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7"/>
  </p:notesMasterIdLst>
  <p:sldIdLst>
    <p:sldId id="256" r:id="rId2"/>
    <p:sldId id="266" r:id="rId3"/>
    <p:sldId id="257" r:id="rId4"/>
    <p:sldId id="262" r:id="rId5"/>
    <p:sldId id="259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Bebas Neue" panose="020B0604020202020204" charset="0"/>
      <p:regular r:id="rId12"/>
    </p:embeddedFont>
    <p:embeddedFont>
      <p:font typeface="Cooki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39BDBA4-8131-48E6-958F-F30462394150}">
  <a:tblStyle styleId="{A39BDBA4-8131-48E6-958F-F30462394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647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7" name="Google Shape;5177;gf4d6731481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8" name="Google Shape;5178;gf4d6731481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6" name="Google Shape;367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5" name="Google Shape;452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6" name="Google Shape;452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539400"/>
            <a:ext cx="7717800" cy="1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2663272"/>
            <a:ext cx="77178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24175" y="4094413"/>
            <a:ext cx="9192325" cy="1260356"/>
          </a:xfrm>
          <a:custGeom>
            <a:avLst/>
            <a:gdLst/>
            <a:ahLst/>
            <a:cxnLst/>
            <a:rect l="l" t="t" r="r" b="b"/>
            <a:pathLst>
              <a:path w="266232" h="47169" extrusionOk="0">
                <a:moveTo>
                  <a:pt x="223116" y="1"/>
                </a:moveTo>
                <a:cubicBezTo>
                  <a:pt x="135800" y="1"/>
                  <a:pt x="76189" y="14851"/>
                  <a:pt x="1" y="22814"/>
                </a:cubicBezTo>
                <a:lnTo>
                  <a:pt x="1" y="42940"/>
                </a:lnTo>
                <a:cubicBezTo>
                  <a:pt x="34233" y="41087"/>
                  <a:pt x="68545" y="40162"/>
                  <a:pt x="102855" y="40162"/>
                </a:cubicBezTo>
                <a:cubicBezTo>
                  <a:pt x="157426" y="40162"/>
                  <a:pt x="211993" y="42502"/>
                  <a:pt x="266231" y="47169"/>
                </a:cubicBezTo>
                <a:lnTo>
                  <a:pt x="266231" y="1171"/>
                </a:lnTo>
                <a:cubicBezTo>
                  <a:pt x="251071" y="363"/>
                  <a:pt x="236756" y="1"/>
                  <a:pt x="2231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4150" y="4470673"/>
            <a:ext cx="9192325" cy="884065"/>
          </a:xfrm>
          <a:custGeom>
            <a:avLst/>
            <a:gdLst/>
            <a:ahLst/>
            <a:cxnLst/>
            <a:rect l="l" t="t" r="r" b="b"/>
            <a:pathLst>
              <a:path w="266232" h="47169" extrusionOk="0">
                <a:moveTo>
                  <a:pt x="223116" y="1"/>
                </a:moveTo>
                <a:cubicBezTo>
                  <a:pt x="135800" y="1"/>
                  <a:pt x="76189" y="14851"/>
                  <a:pt x="1" y="22814"/>
                </a:cubicBezTo>
                <a:lnTo>
                  <a:pt x="1" y="42940"/>
                </a:lnTo>
                <a:cubicBezTo>
                  <a:pt x="34233" y="41087"/>
                  <a:pt x="68545" y="40162"/>
                  <a:pt x="102855" y="40162"/>
                </a:cubicBezTo>
                <a:cubicBezTo>
                  <a:pt x="157426" y="40162"/>
                  <a:pt x="211993" y="42502"/>
                  <a:pt x="266231" y="47169"/>
                </a:cubicBezTo>
                <a:lnTo>
                  <a:pt x="266231" y="1171"/>
                </a:lnTo>
                <a:cubicBezTo>
                  <a:pt x="251071" y="363"/>
                  <a:pt x="236756" y="1"/>
                  <a:pt x="2231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863052" y="3593341"/>
            <a:ext cx="6306488" cy="1627191"/>
          </a:xfrm>
          <a:custGeom>
            <a:avLst/>
            <a:gdLst/>
            <a:ahLst/>
            <a:cxnLst/>
            <a:rect l="l" t="t" r="r" b="b"/>
            <a:pathLst>
              <a:path w="225675" h="46168" extrusionOk="0">
                <a:moveTo>
                  <a:pt x="161404" y="0"/>
                </a:moveTo>
                <a:cubicBezTo>
                  <a:pt x="128626" y="0"/>
                  <a:pt x="95972" y="1501"/>
                  <a:pt x="64020" y="9929"/>
                </a:cubicBezTo>
                <a:cubicBezTo>
                  <a:pt x="44072" y="15175"/>
                  <a:pt x="19645" y="25595"/>
                  <a:pt x="1" y="46168"/>
                </a:cubicBezTo>
                <a:lnTo>
                  <a:pt x="225674" y="45579"/>
                </a:lnTo>
                <a:lnTo>
                  <a:pt x="225674" y="9"/>
                </a:lnTo>
                <a:cubicBezTo>
                  <a:pt x="225674" y="9"/>
                  <a:pt x="221861" y="455"/>
                  <a:pt x="213073" y="455"/>
                </a:cubicBezTo>
                <a:cubicBezTo>
                  <a:pt x="212904" y="455"/>
                  <a:pt x="212733" y="455"/>
                  <a:pt x="212560" y="455"/>
                </a:cubicBezTo>
                <a:cubicBezTo>
                  <a:pt x="195529" y="406"/>
                  <a:pt x="178450" y="0"/>
                  <a:pt x="1614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559609" y="3651495"/>
            <a:ext cx="4696968" cy="1343927"/>
            <a:chOff x="3534109" y="3625695"/>
            <a:chExt cx="4696968" cy="1343927"/>
          </a:xfrm>
        </p:grpSpPr>
        <p:sp>
          <p:nvSpPr>
            <p:cNvPr id="15" name="Google Shape;15;p2"/>
            <p:cNvSpPr/>
            <p:nvPr/>
          </p:nvSpPr>
          <p:spPr>
            <a:xfrm>
              <a:off x="6872838" y="3674122"/>
              <a:ext cx="2515" cy="45924"/>
            </a:xfrm>
            <a:custGeom>
              <a:avLst/>
              <a:gdLst/>
              <a:ahLst/>
              <a:cxnLst/>
              <a:rect l="l" t="t" r="r" b="b"/>
              <a:pathLst>
                <a:path w="90" h="1303" fill="none" extrusionOk="0">
                  <a:moveTo>
                    <a:pt x="0" y="0"/>
                  </a:moveTo>
                  <a:lnTo>
                    <a:pt x="89" y="13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95753" y="3689841"/>
              <a:ext cx="4024" cy="27703"/>
            </a:xfrm>
            <a:custGeom>
              <a:avLst/>
              <a:gdLst/>
              <a:ahLst/>
              <a:cxnLst/>
              <a:rect l="l" t="t" r="r" b="b"/>
              <a:pathLst>
                <a:path w="144" h="786" fill="none" extrusionOk="0">
                  <a:moveTo>
                    <a:pt x="1" y="785"/>
                  </a:moveTo>
                  <a:lnTo>
                    <a:pt x="144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42909" y="3691110"/>
              <a:ext cx="10004" cy="34611"/>
            </a:xfrm>
            <a:custGeom>
              <a:avLst/>
              <a:gdLst/>
              <a:ahLst/>
              <a:cxnLst/>
              <a:rect l="l" t="t" r="r" b="b"/>
              <a:pathLst>
                <a:path w="358" h="982" fill="none" extrusionOk="0">
                  <a:moveTo>
                    <a:pt x="1" y="0"/>
                  </a:moveTo>
                  <a:cubicBezTo>
                    <a:pt x="108" y="321"/>
                    <a:pt x="233" y="660"/>
                    <a:pt x="357" y="98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21871" y="3950196"/>
              <a:ext cx="3018" cy="29571"/>
            </a:xfrm>
            <a:custGeom>
              <a:avLst/>
              <a:gdLst/>
              <a:ahLst/>
              <a:cxnLst/>
              <a:rect l="l" t="t" r="r" b="b"/>
              <a:pathLst>
                <a:path w="108" h="839" fill="none" extrusionOk="0">
                  <a:moveTo>
                    <a:pt x="0" y="0"/>
                  </a:moveTo>
                  <a:cubicBezTo>
                    <a:pt x="0" y="286"/>
                    <a:pt x="36" y="553"/>
                    <a:pt x="107" y="839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45289" y="3945156"/>
              <a:ext cx="28" cy="39651"/>
            </a:xfrm>
            <a:custGeom>
              <a:avLst/>
              <a:gdLst/>
              <a:ahLst/>
              <a:cxnLst/>
              <a:rect l="l" t="t" r="r" b="b"/>
              <a:pathLst>
                <a:path w="1" h="1125" fill="none" extrusionOk="0">
                  <a:moveTo>
                    <a:pt x="1" y="0"/>
                  </a:moveTo>
                  <a:lnTo>
                    <a:pt x="1" y="112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558708" y="3977229"/>
              <a:ext cx="28" cy="42787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586123" y="3987908"/>
              <a:ext cx="6008" cy="32108"/>
            </a:xfrm>
            <a:custGeom>
              <a:avLst/>
              <a:gdLst/>
              <a:ahLst/>
              <a:cxnLst/>
              <a:rect l="l" t="t" r="r" b="b"/>
              <a:pathLst>
                <a:path w="215" h="911" fill="none" extrusionOk="0">
                  <a:moveTo>
                    <a:pt x="215" y="1"/>
                  </a:moveTo>
                  <a:cubicBezTo>
                    <a:pt x="143" y="304"/>
                    <a:pt x="72" y="607"/>
                    <a:pt x="1" y="91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28779" y="3998623"/>
              <a:ext cx="6008" cy="26434"/>
            </a:xfrm>
            <a:custGeom>
              <a:avLst/>
              <a:gdLst/>
              <a:ahLst/>
              <a:cxnLst/>
              <a:rect l="l" t="t" r="r" b="b"/>
              <a:pathLst>
                <a:path w="215" h="750" fill="none" extrusionOk="0">
                  <a:moveTo>
                    <a:pt x="1" y="0"/>
                  </a:moveTo>
                  <a:cubicBezTo>
                    <a:pt x="72" y="250"/>
                    <a:pt x="143" y="500"/>
                    <a:pt x="215" y="749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11552" y="4413033"/>
              <a:ext cx="28" cy="45325"/>
            </a:xfrm>
            <a:custGeom>
              <a:avLst/>
              <a:gdLst/>
              <a:ahLst/>
              <a:cxnLst/>
              <a:rect l="l" t="t" r="r" b="b"/>
              <a:pathLst>
                <a:path w="1" h="1286" fill="none" extrusionOk="0">
                  <a:moveTo>
                    <a:pt x="1" y="0"/>
                  </a:moveTo>
                  <a:lnTo>
                    <a:pt x="1" y="128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34495" y="4426250"/>
              <a:ext cx="6511" cy="34611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0" y="981"/>
                  </a:moveTo>
                  <a:cubicBezTo>
                    <a:pt x="72" y="642"/>
                    <a:pt x="161" y="321"/>
                    <a:pt x="232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79136" y="4423713"/>
              <a:ext cx="6008" cy="34646"/>
            </a:xfrm>
            <a:custGeom>
              <a:avLst/>
              <a:gdLst/>
              <a:ahLst/>
              <a:cxnLst/>
              <a:rect l="l" t="t" r="r" b="b"/>
              <a:pathLst>
                <a:path w="215" h="983" fill="none" extrusionOk="0">
                  <a:moveTo>
                    <a:pt x="1" y="1"/>
                  </a:moveTo>
                  <a:cubicBezTo>
                    <a:pt x="72" y="322"/>
                    <a:pt x="144" y="661"/>
                    <a:pt x="215" y="982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535498" y="4674622"/>
              <a:ext cx="28" cy="45325"/>
            </a:xfrm>
            <a:custGeom>
              <a:avLst/>
              <a:gdLst/>
              <a:ahLst/>
              <a:cxnLst/>
              <a:rect l="l" t="t" r="r" b="b"/>
              <a:pathLst>
                <a:path w="1" h="1286" fill="none" extrusionOk="0">
                  <a:moveTo>
                    <a:pt x="0" y="1"/>
                  </a:moveTo>
                  <a:lnTo>
                    <a:pt x="0" y="1286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58413" y="4687839"/>
              <a:ext cx="6511" cy="34611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1" y="982"/>
                  </a:moveTo>
                  <a:cubicBezTo>
                    <a:pt x="90" y="661"/>
                    <a:pt x="161" y="340"/>
                    <a:pt x="233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03585" y="4685336"/>
              <a:ext cx="6008" cy="35245"/>
            </a:xfrm>
            <a:custGeom>
              <a:avLst/>
              <a:gdLst/>
              <a:ahLst/>
              <a:cxnLst/>
              <a:rect l="l" t="t" r="r" b="b"/>
              <a:pathLst>
                <a:path w="215" h="1000" fill="none" extrusionOk="0">
                  <a:moveTo>
                    <a:pt x="0" y="0"/>
                  </a:moveTo>
                  <a:cubicBezTo>
                    <a:pt x="71" y="339"/>
                    <a:pt x="143" y="660"/>
                    <a:pt x="214" y="999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076485" y="4645087"/>
              <a:ext cx="28" cy="45290"/>
            </a:xfrm>
            <a:custGeom>
              <a:avLst/>
              <a:gdLst/>
              <a:ahLst/>
              <a:cxnLst/>
              <a:rect l="l" t="t" r="r" b="b"/>
              <a:pathLst>
                <a:path w="1" h="1285" fill="none" extrusionOk="0">
                  <a:moveTo>
                    <a:pt x="0" y="0"/>
                  </a:moveTo>
                  <a:lnTo>
                    <a:pt x="0" y="128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99428" y="4658303"/>
              <a:ext cx="6511" cy="34611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0" y="981"/>
                  </a:moveTo>
                  <a:cubicBezTo>
                    <a:pt x="89" y="660"/>
                    <a:pt x="161" y="339"/>
                    <a:pt x="232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044572" y="4655766"/>
              <a:ext cx="6008" cy="35245"/>
            </a:xfrm>
            <a:custGeom>
              <a:avLst/>
              <a:gdLst/>
              <a:ahLst/>
              <a:cxnLst/>
              <a:rect l="l" t="t" r="r" b="b"/>
              <a:pathLst>
                <a:path w="215" h="1000" fill="none" extrusionOk="0">
                  <a:moveTo>
                    <a:pt x="0" y="1"/>
                  </a:moveTo>
                  <a:cubicBezTo>
                    <a:pt x="72" y="340"/>
                    <a:pt x="143" y="661"/>
                    <a:pt x="215" y="100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637190" y="3798008"/>
              <a:ext cx="28" cy="45290"/>
            </a:xfrm>
            <a:custGeom>
              <a:avLst/>
              <a:gdLst/>
              <a:ahLst/>
              <a:cxnLst/>
              <a:rect l="l" t="t" r="r" b="b"/>
              <a:pathLst>
                <a:path w="1" h="1285" fill="none" extrusionOk="0">
                  <a:moveTo>
                    <a:pt x="1" y="0"/>
                  </a:moveTo>
                  <a:lnTo>
                    <a:pt x="1" y="128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660133" y="3811190"/>
              <a:ext cx="6511" cy="34646"/>
            </a:xfrm>
            <a:custGeom>
              <a:avLst/>
              <a:gdLst/>
              <a:ahLst/>
              <a:cxnLst/>
              <a:rect l="l" t="t" r="r" b="b"/>
              <a:pathLst>
                <a:path w="233" h="983" fill="none" extrusionOk="0">
                  <a:moveTo>
                    <a:pt x="1" y="982"/>
                  </a:moveTo>
                  <a:cubicBezTo>
                    <a:pt x="90" y="661"/>
                    <a:pt x="161" y="322"/>
                    <a:pt x="233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605305" y="3808687"/>
              <a:ext cx="6008" cy="35245"/>
            </a:xfrm>
            <a:custGeom>
              <a:avLst/>
              <a:gdLst/>
              <a:ahLst/>
              <a:cxnLst/>
              <a:rect l="l" t="t" r="r" b="b"/>
              <a:pathLst>
                <a:path w="215" h="1000" fill="none" extrusionOk="0">
                  <a:moveTo>
                    <a:pt x="0" y="1"/>
                  </a:moveTo>
                  <a:lnTo>
                    <a:pt x="214" y="100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264236" y="4345751"/>
              <a:ext cx="28" cy="45924"/>
            </a:xfrm>
            <a:custGeom>
              <a:avLst/>
              <a:gdLst/>
              <a:ahLst/>
              <a:cxnLst/>
              <a:rect l="l" t="t" r="r" b="b"/>
              <a:pathLst>
                <a:path w="1" h="1303" fill="none" extrusionOk="0">
                  <a:moveTo>
                    <a:pt x="1" y="0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87179" y="4358932"/>
              <a:ext cx="6511" cy="35280"/>
            </a:xfrm>
            <a:custGeom>
              <a:avLst/>
              <a:gdLst/>
              <a:ahLst/>
              <a:cxnLst/>
              <a:rect l="l" t="t" r="r" b="b"/>
              <a:pathLst>
                <a:path w="233" h="1001" fill="none" extrusionOk="0">
                  <a:moveTo>
                    <a:pt x="0" y="1000"/>
                  </a:moveTo>
                  <a:cubicBezTo>
                    <a:pt x="90" y="661"/>
                    <a:pt x="161" y="340"/>
                    <a:pt x="232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32323" y="4356430"/>
              <a:ext cx="6008" cy="35245"/>
            </a:xfrm>
            <a:custGeom>
              <a:avLst/>
              <a:gdLst/>
              <a:ahLst/>
              <a:cxnLst/>
              <a:rect l="l" t="t" r="r" b="b"/>
              <a:pathLst>
                <a:path w="215" h="1000" fill="none" extrusionOk="0">
                  <a:moveTo>
                    <a:pt x="1" y="1"/>
                  </a:moveTo>
                  <a:cubicBezTo>
                    <a:pt x="72" y="340"/>
                    <a:pt x="143" y="661"/>
                    <a:pt x="215" y="100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9076" y="4730591"/>
              <a:ext cx="28" cy="45959"/>
            </a:xfrm>
            <a:custGeom>
              <a:avLst/>
              <a:gdLst/>
              <a:ahLst/>
              <a:cxnLst/>
              <a:rect l="l" t="t" r="r" b="b"/>
              <a:pathLst>
                <a:path w="1" h="1304" fill="none" extrusionOk="0">
                  <a:moveTo>
                    <a:pt x="1" y="1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82019" y="4744442"/>
              <a:ext cx="6511" cy="34611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1" y="982"/>
                  </a:moveTo>
                  <a:lnTo>
                    <a:pt x="233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27191" y="4741940"/>
              <a:ext cx="6008" cy="34611"/>
            </a:xfrm>
            <a:custGeom>
              <a:avLst/>
              <a:gdLst/>
              <a:ahLst/>
              <a:cxnLst/>
              <a:rect l="l" t="t" r="r" b="b"/>
              <a:pathLst>
                <a:path w="215" h="982" fill="none" extrusionOk="0">
                  <a:moveTo>
                    <a:pt x="0" y="0"/>
                  </a:moveTo>
                  <a:lnTo>
                    <a:pt x="214" y="98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688050" y="4260211"/>
              <a:ext cx="28" cy="45959"/>
            </a:xfrm>
            <a:custGeom>
              <a:avLst/>
              <a:gdLst/>
              <a:ahLst/>
              <a:cxnLst/>
              <a:rect l="l" t="t" r="r" b="b"/>
              <a:pathLst>
                <a:path w="1" h="1304" fill="none" extrusionOk="0">
                  <a:moveTo>
                    <a:pt x="1" y="1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710993" y="4273428"/>
              <a:ext cx="6511" cy="35245"/>
            </a:xfrm>
            <a:custGeom>
              <a:avLst/>
              <a:gdLst/>
              <a:ahLst/>
              <a:cxnLst/>
              <a:rect l="l" t="t" r="r" b="b"/>
              <a:pathLst>
                <a:path w="233" h="1000" fill="none" extrusionOk="0">
                  <a:moveTo>
                    <a:pt x="1" y="1000"/>
                  </a:moveTo>
                  <a:cubicBezTo>
                    <a:pt x="90" y="660"/>
                    <a:pt x="161" y="339"/>
                    <a:pt x="233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56137" y="4270890"/>
              <a:ext cx="6036" cy="35280"/>
            </a:xfrm>
            <a:custGeom>
              <a:avLst/>
              <a:gdLst/>
              <a:ahLst/>
              <a:cxnLst/>
              <a:rect l="l" t="t" r="r" b="b"/>
              <a:pathLst>
                <a:path w="216" h="1001" fill="none" extrusionOk="0">
                  <a:moveTo>
                    <a:pt x="1" y="1"/>
                  </a:moveTo>
                  <a:lnTo>
                    <a:pt x="215" y="100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77199" y="3772209"/>
              <a:ext cx="11485" cy="35879"/>
            </a:xfrm>
            <a:custGeom>
              <a:avLst/>
              <a:gdLst/>
              <a:ahLst/>
              <a:cxnLst/>
              <a:rect l="l" t="t" r="r" b="b"/>
              <a:pathLst>
                <a:path w="411" h="1018" fill="none" extrusionOk="0">
                  <a:moveTo>
                    <a:pt x="1" y="1"/>
                  </a:moveTo>
                  <a:cubicBezTo>
                    <a:pt x="215" y="304"/>
                    <a:pt x="340" y="643"/>
                    <a:pt x="411" y="1018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207603" y="3743907"/>
              <a:ext cx="3521" cy="67318"/>
            </a:xfrm>
            <a:custGeom>
              <a:avLst/>
              <a:gdLst/>
              <a:ahLst/>
              <a:cxnLst/>
              <a:rect l="l" t="t" r="r" b="b"/>
              <a:pathLst>
                <a:path w="126" h="1910" fill="none" extrusionOk="0">
                  <a:moveTo>
                    <a:pt x="1" y="1"/>
                  </a:moveTo>
                  <a:cubicBezTo>
                    <a:pt x="37" y="625"/>
                    <a:pt x="72" y="1268"/>
                    <a:pt x="126" y="191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231049" y="3779152"/>
              <a:ext cx="28" cy="28302"/>
            </a:xfrm>
            <a:custGeom>
              <a:avLst/>
              <a:gdLst/>
              <a:ahLst/>
              <a:cxnLst/>
              <a:rect l="l" t="t" r="r" b="b"/>
              <a:pathLst>
                <a:path w="1" h="803" fill="none" extrusionOk="0">
                  <a:moveTo>
                    <a:pt x="1" y="0"/>
                  </a:moveTo>
                  <a:lnTo>
                    <a:pt x="1" y="8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34109" y="4784058"/>
              <a:ext cx="3521" cy="35879"/>
            </a:xfrm>
            <a:custGeom>
              <a:avLst/>
              <a:gdLst/>
              <a:ahLst/>
              <a:cxnLst/>
              <a:rect l="l" t="t" r="r" b="b"/>
              <a:pathLst>
                <a:path w="126" h="1018" fill="none" extrusionOk="0">
                  <a:moveTo>
                    <a:pt x="1" y="1"/>
                  </a:moveTo>
                  <a:cubicBezTo>
                    <a:pt x="54" y="340"/>
                    <a:pt x="90" y="679"/>
                    <a:pt x="126" y="1018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56549" y="4751985"/>
              <a:ext cx="4024" cy="61044"/>
            </a:xfrm>
            <a:custGeom>
              <a:avLst/>
              <a:gdLst/>
              <a:ahLst/>
              <a:cxnLst/>
              <a:rect l="l" t="t" r="r" b="b"/>
              <a:pathLst>
                <a:path w="144" h="1732" fill="none" extrusionOk="0">
                  <a:moveTo>
                    <a:pt x="1" y="1"/>
                  </a:moveTo>
                  <a:cubicBezTo>
                    <a:pt x="54" y="572"/>
                    <a:pt x="90" y="1160"/>
                    <a:pt x="143" y="173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01915" y="4221230"/>
              <a:ext cx="5505" cy="35879"/>
            </a:xfrm>
            <a:custGeom>
              <a:avLst/>
              <a:gdLst/>
              <a:ahLst/>
              <a:cxnLst/>
              <a:rect l="l" t="t" r="r" b="b"/>
              <a:pathLst>
                <a:path w="197" h="1018" fill="none" extrusionOk="0">
                  <a:moveTo>
                    <a:pt x="0" y="0"/>
                  </a:moveTo>
                  <a:cubicBezTo>
                    <a:pt x="54" y="339"/>
                    <a:pt x="125" y="678"/>
                    <a:pt x="197" y="1017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129329" y="4185386"/>
              <a:ext cx="3018" cy="74860"/>
            </a:xfrm>
            <a:custGeom>
              <a:avLst/>
              <a:gdLst/>
              <a:ahLst/>
              <a:cxnLst/>
              <a:rect l="l" t="t" r="r" b="b"/>
              <a:pathLst>
                <a:path w="108" h="2124" fill="none" extrusionOk="0">
                  <a:moveTo>
                    <a:pt x="1" y="0"/>
                  </a:moveTo>
                  <a:lnTo>
                    <a:pt x="108" y="212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58252" y="4221230"/>
              <a:ext cx="28" cy="35879"/>
            </a:xfrm>
            <a:custGeom>
              <a:avLst/>
              <a:gdLst/>
              <a:ahLst/>
              <a:cxnLst/>
              <a:rect l="l" t="t" r="r" b="b"/>
              <a:pathLst>
                <a:path w="1" h="1018" fill="none" extrusionOk="0">
                  <a:moveTo>
                    <a:pt x="1" y="0"/>
                  </a:moveTo>
                  <a:lnTo>
                    <a:pt x="1" y="1017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857385" y="4153313"/>
              <a:ext cx="28" cy="32108"/>
            </a:xfrm>
            <a:custGeom>
              <a:avLst/>
              <a:gdLst/>
              <a:ahLst/>
              <a:cxnLst/>
              <a:rect l="l" t="t" r="r" b="b"/>
              <a:pathLst>
                <a:path w="1" h="911" fill="none" extrusionOk="0">
                  <a:moveTo>
                    <a:pt x="0" y="910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882312" y="4131919"/>
              <a:ext cx="3996" cy="42823"/>
            </a:xfrm>
            <a:custGeom>
              <a:avLst/>
              <a:gdLst/>
              <a:ahLst/>
              <a:cxnLst/>
              <a:rect l="l" t="t" r="r" b="b"/>
              <a:pathLst>
                <a:path w="143" h="1215" fill="none" extrusionOk="0">
                  <a:moveTo>
                    <a:pt x="18" y="1"/>
                  </a:moveTo>
                  <a:cubicBezTo>
                    <a:pt x="0" y="411"/>
                    <a:pt x="36" y="821"/>
                    <a:pt x="143" y="1214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69402" y="4741305"/>
              <a:ext cx="28" cy="42787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94832" y="4723683"/>
              <a:ext cx="28" cy="60410"/>
            </a:xfrm>
            <a:custGeom>
              <a:avLst/>
              <a:gdLst/>
              <a:ahLst/>
              <a:cxnLst/>
              <a:rect l="l" t="t" r="r" b="b"/>
              <a:pathLst>
                <a:path w="1" h="1714" fill="none" extrusionOk="0">
                  <a:moveTo>
                    <a:pt x="0" y="1"/>
                  </a:moveTo>
                  <a:lnTo>
                    <a:pt x="0" y="171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941906" y="4937514"/>
              <a:ext cx="9026" cy="28337"/>
            </a:xfrm>
            <a:custGeom>
              <a:avLst/>
              <a:gdLst/>
              <a:ahLst/>
              <a:cxnLst/>
              <a:rect l="l" t="t" r="r" b="b"/>
              <a:pathLst>
                <a:path w="323" h="804" fill="none" extrusionOk="0">
                  <a:moveTo>
                    <a:pt x="1" y="0"/>
                  </a:moveTo>
                  <a:cubicBezTo>
                    <a:pt x="108" y="268"/>
                    <a:pt x="215" y="535"/>
                    <a:pt x="322" y="803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972842" y="4901670"/>
              <a:ext cx="28" cy="61009"/>
            </a:xfrm>
            <a:custGeom>
              <a:avLst/>
              <a:gdLst/>
              <a:ahLst/>
              <a:cxnLst/>
              <a:rect l="l" t="t" r="r" b="b"/>
              <a:pathLst>
                <a:path w="1" h="1731" fill="none" extrusionOk="0">
                  <a:moveTo>
                    <a:pt x="0" y="1731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995281" y="4930571"/>
              <a:ext cx="3493" cy="39051"/>
            </a:xfrm>
            <a:custGeom>
              <a:avLst/>
              <a:gdLst/>
              <a:ahLst/>
              <a:cxnLst/>
              <a:rect l="l" t="t" r="r" b="b"/>
              <a:pathLst>
                <a:path w="125" h="1108" fill="none" extrusionOk="0">
                  <a:moveTo>
                    <a:pt x="0" y="1107"/>
                  </a:moveTo>
                  <a:cubicBezTo>
                    <a:pt x="36" y="732"/>
                    <a:pt x="89" y="376"/>
                    <a:pt x="125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63740" y="4185386"/>
              <a:ext cx="5533" cy="35879"/>
            </a:xfrm>
            <a:custGeom>
              <a:avLst/>
              <a:gdLst/>
              <a:ahLst/>
              <a:cxnLst/>
              <a:rect l="l" t="t" r="r" b="b"/>
              <a:pathLst>
                <a:path w="198" h="1018" fill="none" extrusionOk="0">
                  <a:moveTo>
                    <a:pt x="19" y="0"/>
                  </a:moveTo>
                  <a:cubicBezTo>
                    <a:pt x="1" y="357"/>
                    <a:pt x="54" y="714"/>
                    <a:pt x="197" y="1017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500152" y="4160856"/>
              <a:ext cx="3521" cy="60410"/>
            </a:xfrm>
            <a:custGeom>
              <a:avLst/>
              <a:gdLst/>
              <a:ahLst/>
              <a:cxnLst/>
              <a:rect l="l" t="t" r="r" b="b"/>
              <a:pathLst>
                <a:path w="126" h="1714" fill="none" extrusionOk="0">
                  <a:moveTo>
                    <a:pt x="0" y="0"/>
                  </a:moveTo>
                  <a:cubicBezTo>
                    <a:pt x="36" y="571"/>
                    <a:pt x="90" y="1142"/>
                    <a:pt x="125" y="1713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528069" y="4178478"/>
              <a:ext cx="4024" cy="39016"/>
            </a:xfrm>
            <a:custGeom>
              <a:avLst/>
              <a:gdLst/>
              <a:ahLst/>
              <a:cxnLst/>
              <a:rect l="l" t="t" r="r" b="b"/>
              <a:pathLst>
                <a:path w="144" h="1107" fill="none" extrusionOk="0">
                  <a:moveTo>
                    <a:pt x="54" y="1106"/>
                  </a:moveTo>
                  <a:cubicBezTo>
                    <a:pt x="1" y="732"/>
                    <a:pt x="36" y="357"/>
                    <a:pt x="143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837197" y="3960875"/>
              <a:ext cx="4024" cy="39651"/>
            </a:xfrm>
            <a:custGeom>
              <a:avLst/>
              <a:gdLst/>
              <a:ahLst/>
              <a:cxnLst/>
              <a:rect l="l" t="t" r="r" b="b"/>
              <a:pathLst>
                <a:path w="144" h="1125" fill="none" extrusionOk="0">
                  <a:moveTo>
                    <a:pt x="1" y="1"/>
                  </a:moveTo>
                  <a:cubicBezTo>
                    <a:pt x="108" y="357"/>
                    <a:pt x="144" y="750"/>
                    <a:pt x="108" y="1125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860642" y="3946425"/>
              <a:ext cx="5505" cy="53467"/>
            </a:xfrm>
            <a:custGeom>
              <a:avLst/>
              <a:gdLst/>
              <a:ahLst/>
              <a:cxnLst/>
              <a:rect l="l" t="t" r="r" b="b"/>
              <a:pathLst>
                <a:path w="197" h="1517" fill="none" extrusionOk="0">
                  <a:moveTo>
                    <a:pt x="1" y="0"/>
                  </a:moveTo>
                  <a:cubicBezTo>
                    <a:pt x="72" y="518"/>
                    <a:pt x="125" y="1017"/>
                    <a:pt x="197" y="1517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10336" y="3654632"/>
              <a:ext cx="7517" cy="42787"/>
            </a:xfrm>
            <a:custGeom>
              <a:avLst/>
              <a:gdLst/>
              <a:ahLst/>
              <a:cxnLst/>
              <a:rect l="l" t="t" r="r" b="b"/>
              <a:pathLst>
                <a:path w="269" h="1214" fill="none" extrusionOk="0">
                  <a:moveTo>
                    <a:pt x="1" y="0"/>
                  </a:moveTo>
                  <a:cubicBezTo>
                    <a:pt x="90" y="393"/>
                    <a:pt x="179" y="803"/>
                    <a:pt x="268" y="1213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39762" y="3625695"/>
              <a:ext cx="2515" cy="64816"/>
            </a:xfrm>
            <a:custGeom>
              <a:avLst/>
              <a:gdLst/>
              <a:ahLst/>
              <a:cxnLst/>
              <a:rect l="l" t="t" r="r" b="b"/>
              <a:pathLst>
                <a:path w="90" h="1839" fill="none" extrusionOk="0">
                  <a:moveTo>
                    <a:pt x="54" y="0"/>
                  </a:moveTo>
                  <a:cubicBezTo>
                    <a:pt x="0" y="625"/>
                    <a:pt x="18" y="1232"/>
                    <a:pt x="89" y="1838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800102" y="4057094"/>
              <a:ext cx="28" cy="42787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1214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833999" y="4053957"/>
              <a:ext cx="28" cy="49695"/>
            </a:xfrm>
            <a:custGeom>
              <a:avLst/>
              <a:gdLst/>
              <a:ahLst/>
              <a:cxnLst/>
              <a:rect l="l" t="t" r="r" b="b"/>
              <a:pathLst>
                <a:path w="1" h="1410" fill="none" extrusionOk="0">
                  <a:moveTo>
                    <a:pt x="1" y="1410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913279" y="4563318"/>
              <a:ext cx="28" cy="39016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7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941699" y="4527474"/>
              <a:ext cx="28" cy="71724"/>
            </a:xfrm>
            <a:custGeom>
              <a:avLst/>
              <a:gdLst/>
              <a:ahLst/>
              <a:cxnLst/>
              <a:rect l="l" t="t" r="r" b="b"/>
              <a:pathLst>
                <a:path w="1" h="2035" fill="none" extrusionOk="0">
                  <a:moveTo>
                    <a:pt x="1" y="2035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75596" y="4574033"/>
              <a:ext cx="28" cy="32108"/>
            </a:xfrm>
            <a:custGeom>
              <a:avLst/>
              <a:gdLst/>
              <a:ahLst/>
              <a:cxnLst/>
              <a:rect l="l" t="t" r="r" b="b"/>
              <a:pathLst>
                <a:path w="1" h="911" fill="none" extrusionOk="0">
                  <a:moveTo>
                    <a:pt x="1" y="910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410185" y="4623693"/>
              <a:ext cx="28" cy="39651"/>
            </a:xfrm>
            <a:custGeom>
              <a:avLst/>
              <a:gdLst/>
              <a:ahLst/>
              <a:cxnLst/>
              <a:rect l="l" t="t" r="r" b="b"/>
              <a:pathLst>
                <a:path w="1" h="1125" fill="none" extrusionOk="0">
                  <a:moveTo>
                    <a:pt x="0" y="1"/>
                  </a:moveTo>
                  <a:lnTo>
                    <a:pt x="0" y="112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441092" y="4609877"/>
              <a:ext cx="28" cy="53467"/>
            </a:xfrm>
            <a:custGeom>
              <a:avLst/>
              <a:gdLst/>
              <a:ahLst/>
              <a:cxnLst/>
              <a:rect l="l" t="t" r="r" b="b"/>
              <a:pathLst>
                <a:path w="1" h="1517" fill="none" extrusionOk="0">
                  <a:moveTo>
                    <a:pt x="1" y="0"/>
                  </a:moveTo>
                  <a:lnTo>
                    <a:pt x="1" y="1517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669962" y="4898498"/>
              <a:ext cx="28" cy="39051"/>
            </a:xfrm>
            <a:custGeom>
              <a:avLst/>
              <a:gdLst/>
              <a:ahLst/>
              <a:cxnLst/>
              <a:rect l="l" t="t" r="r" b="b"/>
              <a:pathLst>
                <a:path w="1" h="1108" fill="none" extrusionOk="0">
                  <a:moveTo>
                    <a:pt x="0" y="1"/>
                  </a:moveTo>
                  <a:lnTo>
                    <a:pt x="0" y="1107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701372" y="4862654"/>
              <a:ext cx="28" cy="75495"/>
            </a:xfrm>
            <a:custGeom>
              <a:avLst/>
              <a:gdLst/>
              <a:ahLst/>
              <a:cxnLst/>
              <a:rect l="l" t="t" r="r" b="b"/>
              <a:pathLst>
                <a:path w="1" h="2142" fill="none" extrusionOk="0">
                  <a:moveTo>
                    <a:pt x="0" y="1"/>
                  </a:moveTo>
                  <a:lnTo>
                    <a:pt x="0" y="2142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737756" y="4898498"/>
              <a:ext cx="28" cy="32743"/>
            </a:xfrm>
            <a:custGeom>
              <a:avLst/>
              <a:gdLst/>
              <a:ahLst/>
              <a:cxnLst/>
              <a:rect l="l" t="t" r="r" b="b"/>
              <a:pathLst>
                <a:path w="1" h="929" fill="none" extrusionOk="0">
                  <a:moveTo>
                    <a:pt x="1" y="1"/>
                  </a:moveTo>
                  <a:lnTo>
                    <a:pt x="1" y="929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720586" y="4531245"/>
              <a:ext cx="28" cy="35879"/>
            </a:xfrm>
            <a:custGeom>
              <a:avLst/>
              <a:gdLst/>
              <a:ahLst/>
              <a:cxnLst/>
              <a:rect l="l" t="t" r="r" b="b"/>
              <a:pathLst>
                <a:path w="1" h="1018" fill="none" extrusionOk="0">
                  <a:moveTo>
                    <a:pt x="1" y="1"/>
                  </a:moveTo>
                  <a:lnTo>
                    <a:pt x="1" y="1018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754512" y="4502943"/>
              <a:ext cx="28" cy="71724"/>
            </a:xfrm>
            <a:custGeom>
              <a:avLst/>
              <a:gdLst/>
              <a:ahLst/>
              <a:cxnLst/>
              <a:rect l="l" t="t" r="r" b="b"/>
              <a:pathLst>
                <a:path w="1" h="2035" fill="none" extrusionOk="0">
                  <a:moveTo>
                    <a:pt x="0" y="1"/>
                  </a:moveTo>
                  <a:lnTo>
                    <a:pt x="0" y="203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842259" y="4798508"/>
              <a:ext cx="28" cy="42823"/>
            </a:xfrm>
            <a:custGeom>
              <a:avLst/>
              <a:gdLst/>
              <a:ahLst/>
              <a:cxnLst/>
              <a:rect l="l" t="t" r="r" b="b"/>
              <a:pathLst>
                <a:path w="1" h="1215" fill="none" extrusionOk="0">
                  <a:moveTo>
                    <a:pt x="1" y="1214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76156" y="4780921"/>
              <a:ext cx="28" cy="56639"/>
            </a:xfrm>
            <a:custGeom>
              <a:avLst/>
              <a:gdLst/>
              <a:ahLst/>
              <a:cxnLst/>
              <a:rect l="l" t="t" r="r" b="b"/>
              <a:pathLst>
                <a:path w="1" h="1607" fill="none" extrusionOk="0">
                  <a:moveTo>
                    <a:pt x="1" y="16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927016" y="4809223"/>
              <a:ext cx="28" cy="39016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-294213" y="3788762"/>
            <a:ext cx="2014630" cy="1630670"/>
            <a:chOff x="-294213" y="3788762"/>
            <a:chExt cx="2014630" cy="1630670"/>
          </a:xfrm>
        </p:grpSpPr>
        <p:sp>
          <p:nvSpPr>
            <p:cNvPr id="82" name="Google Shape;82;p2"/>
            <p:cNvSpPr/>
            <p:nvPr/>
          </p:nvSpPr>
          <p:spPr>
            <a:xfrm>
              <a:off x="-294213" y="3788762"/>
              <a:ext cx="2014630" cy="1630670"/>
            </a:xfrm>
            <a:custGeom>
              <a:avLst/>
              <a:gdLst/>
              <a:ahLst/>
              <a:cxnLst/>
              <a:rect l="l" t="t" r="r" b="b"/>
              <a:pathLst>
                <a:path w="60377" h="48870" extrusionOk="0">
                  <a:moveTo>
                    <a:pt x="29286" y="1"/>
                  </a:moveTo>
                  <a:cubicBezTo>
                    <a:pt x="25466" y="1"/>
                    <a:pt x="21742" y="2517"/>
                    <a:pt x="20427" y="6066"/>
                  </a:cubicBezTo>
                  <a:cubicBezTo>
                    <a:pt x="17965" y="4409"/>
                    <a:pt x="15313" y="2704"/>
                    <a:pt x="12379" y="2704"/>
                  </a:cubicBezTo>
                  <a:cubicBezTo>
                    <a:pt x="12297" y="2704"/>
                    <a:pt x="12214" y="2705"/>
                    <a:pt x="12131" y="2708"/>
                  </a:cubicBezTo>
                  <a:cubicBezTo>
                    <a:pt x="9073" y="2783"/>
                    <a:pt x="5990" y="5766"/>
                    <a:pt x="7068" y="8548"/>
                  </a:cubicBezTo>
                  <a:cubicBezTo>
                    <a:pt x="6490" y="8110"/>
                    <a:pt x="5839" y="7917"/>
                    <a:pt x="5175" y="7917"/>
                  </a:cubicBezTo>
                  <a:cubicBezTo>
                    <a:pt x="2988" y="7917"/>
                    <a:pt x="665" y="10012"/>
                    <a:pt x="376" y="12357"/>
                  </a:cubicBezTo>
                  <a:cubicBezTo>
                    <a:pt x="0" y="15415"/>
                    <a:pt x="1780" y="18272"/>
                    <a:pt x="3509" y="20828"/>
                  </a:cubicBezTo>
                  <a:cubicBezTo>
                    <a:pt x="426" y="25164"/>
                    <a:pt x="2482" y="32107"/>
                    <a:pt x="7469" y="34112"/>
                  </a:cubicBezTo>
                  <a:cubicBezTo>
                    <a:pt x="5665" y="34287"/>
                    <a:pt x="4386" y="36217"/>
                    <a:pt x="4487" y="37996"/>
                  </a:cubicBezTo>
                  <a:cubicBezTo>
                    <a:pt x="4562" y="39776"/>
                    <a:pt x="5665" y="41380"/>
                    <a:pt x="7018" y="42583"/>
                  </a:cubicBezTo>
                  <a:cubicBezTo>
                    <a:pt x="9750" y="45064"/>
                    <a:pt x="12757" y="45039"/>
                    <a:pt x="15915" y="46367"/>
                  </a:cubicBezTo>
                  <a:cubicBezTo>
                    <a:pt x="16993" y="46793"/>
                    <a:pt x="17544" y="48122"/>
                    <a:pt x="18823" y="48322"/>
                  </a:cubicBezTo>
                  <a:cubicBezTo>
                    <a:pt x="18830" y="48323"/>
                    <a:pt x="18844" y="48324"/>
                    <a:pt x="18864" y="48324"/>
                  </a:cubicBezTo>
                  <a:cubicBezTo>
                    <a:pt x="19325" y="48324"/>
                    <a:pt x="23002" y="48047"/>
                    <a:pt x="22357" y="47471"/>
                  </a:cubicBezTo>
                  <a:lnTo>
                    <a:pt x="22357" y="47471"/>
                  </a:lnTo>
                  <a:cubicBezTo>
                    <a:pt x="23425" y="48422"/>
                    <a:pt x="24840" y="48869"/>
                    <a:pt x="26269" y="48869"/>
                  </a:cubicBezTo>
                  <a:cubicBezTo>
                    <a:pt x="28529" y="48869"/>
                    <a:pt x="30827" y="47752"/>
                    <a:pt x="31855" y="45741"/>
                  </a:cubicBezTo>
                  <a:cubicBezTo>
                    <a:pt x="32734" y="47205"/>
                    <a:pt x="34524" y="47741"/>
                    <a:pt x="36303" y="47741"/>
                  </a:cubicBezTo>
                  <a:cubicBezTo>
                    <a:pt x="36808" y="47741"/>
                    <a:pt x="37313" y="47698"/>
                    <a:pt x="37795" y="47621"/>
                  </a:cubicBezTo>
                  <a:cubicBezTo>
                    <a:pt x="39726" y="47310"/>
                    <a:pt x="41619" y="46606"/>
                    <a:pt x="43558" y="46606"/>
                  </a:cubicBezTo>
                  <a:cubicBezTo>
                    <a:pt x="43809" y="46606"/>
                    <a:pt x="44059" y="46617"/>
                    <a:pt x="44311" y="46643"/>
                  </a:cubicBezTo>
                  <a:cubicBezTo>
                    <a:pt x="45565" y="46768"/>
                    <a:pt x="46793" y="47245"/>
                    <a:pt x="48046" y="47370"/>
                  </a:cubicBezTo>
                  <a:cubicBezTo>
                    <a:pt x="48244" y="47390"/>
                    <a:pt x="48442" y="47399"/>
                    <a:pt x="48639" y="47399"/>
                  </a:cubicBezTo>
                  <a:cubicBezTo>
                    <a:pt x="52672" y="47399"/>
                    <a:pt x="56307" y="43342"/>
                    <a:pt x="55590" y="39375"/>
                  </a:cubicBezTo>
                  <a:cubicBezTo>
                    <a:pt x="57444" y="37345"/>
                    <a:pt x="59374" y="35164"/>
                    <a:pt x="59875" y="32483"/>
                  </a:cubicBezTo>
                  <a:cubicBezTo>
                    <a:pt x="60377" y="29776"/>
                    <a:pt x="58798" y="26518"/>
                    <a:pt x="56041" y="26217"/>
                  </a:cubicBezTo>
                  <a:cubicBezTo>
                    <a:pt x="57545" y="23661"/>
                    <a:pt x="58948" y="20778"/>
                    <a:pt x="58547" y="17871"/>
                  </a:cubicBezTo>
                  <a:cubicBezTo>
                    <a:pt x="58179" y="15336"/>
                    <a:pt x="55880" y="12950"/>
                    <a:pt x="53418" y="12950"/>
                  </a:cubicBezTo>
                  <a:cubicBezTo>
                    <a:pt x="53033" y="12950"/>
                    <a:pt x="52643" y="13009"/>
                    <a:pt x="52256" y="13134"/>
                  </a:cubicBezTo>
                  <a:cubicBezTo>
                    <a:pt x="52507" y="9851"/>
                    <a:pt x="50577" y="6518"/>
                    <a:pt x="47570" y="5039"/>
                  </a:cubicBezTo>
                  <a:cubicBezTo>
                    <a:pt x="46439" y="4488"/>
                    <a:pt x="45180" y="4222"/>
                    <a:pt x="43916" y="4222"/>
                  </a:cubicBezTo>
                  <a:cubicBezTo>
                    <a:pt x="41845" y="4222"/>
                    <a:pt x="39762" y="4938"/>
                    <a:pt x="38221" y="6292"/>
                  </a:cubicBezTo>
                  <a:cubicBezTo>
                    <a:pt x="36968" y="2683"/>
                    <a:pt x="33284" y="51"/>
                    <a:pt x="29399" y="1"/>
                  </a:cubicBezTo>
                  <a:cubicBezTo>
                    <a:pt x="29361" y="1"/>
                    <a:pt x="29324" y="1"/>
                    <a:pt x="29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65702" y="4162058"/>
              <a:ext cx="1115616" cy="1133350"/>
            </a:xfrm>
            <a:custGeom>
              <a:avLst/>
              <a:gdLst/>
              <a:ahLst/>
              <a:cxnLst/>
              <a:rect l="l" t="t" r="r" b="b"/>
              <a:pathLst>
                <a:path w="21263" h="21601" extrusionOk="0">
                  <a:moveTo>
                    <a:pt x="8222" y="1"/>
                  </a:moveTo>
                  <a:cubicBezTo>
                    <a:pt x="8084" y="1"/>
                    <a:pt x="7935" y="118"/>
                    <a:pt x="7977" y="300"/>
                  </a:cubicBezTo>
                  <a:cubicBezTo>
                    <a:pt x="8513" y="2744"/>
                    <a:pt x="9012" y="5189"/>
                    <a:pt x="9440" y="7651"/>
                  </a:cubicBezTo>
                  <a:cubicBezTo>
                    <a:pt x="9137" y="7473"/>
                    <a:pt x="8816" y="7276"/>
                    <a:pt x="8513" y="7080"/>
                  </a:cubicBezTo>
                  <a:cubicBezTo>
                    <a:pt x="8102" y="6812"/>
                    <a:pt x="7674" y="6527"/>
                    <a:pt x="7264" y="6259"/>
                  </a:cubicBezTo>
                  <a:cubicBezTo>
                    <a:pt x="6443" y="5688"/>
                    <a:pt x="5658" y="5082"/>
                    <a:pt x="4890" y="4457"/>
                  </a:cubicBezTo>
                  <a:cubicBezTo>
                    <a:pt x="4841" y="4419"/>
                    <a:pt x="4788" y="4403"/>
                    <a:pt x="4738" y="4403"/>
                  </a:cubicBezTo>
                  <a:cubicBezTo>
                    <a:pt x="4552" y="4403"/>
                    <a:pt x="4401" y="4620"/>
                    <a:pt x="4569" y="4760"/>
                  </a:cubicBezTo>
                  <a:cubicBezTo>
                    <a:pt x="5337" y="5403"/>
                    <a:pt x="6139" y="6009"/>
                    <a:pt x="6960" y="6598"/>
                  </a:cubicBezTo>
                  <a:cubicBezTo>
                    <a:pt x="7371" y="6884"/>
                    <a:pt x="7781" y="7169"/>
                    <a:pt x="8209" y="7437"/>
                  </a:cubicBezTo>
                  <a:cubicBezTo>
                    <a:pt x="8637" y="7722"/>
                    <a:pt x="9084" y="7972"/>
                    <a:pt x="9512" y="8258"/>
                  </a:cubicBezTo>
                  <a:cubicBezTo>
                    <a:pt x="9530" y="8275"/>
                    <a:pt x="9547" y="8275"/>
                    <a:pt x="9565" y="8275"/>
                  </a:cubicBezTo>
                  <a:cubicBezTo>
                    <a:pt x="9690" y="9043"/>
                    <a:pt x="9815" y="9792"/>
                    <a:pt x="9940" y="10541"/>
                  </a:cubicBezTo>
                  <a:cubicBezTo>
                    <a:pt x="10493" y="13985"/>
                    <a:pt x="10850" y="17447"/>
                    <a:pt x="11260" y="20926"/>
                  </a:cubicBezTo>
                  <a:cubicBezTo>
                    <a:pt x="9869" y="20301"/>
                    <a:pt x="8602" y="19427"/>
                    <a:pt x="7371" y="18517"/>
                  </a:cubicBezTo>
                  <a:cubicBezTo>
                    <a:pt x="7371" y="18499"/>
                    <a:pt x="7371" y="18481"/>
                    <a:pt x="7371" y="18446"/>
                  </a:cubicBezTo>
                  <a:cubicBezTo>
                    <a:pt x="7174" y="17429"/>
                    <a:pt x="7032" y="16412"/>
                    <a:pt x="6817" y="15395"/>
                  </a:cubicBezTo>
                  <a:cubicBezTo>
                    <a:pt x="6621" y="14378"/>
                    <a:pt x="6407" y="13378"/>
                    <a:pt x="6157" y="12379"/>
                  </a:cubicBezTo>
                  <a:cubicBezTo>
                    <a:pt x="6129" y="12251"/>
                    <a:pt x="6038" y="12197"/>
                    <a:pt x="5944" y="12197"/>
                  </a:cubicBezTo>
                  <a:cubicBezTo>
                    <a:pt x="5801" y="12197"/>
                    <a:pt x="5650" y="12322"/>
                    <a:pt x="5693" y="12504"/>
                  </a:cubicBezTo>
                  <a:cubicBezTo>
                    <a:pt x="6139" y="14342"/>
                    <a:pt x="6586" y="16233"/>
                    <a:pt x="6853" y="18125"/>
                  </a:cubicBezTo>
                  <a:cubicBezTo>
                    <a:pt x="6514" y="17875"/>
                    <a:pt x="6193" y="17625"/>
                    <a:pt x="5872" y="17393"/>
                  </a:cubicBezTo>
                  <a:cubicBezTo>
                    <a:pt x="4016" y="15966"/>
                    <a:pt x="2232" y="14449"/>
                    <a:pt x="501" y="12843"/>
                  </a:cubicBezTo>
                  <a:cubicBezTo>
                    <a:pt x="453" y="12795"/>
                    <a:pt x="398" y="12775"/>
                    <a:pt x="345" y="12775"/>
                  </a:cubicBezTo>
                  <a:cubicBezTo>
                    <a:pt x="163" y="12775"/>
                    <a:pt x="0" y="13012"/>
                    <a:pt x="180" y="13164"/>
                  </a:cubicBezTo>
                  <a:cubicBezTo>
                    <a:pt x="1893" y="14788"/>
                    <a:pt x="3695" y="16305"/>
                    <a:pt x="5568" y="17750"/>
                  </a:cubicBezTo>
                  <a:cubicBezTo>
                    <a:pt x="7424" y="19159"/>
                    <a:pt x="9333" y="20623"/>
                    <a:pt x="11457" y="21568"/>
                  </a:cubicBezTo>
                  <a:cubicBezTo>
                    <a:pt x="11506" y="21591"/>
                    <a:pt x="11553" y="21601"/>
                    <a:pt x="11595" y="21601"/>
                  </a:cubicBezTo>
                  <a:cubicBezTo>
                    <a:pt x="11718" y="21601"/>
                    <a:pt x="11805" y="21514"/>
                    <a:pt x="11831" y="21408"/>
                  </a:cubicBezTo>
                  <a:cubicBezTo>
                    <a:pt x="11903" y="21408"/>
                    <a:pt x="11974" y="21408"/>
                    <a:pt x="12028" y="21354"/>
                  </a:cubicBezTo>
                  <a:cubicBezTo>
                    <a:pt x="14276" y="19606"/>
                    <a:pt x="16524" y="17857"/>
                    <a:pt x="18647" y="15966"/>
                  </a:cubicBezTo>
                  <a:cubicBezTo>
                    <a:pt x="18828" y="15798"/>
                    <a:pt x="18661" y="15566"/>
                    <a:pt x="18468" y="15566"/>
                  </a:cubicBezTo>
                  <a:cubicBezTo>
                    <a:pt x="18415" y="15566"/>
                    <a:pt x="18359" y="15584"/>
                    <a:pt x="18308" y="15627"/>
                  </a:cubicBezTo>
                  <a:cubicBezTo>
                    <a:pt x="16114" y="17411"/>
                    <a:pt x="13972" y="19231"/>
                    <a:pt x="11742" y="20962"/>
                  </a:cubicBezTo>
                  <a:cubicBezTo>
                    <a:pt x="11653" y="19748"/>
                    <a:pt x="11528" y="18553"/>
                    <a:pt x="11385" y="17340"/>
                  </a:cubicBezTo>
                  <a:cubicBezTo>
                    <a:pt x="11457" y="17340"/>
                    <a:pt x="11528" y="17304"/>
                    <a:pt x="11564" y="17232"/>
                  </a:cubicBezTo>
                  <a:cubicBezTo>
                    <a:pt x="12188" y="16055"/>
                    <a:pt x="12848" y="14895"/>
                    <a:pt x="13437" y="13682"/>
                  </a:cubicBezTo>
                  <a:lnTo>
                    <a:pt x="13473" y="13682"/>
                  </a:lnTo>
                  <a:cubicBezTo>
                    <a:pt x="14793" y="13004"/>
                    <a:pt x="16078" y="12201"/>
                    <a:pt x="17345" y="11416"/>
                  </a:cubicBezTo>
                  <a:cubicBezTo>
                    <a:pt x="18611" y="10613"/>
                    <a:pt x="19843" y="9774"/>
                    <a:pt x="21056" y="8900"/>
                  </a:cubicBezTo>
                  <a:cubicBezTo>
                    <a:pt x="21263" y="8752"/>
                    <a:pt x="21139" y="8446"/>
                    <a:pt x="20949" y="8446"/>
                  </a:cubicBezTo>
                  <a:cubicBezTo>
                    <a:pt x="20909" y="8446"/>
                    <a:pt x="20867" y="8459"/>
                    <a:pt x="20824" y="8490"/>
                  </a:cubicBezTo>
                  <a:cubicBezTo>
                    <a:pt x="19611" y="9364"/>
                    <a:pt x="18362" y="10202"/>
                    <a:pt x="17095" y="10988"/>
                  </a:cubicBezTo>
                  <a:cubicBezTo>
                    <a:pt x="16024" y="11666"/>
                    <a:pt x="14918" y="12272"/>
                    <a:pt x="13812" y="12897"/>
                  </a:cubicBezTo>
                  <a:cubicBezTo>
                    <a:pt x="14294" y="11862"/>
                    <a:pt x="14740" y="10827"/>
                    <a:pt x="15150" y="9774"/>
                  </a:cubicBezTo>
                  <a:cubicBezTo>
                    <a:pt x="16185" y="7169"/>
                    <a:pt x="17023" y="4511"/>
                    <a:pt x="17666" y="1781"/>
                  </a:cubicBezTo>
                  <a:cubicBezTo>
                    <a:pt x="17708" y="1612"/>
                    <a:pt x="17570" y="1506"/>
                    <a:pt x="17435" y="1506"/>
                  </a:cubicBezTo>
                  <a:cubicBezTo>
                    <a:pt x="17341" y="1506"/>
                    <a:pt x="17249" y="1557"/>
                    <a:pt x="17220" y="1674"/>
                  </a:cubicBezTo>
                  <a:cubicBezTo>
                    <a:pt x="16738" y="3708"/>
                    <a:pt x="16149" y="5742"/>
                    <a:pt x="15435" y="7722"/>
                  </a:cubicBezTo>
                  <a:cubicBezTo>
                    <a:pt x="15400" y="7633"/>
                    <a:pt x="15364" y="7544"/>
                    <a:pt x="15328" y="7455"/>
                  </a:cubicBezTo>
                  <a:cubicBezTo>
                    <a:pt x="15204" y="7187"/>
                    <a:pt x="15096" y="6919"/>
                    <a:pt x="14972" y="6652"/>
                  </a:cubicBezTo>
                  <a:cubicBezTo>
                    <a:pt x="14722" y="6134"/>
                    <a:pt x="14454" y="5617"/>
                    <a:pt x="14169" y="5117"/>
                  </a:cubicBezTo>
                  <a:cubicBezTo>
                    <a:pt x="14113" y="5029"/>
                    <a:pt x="14032" y="4992"/>
                    <a:pt x="13952" y="4992"/>
                  </a:cubicBezTo>
                  <a:cubicBezTo>
                    <a:pt x="13774" y="4992"/>
                    <a:pt x="13599" y="5176"/>
                    <a:pt x="13723" y="5385"/>
                  </a:cubicBezTo>
                  <a:cubicBezTo>
                    <a:pt x="13990" y="5867"/>
                    <a:pt x="14258" y="6366"/>
                    <a:pt x="14508" y="6884"/>
                  </a:cubicBezTo>
                  <a:cubicBezTo>
                    <a:pt x="14615" y="7134"/>
                    <a:pt x="14740" y="7383"/>
                    <a:pt x="14847" y="7651"/>
                  </a:cubicBezTo>
                  <a:cubicBezTo>
                    <a:pt x="14954" y="7919"/>
                    <a:pt x="15043" y="8204"/>
                    <a:pt x="15150" y="8454"/>
                  </a:cubicBezTo>
                  <a:cubicBezTo>
                    <a:pt x="15025" y="8811"/>
                    <a:pt x="14900" y="9150"/>
                    <a:pt x="14775" y="9507"/>
                  </a:cubicBezTo>
                  <a:cubicBezTo>
                    <a:pt x="13794" y="11951"/>
                    <a:pt x="12688" y="14431"/>
                    <a:pt x="11314" y="16679"/>
                  </a:cubicBezTo>
                  <a:cubicBezTo>
                    <a:pt x="11064" y="14645"/>
                    <a:pt x="10761" y="12611"/>
                    <a:pt x="10440" y="10595"/>
                  </a:cubicBezTo>
                  <a:cubicBezTo>
                    <a:pt x="9886" y="7098"/>
                    <a:pt x="9208" y="3619"/>
                    <a:pt x="8423" y="175"/>
                  </a:cubicBezTo>
                  <a:cubicBezTo>
                    <a:pt x="8402" y="53"/>
                    <a:pt x="8314" y="1"/>
                    <a:pt x="8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1834475" y="4647288"/>
            <a:ext cx="1315910" cy="449738"/>
            <a:chOff x="1834475" y="4647288"/>
            <a:chExt cx="1315910" cy="449738"/>
          </a:xfrm>
        </p:grpSpPr>
        <p:sp>
          <p:nvSpPr>
            <p:cNvPr id="85" name="Google Shape;85;p2"/>
            <p:cNvSpPr/>
            <p:nvPr/>
          </p:nvSpPr>
          <p:spPr>
            <a:xfrm>
              <a:off x="1834475" y="4662775"/>
              <a:ext cx="465125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981950" y="5071175"/>
              <a:ext cx="465125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2844100" y="4647288"/>
              <a:ext cx="306285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2"/>
            <p:cNvSpPr/>
            <p:nvPr/>
          </p:nvSpPr>
          <p:spPr>
            <a:xfrm>
              <a:off x="2447075" y="4787575"/>
              <a:ext cx="193492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2745482" y="4901650"/>
              <a:ext cx="98606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2017732" y="4866975"/>
              <a:ext cx="98606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1" name="Google Shape;91;p2"/>
          <p:cNvGrpSpPr/>
          <p:nvPr/>
        </p:nvGrpSpPr>
        <p:grpSpPr>
          <a:xfrm>
            <a:off x="1710325" y="4254375"/>
            <a:ext cx="1791760" cy="101113"/>
            <a:chOff x="1710325" y="4254375"/>
            <a:chExt cx="1791760" cy="101113"/>
          </a:xfrm>
        </p:grpSpPr>
        <p:sp>
          <p:nvSpPr>
            <p:cNvPr id="92" name="Google Shape;92;p2"/>
            <p:cNvSpPr/>
            <p:nvPr/>
          </p:nvSpPr>
          <p:spPr>
            <a:xfrm>
              <a:off x="1710325" y="4254375"/>
              <a:ext cx="465125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3195800" y="4329638"/>
              <a:ext cx="306285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7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1"/>
          <p:cNvSpPr txBox="1">
            <a:spLocks noGrp="1"/>
          </p:cNvSpPr>
          <p:nvPr>
            <p:ph type="title"/>
          </p:nvPr>
        </p:nvSpPr>
        <p:spPr>
          <a:xfrm>
            <a:off x="1226400" y="2549587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98" name="Google Shape;898;p21"/>
          <p:cNvSpPr txBox="1">
            <a:spLocks noGrp="1"/>
          </p:cNvSpPr>
          <p:nvPr>
            <p:ph type="subTitle" idx="1"/>
          </p:nvPr>
        </p:nvSpPr>
        <p:spPr>
          <a:xfrm>
            <a:off x="1226400" y="1108013"/>
            <a:ext cx="6691200" cy="14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99" name="Google Shape;899;p21"/>
          <p:cNvGrpSpPr/>
          <p:nvPr/>
        </p:nvGrpSpPr>
        <p:grpSpPr>
          <a:xfrm flipH="1">
            <a:off x="-24171" y="3742716"/>
            <a:ext cx="2232934" cy="709188"/>
            <a:chOff x="7196900" y="3819825"/>
            <a:chExt cx="1947100" cy="632075"/>
          </a:xfrm>
        </p:grpSpPr>
        <p:sp>
          <p:nvSpPr>
            <p:cNvPr id="900" name="Google Shape;900;p21"/>
            <p:cNvSpPr/>
            <p:nvPr/>
          </p:nvSpPr>
          <p:spPr>
            <a:xfrm>
              <a:off x="7880725" y="3819825"/>
              <a:ext cx="1263275" cy="632075"/>
            </a:xfrm>
            <a:custGeom>
              <a:avLst/>
              <a:gdLst/>
              <a:ahLst/>
              <a:cxnLst/>
              <a:rect l="l" t="t" r="r" b="b"/>
              <a:pathLst>
                <a:path w="50531" h="25283" extrusionOk="0">
                  <a:moveTo>
                    <a:pt x="44964" y="0"/>
                  </a:moveTo>
                  <a:cubicBezTo>
                    <a:pt x="44586" y="0"/>
                    <a:pt x="44209" y="46"/>
                    <a:pt x="43840" y="142"/>
                  </a:cubicBezTo>
                  <a:cubicBezTo>
                    <a:pt x="41663" y="713"/>
                    <a:pt x="39968" y="2979"/>
                    <a:pt x="39950" y="5424"/>
                  </a:cubicBezTo>
                  <a:cubicBezTo>
                    <a:pt x="39616" y="5248"/>
                    <a:pt x="39248" y="5165"/>
                    <a:pt x="38879" y="5165"/>
                  </a:cubicBezTo>
                  <a:cubicBezTo>
                    <a:pt x="38124" y="5165"/>
                    <a:pt x="37367" y="5514"/>
                    <a:pt x="36899" y="6138"/>
                  </a:cubicBezTo>
                  <a:cubicBezTo>
                    <a:pt x="36185" y="7083"/>
                    <a:pt x="36150" y="8546"/>
                    <a:pt x="36828" y="9528"/>
                  </a:cubicBezTo>
                  <a:cubicBezTo>
                    <a:pt x="36552" y="9438"/>
                    <a:pt x="36265" y="9395"/>
                    <a:pt x="35978" y="9395"/>
                  </a:cubicBezTo>
                  <a:cubicBezTo>
                    <a:pt x="34945" y="9395"/>
                    <a:pt x="33903" y="9948"/>
                    <a:pt x="33331" y="10884"/>
                  </a:cubicBezTo>
                  <a:cubicBezTo>
                    <a:pt x="33302" y="9660"/>
                    <a:pt x="32172" y="8685"/>
                    <a:pt x="31074" y="8685"/>
                  </a:cubicBezTo>
                  <a:cubicBezTo>
                    <a:pt x="30795" y="8685"/>
                    <a:pt x="30518" y="8748"/>
                    <a:pt x="30262" y="8885"/>
                  </a:cubicBezTo>
                  <a:cubicBezTo>
                    <a:pt x="31261" y="6530"/>
                    <a:pt x="29441" y="3354"/>
                    <a:pt x="27032" y="3211"/>
                  </a:cubicBezTo>
                  <a:cubicBezTo>
                    <a:pt x="26976" y="3208"/>
                    <a:pt x="26919" y="3206"/>
                    <a:pt x="26863" y="3206"/>
                  </a:cubicBezTo>
                  <a:cubicBezTo>
                    <a:pt x="24528" y="3206"/>
                    <a:pt x="22572" y="6070"/>
                    <a:pt x="23357" y="8475"/>
                  </a:cubicBezTo>
                  <a:cubicBezTo>
                    <a:pt x="22526" y="7861"/>
                    <a:pt x="21528" y="7566"/>
                    <a:pt x="20529" y="7566"/>
                  </a:cubicBezTo>
                  <a:cubicBezTo>
                    <a:pt x="19062" y="7566"/>
                    <a:pt x="17593" y="8203"/>
                    <a:pt x="16648" y="9403"/>
                  </a:cubicBezTo>
                  <a:cubicBezTo>
                    <a:pt x="16511" y="8226"/>
                    <a:pt x="15398" y="7364"/>
                    <a:pt x="14324" y="7364"/>
                  </a:cubicBezTo>
                  <a:cubicBezTo>
                    <a:pt x="13997" y="7364"/>
                    <a:pt x="13674" y="7444"/>
                    <a:pt x="13383" y="7618"/>
                  </a:cubicBezTo>
                  <a:cubicBezTo>
                    <a:pt x="13570" y="5508"/>
                    <a:pt x="11760" y="3446"/>
                    <a:pt x="9812" y="3446"/>
                  </a:cubicBezTo>
                  <a:cubicBezTo>
                    <a:pt x="9718" y="3446"/>
                    <a:pt x="9623" y="3451"/>
                    <a:pt x="9529" y="3461"/>
                  </a:cubicBezTo>
                  <a:cubicBezTo>
                    <a:pt x="7477" y="3657"/>
                    <a:pt x="5924" y="6173"/>
                    <a:pt x="6531" y="8314"/>
                  </a:cubicBezTo>
                  <a:cubicBezTo>
                    <a:pt x="6254" y="8107"/>
                    <a:pt x="5931" y="8013"/>
                    <a:pt x="5604" y="8013"/>
                  </a:cubicBezTo>
                  <a:cubicBezTo>
                    <a:pt x="4752" y="8013"/>
                    <a:pt x="3877" y="8652"/>
                    <a:pt x="3748" y="9581"/>
                  </a:cubicBezTo>
                  <a:cubicBezTo>
                    <a:pt x="3527" y="9517"/>
                    <a:pt x="3301" y="9486"/>
                    <a:pt x="3075" y="9486"/>
                  </a:cubicBezTo>
                  <a:cubicBezTo>
                    <a:pt x="1988" y="9486"/>
                    <a:pt x="914" y="10198"/>
                    <a:pt x="500" y="11276"/>
                  </a:cubicBezTo>
                  <a:cubicBezTo>
                    <a:pt x="1" y="12579"/>
                    <a:pt x="518" y="14256"/>
                    <a:pt x="1660" y="14987"/>
                  </a:cubicBezTo>
                  <a:cubicBezTo>
                    <a:pt x="17700" y="25283"/>
                    <a:pt x="34473" y="22785"/>
                    <a:pt x="49567" y="24765"/>
                  </a:cubicBezTo>
                  <a:cubicBezTo>
                    <a:pt x="49835" y="19502"/>
                    <a:pt x="50085" y="14220"/>
                    <a:pt x="50353" y="8957"/>
                  </a:cubicBezTo>
                  <a:cubicBezTo>
                    <a:pt x="50460" y="6905"/>
                    <a:pt x="50531" y="4728"/>
                    <a:pt x="49603" y="2908"/>
                  </a:cubicBezTo>
                  <a:cubicBezTo>
                    <a:pt x="48698" y="1127"/>
                    <a:pt x="46829" y="0"/>
                    <a:pt x="44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8808650" y="3957150"/>
              <a:ext cx="216950" cy="370125"/>
            </a:xfrm>
            <a:custGeom>
              <a:avLst/>
              <a:gdLst/>
              <a:ahLst/>
              <a:cxnLst/>
              <a:rect l="l" t="t" r="r" b="b"/>
              <a:pathLst>
                <a:path w="8678" h="14805" extrusionOk="0">
                  <a:moveTo>
                    <a:pt x="6838" y="0"/>
                  </a:moveTo>
                  <a:cubicBezTo>
                    <a:pt x="6758" y="0"/>
                    <a:pt x="6683" y="43"/>
                    <a:pt x="6652" y="145"/>
                  </a:cubicBezTo>
                  <a:cubicBezTo>
                    <a:pt x="6045" y="2001"/>
                    <a:pt x="5349" y="3838"/>
                    <a:pt x="4600" y="5640"/>
                  </a:cubicBezTo>
                  <a:cubicBezTo>
                    <a:pt x="4136" y="4445"/>
                    <a:pt x="3708" y="3232"/>
                    <a:pt x="3297" y="2018"/>
                  </a:cubicBezTo>
                  <a:cubicBezTo>
                    <a:pt x="3260" y="1919"/>
                    <a:pt x="3186" y="1878"/>
                    <a:pt x="3110" y="1878"/>
                  </a:cubicBezTo>
                  <a:cubicBezTo>
                    <a:pt x="2967" y="1878"/>
                    <a:pt x="2817" y="2022"/>
                    <a:pt x="2887" y="2197"/>
                  </a:cubicBezTo>
                  <a:cubicBezTo>
                    <a:pt x="3351" y="3535"/>
                    <a:pt x="3832" y="4873"/>
                    <a:pt x="4332" y="6211"/>
                  </a:cubicBezTo>
                  <a:cubicBezTo>
                    <a:pt x="4332" y="6211"/>
                    <a:pt x="4332" y="6211"/>
                    <a:pt x="4332" y="6229"/>
                  </a:cubicBezTo>
                  <a:cubicBezTo>
                    <a:pt x="4171" y="6622"/>
                    <a:pt x="3993" y="7032"/>
                    <a:pt x="3815" y="7425"/>
                  </a:cubicBezTo>
                  <a:cubicBezTo>
                    <a:pt x="2708" y="9833"/>
                    <a:pt x="1424" y="12135"/>
                    <a:pt x="103" y="14437"/>
                  </a:cubicBezTo>
                  <a:cubicBezTo>
                    <a:pt x="1" y="14616"/>
                    <a:pt x="156" y="14804"/>
                    <a:pt x="310" y="14804"/>
                  </a:cubicBezTo>
                  <a:cubicBezTo>
                    <a:pt x="372" y="14804"/>
                    <a:pt x="433" y="14775"/>
                    <a:pt x="478" y="14704"/>
                  </a:cubicBezTo>
                  <a:cubicBezTo>
                    <a:pt x="1798" y="12599"/>
                    <a:pt x="2940" y="10351"/>
                    <a:pt x="3993" y="8103"/>
                  </a:cubicBezTo>
                  <a:cubicBezTo>
                    <a:pt x="5599" y="7550"/>
                    <a:pt x="7115" y="6729"/>
                    <a:pt x="8489" y="5712"/>
                  </a:cubicBezTo>
                  <a:cubicBezTo>
                    <a:pt x="8677" y="5567"/>
                    <a:pt x="8526" y="5306"/>
                    <a:pt x="8329" y="5306"/>
                  </a:cubicBezTo>
                  <a:cubicBezTo>
                    <a:pt x="8283" y="5306"/>
                    <a:pt x="8234" y="5321"/>
                    <a:pt x="8186" y="5355"/>
                  </a:cubicBezTo>
                  <a:cubicBezTo>
                    <a:pt x="6991" y="6265"/>
                    <a:pt x="5670" y="6979"/>
                    <a:pt x="4261" y="7514"/>
                  </a:cubicBezTo>
                  <a:cubicBezTo>
                    <a:pt x="5331" y="5177"/>
                    <a:pt x="6277" y="2768"/>
                    <a:pt x="7080" y="323"/>
                  </a:cubicBezTo>
                  <a:cubicBezTo>
                    <a:pt x="7137" y="140"/>
                    <a:pt x="6980" y="0"/>
                    <a:pt x="6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8430575" y="4009300"/>
              <a:ext cx="228050" cy="277950"/>
            </a:xfrm>
            <a:custGeom>
              <a:avLst/>
              <a:gdLst/>
              <a:ahLst/>
              <a:cxnLst/>
              <a:rect l="l" t="t" r="r" b="b"/>
              <a:pathLst>
                <a:path w="9122" h="11118" extrusionOk="0">
                  <a:moveTo>
                    <a:pt x="4277" y="0"/>
                  </a:moveTo>
                  <a:cubicBezTo>
                    <a:pt x="4151" y="0"/>
                    <a:pt x="4019" y="93"/>
                    <a:pt x="4039" y="254"/>
                  </a:cubicBezTo>
                  <a:cubicBezTo>
                    <a:pt x="4342" y="3215"/>
                    <a:pt x="4860" y="6177"/>
                    <a:pt x="5681" y="9050"/>
                  </a:cubicBezTo>
                  <a:cubicBezTo>
                    <a:pt x="3664" y="7658"/>
                    <a:pt x="1898" y="5928"/>
                    <a:pt x="470" y="3929"/>
                  </a:cubicBezTo>
                  <a:cubicBezTo>
                    <a:pt x="428" y="3868"/>
                    <a:pt x="372" y="3843"/>
                    <a:pt x="316" y="3843"/>
                  </a:cubicBezTo>
                  <a:cubicBezTo>
                    <a:pt x="159" y="3843"/>
                    <a:pt x="0" y="4039"/>
                    <a:pt x="131" y="4197"/>
                  </a:cubicBezTo>
                  <a:cubicBezTo>
                    <a:pt x="1666" y="6356"/>
                    <a:pt x="3575" y="8211"/>
                    <a:pt x="5788" y="9692"/>
                  </a:cubicBezTo>
                  <a:cubicBezTo>
                    <a:pt x="5805" y="9710"/>
                    <a:pt x="5823" y="9710"/>
                    <a:pt x="5859" y="9710"/>
                  </a:cubicBezTo>
                  <a:cubicBezTo>
                    <a:pt x="5984" y="10138"/>
                    <a:pt x="6109" y="10567"/>
                    <a:pt x="6251" y="10977"/>
                  </a:cubicBezTo>
                  <a:cubicBezTo>
                    <a:pt x="6283" y="11076"/>
                    <a:pt x="6352" y="11117"/>
                    <a:pt x="6427" y="11117"/>
                  </a:cubicBezTo>
                  <a:cubicBezTo>
                    <a:pt x="6566" y="11117"/>
                    <a:pt x="6720" y="10973"/>
                    <a:pt x="6662" y="10799"/>
                  </a:cubicBezTo>
                  <a:cubicBezTo>
                    <a:pt x="6341" y="9692"/>
                    <a:pt x="6037" y="8586"/>
                    <a:pt x="5770" y="7480"/>
                  </a:cubicBezTo>
                  <a:cubicBezTo>
                    <a:pt x="5841" y="7480"/>
                    <a:pt x="5912" y="7462"/>
                    <a:pt x="5966" y="7391"/>
                  </a:cubicBezTo>
                  <a:cubicBezTo>
                    <a:pt x="6555" y="6713"/>
                    <a:pt x="7108" y="6017"/>
                    <a:pt x="7608" y="5285"/>
                  </a:cubicBezTo>
                  <a:cubicBezTo>
                    <a:pt x="8125" y="4554"/>
                    <a:pt x="8625" y="3804"/>
                    <a:pt x="9035" y="3019"/>
                  </a:cubicBezTo>
                  <a:cubicBezTo>
                    <a:pt x="9122" y="2858"/>
                    <a:pt x="8958" y="2705"/>
                    <a:pt x="8803" y="2705"/>
                  </a:cubicBezTo>
                  <a:cubicBezTo>
                    <a:pt x="8735" y="2705"/>
                    <a:pt x="8668" y="2734"/>
                    <a:pt x="8625" y="2805"/>
                  </a:cubicBezTo>
                  <a:cubicBezTo>
                    <a:pt x="8161" y="3554"/>
                    <a:pt x="7732" y="4304"/>
                    <a:pt x="7215" y="5035"/>
                  </a:cubicBezTo>
                  <a:cubicBezTo>
                    <a:pt x="6733" y="5731"/>
                    <a:pt x="6216" y="6391"/>
                    <a:pt x="5663" y="7034"/>
                  </a:cubicBezTo>
                  <a:cubicBezTo>
                    <a:pt x="5127" y="4786"/>
                    <a:pt x="4717" y="2502"/>
                    <a:pt x="4485" y="182"/>
                  </a:cubicBezTo>
                  <a:cubicBezTo>
                    <a:pt x="4469" y="57"/>
                    <a:pt x="4375" y="0"/>
                    <a:pt x="4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7196900" y="4002700"/>
              <a:ext cx="1556350" cy="380075"/>
            </a:xfrm>
            <a:custGeom>
              <a:avLst/>
              <a:gdLst/>
              <a:ahLst/>
              <a:cxnLst/>
              <a:rect l="l" t="t" r="r" b="b"/>
              <a:pathLst>
                <a:path w="62254" h="15203" extrusionOk="0">
                  <a:moveTo>
                    <a:pt x="25976" y="1"/>
                  </a:moveTo>
                  <a:cubicBezTo>
                    <a:pt x="25700" y="1"/>
                    <a:pt x="25425" y="52"/>
                    <a:pt x="25159" y="161"/>
                  </a:cubicBezTo>
                  <a:cubicBezTo>
                    <a:pt x="23482" y="839"/>
                    <a:pt x="22786" y="3622"/>
                    <a:pt x="23892" y="5317"/>
                  </a:cubicBezTo>
                  <a:cubicBezTo>
                    <a:pt x="23426" y="4970"/>
                    <a:pt x="22883" y="4800"/>
                    <a:pt x="22343" y="4800"/>
                  </a:cubicBezTo>
                  <a:cubicBezTo>
                    <a:pt x="21664" y="4800"/>
                    <a:pt x="20991" y="5068"/>
                    <a:pt x="20484" y="5585"/>
                  </a:cubicBezTo>
                  <a:cubicBezTo>
                    <a:pt x="20035" y="4248"/>
                    <a:pt x="18770" y="3445"/>
                    <a:pt x="17542" y="3445"/>
                  </a:cubicBezTo>
                  <a:cubicBezTo>
                    <a:pt x="16918" y="3445"/>
                    <a:pt x="16303" y="3653"/>
                    <a:pt x="15809" y="4104"/>
                  </a:cubicBezTo>
                  <a:cubicBezTo>
                    <a:pt x="15845" y="3105"/>
                    <a:pt x="15238" y="2106"/>
                    <a:pt x="14435" y="1784"/>
                  </a:cubicBezTo>
                  <a:cubicBezTo>
                    <a:pt x="14238" y="1707"/>
                    <a:pt x="14030" y="1670"/>
                    <a:pt x="13823" y="1670"/>
                  </a:cubicBezTo>
                  <a:cubicBezTo>
                    <a:pt x="13171" y="1670"/>
                    <a:pt x="12521" y="2036"/>
                    <a:pt x="12169" y="2659"/>
                  </a:cubicBezTo>
                  <a:cubicBezTo>
                    <a:pt x="11785" y="1233"/>
                    <a:pt x="10500" y="251"/>
                    <a:pt x="9243" y="251"/>
                  </a:cubicBezTo>
                  <a:cubicBezTo>
                    <a:pt x="8927" y="251"/>
                    <a:pt x="8613" y="314"/>
                    <a:pt x="8315" y="446"/>
                  </a:cubicBezTo>
                  <a:cubicBezTo>
                    <a:pt x="6835" y="1089"/>
                    <a:pt x="6103" y="3337"/>
                    <a:pt x="6799" y="5032"/>
                  </a:cubicBezTo>
                  <a:cubicBezTo>
                    <a:pt x="6560" y="4686"/>
                    <a:pt x="6186" y="4499"/>
                    <a:pt x="5820" y="4499"/>
                  </a:cubicBezTo>
                  <a:cubicBezTo>
                    <a:pt x="5638" y="4499"/>
                    <a:pt x="5459" y="4545"/>
                    <a:pt x="5300" y="4639"/>
                  </a:cubicBezTo>
                  <a:cubicBezTo>
                    <a:pt x="4800" y="4907"/>
                    <a:pt x="4515" y="5621"/>
                    <a:pt x="4640" y="6245"/>
                  </a:cubicBezTo>
                  <a:cubicBezTo>
                    <a:pt x="4164" y="5858"/>
                    <a:pt x="3590" y="5668"/>
                    <a:pt x="3018" y="5668"/>
                  </a:cubicBezTo>
                  <a:cubicBezTo>
                    <a:pt x="2324" y="5668"/>
                    <a:pt x="1633" y="5947"/>
                    <a:pt x="1125" y="6495"/>
                  </a:cubicBezTo>
                  <a:cubicBezTo>
                    <a:pt x="215" y="7494"/>
                    <a:pt x="1" y="9260"/>
                    <a:pt x="661" y="10545"/>
                  </a:cubicBezTo>
                  <a:cubicBezTo>
                    <a:pt x="21483" y="13222"/>
                    <a:pt x="41860" y="14203"/>
                    <a:pt x="62254" y="15202"/>
                  </a:cubicBezTo>
                  <a:cubicBezTo>
                    <a:pt x="62225" y="13761"/>
                    <a:pt x="60988" y="12594"/>
                    <a:pt x="59791" y="12594"/>
                  </a:cubicBezTo>
                  <a:cubicBezTo>
                    <a:pt x="59491" y="12594"/>
                    <a:pt x="59193" y="12668"/>
                    <a:pt x="58917" y="12829"/>
                  </a:cubicBezTo>
                  <a:cubicBezTo>
                    <a:pt x="60380" y="10938"/>
                    <a:pt x="59952" y="7530"/>
                    <a:pt x="58096" y="6102"/>
                  </a:cubicBezTo>
                  <a:cubicBezTo>
                    <a:pt x="57501" y="5650"/>
                    <a:pt x="56807" y="5440"/>
                    <a:pt x="56110" y="5440"/>
                  </a:cubicBezTo>
                  <a:cubicBezTo>
                    <a:pt x="54633" y="5440"/>
                    <a:pt x="53141" y="6382"/>
                    <a:pt x="52547" y="7958"/>
                  </a:cubicBezTo>
                  <a:cubicBezTo>
                    <a:pt x="52163" y="7350"/>
                    <a:pt x="51543" y="7073"/>
                    <a:pt x="50911" y="7073"/>
                  </a:cubicBezTo>
                  <a:cubicBezTo>
                    <a:pt x="49931" y="7073"/>
                    <a:pt x="48924" y="7739"/>
                    <a:pt x="48729" y="8868"/>
                  </a:cubicBezTo>
                  <a:cubicBezTo>
                    <a:pt x="48610" y="7589"/>
                    <a:pt x="47499" y="6583"/>
                    <a:pt x="46420" y="6583"/>
                  </a:cubicBezTo>
                  <a:cubicBezTo>
                    <a:pt x="46204" y="6583"/>
                    <a:pt x="45990" y="6623"/>
                    <a:pt x="45785" y="6709"/>
                  </a:cubicBezTo>
                  <a:cubicBezTo>
                    <a:pt x="46320" y="4140"/>
                    <a:pt x="44679" y="1196"/>
                    <a:pt x="42431" y="696"/>
                  </a:cubicBezTo>
                  <a:cubicBezTo>
                    <a:pt x="42193" y="641"/>
                    <a:pt x="41954" y="615"/>
                    <a:pt x="41716" y="615"/>
                  </a:cubicBezTo>
                  <a:cubicBezTo>
                    <a:pt x="39701" y="615"/>
                    <a:pt x="37767" y="2492"/>
                    <a:pt x="37560" y="4853"/>
                  </a:cubicBezTo>
                  <a:cubicBezTo>
                    <a:pt x="37084" y="3679"/>
                    <a:pt x="35965" y="3059"/>
                    <a:pt x="34873" y="3059"/>
                  </a:cubicBezTo>
                  <a:cubicBezTo>
                    <a:pt x="33958" y="3059"/>
                    <a:pt x="33062" y="3496"/>
                    <a:pt x="32581" y="4407"/>
                  </a:cubicBezTo>
                  <a:cubicBezTo>
                    <a:pt x="32170" y="3403"/>
                    <a:pt x="31209" y="2809"/>
                    <a:pt x="30276" y="2809"/>
                  </a:cubicBezTo>
                  <a:cubicBezTo>
                    <a:pt x="29834" y="2809"/>
                    <a:pt x="29398" y="2943"/>
                    <a:pt x="29031" y="3230"/>
                  </a:cubicBezTo>
                  <a:cubicBezTo>
                    <a:pt x="28956" y="1469"/>
                    <a:pt x="27459" y="1"/>
                    <a:pt x="25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8145450" y="4097525"/>
              <a:ext cx="146375" cy="187550"/>
            </a:xfrm>
            <a:custGeom>
              <a:avLst/>
              <a:gdLst/>
              <a:ahLst/>
              <a:cxnLst/>
              <a:rect l="l" t="t" r="r" b="b"/>
              <a:pathLst>
                <a:path w="5855" h="7502" extrusionOk="0">
                  <a:moveTo>
                    <a:pt x="3652" y="0"/>
                  </a:moveTo>
                  <a:cubicBezTo>
                    <a:pt x="3573" y="0"/>
                    <a:pt x="3498" y="45"/>
                    <a:pt x="3472" y="150"/>
                  </a:cubicBezTo>
                  <a:cubicBezTo>
                    <a:pt x="3186" y="1096"/>
                    <a:pt x="2865" y="2006"/>
                    <a:pt x="2472" y="2898"/>
                  </a:cubicBezTo>
                  <a:cubicBezTo>
                    <a:pt x="2187" y="2131"/>
                    <a:pt x="1901" y="1364"/>
                    <a:pt x="1616" y="596"/>
                  </a:cubicBezTo>
                  <a:cubicBezTo>
                    <a:pt x="1579" y="503"/>
                    <a:pt x="1504" y="464"/>
                    <a:pt x="1428" y="464"/>
                  </a:cubicBezTo>
                  <a:cubicBezTo>
                    <a:pt x="1286" y="464"/>
                    <a:pt x="1136" y="600"/>
                    <a:pt x="1206" y="775"/>
                  </a:cubicBezTo>
                  <a:cubicBezTo>
                    <a:pt x="1545" y="1667"/>
                    <a:pt x="1866" y="2577"/>
                    <a:pt x="2205" y="3469"/>
                  </a:cubicBezTo>
                  <a:cubicBezTo>
                    <a:pt x="1616" y="4736"/>
                    <a:pt x="920" y="5967"/>
                    <a:pt x="117" y="7145"/>
                  </a:cubicBezTo>
                  <a:cubicBezTo>
                    <a:pt x="0" y="7314"/>
                    <a:pt x="158" y="7501"/>
                    <a:pt x="321" y="7501"/>
                  </a:cubicBezTo>
                  <a:cubicBezTo>
                    <a:pt x="382" y="7501"/>
                    <a:pt x="443" y="7475"/>
                    <a:pt x="492" y="7412"/>
                  </a:cubicBezTo>
                  <a:cubicBezTo>
                    <a:pt x="974" y="6734"/>
                    <a:pt x="1420" y="6038"/>
                    <a:pt x="1830" y="5307"/>
                  </a:cubicBezTo>
                  <a:cubicBezTo>
                    <a:pt x="3133" y="4665"/>
                    <a:pt x="4417" y="3933"/>
                    <a:pt x="5648" y="3166"/>
                  </a:cubicBezTo>
                  <a:cubicBezTo>
                    <a:pt x="5854" y="3019"/>
                    <a:pt x="5697" y="2751"/>
                    <a:pt x="5495" y="2751"/>
                  </a:cubicBezTo>
                  <a:cubicBezTo>
                    <a:pt x="5452" y="2751"/>
                    <a:pt x="5407" y="2763"/>
                    <a:pt x="5363" y="2791"/>
                  </a:cubicBezTo>
                  <a:cubicBezTo>
                    <a:pt x="4328" y="3433"/>
                    <a:pt x="3275" y="4040"/>
                    <a:pt x="2205" y="4593"/>
                  </a:cubicBezTo>
                  <a:cubicBezTo>
                    <a:pt x="2901" y="3219"/>
                    <a:pt x="3472" y="1774"/>
                    <a:pt x="3882" y="311"/>
                  </a:cubicBezTo>
                  <a:cubicBezTo>
                    <a:pt x="3938" y="131"/>
                    <a:pt x="3789" y="0"/>
                    <a:pt x="3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7784500" y="4111900"/>
              <a:ext cx="260475" cy="182350"/>
            </a:xfrm>
            <a:custGeom>
              <a:avLst/>
              <a:gdLst/>
              <a:ahLst/>
              <a:cxnLst/>
              <a:rect l="l" t="t" r="r" b="b"/>
              <a:pathLst>
                <a:path w="10419" h="7294" extrusionOk="0">
                  <a:moveTo>
                    <a:pt x="2984" y="0"/>
                  </a:moveTo>
                  <a:cubicBezTo>
                    <a:pt x="2843" y="0"/>
                    <a:pt x="2684" y="142"/>
                    <a:pt x="2743" y="307"/>
                  </a:cubicBezTo>
                  <a:cubicBezTo>
                    <a:pt x="3225" y="1716"/>
                    <a:pt x="3653" y="3126"/>
                    <a:pt x="4099" y="4536"/>
                  </a:cubicBezTo>
                  <a:cubicBezTo>
                    <a:pt x="3867" y="4446"/>
                    <a:pt x="3635" y="4375"/>
                    <a:pt x="3403" y="4268"/>
                  </a:cubicBezTo>
                  <a:cubicBezTo>
                    <a:pt x="3047" y="4125"/>
                    <a:pt x="2690" y="3982"/>
                    <a:pt x="2351" y="3840"/>
                  </a:cubicBezTo>
                  <a:cubicBezTo>
                    <a:pt x="1691" y="3572"/>
                    <a:pt x="1030" y="3322"/>
                    <a:pt x="459" y="2912"/>
                  </a:cubicBezTo>
                  <a:cubicBezTo>
                    <a:pt x="418" y="2884"/>
                    <a:pt x="376" y="2871"/>
                    <a:pt x="336" y="2871"/>
                  </a:cubicBezTo>
                  <a:cubicBezTo>
                    <a:pt x="149" y="2871"/>
                    <a:pt x="1" y="3137"/>
                    <a:pt x="192" y="3269"/>
                  </a:cubicBezTo>
                  <a:cubicBezTo>
                    <a:pt x="781" y="3679"/>
                    <a:pt x="1441" y="3947"/>
                    <a:pt x="2101" y="4232"/>
                  </a:cubicBezTo>
                  <a:cubicBezTo>
                    <a:pt x="2476" y="4375"/>
                    <a:pt x="2833" y="4536"/>
                    <a:pt x="3207" y="4678"/>
                  </a:cubicBezTo>
                  <a:cubicBezTo>
                    <a:pt x="3564" y="4821"/>
                    <a:pt x="3921" y="5017"/>
                    <a:pt x="4278" y="5142"/>
                  </a:cubicBezTo>
                  <a:cubicBezTo>
                    <a:pt x="4474" y="5731"/>
                    <a:pt x="4652" y="6320"/>
                    <a:pt x="4831" y="6927"/>
                  </a:cubicBezTo>
                  <a:cubicBezTo>
                    <a:pt x="4702" y="7070"/>
                    <a:pt x="4849" y="7293"/>
                    <a:pt x="5022" y="7293"/>
                  </a:cubicBezTo>
                  <a:cubicBezTo>
                    <a:pt x="5065" y="7293"/>
                    <a:pt x="5110" y="7279"/>
                    <a:pt x="5152" y="7248"/>
                  </a:cubicBezTo>
                  <a:cubicBezTo>
                    <a:pt x="7043" y="5927"/>
                    <a:pt x="8756" y="4268"/>
                    <a:pt x="10273" y="2537"/>
                  </a:cubicBezTo>
                  <a:cubicBezTo>
                    <a:pt x="10418" y="2379"/>
                    <a:pt x="10251" y="2191"/>
                    <a:pt x="10081" y="2191"/>
                  </a:cubicBezTo>
                  <a:cubicBezTo>
                    <a:pt x="10022" y="2191"/>
                    <a:pt x="9962" y="2214"/>
                    <a:pt x="9916" y="2270"/>
                  </a:cubicBezTo>
                  <a:cubicBezTo>
                    <a:pt x="9381" y="2876"/>
                    <a:pt x="8810" y="3447"/>
                    <a:pt x="8239" y="4000"/>
                  </a:cubicBezTo>
                  <a:cubicBezTo>
                    <a:pt x="8078" y="3304"/>
                    <a:pt x="7900" y="2609"/>
                    <a:pt x="7650" y="1931"/>
                  </a:cubicBezTo>
                  <a:cubicBezTo>
                    <a:pt x="7611" y="1852"/>
                    <a:pt x="7524" y="1803"/>
                    <a:pt x="7431" y="1803"/>
                  </a:cubicBezTo>
                  <a:cubicBezTo>
                    <a:pt x="7397" y="1803"/>
                    <a:pt x="7362" y="1809"/>
                    <a:pt x="7329" y="1824"/>
                  </a:cubicBezTo>
                  <a:cubicBezTo>
                    <a:pt x="7204" y="1877"/>
                    <a:pt x="7186" y="2002"/>
                    <a:pt x="7222" y="2127"/>
                  </a:cubicBezTo>
                  <a:cubicBezTo>
                    <a:pt x="7436" y="2858"/>
                    <a:pt x="7650" y="3572"/>
                    <a:pt x="7811" y="4321"/>
                  </a:cubicBezTo>
                  <a:cubicBezTo>
                    <a:pt x="7828" y="4339"/>
                    <a:pt x="7828" y="4357"/>
                    <a:pt x="7846" y="4393"/>
                  </a:cubicBezTo>
                  <a:cubicBezTo>
                    <a:pt x="7721" y="4500"/>
                    <a:pt x="7614" y="4607"/>
                    <a:pt x="7489" y="4732"/>
                  </a:cubicBezTo>
                  <a:cubicBezTo>
                    <a:pt x="6758" y="5392"/>
                    <a:pt x="5991" y="5999"/>
                    <a:pt x="5206" y="6605"/>
                  </a:cubicBezTo>
                  <a:cubicBezTo>
                    <a:pt x="4956" y="5713"/>
                    <a:pt x="4670" y="4821"/>
                    <a:pt x="4385" y="3929"/>
                  </a:cubicBezTo>
                  <a:cubicBezTo>
                    <a:pt x="4438" y="3911"/>
                    <a:pt x="4492" y="3875"/>
                    <a:pt x="4510" y="3804"/>
                  </a:cubicBezTo>
                  <a:cubicBezTo>
                    <a:pt x="4813" y="3108"/>
                    <a:pt x="5099" y="2412"/>
                    <a:pt x="5384" y="1716"/>
                  </a:cubicBezTo>
                  <a:cubicBezTo>
                    <a:pt x="5452" y="1546"/>
                    <a:pt x="5311" y="1426"/>
                    <a:pt x="5171" y="1426"/>
                  </a:cubicBezTo>
                  <a:cubicBezTo>
                    <a:pt x="5091" y="1426"/>
                    <a:pt x="5013" y="1465"/>
                    <a:pt x="4974" y="1556"/>
                  </a:cubicBezTo>
                  <a:cubicBezTo>
                    <a:pt x="4706" y="2163"/>
                    <a:pt x="4474" y="2769"/>
                    <a:pt x="4206" y="3376"/>
                  </a:cubicBezTo>
                  <a:cubicBezTo>
                    <a:pt x="3867" y="2287"/>
                    <a:pt x="3511" y="1217"/>
                    <a:pt x="3154" y="128"/>
                  </a:cubicBezTo>
                  <a:cubicBezTo>
                    <a:pt x="3123" y="38"/>
                    <a:pt x="3056" y="0"/>
                    <a:pt x="2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21"/>
          <p:cNvGrpSpPr/>
          <p:nvPr/>
        </p:nvGrpSpPr>
        <p:grpSpPr>
          <a:xfrm>
            <a:off x="-24163" y="4243100"/>
            <a:ext cx="9192325" cy="1260356"/>
            <a:chOff x="-24163" y="4243100"/>
            <a:chExt cx="9192325" cy="1260356"/>
          </a:xfrm>
        </p:grpSpPr>
        <p:sp>
          <p:nvSpPr>
            <p:cNvPr id="907" name="Google Shape;907;p21"/>
            <p:cNvSpPr/>
            <p:nvPr/>
          </p:nvSpPr>
          <p:spPr>
            <a:xfrm flipH="1">
              <a:off x="-24163" y="4243100"/>
              <a:ext cx="9192325" cy="1260356"/>
            </a:xfrm>
            <a:custGeom>
              <a:avLst/>
              <a:gdLst/>
              <a:ahLst/>
              <a:cxnLst/>
              <a:rect l="l" t="t" r="r" b="b"/>
              <a:pathLst>
                <a:path w="266232" h="47169" extrusionOk="0">
                  <a:moveTo>
                    <a:pt x="223116" y="1"/>
                  </a:moveTo>
                  <a:cubicBezTo>
                    <a:pt x="135800" y="1"/>
                    <a:pt x="76189" y="14851"/>
                    <a:pt x="1" y="22814"/>
                  </a:cubicBezTo>
                  <a:lnTo>
                    <a:pt x="1" y="42940"/>
                  </a:lnTo>
                  <a:cubicBezTo>
                    <a:pt x="34233" y="41087"/>
                    <a:pt x="68545" y="40162"/>
                    <a:pt x="102855" y="40162"/>
                  </a:cubicBezTo>
                  <a:cubicBezTo>
                    <a:pt x="157426" y="40162"/>
                    <a:pt x="211993" y="42502"/>
                    <a:pt x="266231" y="47169"/>
                  </a:cubicBezTo>
                  <a:lnTo>
                    <a:pt x="266231" y="1171"/>
                  </a:lnTo>
                  <a:cubicBezTo>
                    <a:pt x="251071" y="363"/>
                    <a:pt x="236756" y="1"/>
                    <a:pt x="223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8" name="Google Shape;908;p21"/>
            <p:cNvGrpSpPr/>
            <p:nvPr/>
          </p:nvGrpSpPr>
          <p:grpSpPr>
            <a:xfrm flipH="1">
              <a:off x="2115573" y="4424566"/>
              <a:ext cx="74406" cy="67512"/>
              <a:chOff x="5326971" y="3517429"/>
              <a:chExt cx="74406" cy="67512"/>
            </a:xfrm>
          </p:grpSpPr>
          <p:sp>
            <p:nvSpPr>
              <p:cNvPr id="909" name="Google Shape;909;p21"/>
              <p:cNvSpPr/>
              <p:nvPr/>
            </p:nvSpPr>
            <p:spPr>
              <a:xfrm>
                <a:off x="5366130" y="3517429"/>
                <a:ext cx="3291" cy="6008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03" fill="none" extrusionOk="0">
                    <a:moveTo>
                      <a:pt x="0" y="0"/>
                    </a:moveTo>
                    <a:lnTo>
                      <a:pt x="89" y="1303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>
                <a:off x="5396112" y="3537996"/>
                <a:ext cx="5265" cy="3624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86" fill="none" extrusionOk="0">
                    <a:moveTo>
                      <a:pt x="1" y="785"/>
                    </a:moveTo>
                    <a:lnTo>
                      <a:pt x="144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>
                <a:off x="5326971" y="3539656"/>
                <a:ext cx="13089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982" fill="none" extrusionOk="0">
                    <a:moveTo>
                      <a:pt x="1" y="0"/>
                    </a:moveTo>
                    <a:cubicBezTo>
                      <a:pt x="108" y="321"/>
                      <a:pt x="233" y="660"/>
                      <a:pt x="357" y="98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21"/>
            <p:cNvGrpSpPr/>
            <p:nvPr/>
          </p:nvGrpSpPr>
          <p:grpSpPr>
            <a:xfrm flipH="1">
              <a:off x="3389569" y="4576175"/>
              <a:ext cx="30677" cy="51879"/>
              <a:chOff x="5822805" y="3872050"/>
              <a:chExt cx="30677" cy="51879"/>
            </a:xfrm>
          </p:grpSpPr>
          <p:sp>
            <p:nvSpPr>
              <p:cNvPr id="913" name="Google Shape;913;p21"/>
              <p:cNvSpPr/>
              <p:nvPr/>
            </p:nvSpPr>
            <p:spPr>
              <a:xfrm>
                <a:off x="5822805" y="3878644"/>
                <a:ext cx="3949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39" fill="none" extrusionOk="0">
                    <a:moveTo>
                      <a:pt x="0" y="0"/>
                    </a:moveTo>
                    <a:cubicBezTo>
                      <a:pt x="0" y="286"/>
                      <a:pt x="36" y="553"/>
                      <a:pt x="107" y="839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1"/>
              <p:cNvSpPr/>
              <p:nvPr/>
            </p:nvSpPr>
            <p:spPr>
              <a:xfrm>
                <a:off x="5853445" y="3872050"/>
                <a:ext cx="37" cy="518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5" fill="none" extrusionOk="0">
                    <a:moveTo>
                      <a:pt x="1" y="0"/>
                    </a:moveTo>
                    <a:lnTo>
                      <a:pt x="1" y="1125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21"/>
            <p:cNvGrpSpPr/>
            <p:nvPr/>
          </p:nvGrpSpPr>
          <p:grpSpPr>
            <a:xfrm flipH="1">
              <a:off x="4221023" y="4477514"/>
              <a:ext cx="82889" cy="62578"/>
              <a:chOff x="4915963" y="3914014"/>
              <a:chExt cx="82889" cy="62578"/>
            </a:xfrm>
          </p:grpSpPr>
          <p:sp>
            <p:nvSpPr>
              <p:cNvPr id="916" name="Google Shape;916;p21"/>
              <p:cNvSpPr/>
              <p:nvPr/>
            </p:nvSpPr>
            <p:spPr>
              <a:xfrm>
                <a:off x="4955123" y="3914014"/>
                <a:ext cx="37" cy="55984"/>
              </a:xfrm>
              <a:custGeom>
                <a:avLst/>
                <a:gdLst/>
                <a:ahLst/>
                <a:cxnLst/>
                <a:rect l="l" t="t" r="r" b="b"/>
                <a:pathLst>
                  <a:path w="1" h="1214" fill="none" extrusionOk="0">
                    <a:moveTo>
                      <a:pt x="0" y="0"/>
                    </a:moveTo>
                    <a:lnTo>
                      <a:pt x="0" y="1214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1"/>
              <p:cNvSpPr/>
              <p:nvPr/>
            </p:nvSpPr>
            <p:spPr>
              <a:xfrm>
                <a:off x="4990991" y="3927987"/>
                <a:ext cx="7861" cy="42011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11" fill="none" extrusionOk="0">
                    <a:moveTo>
                      <a:pt x="215" y="1"/>
                    </a:moveTo>
                    <a:cubicBezTo>
                      <a:pt x="143" y="304"/>
                      <a:pt x="72" y="607"/>
                      <a:pt x="1" y="91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>
                <a:off x="4915963" y="3942006"/>
                <a:ext cx="7861" cy="34586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50" fill="none" extrusionOk="0">
                    <a:moveTo>
                      <a:pt x="1" y="0"/>
                    </a:moveTo>
                    <a:cubicBezTo>
                      <a:pt x="72" y="250"/>
                      <a:pt x="143" y="500"/>
                      <a:pt x="215" y="749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21"/>
            <p:cNvGrpSpPr/>
            <p:nvPr/>
          </p:nvGrpSpPr>
          <p:grpSpPr>
            <a:xfrm flipH="1">
              <a:off x="3925137" y="4876721"/>
              <a:ext cx="80951" cy="62578"/>
              <a:chOff x="4981850" y="4484221"/>
              <a:chExt cx="80951" cy="62578"/>
            </a:xfrm>
          </p:grpSpPr>
          <p:sp>
            <p:nvSpPr>
              <p:cNvPr id="920" name="Google Shape;920;p21"/>
              <p:cNvSpPr/>
              <p:nvPr/>
            </p:nvSpPr>
            <p:spPr>
              <a:xfrm>
                <a:off x="5024264" y="4484221"/>
                <a:ext cx="37" cy="59304"/>
              </a:xfrm>
              <a:custGeom>
                <a:avLst/>
                <a:gdLst/>
                <a:ahLst/>
                <a:cxnLst/>
                <a:rect l="l" t="t" r="r" b="b"/>
                <a:pathLst>
                  <a:path w="1" h="1286" fill="none" extrusionOk="0">
                    <a:moveTo>
                      <a:pt x="1" y="0"/>
                    </a:moveTo>
                    <a:lnTo>
                      <a:pt x="1" y="1285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1"/>
              <p:cNvSpPr/>
              <p:nvPr/>
            </p:nvSpPr>
            <p:spPr>
              <a:xfrm>
                <a:off x="5054282" y="4501514"/>
                <a:ext cx="8519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0" y="981"/>
                    </a:moveTo>
                    <a:cubicBezTo>
                      <a:pt x="72" y="642"/>
                      <a:pt x="161" y="321"/>
                      <a:pt x="232" y="0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1"/>
              <p:cNvSpPr/>
              <p:nvPr/>
            </p:nvSpPr>
            <p:spPr>
              <a:xfrm>
                <a:off x="4981850" y="4498193"/>
                <a:ext cx="7861" cy="45331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83" fill="none" extrusionOk="0">
                    <a:moveTo>
                      <a:pt x="1" y="1"/>
                    </a:moveTo>
                    <a:cubicBezTo>
                      <a:pt x="72" y="322"/>
                      <a:pt x="144" y="661"/>
                      <a:pt x="215" y="982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21"/>
            <p:cNvGrpSpPr/>
            <p:nvPr/>
          </p:nvGrpSpPr>
          <p:grpSpPr>
            <a:xfrm flipH="1">
              <a:off x="2554345" y="4705483"/>
              <a:ext cx="80256" cy="62578"/>
              <a:chOff x="6191399" y="4826483"/>
              <a:chExt cx="80256" cy="62578"/>
            </a:xfrm>
          </p:grpSpPr>
          <p:sp>
            <p:nvSpPr>
              <p:cNvPr id="924" name="Google Shape;924;p21"/>
              <p:cNvSpPr/>
              <p:nvPr/>
            </p:nvSpPr>
            <p:spPr>
              <a:xfrm>
                <a:off x="6233154" y="4826483"/>
                <a:ext cx="37" cy="59304"/>
              </a:xfrm>
              <a:custGeom>
                <a:avLst/>
                <a:gdLst/>
                <a:ahLst/>
                <a:cxnLst/>
                <a:rect l="l" t="t" r="r" b="b"/>
                <a:pathLst>
                  <a:path w="1" h="1286" fill="none" extrusionOk="0">
                    <a:moveTo>
                      <a:pt x="0" y="1"/>
                    </a:moveTo>
                    <a:lnTo>
                      <a:pt x="0" y="1286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>
                <a:off x="6263136" y="4843776"/>
                <a:ext cx="8519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1" y="982"/>
                    </a:moveTo>
                    <a:cubicBezTo>
                      <a:pt x="90" y="661"/>
                      <a:pt x="161" y="340"/>
                      <a:pt x="233" y="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1"/>
              <p:cNvSpPr/>
              <p:nvPr/>
            </p:nvSpPr>
            <p:spPr>
              <a:xfrm>
                <a:off x="6191399" y="4840502"/>
                <a:ext cx="7861" cy="4611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00" fill="none" extrusionOk="0">
                    <a:moveTo>
                      <a:pt x="0" y="0"/>
                    </a:moveTo>
                    <a:cubicBezTo>
                      <a:pt x="71" y="339"/>
                      <a:pt x="143" y="660"/>
                      <a:pt x="214" y="999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21"/>
            <p:cNvGrpSpPr/>
            <p:nvPr/>
          </p:nvGrpSpPr>
          <p:grpSpPr>
            <a:xfrm flipH="1">
              <a:off x="1603206" y="5016439"/>
              <a:ext cx="80293" cy="62578"/>
              <a:chOff x="6899227" y="4787839"/>
              <a:chExt cx="80293" cy="62578"/>
            </a:xfrm>
          </p:grpSpPr>
          <p:sp>
            <p:nvSpPr>
              <p:cNvPr id="928" name="Google Shape;928;p21"/>
              <p:cNvSpPr/>
              <p:nvPr/>
            </p:nvSpPr>
            <p:spPr>
              <a:xfrm>
                <a:off x="6940982" y="4787839"/>
                <a:ext cx="37" cy="59258"/>
              </a:xfrm>
              <a:custGeom>
                <a:avLst/>
                <a:gdLst/>
                <a:ahLst/>
                <a:cxnLst/>
                <a:rect l="l" t="t" r="r" b="b"/>
                <a:pathLst>
                  <a:path w="1" h="1285" fill="none" extrusionOk="0">
                    <a:moveTo>
                      <a:pt x="0" y="0"/>
                    </a:moveTo>
                    <a:lnTo>
                      <a:pt x="0" y="1285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1"/>
              <p:cNvSpPr/>
              <p:nvPr/>
            </p:nvSpPr>
            <p:spPr>
              <a:xfrm>
                <a:off x="6971000" y="4805132"/>
                <a:ext cx="8519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0" y="981"/>
                    </a:moveTo>
                    <a:cubicBezTo>
                      <a:pt x="89" y="660"/>
                      <a:pt x="161" y="339"/>
                      <a:pt x="232" y="0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>
                <a:off x="6899227" y="4801812"/>
                <a:ext cx="7861" cy="4611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00" fill="none" extrusionOk="0">
                    <a:moveTo>
                      <a:pt x="0" y="1"/>
                    </a:moveTo>
                    <a:cubicBezTo>
                      <a:pt x="72" y="340"/>
                      <a:pt x="143" y="661"/>
                      <a:pt x="215" y="1000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" name="Google Shape;931;p21"/>
            <p:cNvGrpSpPr/>
            <p:nvPr/>
          </p:nvGrpSpPr>
          <p:grpSpPr>
            <a:xfrm flipH="1">
              <a:off x="847178" y="5054650"/>
              <a:ext cx="80293" cy="63408"/>
              <a:chOff x="5836480" y="4396188"/>
              <a:chExt cx="80293" cy="63408"/>
            </a:xfrm>
          </p:grpSpPr>
          <p:sp>
            <p:nvSpPr>
              <p:cNvPr id="932" name="Google Shape;932;p21"/>
              <p:cNvSpPr/>
              <p:nvPr/>
            </p:nvSpPr>
            <p:spPr>
              <a:xfrm>
                <a:off x="5908253" y="4413435"/>
                <a:ext cx="8519" cy="4616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001" fill="none" extrusionOk="0">
                    <a:moveTo>
                      <a:pt x="0" y="1000"/>
                    </a:moveTo>
                    <a:cubicBezTo>
                      <a:pt x="90" y="661"/>
                      <a:pt x="161" y="340"/>
                      <a:pt x="232" y="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3" name="Google Shape;933;p21"/>
              <p:cNvGrpSpPr/>
              <p:nvPr/>
            </p:nvGrpSpPr>
            <p:grpSpPr>
              <a:xfrm>
                <a:off x="5836480" y="4396188"/>
                <a:ext cx="41792" cy="60088"/>
                <a:chOff x="5836480" y="4396188"/>
                <a:chExt cx="41792" cy="60088"/>
              </a:xfrm>
            </p:grpSpPr>
            <p:sp>
              <p:nvSpPr>
                <p:cNvPr id="934" name="Google Shape;934;p21"/>
                <p:cNvSpPr/>
                <p:nvPr/>
              </p:nvSpPr>
              <p:spPr>
                <a:xfrm>
                  <a:off x="5878235" y="4396188"/>
                  <a:ext cx="37" cy="60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303" fill="none" extrusionOk="0">
                      <a:moveTo>
                        <a:pt x="1" y="0"/>
                      </a:moveTo>
                      <a:lnTo>
                        <a:pt x="1" y="1303"/>
                      </a:lnTo>
                    </a:path>
                  </a:pathLst>
                </a:custGeom>
                <a:noFill/>
                <a:ln w="757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1"/>
                <p:cNvSpPr/>
                <p:nvPr/>
              </p:nvSpPr>
              <p:spPr>
                <a:xfrm>
                  <a:off x="5836480" y="4410161"/>
                  <a:ext cx="7861" cy="46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1000" fill="none" extrusionOk="0">
                      <a:moveTo>
                        <a:pt x="1" y="1"/>
                      </a:moveTo>
                      <a:cubicBezTo>
                        <a:pt x="72" y="340"/>
                        <a:pt x="143" y="661"/>
                        <a:pt x="215" y="1000"/>
                      </a:cubicBezTo>
                    </a:path>
                  </a:pathLst>
                </a:custGeom>
                <a:noFill/>
                <a:ln w="757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6" name="Google Shape;936;p21"/>
            <p:cNvGrpSpPr/>
            <p:nvPr/>
          </p:nvGrpSpPr>
          <p:grpSpPr>
            <a:xfrm flipH="1">
              <a:off x="3065224" y="5128313"/>
              <a:ext cx="80256" cy="63408"/>
              <a:chOff x="5437246" y="4899713"/>
              <a:chExt cx="80256" cy="63408"/>
            </a:xfrm>
          </p:grpSpPr>
          <p:sp>
            <p:nvSpPr>
              <p:cNvPr id="937" name="Google Shape;937;p21"/>
              <p:cNvSpPr/>
              <p:nvPr/>
            </p:nvSpPr>
            <p:spPr>
              <a:xfrm>
                <a:off x="5478964" y="4899713"/>
                <a:ext cx="37" cy="60134"/>
              </a:xfrm>
              <a:custGeom>
                <a:avLst/>
                <a:gdLst/>
                <a:ahLst/>
                <a:cxnLst/>
                <a:rect l="l" t="t" r="r" b="b"/>
                <a:pathLst>
                  <a:path w="1" h="1304" fill="none" extrusionOk="0">
                    <a:moveTo>
                      <a:pt x="1" y="1"/>
                    </a:moveTo>
                    <a:lnTo>
                      <a:pt x="1" y="1303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1"/>
              <p:cNvSpPr/>
              <p:nvPr/>
            </p:nvSpPr>
            <p:spPr>
              <a:xfrm>
                <a:off x="5508983" y="4917836"/>
                <a:ext cx="8519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1" y="982"/>
                    </a:moveTo>
                    <a:lnTo>
                      <a:pt x="233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>
                <a:off x="5437246" y="4914562"/>
                <a:ext cx="7861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82" fill="none" extrusionOk="0">
                    <a:moveTo>
                      <a:pt x="0" y="0"/>
                    </a:moveTo>
                    <a:lnTo>
                      <a:pt x="214" y="981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0" name="Google Shape;940;p21"/>
            <p:cNvGrpSpPr/>
            <p:nvPr/>
          </p:nvGrpSpPr>
          <p:grpSpPr>
            <a:xfrm flipH="1">
              <a:off x="1384685" y="4390680"/>
              <a:ext cx="80293" cy="63408"/>
              <a:chOff x="6390998" y="4284268"/>
              <a:chExt cx="80293" cy="63408"/>
            </a:xfrm>
          </p:grpSpPr>
          <p:sp>
            <p:nvSpPr>
              <p:cNvPr id="941" name="Google Shape;941;p21"/>
              <p:cNvSpPr/>
              <p:nvPr/>
            </p:nvSpPr>
            <p:spPr>
              <a:xfrm>
                <a:off x="6432753" y="4284268"/>
                <a:ext cx="37" cy="60134"/>
              </a:xfrm>
              <a:custGeom>
                <a:avLst/>
                <a:gdLst/>
                <a:ahLst/>
                <a:cxnLst/>
                <a:rect l="l" t="t" r="r" b="b"/>
                <a:pathLst>
                  <a:path w="1" h="1304" fill="none" extrusionOk="0">
                    <a:moveTo>
                      <a:pt x="1" y="1"/>
                    </a:moveTo>
                    <a:lnTo>
                      <a:pt x="1" y="1303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1"/>
              <p:cNvSpPr/>
              <p:nvPr/>
            </p:nvSpPr>
            <p:spPr>
              <a:xfrm>
                <a:off x="6462771" y="4301561"/>
                <a:ext cx="8519" cy="4611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000" fill="none" extrusionOk="0">
                    <a:moveTo>
                      <a:pt x="1" y="1000"/>
                    </a:moveTo>
                    <a:cubicBezTo>
                      <a:pt x="90" y="660"/>
                      <a:pt x="161" y="339"/>
                      <a:pt x="233" y="0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1"/>
              <p:cNvSpPr/>
              <p:nvPr/>
            </p:nvSpPr>
            <p:spPr>
              <a:xfrm>
                <a:off x="6390998" y="4298241"/>
                <a:ext cx="7897" cy="46161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001" fill="none" extrusionOk="0">
                    <a:moveTo>
                      <a:pt x="1" y="1"/>
                    </a:moveTo>
                    <a:lnTo>
                      <a:pt x="215" y="100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4" name="Google Shape;944;p21"/>
            <p:cNvGrpSpPr/>
            <p:nvPr/>
          </p:nvGrpSpPr>
          <p:grpSpPr>
            <a:xfrm flipH="1">
              <a:off x="8199088" y="4960892"/>
              <a:ext cx="34625" cy="88909"/>
              <a:chOff x="997737" y="4927704"/>
              <a:chExt cx="34625" cy="88909"/>
            </a:xfrm>
          </p:grpSpPr>
          <p:sp>
            <p:nvSpPr>
              <p:cNvPr id="945" name="Google Shape;945;p21"/>
              <p:cNvSpPr/>
              <p:nvPr/>
            </p:nvSpPr>
            <p:spPr>
              <a:xfrm>
                <a:off x="997737" y="4969669"/>
                <a:ext cx="4607" cy="4694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018" fill="none" extrusionOk="0">
                    <a:moveTo>
                      <a:pt x="1" y="1"/>
                    </a:moveTo>
                    <a:cubicBezTo>
                      <a:pt x="54" y="340"/>
                      <a:pt x="90" y="679"/>
                      <a:pt x="126" y="1018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1"/>
              <p:cNvSpPr/>
              <p:nvPr/>
            </p:nvSpPr>
            <p:spPr>
              <a:xfrm>
                <a:off x="1027097" y="4927704"/>
                <a:ext cx="5265" cy="7987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732" fill="none" extrusionOk="0">
                    <a:moveTo>
                      <a:pt x="1" y="1"/>
                    </a:moveTo>
                    <a:cubicBezTo>
                      <a:pt x="54" y="572"/>
                      <a:pt x="90" y="1160"/>
                      <a:pt x="143" y="173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7" name="Google Shape;947;p21"/>
            <p:cNvGrpSpPr/>
            <p:nvPr/>
          </p:nvGrpSpPr>
          <p:grpSpPr>
            <a:xfrm flipH="1">
              <a:off x="445798" y="4607517"/>
              <a:ext cx="73748" cy="97948"/>
              <a:chOff x="6974254" y="4186367"/>
              <a:chExt cx="73748" cy="97948"/>
            </a:xfrm>
          </p:grpSpPr>
          <p:sp>
            <p:nvSpPr>
              <p:cNvPr id="948" name="Google Shape;948;p21"/>
              <p:cNvSpPr/>
              <p:nvPr/>
            </p:nvSpPr>
            <p:spPr>
              <a:xfrm>
                <a:off x="6974254" y="4233265"/>
                <a:ext cx="7203" cy="4694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018" fill="none" extrusionOk="0">
                    <a:moveTo>
                      <a:pt x="0" y="0"/>
                    </a:moveTo>
                    <a:cubicBezTo>
                      <a:pt x="54" y="339"/>
                      <a:pt x="125" y="678"/>
                      <a:pt x="197" y="1017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1"/>
              <p:cNvSpPr/>
              <p:nvPr/>
            </p:nvSpPr>
            <p:spPr>
              <a:xfrm>
                <a:off x="7010123" y="4186367"/>
                <a:ext cx="3949" cy="9794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24" fill="none" extrusionOk="0">
                    <a:moveTo>
                      <a:pt x="1" y="0"/>
                    </a:moveTo>
                    <a:lnTo>
                      <a:pt x="108" y="2124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1"/>
              <p:cNvSpPr/>
              <p:nvPr/>
            </p:nvSpPr>
            <p:spPr>
              <a:xfrm>
                <a:off x="7047966" y="4233265"/>
                <a:ext cx="37" cy="469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18" fill="none" extrusionOk="0">
                    <a:moveTo>
                      <a:pt x="1" y="0"/>
                    </a:moveTo>
                    <a:lnTo>
                      <a:pt x="1" y="1017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1" name="Google Shape;951;p21"/>
            <p:cNvGrpSpPr/>
            <p:nvPr/>
          </p:nvGrpSpPr>
          <p:grpSpPr>
            <a:xfrm flipH="1">
              <a:off x="4627022" y="5119274"/>
              <a:ext cx="33309" cy="79041"/>
              <a:chOff x="3922394" y="4890674"/>
              <a:chExt cx="33309" cy="79041"/>
            </a:xfrm>
          </p:grpSpPr>
          <p:sp>
            <p:nvSpPr>
              <p:cNvPr id="952" name="Google Shape;952;p21"/>
              <p:cNvSpPr/>
              <p:nvPr/>
            </p:nvSpPr>
            <p:spPr>
              <a:xfrm>
                <a:off x="3922394" y="4913732"/>
                <a:ext cx="37" cy="55984"/>
              </a:xfrm>
              <a:custGeom>
                <a:avLst/>
                <a:gdLst/>
                <a:ahLst/>
                <a:cxnLst/>
                <a:rect l="l" t="t" r="r" b="b"/>
                <a:pathLst>
                  <a:path w="1" h="1214" fill="none" extrusionOk="0">
                    <a:moveTo>
                      <a:pt x="0" y="0"/>
                    </a:moveTo>
                    <a:lnTo>
                      <a:pt x="0" y="1214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1"/>
              <p:cNvSpPr/>
              <p:nvPr/>
            </p:nvSpPr>
            <p:spPr>
              <a:xfrm>
                <a:off x="3955667" y="4890674"/>
                <a:ext cx="37" cy="790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714" fill="none" extrusionOk="0">
                    <a:moveTo>
                      <a:pt x="0" y="1"/>
                    </a:moveTo>
                    <a:lnTo>
                      <a:pt x="0" y="1714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954;p21"/>
            <p:cNvGrpSpPr/>
            <p:nvPr/>
          </p:nvGrpSpPr>
          <p:grpSpPr>
            <a:xfrm flipH="1">
              <a:off x="5424088" y="4766421"/>
              <a:ext cx="110933" cy="132553"/>
              <a:chOff x="4148103" y="5123543"/>
              <a:chExt cx="269125" cy="321576"/>
            </a:xfrm>
          </p:grpSpPr>
          <p:sp>
            <p:nvSpPr>
              <p:cNvPr id="955" name="Google Shape;955;p21"/>
              <p:cNvSpPr/>
              <p:nvPr/>
            </p:nvSpPr>
            <p:spPr>
              <a:xfrm>
                <a:off x="4148103" y="5293170"/>
                <a:ext cx="42716" cy="13410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804" fill="none" extrusionOk="0">
                    <a:moveTo>
                      <a:pt x="1" y="0"/>
                    </a:moveTo>
                    <a:cubicBezTo>
                      <a:pt x="108" y="268"/>
                      <a:pt x="215" y="535"/>
                      <a:pt x="322" y="803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1"/>
              <p:cNvSpPr/>
              <p:nvPr/>
            </p:nvSpPr>
            <p:spPr>
              <a:xfrm>
                <a:off x="4294502" y="5123543"/>
                <a:ext cx="132" cy="2887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731" fill="none" extrusionOk="0">
                    <a:moveTo>
                      <a:pt x="0" y="1731"/>
                    </a:moveTo>
                    <a:lnTo>
                      <a:pt x="0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1"/>
              <p:cNvSpPr/>
              <p:nvPr/>
            </p:nvSpPr>
            <p:spPr>
              <a:xfrm>
                <a:off x="4400697" y="5260312"/>
                <a:ext cx="16531" cy="18480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108" fill="none" extrusionOk="0">
                    <a:moveTo>
                      <a:pt x="0" y="1107"/>
                    </a:moveTo>
                    <a:cubicBezTo>
                      <a:pt x="36" y="732"/>
                      <a:pt x="89" y="376"/>
                      <a:pt x="125" y="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21"/>
            <p:cNvGrpSpPr/>
            <p:nvPr/>
          </p:nvGrpSpPr>
          <p:grpSpPr>
            <a:xfrm flipH="1">
              <a:off x="4831801" y="4562596"/>
              <a:ext cx="89434" cy="79041"/>
              <a:chOff x="3522465" y="4154271"/>
              <a:chExt cx="89434" cy="79041"/>
            </a:xfrm>
          </p:grpSpPr>
          <p:sp>
            <p:nvSpPr>
              <p:cNvPr id="959" name="Google Shape;959;p21"/>
              <p:cNvSpPr/>
              <p:nvPr/>
            </p:nvSpPr>
            <p:spPr>
              <a:xfrm>
                <a:off x="3522465" y="4186367"/>
                <a:ext cx="7239" cy="4694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018" fill="none" extrusionOk="0">
                    <a:moveTo>
                      <a:pt x="19" y="0"/>
                    </a:moveTo>
                    <a:cubicBezTo>
                      <a:pt x="1" y="357"/>
                      <a:pt x="54" y="714"/>
                      <a:pt x="197" y="1017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1"/>
              <p:cNvSpPr/>
              <p:nvPr/>
            </p:nvSpPr>
            <p:spPr>
              <a:xfrm>
                <a:off x="3570107" y="4154271"/>
                <a:ext cx="4607" cy="79041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714" fill="none" extrusionOk="0">
                    <a:moveTo>
                      <a:pt x="0" y="0"/>
                    </a:moveTo>
                    <a:cubicBezTo>
                      <a:pt x="36" y="571"/>
                      <a:pt x="90" y="1142"/>
                      <a:pt x="125" y="1713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1"/>
              <p:cNvSpPr/>
              <p:nvPr/>
            </p:nvSpPr>
            <p:spPr>
              <a:xfrm>
                <a:off x="3606634" y="4177328"/>
                <a:ext cx="5265" cy="5104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07" fill="none" extrusionOk="0">
                    <a:moveTo>
                      <a:pt x="54" y="1106"/>
                    </a:moveTo>
                    <a:cubicBezTo>
                      <a:pt x="1" y="732"/>
                      <a:pt x="36" y="357"/>
                      <a:pt x="143" y="0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2" name="Google Shape;962;p21"/>
            <p:cNvGrpSpPr/>
            <p:nvPr/>
          </p:nvGrpSpPr>
          <p:grpSpPr>
            <a:xfrm flipH="1">
              <a:off x="8804202" y="5000817"/>
              <a:ext cx="41792" cy="93844"/>
              <a:chOff x="4891832" y="3454067"/>
              <a:chExt cx="41792" cy="93844"/>
            </a:xfrm>
          </p:grpSpPr>
          <p:sp>
            <p:nvSpPr>
              <p:cNvPr id="963" name="Google Shape;963;p21"/>
              <p:cNvSpPr/>
              <p:nvPr/>
            </p:nvSpPr>
            <p:spPr>
              <a:xfrm>
                <a:off x="4891832" y="3491928"/>
                <a:ext cx="9835" cy="55984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214" fill="none" extrusionOk="0">
                    <a:moveTo>
                      <a:pt x="1" y="0"/>
                    </a:moveTo>
                    <a:cubicBezTo>
                      <a:pt x="90" y="393"/>
                      <a:pt x="179" y="803"/>
                      <a:pt x="268" y="1213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1"/>
              <p:cNvSpPr/>
              <p:nvPr/>
            </p:nvSpPr>
            <p:spPr>
              <a:xfrm>
                <a:off x="4930333" y="3454067"/>
                <a:ext cx="3291" cy="8480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839" fill="none" extrusionOk="0">
                    <a:moveTo>
                      <a:pt x="54" y="0"/>
                    </a:moveTo>
                    <a:cubicBezTo>
                      <a:pt x="0" y="625"/>
                      <a:pt x="18" y="1232"/>
                      <a:pt x="89" y="1838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5" name="Google Shape;965;p21"/>
            <p:cNvGrpSpPr/>
            <p:nvPr/>
          </p:nvGrpSpPr>
          <p:grpSpPr>
            <a:xfrm flipH="1">
              <a:off x="5928585" y="4953892"/>
              <a:ext cx="81573" cy="102928"/>
              <a:chOff x="2802243" y="4633955"/>
              <a:chExt cx="81573" cy="102928"/>
            </a:xfrm>
          </p:grpSpPr>
          <p:sp>
            <p:nvSpPr>
              <p:cNvPr id="966" name="Google Shape;966;p21"/>
              <p:cNvSpPr/>
              <p:nvPr/>
            </p:nvSpPr>
            <p:spPr>
              <a:xfrm>
                <a:off x="2802243" y="4680853"/>
                <a:ext cx="37" cy="51049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7" fill="none" extrusionOk="0">
                    <a:moveTo>
                      <a:pt x="1" y="1107"/>
                    </a:moveTo>
                    <a:lnTo>
                      <a:pt x="1" y="1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1"/>
              <p:cNvSpPr/>
              <p:nvPr/>
            </p:nvSpPr>
            <p:spPr>
              <a:xfrm>
                <a:off x="2839427" y="4633955"/>
                <a:ext cx="37" cy="93844"/>
              </a:xfrm>
              <a:custGeom>
                <a:avLst/>
                <a:gdLst/>
                <a:ahLst/>
                <a:cxnLst/>
                <a:rect l="l" t="t" r="r" b="b"/>
                <a:pathLst>
                  <a:path w="1" h="2035" fill="none" extrusionOk="0">
                    <a:moveTo>
                      <a:pt x="1" y="2035"/>
                    </a:moveTo>
                    <a:lnTo>
                      <a:pt x="1" y="1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1"/>
              <p:cNvSpPr/>
              <p:nvPr/>
            </p:nvSpPr>
            <p:spPr>
              <a:xfrm>
                <a:off x="2883779" y="4694872"/>
                <a:ext cx="37" cy="42011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" fill="none" extrusionOk="0">
                    <a:moveTo>
                      <a:pt x="1" y="910"/>
                    </a:moveTo>
                    <a:lnTo>
                      <a:pt x="1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9" name="Google Shape;969;p21"/>
            <p:cNvGrpSpPr/>
            <p:nvPr/>
          </p:nvGrpSpPr>
          <p:grpSpPr>
            <a:xfrm flipH="1">
              <a:off x="6785337" y="4955966"/>
              <a:ext cx="88739" cy="98778"/>
              <a:chOff x="2483887" y="5072504"/>
              <a:chExt cx="88739" cy="98778"/>
            </a:xfrm>
          </p:grpSpPr>
          <p:sp>
            <p:nvSpPr>
              <p:cNvPr id="970" name="Google Shape;970;p21"/>
              <p:cNvSpPr/>
              <p:nvPr/>
            </p:nvSpPr>
            <p:spPr>
              <a:xfrm>
                <a:off x="2483887" y="5119403"/>
                <a:ext cx="37" cy="5109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8" fill="none" extrusionOk="0">
                    <a:moveTo>
                      <a:pt x="0" y="1"/>
                    </a:moveTo>
                    <a:lnTo>
                      <a:pt x="0" y="1107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1"/>
              <p:cNvSpPr/>
              <p:nvPr/>
            </p:nvSpPr>
            <p:spPr>
              <a:xfrm>
                <a:off x="2524984" y="5072504"/>
                <a:ext cx="37" cy="98778"/>
              </a:xfrm>
              <a:custGeom>
                <a:avLst/>
                <a:gdLst/>
                <a:ahLst/>
                <a:cxnLst/>
                <a:rect l="l" t="t" r="r" b="b"/>
                <a:pathLst>
                  <a:path w="1" h="2142" fill="none" extrusionOk="0">
                    <a:moveTo>
                      <a:pt x="0" y="1"/>
                    </a:moveTo>
                    <a:lnTo>
                      <a:pt x="0" y="2142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1"/>
              <p:cNvSpPr/>
              <p:nvPr/>
            </p:nvSpPr>
            <p:spPr>
              <a:xfrm>
                <a:off x="2572589" y="5119403"/>
                <a:ext cx="37" cy="42841"/>
              </a:xfrm>
              <a:custGeom>
                <a:avLst/>
                <a:gdLst/>
                <a:ahLst/>
                <a:cxnLst/>
                <a:rect l="l" t="t" r="r" b="b"/>
                <a:pathLst>
                  <a:path w="1" h="929" fill="none" extrusionOk="0">
                    <a:moveTo>
                      <a:pt x="1" y="1"/>
                    </a:moveTo>
                    <a:lnTo>
                      <a:pt x="1" y="929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" name="Google Shape;973;p21"/>
            <p:cNvGrpSpPr/>
            <p:nvPr/>
          </p:nvGrpSpPr>
          <p:grpSpPr>
            <a:xfrm flipH="1">
              <a:off x="7453148" y="4788652"/>
              <a:ext cx="110933" cy="88079"/>
              <a:chOff x="1400920" y="4965564"/>
              <a:chExt cx="110933" cy="88079"/>
            </a:xfrm>
          </p:grpSpPr>
          <p:sp>
            <p:nvSpPr>
              <p:cNvPr id="974" name="Google Shape;974;p21"/>
              <p:cNvSpPr/>
              <p:nvPr/>
            </p:nvSpPr>
            <p:spPr>
              <a:xfrm>
                <a:off x="1400920" y="4988576"/>
                <a:ext cx="37" cy="560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15" fill="none" extrusionOk="0">
                    <a:moveTo>
                      <a:pt x="1" y="1214"/>
                    </a:moveTo>
                    <a:lnTo>
                      <a:pt x="1" y="1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1"/>
              <p:cNvSpPr/>
              <p:nvPr/>
            </p:nvSpPr>
            <p:spPr>
              <a:xfrm>
                <a:off x="1445271" y="4965564"/>
                <a:ext cx="37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607" fill="none" extrusionOk="0">
                    <a:moveTo>
                      <a:pt x="1" y="1606"/>
                    </a:moveTo>
                    <a:lnTo>
                      <a:pt x="1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1"/>
              <p:cNvSpPr/>
              <p:nvPr/>
            </p:nvSpPr>
            <p:spPr>
              <a:xfrm>
                <a:off x="1511816" y="5002594"/>
                <a:ext cx="37" cy="51049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7" fill="none" extrusionOk="0">
                    <a:moveTo>
                      <a:pt x="1" y="1106"/>
                    </a:moveTo>
                    <a:lnTo>
                      <a:pt x="1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7" name="Google Shape;977;p21"/>
          <p:cNvGrpSpPr/>
          <p:nvPr/>
        </p:nvGrpSpPr>
        <p:grpSpPr>
          <a:xfrm>
            <a:off x="2840565" y="3889988"/>
            <a:ext cx="442613" cy="672600"/>
            <a:chOff x="4206300" y="557025"/>
            <a:chExt cx="1522575" cy="2313725"/>
          </a:xfrm>
        </p:grpSpPr>
        <p:sp>
          <p:nvSpPr>
            <p:cNvPr id="978" name="Google Shape;978;p21"/>
            <p:cNvSpPr/>
            <p:nvPr/>
          </p:nvSpPr>
          <p:spPr>
            <a:xfrm>
              <a:off x="4206300" y="1901550"/>
              <a:ext cx="657925" cy="763300"/>
            </a:xfrm>
            <a:custGeom>
              <a:avLst/>
              <a:gdLst/>
              <a:ahLst/>
              <a:cxnLst/>
              <a:rect l="l" t="t" r="r" b="b"/>
              <a:pathLst>
                <a:path w="26317" h="30532" extrusionOk="0">
                  <a:moveTo>
                    <a:pt x="5278" y="0"/>
                  </a:moveTo>
                  <a:cubicBezTo>
                    <a:pt x="4760" y="0"/>
                    <a:pt x="4242" y="55"/>
                    <a:pt x="3735" y="180"/>
                  </a:cubicBezTo>
                  <a:cubicBezTo>
                    <a:pt x="2331" y="556"/>
                    <a:pt x="1028" y="1559"/>
                    <a:pt x="577" y="2937"/>
                  </a:cubicBezTo>
                  <a:cubicBezTo>
                    <a:pt x="0" y="4742"/>
                    <a:pt x="1003" y="6722"/>
                    <a:pt x="2406" y="7925"/>
                  </a:cubicBezTo>
                  <a:cubicBezTo>
                    <a:pt x="3835" y="9153"/>
                    <a:pt x="5664" y="9829"/>
                    <a:pt x="7369" y="10581"/>
                  </a:cubicBezTo>
                  <a:cubicBezTo>
                    <a:pt x="15915" y="14441"/>
                    <a:pt x="22807" y="21759"/>
                    <a:pt x="26166" y="30531"/>
                  </a:cubicBezTo>
                  <a:lnTo>
                    <a:pt x="26316" y="30281"/>
                  </a:lnTo>
                  <a:cubicBezTo>
                    <a:pt x="25364" y="24692"/>
                    <a:pt x="23634" y="19228"/>
                    <a:pt x="21228" y="14090"/>
                  </a:cubicBezTo>
                  <a:cubicBezTo>
                    <a:pt x="18472" y="8200"/>
                    <a:pt x="14286" y="2336"/>
                    <a:pt x="8045" y="456"/>
                  </a:cubicBezTo>
                  <a:cubicBezTo>
                    <a:pt x="7157" y="181"/>
                    <a:pt x="6217" y="0"/>
                    <a:pt x="5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4950025" y="1763000"/>
              <a:ext cx="643525" cy="364250"/>
            </a:xfrm>
            <a:custGeom>
              <a:avLst/>
              <a:gdLst/>
              <a:ahLst/>
              <a:cxnLst/>
              <a:rect l="l" t="t" r="r" b="b"/>
              <a:pathLst>
                <a:path w="25741" h="14570" extrusionOk="0">
                  <a:moveTo>
                    <a:pt x="21626" y="1"/>
                  </a:moveTo>
                  <a:cubicBezTo>
                    <a:pt x="19289" y="1"/>
                    <a:pt x="16945" y="593"/>
                    <a:pt x="14763" y="1461"/>
                  </a:cubicBezTo>
                  <a:cubicBezTo>
                    <a:pt x="8723" y="3842"/>
                    <a:pt x="3535" y="8329"/>
                    <a:pt x="327" y="13968"/>
                  </a:cubicBezTo>
                  <a:lnTo>
                    <a:pt x="1" y="14569"/>
                  </a:lnTo>
                  <a:cubicBezTo>
                    <a:pt x="3083" y="11311"/>
                    <a:pt x="6943" y="8805"/>
                    <a:pt x="11179" y="7301"/>
                  </a:cubicBezTo>
                  <a:cubicBezTo>
                    <a:pt x="15013" y="5948"/>
                    <a:pt x="19074" y="5446"/>
                    <a:pt x="22958" y="4218"/>
                  </a:cubicBezTo>
                  <a:cubicBezTo>
                    <a:pt x="23635" y="4018"/>
                    <a:pt x="24362" y="3767"/>
                    <a:pt x="24888" y="3241"/>
                  </a:cubicBezTo>
                  <a:cubicBezTo>
                    <a:pt x="25414" y="2740"/>
                    <a:pt x="25740" y="1938"/>
                    <a:pt x="25439" y="1261"/>
                  </a:cubicBezTo>
                  <a:cubicBezTo>
                    <a:pt x="25114" y="484"/>
                    <a:pt x="24161" y="208"/>
                    <a:pt x="23309" y="108"/>
                  </a:cubicBezTo>
                  <a:cubicBezTo>
                    <a:pt x="22750" y="35"/>
                    <a:pt x="22188" y="1"/>
                    <a:pt x="21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4864825" y="2067100"/>
              <a:ext cx="417950" cy="507525"/>
            </a:xfrm>
            <a:custGeom>
              <a:avLst/>
              <a:gdLst/>
              <a:ahLst/>
              <a:cxnLst/>
              <a:rect l="l" t="t" r="r" b="b"/>
              <a:pathLst>
                <a:path w="16718" h="20301" extrusionOk="0">
                  <a:moveTo>
                    <a:pt x="14342" y="0"/>
                  </a:moveTo>
                  <a:cubicBezTo>
                    <a:pt x="12439" y="0"/>
                    <a:pt x="10718" y="1303"/>
                    <a:pt x="9299" y="2606"/>
                  </a:cubicBezTo>
                  <a:cubicBezTo>
                    <a:pt x="5213" y="6390"/>
                    <a:pt x="1730" y="11152"/>
                    <a:pt x="953" y="16666"/>
                  </a:cubicBezTo>
                  <a:lnTo>
                    <a:pt x="0" y="20300"/>
                  </a:lnTo>
                  <a:cubicBezTo>
                    <a:pt x="3133" y="15814"/>
                    <a:pt x="6817" y="11704"/>
                    <a:pt x="10978" y="8145"/>
                  </a:cubicBezTo>
                  <a:cubicBezTo>
                    <a:pt x="12832" y="6541"/>
                    <a:pt x="14812" y="5012"/>
                    <a:pt x="16091" y="2932"/>
                  </a:cubicBezTo>
                  <a:cubicBezTo>
                    <a:pt x="16416" y="2405"/>
                    <a:pt x="16717" y="1754"/>
                    <a:pt x="16517" y="1152"/>
                  </a:cubicBezTo>
                  <a:cubicBezTo>
                    <a:pt x="16291" y="450"/>
                    <a:pt x="15514" y="100"/>
                    <a:pt x="14787" y="24"/>
                  </a:cubicBezTo>
                  <a:cubicBezTo>
                    <a:pt x="14638" y="8"/>
                    <a:pt x="14490" y="0"/>
                    <a:pt x="1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4733125" y="1717100"/>
              <a:ext cx="202250" cy="479675"/>
            </a:xfrm>
            <a:custGeom>
              <a:avLst/>
              <a:gdLst/>
              <a:ahLst/>
              <a:cxnLst/>
              <a:rect l="l" t="t" r="r" b="b"/>
              <a:pathLst>
                <a:path w="8090" h="19187" extrusionOk="0">
                  <a:moveTo>
                    <a:pt x="154" y="0"/>
                  </a:moveTo>
                  <a:cubicBezTo>
                    <a:pt x="77" y="0"/>
                    <a:pt x="0" y="60"/>
                    <a:pt x="30" y="165"/>
                  </a:cubicBezTo>
                  <a:cubicBezTo>
                    <a:pt x="782" y="3323"/>
                    <a:pt x="2211" y="6305"/>
                    <a:pt x="3589" y="9212"/>
                  </a:cubicBezTo>
                  <a:cubicBezTo>
                    <a:pt x="5118" y="12370"/>
                    <a:pt x="6847" y="15528"/>
                    <a:pt x="7524" y="18987"/>
                  </a:cubicBezTo>
                  <a:cubicBezTo>
                    <a:pt x="7546" y="19122"/>
                    <a:pt x="7666" y="19186"/>
                    <a:pt x="7787" y="19186"/>
                  </a:cubicBezTo>
                  <a:cubicBezTo>
                    <a:pt x="7936" y="19186"/>
                    <a:pt x="8089" y="19091"/>
                    <a:pt x="8075" y="18912"/>
                  </a:cubicBezTo>
                  <a:cubicBezTo>
                    <a:pt x="7950" y="15854"/>
                    <a:pt x="5995" y="12721"/>
                    <a:pt x="4667" y="10039"/>
                  </a:cubicBezTo>
                  <a:cubicBezTo>
                    <a:pt x="3063" y="6781"/>
                    <a:pt x="1534" y="3523"/>
                    <a:pt x="281" y="89"/>
                  </a:cubicBezTo>
                  <a:cubicBezTo>
                    <a:pt x="260" y="28"/>
                    <a:pt x="20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4854175" y="1470000"/>
              <a:ext cx="494675" cy="1400750"/>
            </a:xfrm>
            <a:custGeom>
              <a:avLst/>
              <a:gdLst/>
              <a:ahLst/>
              <a:cxnLst/>
              <a:rect l="l" t="t" r="r" b="b"/>
              <a:pathLst>
                <a:path w="19787" h="56030" extrusionOk="0">
                  <a:moveTo>
                    <a:pt x="19499" y="1"/>
                  </a:moveTo>
                  <a:cubicBezTo>
                    <a:pt x="19434" y="1"/>
                    <a:pt x="19370" y="30"/>
                    <a:pt x="19324" y="99"/>
                  </a:cubicBezTo>
                  <a:cubicBezTo>
                    <a:pt x="16341" y="4585"/>
                    <a:pt x="13434" y="9146"/>
                    <a:pt x="10577" y="13708"/>
                  </a:cubicBezTo>
                  <a:cubicBezTo>
                    <a:pt x="9173" y="15913"/>
                    <a:pt x="7795" y="18119"/>
                    <a:pt x="6391" y="20324"/>
                  </a:cubicBezTo>
                  <a:cubicBezTo>
                    <a:pt x="5188" y="22254"/>
                    <a:pt x="3960" y="24184"/>
                    <a:pt x="3183" y="26314"/>
                  </a:cubicBezTo>
                  <a:cubicBezTo>
                    <a:pt x="1579" y="30675"/>
                    <a:pt x="1253" y="35638"/>
                    <a:pt x="777" y="40224"/>
                  </a:cubicBezTo>
                  <a:cubicBezTo>
                    <a:pt x="251" y="45312"/>
                    <a:pt x="0" y="50450"/>
                    <a:pt x="201" y="55588"/>
                  </a:cubicBezTo>
                  <a:cubicBezTo>
                    <a:pt x="213" y="55879"/>
                    <a:pt x="456" y="56030"/>
                    <a:pt x="691" y="56030"/>
                  </a:cubicBezTo>
                  <a:cubicBezTo>
                    <a:pt x="920" y="56030"/>
                    <a:pt x="1140" y="55885"/>
                    <a:pt x="1128" y="55588"/>
                  </a:cubicBezTo>
                  <a:cubicBezTo>
                    <a:pt x="927" y="50625"/>
                    <a:pt x="1128" y="45663"/>
                    <a:pt x="1629" y="40725"/>
                  </a:cubicBezTo>
                  <a:cubicBezTo>
                    <a:pt x="2080" y="36064"/>
                    <a:pt x="2381" y="31001"/>
                    <a:pt x="4035" y="26565"/>
                  </a:cubicBezTo>
                  <a:cubicBezTo>
                    <a:pt x="4837" y="24334"/>
                    <a:pt x="6166" y="22329"/>
                    <a:pt x="7419" y="20324"/>
                  </a:cubicBezTo>
                  <a:cubicBezTo>
                    <a:pt x="8797" y="18119"/>
                    <a:pt x="10176" y="15913"/>
                    <a:pt x="11554" y="13683"/>
                  </a:cubicBezTo>
                  <a:cubicBezTo>
                    <a:pt x="14311" y="9272"/>
                    <a:pt x="17043" y="4811"/>
                    <a:pt x="19700" y="324"/>
                  </a:cubicBezTo>
                  <a:cubicBezTo>
                    <a:pt x="19786" y="150"/>
                    <a:pt x="19644" y="1"/>
                    <a:pt x="19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4288375" y="557025"/>
              <a:ext cx="452400" cy="480625"/>
            </a:xfrm>
            <a:custGeom>
              <a:avLst/>
              <a:gdLst/>
              <a:ahLst/>
              <a:cxnLst/>
              <a:rect l="l" t="t" r="r" b="b"/>
              <a:pathLst>
                <a:path w="18096" h="19225" extrusionOk="0">
                  <a:moveTo>
                    <a:pt x="4537" y="1"/>
                  </a:moveTo>
                  <a:cubicBezTo>
                    <a:pt x="4637" y="4337"/>
                    <a:pt x="5564" y="8623"/>
                    <a:pt x="7244" y="12608"/>
                  </a:cubicBezTo>
                  <a:cubicBezTo>
                    <a:pt x="5940" y="11530"/>
                    <a:pt x="4612" y="10452"/>
                    <a:pt x="3284" y="9374"/>
                  </a:cubicBezTo>
                  <a:cubicBezTo>
                    <a:pt x="2626" y="8838"/>
                    <a:pt x="1729" y="8301"/>
                    <a:pt x="948" y="8301"/>
                  </a:cubicBezTo>
                  <a:cubicBezTo>
                    <a:pt x="598" y="8301"/>
                    <a:pt x="272" y="8409"/>
                    <a:pt x="0" y="8673"/>
                  </a:cubicBezTo>
                  <a:cubicBezTo>
                    <a:pt x="1229" y="10252"/>
                    <a:pt x="2933" y="11379"/>
                    <a:pt x="4437" y="12733"/>
                  </a:cubicBezTo>
                  <a:cubicBezTo>
                    <a:pt x="6492" y="14537"/>
                    <a:pt x="8196" y="16768"/>
                    <a:pt x="9424" y="19224"/>
                  </a:cubicBezTo>
                  <a:lnTo>
                    <a:pt x="12306" y="19099"/>
                  </a:lnTo>
                  <a:cubicBezTo>
                    <a:pt x="11880" y="17019"/>
                    <a:pt x="12732" y="14888"/>
                    <a:pt x="13885" y="13134"/>
                  </a:cubicBezTo>
                  <a:cubicBezTo>
                    <a:pt x="15063" y="11354"/>
                    <a:pt x="16542" y="9801"/>
                    <a:pt x="17645" y="7996"/>
                  </a:cubicBezTo>
                  <a:cubicBezTo>
                    <a:pt x="17895" y="7570"/>
                    <a:pt x="18096" y="6918"/>
                    <a:pt x="17670" y="6643"/>
                  </a:cubicBezTo>
                  <a:cubicBezTo>
                    <a:pt x="17568" y="6581"/>
                    <a:pt x="17453" y="6558"/>
                    <a:pt x="17335" y="6558"/>
                  </a:cubicBezTo>
                  <a:cubicBezTo>
                    <a:pt x="17162" y="6558"/>
                    <a:pt x="16981" y="6608"/>
                    <a:pt x="16818" y="6668"/>
                  </a:cubicBezTo>
                  <a:cubicBezTo>
                    <a:pt x="14963" y="7369"/>
                    <a:pt x="13284" y="8547"/>
                    <a:pt x="12031" y="10101"/>
                  </a:cubicBezTo>
                  <a:cubicBezTo>
                    <a:pt x="12206" y="7294"/>
                    <a:pt x="12281" y="4487"/>
                    <a:pt x="12206" y="1655"/>
                  </a:cubicBezTo>
                  <a:lnTo>
                    <a:pt x="12206" y="1655"/>
                  </a:lnTo>
                  <a:cubicBezTo>
                    <a:pt x="9850" y="3309"/>
                    <a:pt x="9499" y="6618"/>
                    <a:pt x="9399" y="9500"/>
                  </a:cubicBezTo>
                  <a:cubicBezTo>
                    <a:pt x="8622" y="7720"/>
                    <a:pt x="7845" y="5941"/>
                    <a:pt x="7068" y="4161"/>
                  </a:cubicBezTo>
                  <a:cubicBezTo>
                    <a:pt x="6417" y="2658"/>
                    <a:pt x="5740" y="1129"/>
                    <a:pt x="4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4294650" y="964675"/>
              <a:ext cx="713675" cy="762200"/>
            </a:xfrm>
            <a:custGeom>
              <a:avLst/>
              <a:gdLst/>
              <a:ahLst/>
              <a:cxnLst/>
              <a:rect l="l" t="t" r="r" b="b"/>
              <a:pathLst>
                <a:path w="28547" h="30488" extrusionOk="0">
                  <a:moveTo>
                    <a:pt x="13448" y="1"/>
                  </a:moveTo>
                  <a:cubicBezTo>
                    <a:pt x="10659" y="1"/>
                    <a:pt x="7848" y="930"/>
                    <a:pt x="5639" y="2642"/>
                  </a:cubicBezTo>
                  <a:cubicBezTo>
                    <a:pt x="1955" y="5500"/>
                    <a:pt x="0" y="10337"/>
                    <a:pt x="301" y="14998"/>
                  </a:cubicBezTo>
                  <a:cubicBezTo>
                    <a:pt x="602" y="19660"/>
                    <a:pt x="3033" y="24071"/>
                    <a:pt x="6567" y="27104"/>
                  </a:cubicBezTo>
                  <a:cubicBezTo>
                    <a:pt x="8597" y="28833"/>
                    <a:pt x="11028" y="30186"/>
                    <a:pt x="13684" y="30412"/>
                  </a:cubicBezTo>
                  <a:cubicBezTo>
                    <a:pt x="14211" y="30462"/>
                    <a:pt x="15163" y="30487"/>
                    <a:pt x="15589" y="30487"/>
                  </a:cubicBezTo>
                  <a:cubicBezTo>
                    <a:pt x="21404" y="30312"/>
                    <a:pt x="25815" y="25675"/>
                    <a:pt x="27193" y="20011"/>
                  </a:cubicBezTo>
                  <a:cubicBezTo>
                    <a:pt x="28547" y="14347"/>
                    <a:pt x="26416" y="8156"/>
                    <a:pt x="22331" y="3996"/>
                  </a:cubicBezTo>
                  <a:cubicBezTo>
                    <a:pt x="21303" y="2943"/>
                    <a:pt x="20125" y="1991"/>
                    <a:pt x="18822" y="1289"/>
                  </a:cubicBezTo>
                  <a:cubicBezTo>
                    <a:pt x="17166" y="416"/>
                    <a:pt x="15312" y="1"/>
                    <a:pt x="13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4669900" y="1073525"/>
              <a:ext cx="46975" cy="38550"/>
            </a:xfrm>
            <a:custGeom>
              <a:avLst/>
              <a:gdLst/>
              <a:ahLst/>
              <a:cxnLst/>
              <a:rect l="l" t="t" r="r" b="b"/>
              <a:pathLst>
                <a:path w="1879" h="1542" extrusionOk="0">
                  <a:moveTo>
                    <a:pt x="279" y="1"/>
                  </a:moveTo>
                  <a:cubicBezTo>
                    <a:pt x="98" y="1"/>
                    <a:pt x="1" y="305"/>
                    <a:pt x="178" y="394"/>
                  </a:cubicBezTo>
                  <a:cubicBezTo>
                    <a:pt x="679" y="619"/>
                    <a:pt x="1080" y="945"/>
                    <a:pt x="1356" y="1421"/>
                  </a:cubicBezTo>
                  <a:cubicBezTo>
                    <a:pt x="1403" y="1507"/>
                    <a:pt x="1476" y="1542"/>
                    <a:pt x="1549" y="1542"/>
                  </a:cubicBezTo>
                  <a:cubicBezTo>
                    <a:pt x="1713" y="1542"/>
                    <a:pt x="1878" y="1369"/>
                    <a:pt x="1757" y="1196"/>
                  </a:cubicBezTo>
                  <a:cubicBezTo>
                    <a:pt x="1431" y="644"/>
                    <a:pt x="930" y="243"/>
                    <a:pt x="354" y="18"/>
                  </a:cubicBezTo>
                  <a:cubicBezTo>
                    <a:pt x="327" y="6"/>
                    <a:pt x="302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4586625" y="1092425"/>
              <a:ext cx="15375" cy="51575"/>
            </a:xfrm>
            <a:custGeom>
              <a:avLst/>
              <a:gdLst/>
              <a:ahLst/>
              <a:cxnLst/>
              <a:rect l="l" t="t" r="r" b="b"/>
              <a:pathLst>
                <a:path w="615" h="2063" extrusionOk="0">
                  <a:moveTo>
                    <a:pt x="218" y="1"/>
                  </a:moveTo>
                  <a:cubicBezTo>
                    <a:pt x="115" y="1"/>
                    <a:pt x="0" y="75"/>
                    <a:pt x="0" y="189"/>
                  </a:cubicBezTo>
                  <a:cubicBezTo>
                    <a:pt x="0" y="740"/>
                    <a:pt x="50" y="1267"/>
                    <a:pt x="101" y="1818"/>
                  </a:cubicBezTo>
                  <a:cubicBezTo>
                    <a:pt x="113" y="1981"/>
                    <a:pt x="245" y="2063"/>
                    <a:pt x="370" y="2063"/>
                  </a:cubicBezTo>
                  <a:cubicBezTo>
                    <a:pt x="495" y="2063"/>
                    <a:pt x="614" y="1981"/>
                    <a:pt x="602" y="1818"/>
                  </a:cubicBezTo>
                  <a:cubicBezTo>
                    <a:pt x="527" y="1242"/>
                    <a:pt x="477" y="690"/>
                    <a:pt x="376" y="139"/>
                  </a:cubicBezTo>
                  <a:cubicBezTo>
                    <a:pt x="366" y="42"/>
                    <a:pt x="29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4503925" y="1107200"/>
              <a:ext cx="22225" cy="48000"/>
            </a:xfrm>
            <a:custGeom>
              <a:avLst/>
              <a:gdLst/>
              <a:ahLst/>
              <a:cxnLst/>
              <a:rect l="l" t="t" r="r" b="b"/>
              <a:pathLst>
                <a:path w="889" h="1920" extrusionOk="0">
                  <a:moveTo>
                    <a:pt x="612" y="0"/>
                  </a:moveTo>
                  <a:cubicBezTo>
                    <a:pt x="551" y="0"/>
                    <a:pt x="490" y="29"/>
                    <a:pt x="451" y="99"/>
                  </a:cubicBezTo>
                  <a:cubicBezTo>
                    <a:pt x="150" y="576"/>
                    <a:pt x="0" y="1127"/>
                    <a:pt x="50" y="1703"/>
                  </a:cubicBezTo>
                  <a:cubicBezTo>
                    <a:pt x="50" y="1844"/>
                    <a:pt x="174" y="1920"/>
                    <a:pt x="293" y="1920"/>
                  </a:cubicBezTo>
                  <a:cubicBezTo>
                    <a:pt x="406" y="1920"/>
                    <a:pt x="514" y="1850"/>
                    <a:pt x="501" y="1703"/>
                  </a:cubicBezTo>
                  <a:cubicBezTo>
                    <a:pt x="476" y="1202"/>
                    <a:pt x="551" y="726"/>
                    <a:pt x="802" y="300"/>
                  </a:cubicBezTo>
                  <a:cubicBezTo>
                    <a:pt x="889" y="144"/>
                    <a:pt x="748" y="0"/>
                    <a:pt x="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4554350" y="1235600"/>
              <a:ext cx="9750" cy="29475"/>
            </a:xfrm>
            <a:custGeom>
              <a:avLst/>
              <a:gdLst/>
              <a:ahLst/>
              <a:cxnLst/>
              <a:rect l="l" t="t" r="r" b="b"/>
              <a:pathLst>
                <a:path w="390" h="1179" extrusionOk="0">
                  <a:moveTo>
                    <a:pt x="145" y="1"/>
                  </a:moveTo>
                  <a:cubicBezTo>
                    <a:pt x="70" y="1"/>
                    <a:pt x="1" y="51"/>
                    <a:pt x="13" y="151"/>
                  </a:cubicBezTo>
                  <a:cubicBezTo>
                    <a:pt x="13" y="452"/>
                    <a:pt x="38" y="728"/>
                    <a:pt x="63" y="1029"/>
                  </a:cubicBezTo>
                  <a:cubicBezTo>
                    <a:pt x="63" y="1129"/>
                    <a:pt x="145" y="1179"/>
                    <a:pt x="226" y="1179"/>
                  </a:cubicBezTo>
                  <a:cubicBezTo>
                    <a:pt x="308" y="1179"/>
                    <a:pt x="389" y="1129"/>
                    <a:pt x="389" y="1029"/>
                  </a:cubicBezTo>
                  <a:cubicBezTo>
                    <a:pt x="364" y="728"/>
                    <a:pt x="339" y="452"/>
                    <a:pt x="314" y="151"/>
                  </a:cubicBezTo>
                  <a:cubicBezTo>
                    <a:pt x="301" y="51"/>
                    <a:pt x="22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4640850" y="1222150"/>
              <a:ext cx="57750" cy="63800"/>
            </a:xfrm>
            <a:custGeom>
              <a:avLst/>
              <a:gdLst/>
              <a:ahLst/>
              <a:cxnLst/>
              <a:rect l="l" t="t" r="r" b="b"/>
              <a:pathLst>
                <a:path w="2310" h="2552" extrusionOk="0">
                  <a:moveTo>
                    <a:pt x="240" y="0"/>
                  </a:moveTo>
                  <a:cubicBezTo>
                    <a:pt x="118" y="0"/>
                    <a:pt x="0" y="132"/>
                    <a:pt x="87" y="288"/>
                  </a:cubicBezTo>
                  <a:cubicBezTo>
                    <a:pt x="563" y="1065"/>
                    <a:pt x="1090" y="1817"/>
                    <a:pt x="1741" y="2469"/>
                  </a:cubicBezTo>
                  <a:cubicBezTo>
                    <a:pt x="1800" y="2527"/>
                    <a:pt x="1865" y="2552"/>
                    <a:pt x="1928" y="2552"/>
                  </a:cubicBezTo>
                  <a:cubicBezTo>
                    <a:pt x="2133" y="2552"/>
                    <a:pt x="2309" y="2291"/>
                    <a:pt x="2117" y="2118"/>
                  </a:cubicBezTo>
                  <a:cubicBezTo>
                    <a:pt x="1465" y="1491"/>
                    <a:pt x="864" y="840"/>
                    <a:pt x="388" y="88"/>
                  </a:cubicBezTo>
                  <a:cubicBezTo>
                    <a:pt x="349" y="26"/>
                    <a:pt x="294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768850" y="1217225"/>
              <a:ext cx="53050" cy="54575"/>
            </a:xfrm>
            <a:custGeom>
              <a:avLst/>
              <a:gdLst/>
              <a:ahLst/>
              <a:cxnLst/>
              <a:rect l="l" t="t" r="r" b="b"/>
              <a:pathLst>
                <a:path w="2122" h="2183" extrusionOk="0">
                  <a:moveTo>
                    <a:pt x="308" y="0"/>
                  </a:moveTo>
                  <a:cubicBezTo>
                    <a:pt x="149" y="0"/>
                    <a:pt x="1" y="162"/>
                    <a:pt x="105" y="335"/>
                  </a:cubicBezTo>
                  <a:cubicBezTo>
                    <a:pt x="506" y="1037"/>
                    <a:pt x="982" y="1638"/>
                    <a:pt x="1609" y="2139"/>
                  </a:cubicBezTo>
                  <a:cubicBezTo>
                    <a:pt x="1652" y="2170"/>
                    <a:pt x="1696" y="2183"/>
                    <a:pt x="1740" y="2183"/>
                  </a:cubicBezTo>
                  <a:cubicBezTo>
                    <a:pt x="1947" y="2183"/>
                    <a:pt x="2121" y="1879"/>
                    <a:pt x="1934" y="1713"/>
                  </a:cubicBezTo>
                  <a:cubicBezTo>
                    <a:pt x="1408" y="1212"/>
                    <a:pt x="907" y="711"/>
                    <a:pt x="506" y="109"/>
                  </a:cubicBezTo>
                  <a:cubicBezTo>
                    <a:pt x="452" y="32"/>
                    <a:pt x="379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4775325" y="1315775"/>
              <a:ext cx="35000" cy="65725"/>
            </a:xfrm>
            <a:custGeom>
              <a:avLst/>
              <a:gdLst/>
              <a:ahLst/>
              <a:cxnLst/>
              <a:rect l="l" t="t" r="r" b="b"/>
              <a:pathLst>
                <a:path w="1400" h="2629" extrusionOk="0">
                  <a:moveTo>
                    <a:pt x="229" y="0"/>
                  </a:moveTo>
                  <a:cubicBezTo>
                    <a:pt x="112" y="0"/>
                    <a:pt x="1" y="91"/>
                    <a:pt x="46" y="228"/>
                  </a:cubicBezTo>
                  <a:cubicBezTo>
                    <a:pt x="347" y="979"/>
                    <a:pt x="548" y="1781"/>
                    <a:pt x="873" y="2508"/>
                  </a:cubicBezTo>
                  <a:cubicBezTo>
                    <a:pt x="916" y="2593"/>
                    <a:pt x="992" y="2629"/>
                    <a:pt x="1072" y="2629"/>
                  </a:cubicBezTo>
                  <a:cubicBezTo>
                    <a:pt x="1229" y="2629"/>
                    <a:pt x="1399" y="2490"/>
                    <a:pt x="1350" y="2308"/>
                  </a:cubicBezTo>
                  <a:cubicBezTo>
                    <a:pt x="1099" y="1556"/>
                    <a:pt x="723" y="854"/>
                    <a:pt x="422" y="127"/>
                  </a:cubicBezTo>
                  <a:cubicBezTo>
                    <a:pt x="383" y="38"/>
                    <a:pt x="304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4682125" y="1355225"/>
              <a:ext cx="16400" cy="47275"/>
            </a:xfrm>
            <a:custGeom>
              <a:avLst/>
              <a:gdLst/>
              <a:ahLst/>
              <a:cxnLst/>
              <a:rect l="l" t="t" r="r" b="b"/>
              <a:pathLst>
                <a:path w="656" h="1891" extrusionOk="0">
                  <a:moveTo>
                    <a:pt x="204" y="1"/>
                  </a:moveTo>
                  <a:cubicBezTo>
                    <a:pt x="105" y="1"/>
                    <a:pt x="1" y="66"/>
                    <a:pt x="15" y="178"/>
                  </a:cubicBezTo>
                  <a:cubicBezTo>
                    <a:pt x="90" y="680"/>
                    <a:pt x="65" y="1206"/>
                    <a:pt x="190" y="1707"/>
                  </a:cubicBezTo>
                  <a:cubicBezTo>
                    <a:pt x="213" y="1833"/>
                    <a:pt x="314" y="1891"/>
                    <a:pt x="414" y="1891"/>
                  </a:cubicBezTo>
                  <a:cubicBezTo>
                    <a:pt x="535" y="1891"/>
                    <a:pt x="655" y="1807"/>
                    <a:pt x="642" y="1657"/>
                  </a:cubicBezTo>
                  <a:cubicBezTo>
                    <a:pt x="616" y="1131"/>
                    <a:pt x="441" y="630"/>
                    <a:pt x="366" y="128"/>
                  </a:cubicBezTo>
                  <a:cubicBezTo>
                    <a:pt x="355" y="40"/>
                    <a:pt x="281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4561250" y="1372750"/>
              <a:ext cx="21650" cy="52925"/>
            </a:xfrm>
            <a:custGeom>
              <a:avLst/>
              <a:gdLst/>
              <a:ahLst/>
              <a:cxnLst/>
              <a:rect l="l" t="t" r="r" b="b"/>
              <a:pathLst>
                <a:path w="866" h="2117" extrusionOk="0">
                  <a:moveTo>
                    <a:pt x="163" y="0"/>
                  </a:moveTo>
                  <a:cubicBezTo>
                    <a:pt x="78" y="0"/>
                    <a:pt x="1" y="57"/>
                    <a:pt x="13" y="179"/>
                  </a:cubicBezTo>
                  <a:cubicBezTo>
                    <a:pt x="13" y="781"/>
                    <a:pt x="88" y="1357"/>
                    <a:pt x="289" y="1934"/>
                  </a:cubicBezTo>
                  <a:cubicBezTo>
                    <a:pt x="328" y="2062"/>
                    <a:pt x="435" y="2117"/>
                    <a:pt x="541" y="2117"/>
                  </a:cubicBezTo>
                  <a:cubicBezTo>
                    <a:pt x="703" y="2117"/>
                    <a:pt x="866" y="1990"/>
                    <a:pt x="790" y="1808"/>
                  </a:cubicBezTo>
                  <a:cubicBezTo>
                    <a:pt x="589" y="1282"/>
                    <a:pt x="439" y="731"/>
                    <a:pt x="364" y="179"/>
                  </a:cubicBezTo>
                  <a:cubicBezTo>
                    <a:pt x="351" y="63"/>
                    <a:pt x="252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4439375" y="1333350"/>
              <a:ext cx="16425" cy="49850"/>
            </a:xfrm>
            <a:custGeom>
              <a:avLst/>
              <a:gdLst/>
              <a:ahLst/>
              <a:cxnLst/>
              <a:rect l="l" t="t" r="r" b="b"/>
              <a:pathLst>
                <a:path w="657" h="1994" extrusionOk="0">
                  <a:moveTo>
                    <a:pt x="248" y="1"/>
                  </a:moveTo>
                  <a:cubicBezTo>
                    <a:pt x="170" y="1"/>
                    <a:pt x="88" y="51"/>
                    <a:pt x="76" y="151"/>
                  </a:cubicBezTo>
                  <a:cubicBezTo>
                    <a:pt x="26" y="728"/>
                    <a:pt x="1" y="1304"/>
                    <a:pt x="201" y="1830"/>
                  </a:cubicBezTo>
                  <a:cubicBezTo>
                    <a:pt x="242" y="1944"/>
                    <a:pt x="330" y="1994"/>
                    <a:pt x="416" y="1994"/>
                  </a:cubicBezTo>
                  <a:cubicBezTo>
                    <a:pt x="539" y="1994"/>
                    <a:pt x="657" y="1892"/>
                    <a:pt x="627" y="1730"/>
                  </a:cubicBezTo>
                  <a:cubicBezTo>
                    <a:pt x="502" y="1204"/>
                    <a:pt x="377" y="703"/>
                    <a:pt x="402" y="151"/>
                  </a:cubicBezTo>
                  <a:cubicBezTo>
                    <a:pt x="402" y="51"/>
                    <a:pt x="32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4416200" y="1177925"/>
              <a:ext cx="18075" cy="69150"/>
            </a:xfrm>
            <a:custGeom>
              <a:avLst/>
              <a:gdLst/>
              <a:ahLst/>
              <a:cxnLst/>
              <a:rect l="l" t="t" r="r" b="b"/>
              <a:pathLst>
                <a:path w="723" h="2766" extrusionOk="0">
                  <a:moveTo>
                    <a:pt x="489" y="0"/>
                  </a:moveTo>
                  <a:cubicBezTo>
                    <a:pt x="416" y="0"/>
                    <a:pt x="346" y="39"/>
                    <a:pt x="326" y="128"/>
                  </a:cubicBezTo>
                  <a:cubicBezTo>
                    <a:pt x="126" y="930"/>
                    <a:pt x="0" y="1732"/>
                    <a:pt x="0" y="2559"/>
                  </a:cubicBezTo>
                  <a:cubicBezTo>
                    <a:pt x="0" y="2696"/>
                    <a:pt x="113" y="2765"/>
                    <a:pt x="226" y="2765"/>
                  </a:cubicBezTo>
                  <a:cubicBezTo>
                    <a:pt x="339" y="2765"/>
                    <a:pt x="451" y="2696"/>
                    <a:pt x="451" y="2559"/>
                  </a:cubicBezTo>
                  <a:cubicBezTo>
                    <a:pt x="451" y="1757"/>
                    <a:pt x="527" y="1005"/>
                    <a:pt x="677" y="228"/>
                  </a:cubicBezTo>
                  <a:cubicBezTo>
                    <a:pt x="723" y="91"/>
                    <a:pt x="60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4808425" y="1467300"/>
              <a:ext cx="23975" cy="36875"/>
            </a:xfrm>
            <a:custGeom>
              <a:avLst/>
              <a:gdLst/>
              <a:ahLst/>
              <a:cxnLst/>
              <a:rect l="l" t="t" r="r" b="b"/>
              <a:pathLst>
                <a:path w="959" h="1475" extrusionOk="0">
                  <a:moveTo>
                    <a:pt x="329" y="1"/>
                  </a:moveTo>
                  <a:cubicBezTo>
                    <a:pt x="225" y="1"/>
                    <a:pt x="123" y="59"/>
                    <a:pt x="101" y="182"/>
                  </a:cubicBezTo>
                  <a:cubicBezTo>
                    <a:pt x="1" y="633"/>
                    <a:pt x="76" y="1034"/>
                    <a:pt x="377" y="1385"/>
                  </a:cubicBezTo>
                  <a:cubicBezTo>
                    <a:pt x="434" y="1448"/>
                    <a:pt x="502" y="1475"/>
                    <a:pt x="570" y="1475"/>
                  </a:cubicBezTo>
                  <a:cubicBezTo>
                    <a:pt x="768" y="1475"/>
                    <a:pt x="959" y="1246"/>
                    <a:pt x="828" y="1059"/>
                  </a:cubicBezTo>
                  <a:cubicBezTo>
                    <a:pt x="677" y="808"/>
                    <a:pt x="577" y="558"/>
                    <a:pt x="577" y="257"/>
                  </a:cubicBezTo>
                  <a:cubicBezTo>
                    <a:pt x="591" y="90"/>
                    <a:pt x="459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4870175" y="1276000"/>
              <a:ext cx="34375" cy="38200"/>
            </a:xfrm>
            <a:custGeom>
              <a:avLst/>
              <a:gdLst/>
              <a:ahLst/>
              <a:cxnLst/>
              <a:rect l="l" t="t" r="r" b="b"/>
              <a:pathLst>
                <a:path w="1375" h="1528" extrusionOk="0">
                  <a:moveTo>
                    <a:pt x="265" y="1"/>
                  </a:moveTo>
                  <a:cubicBezTo>
                    <a:pt x="128" y="1"/>
                    <a:pt x="1" y="127"/>
                    <a:pt x="87" y="265"/>
                  </a:cubicBezTo>
                  <a:cubicBezTo>
                    <a:pt x="338" y="641"/>
                    <a:pt x="563" y="1017"/>
                    <a:pt x="789" y="1393"/>
                  </a:cubicBezTo>
                  <a:cubicBezTo>
                    <a:pt x="847" y="1488"/>
                    <a:pt x="928" y="1527"/>
                    <a:pt x="1006" y="1527"/>
                  </a:cubicBezTo>
                  <a:cubicBezTo>
                    <a:pt x="1195" y="1527"/>
                    <a:pt x="1374" y="1297"/>
                    <a:pt x="1215" y="1067"/>
                  </a:cubicBezTo>
                  <a:cubicBezTo>
                    <a:pt x="964" y="741"/>
                    <a:pt x="688" y="415"/>
                    <a:pt x="438" y="89"/>
                  </a:cubicBezTo>
                  <a:cubicBezTo>
                    <a:pt x="391" y="27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4825625" y="1159450"/>
              <a:ext cx="39175" cy="36200"/>
            </a:xfrm>
            <a:custGeom>
              <a:avLst/>
              <a:gdLst/>
              <a:ahLst/>
              <a:cxnLst/>
              <a:rect l="l" t="t" r="r" b="b"/>
              <a:pathLst>
                <a:path w="1567" h="1448" extrusionOk="0">
                  <a:moveTo>
                    <a:pt x="236" y="1"/>
                  </a:moveTo>
                  <a:cubicBezTo>
                    <a:pt x="89" y="1"/>
                    <a:pt x="0" y="242"/>
                    <a:pt x="165" y="365"/>
                  </a:cubicBezTo>
                  <a:cubicBezTo>
                    <a:pt x="516" y="641"/>
                    <a:pt x="791" y="967"/>
                    <a:pt x="1042" y="1343"/>
                  </a:cubicBezTo>
                  <a:cubicBezTo>
                    <a:pt x="1094" y="1417"/>
                    <a:pt x="1166" y="1447"/>
                    <a:pt x="1236" y="1447"/>
                  </a:cubicBezTo>
                  <a:cubicBezTo>
                    <a:pt x="1404" y="1447"/>
                    <a:pt x="1566" y="1276"/>
                    <a:pt x="1443" y="1117"/>
                  </a:cubicBezTo>
                  <a:cubicBezTo>
                    <a:pt x="1142" y="691"/>
                    <a:pt x="766" y="340"/>
                    <a:pt x="340" y="39"/>
                  </a:cubicBezTo>
                  <a:cubicBezTo>
                    <a:pt x="304" y="12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5465700" y="748775"/>
              <a:ext cx="263175" cy="333975"/>
            </a:xfrm>
            <a:custGeom>
              <a:avLst/>
              <a:gdLst/>
              <a:ahLst/>
              <a:cxnLst/>
              <a:rect l="l" t="t" r="r" b="b"/>
              <a:pathLst>
                <a:path w="10527" h="13359" extrusionOk="0">
                  <a:moveTo>
                    <a:pt x="5790" y="0"/>
                  </a:moveTo>
                  <a:lnTo>
                    <a:pt x="5790" y="0"/>
                  </a:lnTo>
                  <a:cubicBezTo>
                    <a:pt x="4211" y="2406"/>
                    <a:pt x="3058" y="5088"/>
                    <a:pt x="2457" y="7895"/>
                  </a:cubicBezTo>
                  <a:lnTo>
                    <a:pt x="1529" y="4637"/>
                  </a:lnTo>
                  <a:cubicBezTo>
                    <a:pt x="1317" y="3882"/>
                    <a:pt x="883" y="2972"/>
                    <a:pt x="143" y="2972"/>
                  </a:cubicBezTo>
                  <a:cubicBezTo>
                    <a:pt x="97" y="2972"/>
                    <a:pt x="49" y="2975"/>
                    <a:pt x="0" y="2983"/>
                  </a:cubicBezTo>
                  <a:cubicBezTo>
                    <a:pt x="76" y="4311"/>
                    <a:pt x="577" y="5589"/>
                    <a:pt x="878" y="6892"/>
                  </a:cubicBezTo>
                  <a:cubicBezTo>
                    <a:pt x="1304" y="8672"/>
                    <a:pt x="1379" y="10527"/>
                    <a:pt x="1103" y="12331"/>
                  </a:cubicBezTo>
                  <a:lnTo>
                    <a:pt x="2707" y="13359"/>
                  </a:lnTo>
                  <a:cubicBezTo>
                    <a:pt x="3284" y="12080"/>
                    <a:pt x="4562" y="11253"/>
                    <a:pt x="5865" y="10727"/>
                  </a:cubicBezTo>
                  <a:cubicBezTo>
                    <a:pt x="7168" y="10201"/>
                    <a:pt x="8572" y="9925"/>
                    <a:pt x="9875" y="9374"/>
                  </a:cubicBezTo>
                  <a:cubicBezTo>
                    <a:pt x="10176" y="9248"/>
                    <a:pt x="10527" y="8948"/>
                    <a:pt x="10401" y="8647"/>
                  </a:cubicBezTo>
                  <a:cubicBezTo>
                    <a:pt x="10326" y="8471"/>
                    <a:pt x="10126" y="8396"/>
                    <a:pt x="9925" y="8346"/>
                  </a:cubicBezTo>
                  <a:cubicBezTo>
                    <a:pt x="9297" y="8174"/>
                    <a:pt x="8651" y="8086"/>
                    <a:pt x="8004" y="8086"/>
                  </a:cubicBezTo>
                  <a:cubicBezTo>
                    <a:pt x="7335" y="8086"/>
                    <a:pt x="6666" y="8180"/>
                    <a:pt x="6016" y="8371"/>
                  </a:cubicBezTo>
                  <a:cubicBezTo>
                    <a:pt x="7193" y="6918"/>
                    <a:pt x="8296" y="5389"/>
                    <a:pt x="9349" y="3835"/>
                  </a:cubicBezTo>
                  <a:cubicBezTo>
                    <a:pt x="7419" y="3835"/>
                    <a:pt x="5965" y="5514"/>
                    <a:pt x="4812" y="7043"/>
                  </a:cubicBezTo>
                  <a:cubicBezTo>
                    <a:pt x="5063" y="5765"/>
                    <a:pt x="5339" y="4486"/>
                    <a:pt x="5589" y="3233"/>
                  </a:cubicBezTo>
                  <a:cubicBezTo>
                    <a:pt x="5815" y="2156"/>
                    <a:pt x="6016" y="1078"/>
                    <a:pt x="5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5206925" y="1019225"/>
              <a:ext cx="470575" cy="504950"/>
            </a:xfrm>
            <a:custGeom>
              <a:avLst/>
              <a:gdLst/>
              <a:ahLst/>
              <a:cxnLst/>
              <a:rect l="l" t="t" r="r" b="b"/>
              <a:pathLst>
                <a:path w="18823" h="20198" extrusionOk="0">
                  <a:moveTo>
                    <a:pt x="10006" y="0"/>
                  </a:moveTo>
                  <a:cubicBezTo>
                    <a:pt x="9879" y="0"/>
                    <a:pt x="9752" y="3"/>
                    <a:pt x="9625" y="9"/>
                  </a:cubicBezTo>
                  <a:cubicBezTo>
                    <a:pt x="6542" y="160"/>
                    <a:pt x="3610" y="2039"/>
                    <a:pt x="2006" y="4696"/>
                  </a:cubicBezTo>
                  <a:cubicBezTo>
                    <a:pt x="376" y="7353"/>
                    <a:pt x="1" y="10661"/>
                    <a:pt x="777" y="13694"/>
                  </a:cubicBezTo>
                  <a:cubicBezTo>
                    <a:pt x="1204" y="15398"/>
                    <a:pt x="2006" y="17052"/>
                    <a:pt x="3359" y="18205"/>
                  </a:cubicBezTo>
                  <a:cubicBezTo>
                    <a:pt x="3635" y="18430"/>
                    <a:pt x="4161" y="18806"/>
                    <a:pt x="4386" y="18982"/>
                  </a:cubicBezTo>
                  <a:cubicBezTo>
                    <a:pt x="5654" y="19817"/>
                    <a:pt x="7064" y="20198"/>
                    <a:pt x="8487" y="20198"/>
                  </a:cubicBezTo>
                  <a:cubicBezTo>
                    <a:pt x="10693" y="20198"/>
                    <a:pt x="12930" y="19283"/>
                    <a:pt x="14712" y="17729"/>
                  </a:cubicBezTo>
                  <a:cubicBezTo>
                    <a:pt x="17620" y="15147"/>
                    <a:pt x="18823" y="10962"/>
                    <a:pt x="18196" y="7152"/>
                  </a:cubicBezTo>
                  <a:cubicBezTo>
                    <a:pt x="18046" y="6175"/>
                    <a:pt x="17770" y="5197"/>
                    <a:pt x="17319" y="4320"/>
                  </a:cubicBezTo>
                  <a:cubicBezTo>
                    <a:pt x="15973" y="1676"/>
                    <a:pt x="12990" y="0"/>
                    <a:pt x="10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5556450" y="1134975"/>
              <a:ext cx="15175" cy="33950"/>
            </a:xfrm>
            <a:custGeom>
              <a:avLst/>
              <a:gdLst/>
              <a:ahLst/>
              <a:cxnLst/>
              <a:rect l="l" t="t" r="r" b="b"/>
              <a:pathLst>
                <a:path w="607" h="1358" extrusionOk="0">
                  <a:moveTo>
                    <a:pt x="189" y="0"/>
                  </a:moveTo>
                  <a:cubicBezTo>
                    <a:pt x="101" y="0"/>
                    <a:pt x="1" y="77"/>
                    <a:pt x="55" y="166"/>
                  </a:cubicBezTo>
                  <a:cubicBezTo>
                    <a:pt x="255" y="492"/>
                    <a:pt x="330" y="818"/>
                    <a:pt x="305" y="1194"/>
                  </a:cubicBezTo>
                  <a:cubicBezTo>
                    <a:pt x="292" y="1300"/>
                    <a:pt x="371" y="1357"/>
                    <a:pt x="447" y="1357"/>
                  </a:cubicBezTo>
                  <a:cubicBezTo>
                    <a:pt x="515" y="1357"/>
                    <a:pt x="581" y="1313"/>
                    <a:pt x="581" y="1219"/>
                  </a:cubicBezTo>
                  <a:cubicBezTo>
                    <a:pt x="606" y="793"/>
                    <a:pt x="506" y="392"/>
                    <a:pt x="280" y="41"/>
                  </a:cubicBezTo>
                  <a:cubicBezTo>
                    <a:pt x="259" y="12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5488350" y="1112400"/>
              <a:ext cx="22575" cy="30450"/>
            </a:xfrm>
            <a:custGeom>
              <a:avLst/>
              <a:gdLst/>
              <a:ahLst/>
              <a:cxnLst/>
              <a:rect l="l" t="t" r="r" b="b"/>
              <a:pathLst>
                <a:path w="903" h="1218" extrusionOk="0">
                  <a:moveTo>
                    <a:pt x="734" y="1"/>
                  </a:moveTo>
                  <a:cubicBezTo>
                    <a:pt x="702" y="1"/>
                    <a:pt x="670" y="13"/>
                    <a:pt x="648" y="42"/>
                  </a:cubicBezTo>
                  <a:cubicBezTo>
                    <a:pt x="448" y="342"/>
                    <a:pt x="272" y="668"/>
                    <a:pt x="72" y="969"/>
                  </a:cubicBezTo>
                  <a:cubicBezTo>
                    <a:pt x="1" y="1093"/>
                    <a:pt x="118" y="1217"/>
                    <a:pt x="219" y="1217"/>
                  </a:cubicBezTo>
                  <a:cubicBezTo>
                    <a:pt x="261" y="1217"/>
                    <a:pt x="300" y="1196"/>
                    <a:pt x="323" y="1144"/>
                  </a:cubicBezTo>
                  <a:cubicBezTo>
                    <a:pt x="523" y="819"/>
                    <a:pt x="698" y="493"/>
                    <a:pt x="849" y="167"/>
                  </a:cubicBezTo>
                  <a:cubicBezTo>
                    <a:pt x="903" y="78"/>
                    <a:pt x="816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5438700" y="1092575"/>
              <a:ext cx="27900" cy="23975"/>
            </a:xfrm>
            <a:custGeom>
              <a:avLst/>
              <a:gdLst/>
              <a:ahLst/>
              <a:cxnLst/>
              <a:rect l="l" t="t" r="r" b="b"/>
              <a:pathLst>
                <a:path w="1116" h="959" extrusionOk="0">
                  <a:moveTo>
                    <a:pt x="923" y="0"/>
                  </a:moveTo>
                  <a:cubicBezTo>
                    <a:pt x="909" y="0"/>
                    <a:pt x="895" y="3"/>
                    <a:pt x="880" y="8"/>
                  </a:cubicBezTo>
                  <a:cubicBezTo>
                    <a:pt x="554" y="158"/>
                    <a:pt x="253" y="409"/>
                    <a:pt x="53" y="734"/>
                  </a:cubicBezTo>
                  <a:cubicBezTo>
                    <a:pt x="0" y="840"/>
                    <a:pt x="83" y="958"/>
                    <a:pt x="172" y="958"/>
                  </a:cubicBezTo>
                  <a:cubicBezTo>
                    <a:pt x="210" y="958"/>
                    <a:pt x="249" y="937"/>
                    <a:pt x="278" y="885"/>
                  </a:cubicBezTo>
                  <a:cubicBezTo>
                    <a:pt x="454" y="609"/>
                    <a:pt x="679" y="384"/>
                    <a:pt x="980" y="233"/>
                  </a:cubicBezTo>
                  <a:cubicBezTo>
                    <a:pt x="1116" y="188"/>
                    <a:pt x="1048" y="0"/>
                    <a:pt x="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423650" y="1177550"/>
              <a:ext cx="13500" cy="17425"/>
            </a:xfrm>
            <a:custGeom>
              <a:avLst/>
              <a:gdLst/>
              <a:ahLst/>
              <a:cxnLst/>
              <a:rect l="l" t="t" r="r" b="b"/>
              <a:pathLst>
                <a:path w="540" h="697" extrusionOk="0">
                  <a:moveTo>
                    <a:pt x="427" y="1"/>
                  </a:moveTo>
                  <a:cubicBezTo>
                    <a:pt x="402" y="1"/>
                    <a:pt x="376" y="13"/>
                    <a:pt x="354" y="42"/>
                  </a:cubicBezTo>
                  <a:cubicBezTo>
                    <a:pt x="254" y="218"/>
                    <a:pt x="154" y="368"/>
                    <a:pt x="53" y="544"/>
                  </a:cubicBezTo>
                  <a:cubicBezTo>
                    <a:pt x="1" y="614"/>
                    <a:pt x="71" y="696"/>
                    <a:pt x="135" y="696"/>
                  </a:cubicBezTo>
                  <a:cubicBezTo>
                    <a:pt x="163" y="696"/>
                    <a:pt x="189" y="681"/>
                    <a:pt x="204" y="644"/>
                  </a:cubicBezTo>
                  <a:cubicBezTo>
                    <a:pt x="304" y="493"/>
                    <a:pt x="404" y="318"/>
                    <a:pt x="504" y="143"/>
                  </a:cubicBezTo>
                  <a:cubicBezTo>
                    <a:pt x="540" y="72"/>
                    <a:pt x="488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483875" y="1204275"/>
              <a:ext cx="11025" cy="51475"/>
            </a:xfrm>
            <a:custGeom>
              <a:avLst/>
              <a:gdLst/>
              <a:ahLst/>
              <a:cxnLst/>
              <a:rect l="l" t="t" r="r" b="b"/>
              <a:pathLst>
                <a:path w="441" h="2059" extrusionOk="0">
                  <a:moveTo>
                    <a:pt x="134" y="0"/>
                  </a:moveTo>
                  <a:cubicBezTo>
                    <a:pt x="85" y="0"/>
                    <a:pt x="37" y="32"/>
                    <a:pt x="25" y="101"/>
                  </a:cubicBezTo>
                  <a:cubicBezTo>
                    <a:pt x="0" y="703"/>
                    <a:pt x="0" y="1329"/>
                    <a:pt x="101" y="1931"/>
                  </a:cubicBezTo>
                  <a:cubicBezTo>
                    <a:pt x="111" y="2019"/>
                    <a:pt x="180" y="2058"/>
                    <a:pt x="252" y="2058"/>
                  </a:cubicBezTo>
                  <a:cubicBezTo>
                    <a:pt x="344" y="2058"/>
                    <a:pt x="440" y="1993"/>
                    <a:pt x="426" y="1881"/>
                  </a:cubicBezTo>
                  <a:cubicBezTo>
                    <a:pt x="301" y="1304"/>
                    <a:pt x="226" y="728"/>
                    <a:pt x="251" y="126"/>
                  </a:cubicBezTo>
                  <a:cubicBezTo>
                    <a:pt x="251" y="45"/>
                    <a:pt x="192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5554675" y="1251175"/>
              <a:ext cx="12925" cy="43975"/>
            </a:xfrm>
            <a:custGeom>
              <a:avLst/>
              <a:gdLst/>
              <a:ahLst/>
              <a:cxnLst/>
              <a:rect l="l" t="t" r="r" b="b"/>
              <a:pathLst>
                <a:path w="517" h="1759" extrusionOk="0">
                  <a:moveTo>
                    <a:pt x="178" y="0"/>
                  </a:moveTo>
                  <a:cubicBezTo>
                    <a:pt x="119" y="0"/>
                    <a:pt x="62" y="39"/>
                    <a:pt x="50" y="130"/>
                  </a:cubicBezTo>
                  <a:cubicBezTo>
                    <a:pt x="0" y="656"/>
                    <a:pt x="25" y="1157"/>
                    <a:pt x="176" y="1659"/>
                  </a:cubicBezTo>
                  <a:cubicBezTo>
                    <a:pt x="206" y="1728"/>
                    <a:pt x="267" y="1759"/>
                    <a:pt x="329" y="1759"/>
                  </a:cubicBezTo>
                  <a:cubicBezTo>
                    <a:pt x="423" y="1759"/>
                    <a:pt x="517" y="1689"/>
                    <a:pt x="502" y="1583"/>
                  </a:cubicBezTo>
                  <a:cubicBezTo>
                    <a:pt x="401" y="1107"/>
                    <a:pt x="326" y="631"/>
                    <a:pt x="326" y="155"/>
                  </a:cubicBezTo>
                  <a:cubicBezTo>
                    <a:pt x="326" y="59"/>
                    <a:pt x="25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5511050" y="1306475"/>
              <a:ext cx="17075" cy="45075"/>
            </a:xfrm>
            <a:custGeom>
              <a:avLst/>
              <a:gdLst/>
              <a:ahLst/>
              <a:cxnLst/>
              <a:rect l="l" t="t" r="r" b="b"/>
              <a:pathLst>
                <a:path w="683" h="1803" extrusionOk="0">
                  <a:moveTo>
                    <a:pt x="541" y="1"/>
                  </a:moveTo>
                  <a:cubicBezTo>
                    <a:pt x="495" y="1"/>
                    <a:pt x="452" y="23"/>
                    <a:pt x="442" y="73"/>
                  </a:cubicBezTo>
                  <a:cubicBezTo>
                    <a:pt x="317" y="600"/>
                    <a:pt x="116" y="1101"/>
                    <a:pt x="16" y="1627"/>
                  </a:cubicBezTo>
                  <a:cubicBezTo>
                    <a:pt x="1" y="1733"/>
                    <a:pt x="95" y="1802"/>
                    <a:pt x="183" y="1802"/>
                  </a:cubicBezTo>
                  <a:cubicBezTo>
                    <a:pt x="241" y="1802"/>
                    <a:pt x="297" y="1772"/>
                    <a:pt x="317" y="1702"/>
                  </a:cubicBezTo>
                  <a:cubicBezTo>
                    <a:pt x="467" y="1176"/>
                    <a:pt x="542" y="650"/>
                    <a:pt x="668" y="123"/>
                  </a:cubicBezTo>
                  <a:cubicBezTo>
                    <a:pt x="683" y="49"/>
                    <a:pt x="608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442925" y="1292275"/>
              <a:ext cx="19200" cy="28400"/>
            </a:xfrm>
            <a:custGeom>
              <a:avLst/>
              <a:gdLst/>
              <a:ahLst/>
              <a:cxnLst/>
              <a:rect l="l" t="t" r="r" b="b"/>
              <a:pathLst>
                <a:path w="768" h="1136" extrusionOk="0">
                  <a:moveTo>
                    <a:pt x="623" y="0"/>
                  </a:moveTo>
                  <a:cubicBezTo>
                    <a:pt x="581" y="0"/>
                    <a:pt x="538" y="20"/>
                    <a:pt x="510" y="65"/>
                  </a:cubicBezTo>
                  <a:cubicBezTo>
                    <a:pt x="360" y="366"/>
                    <a:pt x="160" y="616"/>
                    <a:pt x="34" y="942"/>
                  </a:cubicBezTo>
                  <a:cubicBezTo>
                    <a:pt x="0" y="1044"/>
                    <a:pt x="94" y="1135"/>
                    <a:pt x="181" y="1135"/>
                  </a:cubicBezTo>
                  <a:cubicBezTo>
                    <a:pt x="222" y="1135"/>
                    <a:pt x="261" y="1115"/>
                    <a:pt x="285" y="1067"/>
                  </a:cubicBezTo>
                  <a:cubicBezTo>
                    <a:pt x="485" y="792"/>
                    <a:pt x="586" y="441"/>
                    <a:pt x="736" y="140"/>
                  </a:cubicBezTo>
                  <a:cubicBezTo>
                    <a:pt x="768" y="60"/>
                    <a:pt x="698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369650" y="1255000"/>
              <a:ext cx="19700" cy="33325"/>
            </a:xfrm>
            <a:custGeom>
              <a:avLst/>
              <a:gdLst/>
              <a:ahLst/>
              <a:cxnLst/>
              <a:rect l="l" t="t" r="r" b="b"/>
              <a:pathLst>
                <a:path w="788" h="1333" extrusionOk="0">
                  <a:moveTo>
                    <a:pt x="642" y="0"/>
                  </a:moveTo>
                  <a:cubicBezTo>
                    <a:pt x="612" y="0"/>
                    <a:pt x="581" y="15"/>
                    <a:pt x="559" y="52"/>
                  </a:cubicBezTo>
                  <a:cubicBezTo>
                    <a:pt x="334" y="378"/>
                    <a:pt x="158" y="729"/>
                    <a:pt x="33" y="1130"/>
                  </a:cubicBezTo>
                  <a:cubicBezTo>
                    <a:pt x="1" y="1241"/>
                    <a:pt x="111" y="1333"/>
                    <a:pt x="208" y="1333"/>
                  </a:cubicBezTo>
                  <a:cubicBezTo>
                    <a:pt x="264" y="1333"/>
                    <a:pt x="315" y="1303"/>
                    <a:pt x="334" y="1230"/>
                  </a:cubicBezTo>
                  <a:cubicBezTo>
                    <a:pt x="434" y="879"/>
                    <a:pt x="559" y="503"/>
                    <a:pt x="735" y="177"/>
                  </a:cubicBezTo>
                  <a:cubicBezTo>
                    <a:pt x="788" y="89"/>
                    <a:pt x="716" y="0"/>
                    <a:pt x="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5318675" y="1187675"/>
              <a:ext cx="19975" cy="29150"/>
            </a:xfrm>
            <a:custGeom>
              <a:avLst/>
              <a:gdLst/>
              <a:ahLst/>
              <a:cxnLst/>
              <a:rect l="l" t="t" r="r" b="b"/>
              <a:pathLst>
                <a:path w="799" h="1166" extrusionOk="0">
                  <a:moveTo>
                    <a:pt x="663" y="1"/>
                  </a:moveTo>
                  <a:cubicBezTo>
                    <a:pt x="638" y="1"/>
                    <a:pt x="613" y="12"/>
                    <a:pt x="593" y="38"/>
                  </a:cubicBezTo>
                  <a:cubicBezTo>
                    <a:pt x="343" y="314"/>
                    <a:pt x="117" y="615"/>
                    <a:pt x="17" y="991"/>
                  </a:cubicBezTo>
                  <a:cubicBezTo>
                    <a:pt x="0" y="1089"/>
                    <a:pt x="80" y="1165"/>
                    <a:pt x="158" y="1165"/>
                  </a:cubicBezTo>
                  <a:cubicBezTo>
                    <a:pt x="200" y="1165"/>
                    <a:pt x="241" y="1143"/>
                    <a:pt x="267" y="1091"/>
                  </a:cubicBezTo>
                  <a:cubicBezTo>
                    <a:pt x="393" y="765"/>
                    <a:pt x="518" y="439"/>
                    <a:pt x="744" y="139"/>
                  </a:cubicBezTo>
                  <a:cubicBezTo>
                    <a:pt x="799" y="83"/>
                    <a:pt x="732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5354850" y="1096400"/>
              <a:ext cx="35025" cy="36050"/>
            </a:xfrm>
            <a:custGeom>
              <a:avLst/>
              <a:gdLst/>
              <a:ahLst/>
              <a:cxnLst/>
              <a:rect l="l" t="t" r="r" b="b"/>
              <a:pathLst>
                <a:path w="1401" h="1442" extrusionOk="0">
                  <a:moveTo>
                    <a:pt x="1243" y="0"/>
                  </a:moveTo>
                  <a:cubicBezTo>
                    <a:pt x="1221" y="0"/>
                    <a:pt x="1197" y="9"/>
                    <a:pt x="1176" y="30"/>
                  </a:cubicBezTo>
                  <a:cubicBezTo>
                    <a:pt x="750" y="381"/>
                    <a:pt x="399" y="782"/>
                    <a:pt x="74" y="1233"/>
                  </a:cubicBezTo>
                  <a:cubicBezTo>
                    <a:pt x="1" y="1324"/>
                    <a:pt x="100" y="1441"/>
                    <a:pt x="198" y="1441"/>
                  </a:cubicBezTo>
                  <a:cubicBezTo>
                    <a:pt x="235" y="1441"/>
                    <a:pt x="272" y="1425"/>
                    <a:pt x="299" y="1383"/>
                  </a:cubicBezTo>
                  <a:cubicBezTo>
                    <a:pt x="575" y="957"/>
                    <a:pt x="926" y="556"/>
                    <a:pt x="1302" y="206"/>
                  </a:cubicBezTo>
                  <a:cubicBezTo>
                    <a:pt x="1401" y="126"/>
                    <a:pt x="1327" y="0"/>
                    <a:pt x="1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475100" y="1402550"/>
              <a:ext cx="15750" cy="23575"/>
            </a:xfrm>
            <a:custGeom>
              <a:avLst/>
              <a:gdLst/>
              <a:ahLst/>
              <a:cxnLst/>
              <a:rect l="l" t="t" r="r" b="b"/>
              <a:pathLst>
                <a:path w="630" h="943" extrusionOk="0">
                  <a:moveTo>
                    <a:pt x="417" y="0"/>
                  </a:moveTo>
                  <a:cubicBezTo>
                    <a:pt x="386" y="0"/>
                    <a:pt x="354" y="12"/>
                    <a:pt x="326" y="40"/>
                  </a:cubicBezTo>
                  <a:cubicBezTo>
                    <a:pt x="101" y="240"/>
                    <a:pt x="0" y="491"/>
                    <a:pt x="25" y="792"/>
                  </a:cubicBezTo>
                  <a:cubicBezTo>
                    <a:pt x="38" y="892"/>
                    <a:pt x="119" y="942"/>
                    <a:pt x="198" y="942"/>
                  </a:cubicBezTo>
                  <a:cubicBezTo>
                    <a:pt x="276" y="942"/>
                    <a:pt x="351" y="892"/>
                    <a:pt x="351" y="792"/>
                  </a:cubicBezTo>
                  <a:cubicBezTo>
                    <a:pt x="376" y="591"/>
                    <a:pt x="426" y="416"/>
                    <a:pt x="552" y="240"/>
                  </a:cubicBezTo>
                  <a:cubicBezTo>
                    <a:pt x="630" y="143"/>
                    <a:pt x="526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587875" y="1321425"/>
              <a:ext cx="8175" cy="28725"/>
            </a:xfrm>
            <a:custGeom>
              <a:avLst/>
              <a:gdLst/>
              <a:ahLst/>
              <a:cxnLst/>
              <a:rect l="l" t="t" r="r" b="b"/>
              <a:pathLst>
                <a:path w="327" h="1149" extrusionOk="0">
                  <a:moveTo>
                    <a:pt x="150" y="1"/>
                  </a:moveTo>
                  <a:cubicBezTo>
                    <a:pt x="98" y="1"/>
                    <a:pt x="51" y="33"/>
                    <a:pt x="51" y="102"/>
                  </a:cubicBezTo>
                  <a:cubicBezTo>
                    <a:pt x="51" y="403"/>
                    <a:pt x="26" y="703"/>
                    <a:pt x="1" y="979"/>
                  </a:cubicBezTo>
                  <a:cubicBezTo>
                    <a:pt x="1" y="1092"/>
                    <a:pt x="82" y="1148"/>
                    <a:pt x="164" y="1148"/>
                  </a:cubicBezTo>
                  <a:cubicBezTo>
                    <a:pt x="245" y="1148"/>
                    <a:pt x="326" y="1092"/>
                    <a:pt x="326" y="979"/>
                  </a:cubicBezTo>
                  <a:cubicBezTo>
                    <a:pt x="326" y="703"/>
                    <a:pt x="301" y="403"/>
                    <a:pt x="276" y="127"/>
                  </a:cubicBezTo>
                  <a:cubicBezTo>
                    <a:pt x="276" y="45"/>
                    <a:pt x="210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609000" y="1241250"/>
              <a:ext cx="10225" cy="29950"/>
            </a:xfrm>
            <a:custGeom>
              <a:avLst/>
              <a:gdLst/>
              <a:ahLst/>
              <a:cxnLst/>
              <a:rect l="l" t="t" r="r" b="b"/>
              <a:pathLst>
                <a:path w="409" h="1198" extrusionOk="0">
                  <a:moveTo>
                    <a:pt x="140" y="0"/>
                  </a:moveTo>
                  <a:cubicBezTo>
                    <a:pt x="72" y="0"/>
                    <a:pt x="1" y="70"/>
                    <a:pt x="33" y="151"/>
                  </a:cubicBezTo>
                  <a:cubicBezTo>
                    <a:pt x="108" y="452"/>
                    <a:pt x="133" y="727"/>
                    <a:pt x="133" y="1053"/>
                  </a:cubicBezTo>
                  <a:cubicBezTo>
                    <a:pt x="133" y="1147"/>
                    <a:pt x="212" y="1198"/>
                    <a:pt x="286" y="1198"/>
                  </a:cubicBezTo>
                  <a:cubicBezTo>
                    <a:pt x="349" y="1198"/>
                    <a:pt x="409" y="1160"/>
                    <a:pt x="409" y="1078"/>
                  </a:cubicBezTo>
                  <a:cubicBezTo>
                    <a:pt x="409" y="727"/>
                    <a:pt x="334" y="402"/>
                    <a:pt x="233" y="76"/>
                  </a:cubicBezTo>
                  <a:cubicBezTo>
                    <a:pt x="215" y="22"/>
                    <a:pt x="178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21"/>
          <p:cNvGrpSpPr/>
          <p:nvPr/>
        </p:nvGrpSpPr>
        <p:grpSpPr>
          <a:xfrm>
            <a:off x="7676981" y="429426"/>
            <a:ext cx="543088" cy="642038"/>
            <a:chOff x="4377350" y="3576850"/>
            <a:chExt cx="1070125" cy="1265100"/>
          </a:xfrm>
        </p:grpSpPr>
        <p:sp>
          <p:nvSpPr>
            <p:cNvPr id="1016" name="Google Shape;1016;p21"/>
            <p:cNvSpPr/>
            <p:nvPr/>
          </p:nvSpPr>
          <p:spPr>
            <a:xfrm>
              <a:off x="4570325" y="3718650"/>
              <a:ext cx="877150" cy="1021050"/>
            </a:xfrm>
            <a:custGeom>
              <a:avLst/>
              <a:gdLst/>
              <a:ahLst/>
              <a:cxnLst/>
              <a:rect l="l" t="t" r="r" b="b"/>
              <a:pathLst>
                <a:path w="35086" h="40842" extrusionOk="0">
                  <a:moveTo>
                    <a:pt x="10809" y="1"/>
                  </a:moveTo>
                  <a:cubicBezTo>
                    <a:pt x="10782" y="1"/>
                    <a:pt x="10755" y="2"/>
                    <a:pt x="10728" y="3"/>
                  </a:cubicBezTo>
                  <a:cubicBezTo>
                    <a:pt x="8848" y="103"/>
                    <a:pt x="6091" y="2083"/>
                    <a:pt x="3560" y="6269"/>
                  </a:cubicBezTo>
                  <a:cubicBezTo>
                    <a:pt x="1304" y="14138"/>
                    <a:pt x="1" y="24188"/>
                    <a:pt x="1605" y="30128"/>
                  </a:cubicBezTo>
                  <a:lnTo>
                    <a:pt x="6768" y="35767"/>
                  </a:lnTo>
                  <a:cubicBezTo>
                    <a:pt x="7442" y="35381"/>
                    <a:pt x="8160" y="35216"/>
                    <a:pt x="8914" y="35216"/>
                  </a:cubicBezTo>
                  <a:cubicBezTo>
                    <a:pt x="13315" y="35216"/>
                    <a:pt x="18948" y="40842"/>
                    <a:pt x="24411" y="40842"/>
                  </a:cubicBezTo>
                  <a:cubicBezTo>
                    <a:pt x="26078" y="40842"/>
                    <a:pt x="27729" y="40318"/>
                    <a:pt x="29324" y="38950"/>
                  </a:cubicBezTo>
                  <a:cubicBezTo>
                    <a:pt x="31705" y="36895"/>
                    <a:pt x="23585" y="32584"/>
                    <a:pt x="31780" y="30479"/>
                  </a:cubicBezTo>
                  <a:cubicBezTo>
                    <a:pt x="35085" y="29623"/>
                    <a:pt x="34623" y="23759"/>
                    <a:pt x="28511" y="23759"/>
                  </a:cubicBezTo>
                  <a:cubicBezTo>
                    <a:pt x="28180" y="23759"/>
                    <a:pt x="27833" y="23776"/>
                    <a:pt x="27470" y="23812"/>
                  </a:cubicBezTo>
                  <a:cubicBezTo>
                    <a:pt x="27770" y="21632"/>
                    <a:pt x="27294" y="20680"/>
                    <a:pt x="25690" y="19101"/>
                  </a:cubicBezTo>
                  <a:cubicBezTo>
                    <a:pt x="24111" y="17522"/>
                    <a:pt x="24963" y="14990"/>
                    <a:pt x="23334" y="12509"/>
                  </a:cubicBezTo>
                  <a:cubicBezTo>
                    <a:pt x="21705" y="10053"/>
                    <a:pt x="17620" y="9376"/>
                    <a:pt x="15590" y="7572"/>
                  </a:cubicBezTo>
                  <a:cubicBezTo>
                    <a:pt x="13581" y="5811"/>
                    <a:pt x="13364" y="1"/>
                    <a:pt x="10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652400" y="3833350"/>
              <a:ext cx="359050" cy="552225"/>
            </a:xfrm>
            <a:custGeom>
              <a:avLst/>
              <a:gdLst/>
              <a:ahLst/>
              <a:cxnLst/>
              <a:rect l="l" t="t" r="r" b="b"/>
              <a:pathLst>
                <a:path w="14362" h="22089" extrusionOk="0">
                  <a:moveTo>
                    <a:pt x="7224" y="0"/>
                  </a:moveTo>
                  <a:cubicBezTo>
                    <a:pt x="5641" y="0"/>
                    <a:pt x="4830" y="1674"/>
                    <a:pt x="4287" y="2909"/>
                  </a:cubicBezTo>
                  <a:cubicBezTo>
                    <a:pt x="3409" y="4989"/>
                    <a:pt x="2908" y="7219"/>
                    <a:pt x="2382" y="9400"/>
                  </a:cubicBezTo>
                  <a:cubicBezTo>
                    <a:pt x="1" y="19074"/>
                    <a:pt x="753" y="21280"/>
                    <a:pt x="778" y="21480"/>
                  </a:cubicBezTo>
                  <a:cubicBezTo>
                    <a:pt x="842" y="21901"/>
                    <a:pt x="1158" y="22088"/>
                    <a:pt x="1494" y="22088"/>
                  </a:cubicBezTo>
                  <a:cubicBezTo>
                    <a:pt x="1818" y="22088"/>
                    <a:pt x="2159" y="21913"/>
                    <a:pt x="2307" y="21605"/>
                  </a:cubicBezTo>
                  <a:cubicBezTo>
                    <a:pt x="4562" y="18823"/>
                    <a:pt x="6668" y="15891"/>
                    <a:pt x="9374" y="13535"/>
                  </a:cubicBezTo>
                  <a:cubicBezTo>
                    <a:pt x="10502" y="12533"/>
                    <a:pt x="14362" y="8999"/>
                    <a:pt x="11505" y="7671"/>
                  </a:cubicBezTo>
                  <a:cubicBezTo>
                    <a:pt x="11229" y="7539"/>
                    <a:pt x="10945" y="7481"/>
                    <a:pt x="10657" y="7481"/>
                  </a:cubicBezTo>
                  <a:cubicBezTo>
                    <a:pt x="8854" y="7481"/>
                    <a:pt x="6903" y="9793"/>
                    <a:pt x="5866" y="11154"/>
                  </a:cubicBezTo>
                  <a:cubicBezTo>
                    <a:pt x="6267" y="10177"/>
                    <a:pt x="6668" y="9224"/>
                    <a:pt x="7069" y="8247"/>
                  </a:cubicBezTo>
                  <a:cubicBezTo>
                    <a:pt x="7720" y="6718"/>
                    <a:pt x="11379" y="177"/>
                    <a:pt x="7294" y="1"/>
                  </a:cubicBezTo>
                  <a:cubicBezTo>
                    <a:pt x="7271" y="1"/>
                    <a:pt x="7247" y="0"/>
                    <a:pt x="7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718200" y="4162075"/>
              <a:ext cx="488750" cy="286775"/>
            </a:xfrm>
            <a:custGeom>
              <a:avLst/>
              <a:gdLst/>
              <a:ahLst/>
              <a:cxnLst/>
              <a:rect l="l" t="t" r="r" b="b"/>
              <a:pathLst>
                <a:path w="19550" h="11471" extrusionOk="0">
                  <a:moveTo>
                    <a:pt x="11786" y="0"/>
                  </a:moveTo>
                  <a:cubicBezTo>
                    <a:pt x="10189" y="0"/>
                    <a:pt x="8233" y="1838"/>
                    <a:pt x="7244" y="2642"/>
                  </a:cubicBezTo>
                  <a:cubicBezTo>
                    <a:pt x="7219" y="2667"/>
                    <a:pt x="1" y="8732"/>
                    <a:pt x="1103" y="11088"/>
                  </a:cubicBezTo>
                  <a:cubicBezTo>
                    <a:pt x="1204" y="11314"/>
                    <a:pt x="1454" y="11439"/>
                    <a:pt x="1705" y="11464"/>
                  </a:cubicBezTo>
                  <a:cubicBezTo>
                    <a:pt x="1758" y="11468"/>
                    <a:pt x="1810" y="11470"/>
                    <a:pt x="1863" y="11470"/>
                  </a:cubicBezTo>
                  <a:cubicBezTo>
                    <a:pt x="3339" y="11470"/>
                    <a:pt x="4848" y="9812"/>
                    <a:pt x="8647" y="8481"/>
                  </a:cubicBezTo>
                  <a:cubicBezTo>
                    <a:pt x="11554" y="7433"/>
                    <a:pt x="13513" y="7307"/>
                    <a:pt x="14918" y="7307"/>
                  </a:cubicBezTo>
                  <a:cubicBezTo>
                    <a:pt x="15361" y="7307"/>
                    <a:pt x="15750" y="7319"/>
                    <a:pt x="16095" y="7319"/>
                  </a:cubicBezTo>
                  <a:cubicBezTo>
                    <a:pt x="17063" y="7319"/>
                    <a:pt x="17698" y="7221"/>
                    <a:pt x="18271" y="6476"/>
                  </a:cubicBezTo>
                  <a:cubicBezTo>
                    <a:pt x="19550" y="4847"/>
                    <a:pt x="17695" y="3143"/>
                    <a:pt x="16116" y="2867"/>
                  </a:cubicBezTo>
                  <a:cubicBezTo>
                    <a:pt x="15856" y="2822"/>
                    <a:pt x="15593" y="2801"/>
                    <a:pt x="15327" y="2801"/>
                  </a:cubicBezTo>
                  <a:cubicBezTo>
                    <a:pt x="14281" y="2801"/>
                    <a:pt x="13195" y="3125"/>
                    <a:pt x="12156" y="3544"/>
                  </a:cubicBezTo>
                  <a:cubicBezTo>
                    <a:pt x="13184" y="2592"/>
                    <a:pt x="14161" y="1213"/>
                    <a:pt x="12757" y="286"/>
                  </a:cubicBezTo>
                  <a:cubicBezTo>
                    <a:pt x="12459" y="86"/>
                    <a:pt x="12131" y="0"/>
                    <a:pt x="1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4796525" y="4381725"/>
              <a:ext cx="439225" cy="240050"/>
            </a:xfrm>
            <a:custGeom>
              <a:avLst/>
              <a:gdLst/>
              <a:ahLst/>
              <a:cxnLst/>
              <a:rect l="l" t="t" r="r" b="b"/>
              <a:pathLst>
                <a:path w="17569" h="9602" extrusionOk="0">
                  <a:moveTo>
                    <a:pt x="13369" y="0"/>
                  </a:moveTo>
                  <a:cubicBezTo>
                    <a:pt x="9588" y="0"/>
                    <a:pt x="4177" y="1476"/>
                    <a:pt x="1554" y="3229"/>
                  </a:cubicBezTo>
                  <a:cubicBezTo>
                    <a:pt x="351" y="4006"/>
                    <a:pt x="0" y="5059"/>
                    <a:pt x="226" y="5234"/>
                  </a:cubicBezTo>
                  <a:cubicBezTo>
                    <a:pt x="401" y="6011"/>
                    <a:pt x="4462" y="6287"/>
                    <a:pt x="8722" y="8944"/>
                  </a:cubicBezTo>
                  <a:cubicBezTo>
                    <a:pt x="9246" y="9270"/>
                    <a:pt x="10328" y="9601"/>
                    <a:pt x="11285" y="9601"/>
                  </a:cubicBezTo>
                  <a:cubicBezTo>
                    <a:pt x="12388" y="9601"/>
                    <a:pt x="13326" y="9161"/>
                    <a:pt x="13058" y="7766"/>
                  </a:cubicBezTo>
                  <a:cubicBezTo>
                    <a:pt x="12782" y="6337"/>
                    <a:pt x="10477" y="5385"/>
                    <a:pt x="8848" y="4909"/>
                  </a:cubicBezTo>
                  <a:cubicBezTo>
                    <a:pt x="9382" y="4909"/>
                    <a:pt x="9906" y="4897"/>
                    <a:pt x="10433" y="4897"/>
                  </a:cubicBezTo>
                  <a:cubicBezTo>
                    <a:pt x="10697" y="4897"/>
                    <a:pt x="10961" y="4900"/>
                    <a:pt x="11229" y="4909"/>
                  </a:cubicBezTo>
                  <a:cubicBezTo>
                    <a:pt x="11601" y="4924"/>
                    <a:pt x="12086" y="4947"/>
                    <a:pt x="12620" y="4947"/>
                  </a:cubicBezTo>
                  <a:cubicBezTo>
                    <a:pt x="14712" y="4947"/>
                    <a:pt x="17569" y="4586"/>
                    <a:pt x="17469" y="1951"/>
                  </a:cubicBezTo>
                  <a:cubicBezTo>
                    <a:pt x="17402" y="558"/>
                    <a:pt x="15693" y="0"/>
                    <a:pt x="13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4659300" y="3576850"/>
              <a:ext cx="661050" cy="737125"/>
            </a:xfrm>
            <a:custGeom>
              <a:avLst/>
              <a:gdLst/>
              <a:ahLst/>
              <a:cxnLst/>
              <a:rect l="l" t="t" r="r" b="b"/>
              <a:pathLst>
                <a:path w="26442" h="29485" extrusionOk="0">
                  <a:moveTo>
                    <a:pt x="7290" y="0"/>
                  </a:moveTo>
                  <a:cubicBezTo>
                    <a:pt x="6450" y="0"/>
                    <a:pt x="5612" y="377"/>
                    <a:pt x="4813" y="1189"/>
                  </a:cubicBezTo>
                  <a:cubicBezTo>
                    <a:pt x="3184" y="2868"/>
                    <a:pt x="1404" y="6978"/>
                    <a:pt x="1" y="11941"/>
                  </a:cubicBezTo>
                  <a:cubicBezTo>
                    <a:pt x="2532" y="7755"/>
                    <a:pt x="5289" y="5775"/>
                    <a:pt x="7169" y="5675"/>
                  </a:cubicBezTo>
                  <a:cubicBezTo>
                    <a:pt x="7196" y="5674"/>
                    <a:pt x="7223" y="5673"/>
                    <a:pt x="7250" y="5673"/>
                  </a:cubicBezTo>
                  <a:cubicBezTo>
                    <a:pt x="9805" y="5673"/>
                    <a:pt x="10022" y="11483"/>
                    <a:pt x="12031" y="13244"/>
                  </a:cubicBezTo>
                  <a:cubicBezTo>
                    <a:pt x="14061" y="15048"/>
                    <a:pt x="18146" y="15725"/>
                    <a:pt x="19775" y="18181"/>
                  </a:cubicBezTo>
                  <a:cubicBezTo>
                    <a:pt x="21404" y="20662"/>
                    <a:pt x="20552" y="23194"/>
                    <a:pt x="22131" y="24773"/>
                  </a:cubicBezTo>
                  <a:cubicBezTo>
                    <a:pt x="23735" y="26352"/>
                    <a:pt x="24211" y="27304"/>
                    <a:pt x="23911" y="29484"/>
                  </a:cubicBezTo>
                  <a:cubicBezTo>
                    <a:pt x="25790" y="27530"/>
                    <a:pt x="26442" y="25374"/>
                    <a:pt x="24487" y="23469"/>
                  </a:cubicBezTo>
                  <a:cubicBezTo>
                    <a:pt x="21078" y="20111"/>
                    <a:pt x="24913" y="18156"/>
                    <a:pt x="22557" y="15850"/>
                  </a:cubicBezTo>
                  <a:cubicBezTo>
                    <a:pt x="22557" y="15850"/>
                    <a:pt x="22557" y="15850"/>
                    <a:pt x="22557" y="15825"/>
                  </a:cubicBezTo>
                  <a:cubicBezTo>
                    <a:pt x="20276" y="13620"/>
                    <a:pt x="16768" y="13845"/>
                    <a:pt x="14512" y="11640"/>
                  </a:cubicBezTo>
                  <a:cubicBezTo>
                    <a:pt x="11705" y="8908"/>
                    <a:pt x="12958" y="4146"/>
                    <a:pt x="10176" y="1439"/>
                  </a:cubicBezTo>
                  <a:cubicBezTo>
                    <a:pt x="9247" y="510"/>
                    <a:pt x="8266" y="0"/>
                    <a:pt x="7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4377350" y="4184075"/>
              <a:ext cx="537000" cy="657875"/>
            </a:xfrm>
            <a:custGeom>
              <a:avLst/>
              <a:gdLst/>
              <a:ahLst/>
              <a:cxnLst/>
              <a:rect l="l" t="t" r="r" b="b"/>
              <a:pathLst>
                <a:path w="21480" h="26315" extrusionOk="0">
                  <a:moveTo>
                    <a:pt x="6688" y="1"/>
                  </a:moveTo>
                  <a:cubicBezTo>
                    <a:pt x="6657" y="1"/>
                    <a:pt x="6625" y="3"/>
                    <a:pt x="6592" y="7"/>
                  </a:cubicBezTo>
                  <a:cubicBezTo>
                    <a:pt x="4261" y="308"/>
                    <a:pt x="5163" y="3742"/>
                    <a:pt x="5639" y="5346"/>
                  </a:cubicBezTo>
                  <a:cubicBezTo>
                    <a:pt x="5539" y="5371"/>
                    <a:pt x="5439" y="5396"/>
                    <a:pt x="5364" y="5421"/>
                  </a:cubicBezTo>
                  <a:cubicBezTo>
                    <a:pt x="4637" y="4469"/>
                    <a:pt x="3885" y="3642"/>
                    <a:pt x="2983" y="2840"/>
                  </a:cubicBezTo>
                  <a:cubicBezTo>
                    <a:pt x="2481" y="2396"/>
                    <a:pt x="1875" y="1922"/>
                    <a:pt x="1223" y="1922"/>
                  </a:cubicBezTo>
                  <a:cubicBezTo>
                    <a:pt x="1028" y="1922"/>
                    <a:pt x="829" y="1965"/>
                    <a:pt x="627" y="2063"/>
                  </a:cubicBezTo>
                  <a:cubicBezTo>
                    <a:pt x="0" y="2363"/>
                    <a:pt x="0" y="3316"/>
                    <a:pt x="727" y="3491"/>
                  </a:cubicBezTo>
                  <a:cubicBezTo>
                    <a:pt x="783" y="3504"/>
                    <a:pt x="836" y="3511"/>
                    <a:pt x="888" y="3511"/>
                  </a:cubicBezTo>
                  <a:cubicBezTo>
                    <a:pt x="1322" y="3511"/>
                    <a:pt x="1586" y="3062"/>
                    <a:pt x="1429" y="2614"/>
                  </a:cubicBezTo>
                  <a:lnTo>
                    <a:pt x="1429" y="2614"/>
                  </a:lnTo>
                  <a:cubicBezTo>
                    <a:pt x="1604" y="2689"/>
                    <a:pt x="1805" y="2739"/>
                    <a:pt x="1955" y="2815"/>
                  </a:cubicBezTo>
                  <a:cubicBezTo>
                    <a:pt x="2131" y="2890"/>
                    <a:pt x="2256" y="3015"/>
                    <a:pt x="2406" y="3115"/>
                  </a:cubicBezTo>
                  <a:cubicBezTo>
                    <a:pt x="2832" y="3441"/>
                    <a:pt x="3233" y="3817"/>
                    <a:pt x="3609" y="4193"/>
                  </a:cubicBezTo>
                  <a:cubicBezTo>
                    <a:pt x="4086" y="4669"/>
                    <a:pt x="4537" y="5145"/>
                    <a:pt x="4963" y="5672"/>
                  </a:cubicBezTo>
                  <a:cubicBezTo>
                    <a:pt x="4637" y="5772"/>
                    <a:pt x="4211" y="6749"/>
                    <a:pt x="4211" y="6900"/>
                  </a:cubicBezTo>
                  <a:cubicBezTo>
                    <a:pt x="4236" y="8228"/>
                    <a:pt x="4888" y="8880"/>
                    <a:pt x="6066" y="9105"/>
                  </a:cubicBezTo>
                  <a:cubicBezTo>
                    <a:pt x="5238" y="12013"/>
                    <a:pt x="7093" y="13717"/>
                    <a:pt x="9173" y="15471"/>
                  </a:cubicBezTo>
                  <a:cubicBezTo>
                    <a:pt x="9173" y="17576"/>
                    <a:pt x="10226" y="18930"/>
                    <a:pt x="12031" y="20258"/>
                  </a:cubicBezTo>
                  <a:cubicBezTo>
                    <a:pt x="14687" y="22238"/>
                    <a:pt x="17895" y="24394"/>
                    <a:pt x="20853" y="26173"/>
                  </a:cubicBezTo>
                  <a:cubicBezTo>
                    <a:pt x="20970" y="26251"/>
                    <a:pt x="21133" y="26314"/>
                    <a:pt x="21283" y="26314"/>
                  </a:cubicBezTo>
                  <a:cubicBezTo>
                    <a:pt x="21325" y="26314"/>
                    <a:pt x="21366" y="26309"/>
                    <a:pt x="21404" y="26298"/>
                  </a:cubicBezTo>
                  <a:cubicBezTo>
                    <a:pt x="21479" y="26123"/>
                    <a:pt x="21404" y="25872"/>
                    <a:pt x="21329" y="25722"/>
                  </a:cubicBezTo>
                  <a:cubicBezTo>
                    <a:pt x="19800" y="22664"/>
                    <a:pt x="17770" y="19381"/>
                    <a:pt x="16015" y="16649"/>
                  </a:cubicBezTo>
                  <a:cubicBezTo>
                    <a:pt x="14838" y="14820"/>
                    <a:pt x="13910" y="13767"/>
                    <a:pt x="11930" y="13341"/>
                  </a:cubicBezTo>
                  <a:cubicBezTo>
                    <a:pt x="10978" y="11135"/>
                    <a:pt x="10076" y="8855"/>
                    <a:pt x="7544" y="8203"/>
                  </a:cubicBezTo>
                  <a:cubicBezTo>
                    <a:pt x="8046" y="7100"/>
                    <a:pt x="7870" y="6073"/>
                    <a:pt x="6792" y="5471"/>
                  </a:cubicBezTo>
                  <a:cubicBezTo>
                    <a:pt x="6517" y="5321"/>
                    <a:pt x="6291" y="5346"/>
                    <a:pt x="6015" y="5296"/>
                  </a:cubicBezTo>
                  <a:cubicBezTo>
                    <a:pt x="5865" y="4569"/>
                    <a:pt x="5740" y="3817"/>
                    <a:pt x="5690" y="3090"/>
                  </a:cubicBezTo>
                  <a:cubicBezTo>
                    <a:pt x="5665" y="2714"/>
                    <a:pt x="5614" y="2288"/>
                    <a:pt x="5639" y="1962"/>
                  </a:cubicBezTo>
                  <a:cubicBezTo>
                    <a:pt x="5665" y="1637"/>
                    <a:pt x="5740" y="1386"/>
                    <a:pt x="5840" y="1135"/>
                  </a:cubicBezTo>
                  <a:cubicBezTo>
                    <a:pt x="5965" y="860"/>
                    <a:pt x="6066" y="759"/>
                    <a:pt x="6291" y="659"/>
                  </a:cubicBezTo>
                  <a:lnTo>
                    <a:pt x="6291" y="659"/>
                  </a:lnTo>
                  <a:cubicBezTo>
                    <a:pt x="6179" y="1091"/>
                    <a:pt x="6417" y="1438"/>
                    <a:pt x="6765" y="1438"/>
                  </a:cubicBezTo>
                  <a:cubicBezTo>
                    <a:pt x="6882" y="1438"/>
                    <a:pt x="7011" y="1399"/>
                    <a:pt x="7143" y="1311"/>
                  </a:cubicBezTo>
                  <a:cubicBezTo>
                    <a:pt x="7646" y="976"/>
                    <a:pt x="7349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21"/>
          <p:cNvGrpSpPr/>
          <p:nvPr/>
        </p:nvGrpSpPr>
        <p:grpSpPr>
          <a:xfrm>
            <a:off x="296501" y="3125739"/>
            <a:ext cx="543061" cy="317378"/>
            <a:chOff x="3973200" y="2218800"/>
            <a:chExt cx="1850925" cy="1081725"/>
          </a:xfrm>
        </p:grpSpPr>
        <p:sp>
          <p:nvSpPr>
            <p:cNvPr id="1023" name="Google Shape;1023;p21"/>
            <p:cNvSpPr/>
            <p:nvPr/>
          </p:nvSpPr>
          <p:spPr>
            <a:xfrm>
              <a:off x="3973200" y="2218800"/>
              <a:ext cx="886625" cy="1081725"/>
            </a:xfrm>
            <a:custGeom>
              <a:avLst/>
              <a:gdLst/>
              <a:ahLst/>
              <a:cxnLst/>
              <a:rect l="l" t="t" r="r" b="b"/>
              <a:pathLst>
                <a:path w="35465" h="43269" extrusionOk="0">
                  <a:moveTo>
                    <a:pt x="14159" y="1"/>
                  </a:moveTo>
                  <a:cubicBezTo>
                    <a:pt x="12638" y="1"/>
                    <a:pt x="11181" y="333"/>
                    <a:pt x="9825" y="1024"/>
                  </a:cubicBezTo>
                  <a:cubicBezTo>
                    <a:pt x="1" y="6012"/>
                    <a:pt x="7620" y="16839"/>
                    <a:pt x="13735" y="20047"/>
                  </a:cubicBezTo>
                  <a:cubicBezTo>
                    <a:pt x="9806" y="22948"/>
                    <a:pt x="13686" y="27370"/>
                    <a:pt x="18466" y="27370"/>
                  </a:cubicBezTo>
                  <a:cubicBezTo>
                    <a:pt x="18929" y="27370"/>
                    <a:pt x="19401" y="27328"/>
                    <a:pt x="19876" y="27240"/>
                  </a:cubicBezTo>
                  <a:lnTo>
                    <a:pt x="19876" y="27240"/>
                  </a:lnTo>
                  <a:cubicBezTo>
                    <a:pt x="19851" y="27265"/>
                    <a:pt x="15916" y="28267"/>
                    <a:pt x="13384" y="30322"/>
                  </a:cubicBezTo>
                  <a:cubicBezTo>
                    <a:pt x="11054" y="32202"/>
                    <a:pt x="11680" y="35210"/>
                    <a:pt x="15916" y="37014"/>
                  </a:cubicBezTo>
                  <a:cubicBezTo>
                    <a:pt x="15916" y="37014"/>
                    <a:pt x="14862" y="43269"/>
                    <a:pt x="21893" y="43269"/>
                  </a:cubicBezTo>
                  <a:cubicBezTo>
                    <a:pt x="22296" y="43269"/>
                    <a:pt x="22726" y="43248"/>
                    <a:pt x="23184" y="43205"/>
                  </a:cubicBezTo>
                  <a:cubicBezTo>
                    <a:pt x="31655" y="42403"/>
                    <a:pt x="32683" y="33856"/>
                    <a:pt x="35465" y="30648"/>
                  </a:cubicBezTo>
                  <a:lnTo>
                    <a:pt x="35465" y="18042"/>
                  </a:lnTo>
                  <a:cubicBezTo>
                    <a:pt x="29322" y="6866"/>
                    <a:pt x="21074" y="1"/>
                    <a:pt x="141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214450" y="2311975"/>
              <a:ext cx="542700" cy="382000"/>
            </a:xfrm>
            <a:custGeom>
              <a:avLst/>
              <a:gdLst/>
              <a:ahLst/>
              <a:cxnLst/>
              <a:rect l="l" t="t" r="r" b="b"/>
              <a:pathLst>
                <a:path w="21708" h="15280" extrusionOk="0">
                  <a:moveTo>
                    <a:pt x="5991" y="0"/>
                  </a:moveTo>
                  <a:cubicBezTo>
                    <a:pt x="4867" y="0"/>
                    <a:pt x="3757" y="249"/>
                    <a:pt x="2757" y="856"/>
                  </a:cubicBezTo>
                  <a:cubicBezTo>
                    <a:pt x="752" y="2059"/>
                    <a:pt x="0" y="4465"/>
                    <a:pt x="902" y="6620"/>
                  </a:cubicBezTo>
                  <a:cubicBezTo>
                    <a:pt x="1615" y="8332"/>
                    <a:pt x="3339" y="9679"/>
                    <a:pt x="5170" y="9679"/>
                  </a:cubicBezTo>
                  <a:cubicBezTo>
                    <a:pt x="5592" y="9679"/>
                    <a:pt x="6019" y="9607"/>
                    <a:pt x="6441" y="9453"/>
                  </a:cubicBezTo>
                  <a:cubicBezTo>
                    <a:pt x="8973" y="8525"/>
                    <a:pt x="9499" y="5242"/>
                    <a:pt x="7519" y="3864"/>
                  </a:cubicBezTo>
                  <a:lnTo>
                    <a:pt x="7519" y="3864"/>
                  </a:lnTo>
                  <a:cubicBezTo>
                    <a:pt x="14186" y="4490"/>
                    <a:pt x="17569" y="11257"/>
                    <a:pt x="21128" y="15217"/>
                  </a:cubicBezTo>
                  <a:cubicBezTo>
                    <a:pt x="21172" y="15261"/>
                    <a:pt x="21225" y="15279"/>
                    <a:pt x="21280" y="15279"/>
                  </a:cubicBezTo>
                  <a:cubicBezTo>
                    <a:pt x="21479" y="15279"/>
                    <a:pt x="21708" y="15037"/>
                    <a:pt x="21629" y="14841"/>
                  </a:cubicBezTo>
                  <a:cubicBezTo>
                    <a:pt x="20552" y="11984"/>
                    <a:pt x="18446" y="9052"/>
                    <a:pt x="16642" y="6595"/>
                  </a:cubicBezTo>
                  <a:cubicBezTo>
                    <a:pt x="14912" y="4239"/>
                    <a:pt x="12707" y="2159"/>
                    <a:pt x="10025" y="931"/>
                  </a:cubicBezTo>
                  <a:cubicBezTo>
                    <a:pt x="8780" y="378"/>
                    <a:pt x="7375" y="0"/>
                    <a:pt x="5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4367500" y="2677600"/>
              <a:ext cx="328800" cy="160775"/>
            </a:xfrm>
            <a:custGeom>
              <a:avLst/>
              <a:gdLst/>
              <a:ahLst/>
              <a:cxnLst/>
              <a:rect l="l" t="t" r="r" b="b"/>
              <a:pathLst>
                <a:path w="13152" h="6431" extrusionOk="0">
                  <a:moveTo>
                    <a:pt x="6691" y="0"/>
                  </a:moveTo>
                  <a:cubicBezTo>
                    <a:pt x="4026" y="0"/>
                    <a:pt x="1364" y="761"/>
                    <a:pt x="620" y="3123"/>
                  </a:cubicBezTo>
                  <a:cubicBezTo>
                    <a:pt x="1" y="5135"/>
                    <a:pt x="1924" y="6430"/>
                    <a:pt x="3681" y="6430"/>
                  </a:cubicBezTo>
                  <a:cubicBezTo>
                    <a:pt x="4768" y="6430"/>
                    <a:pt x="5792" y="5934"/>
                    <a:pt x="6109" y="4803"/>
                  </a:cubicBezTo>
                  <a:cubicBezTo>
                    <a:pt x="6560" y="3274"/>
                    <a:pt x="5231" y="2422"/>
                    <a:pt x="4028" y="2396"/>
                  </a:cubicBezTo>
                  <a:cubicBezTo>
                    <a:pt x="4524" y="2035"/>
                    <a:pt x="4997" y="1885"/>
                    <a:pt x="5460" y="1885"/>
                  </a:cubicBezTo>
                  <a:cubicBezTo>
                    <a:pt x="6472" y="1885"/>
                    <a:pt x="7433" y="2600"/>
                    <a:pt x="8465" y="3374"/>
                  </a:cubicBezTo>
                  <a:cubicBezTo>
                    <a:pt x="8527" y="3424"/>
                    <a:pt x="8625" y="3447"/>
                    <a:pt x="8750" y="3447"/>
                  </a:cubicBezTo>
                  <a:cubicBezTo>
                    <a:pt x="9625" y="3447"/>
                    <a:pt x="11810" y="2331"/>
                    <a:pt x="12249" y="1695"/>
                  </a:cubicBezTo>
                  <a:cubicBezTo>
                    <a:pt x="13151" y="442"/>
                    <a:pt x="9417" y="241"/>
                    <a:pt x="9392" y="241"/>
                  </a:cubicBezTo>
                  <a:cubicBezTo>
                    <a:pt x="8545" y="92"/>
                    <a:pt x="7618" y="0"/>
                    <a:pt x="6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4307800" y="2488725"/>
              <a:ext cx="342675" cy="173650"/>
            </a:xfrm>
            <a:custGeom>
              <a:avLst/>
              <a:gdLst/>
              <a:ahLst/>
              <a:cxnLst/>
              <a:rect l="l" t="t" r="r" b="b"/>
              <a:pathLst>
                <a:path w="13707" h="6946" extrusionOk="0">
                  <a:moveTo>
                    <a:pt x="6900" y="0"/>
                  </a:moveTo>
                  <a:cubicBezTo>
                    <a:pt x="6547" y="0"/>
                    <a:pt x="6396" y="181"/>
                    <a:pt x="6366" y="327"/>
                  </a:cubicBezTo>
                  <a:cubicBezTo>
                    <a:pt x="5239" y="4964"/>
                    <a:pt x="1279" y="3886"/>
                    <a:pt x="727" y="4413"/>
                  </a:cubicBezTo>
                  <a:cubicBezTo>
                    <a:pt x="0" y="5164"/>
                    <a:pt x="1304" y="5992"/>
                    <a:pt x="2005" y="6242"/>
                  </a:cubicBezTo>
                  <a:cubicBezTo>
                    <a:pt x="2595" y="6431"/>
                    <a:pt x="3224" y="6495"/>
                    <a:pt x="3870" y="6495"/>
                  </a:cubicBezTo>
                  <a:cubicBezTo>
                    <a:pt x="5195" y="6495"/>
                    <a:pt x="6593" y="6228"/>
                    <a:pt x="7881" y="6228"/>
                  </a:cubicBezTo>
                  <a:cubicBezTo>
                    <a:pt x="8046" y="6228"/>
                    <a:pt x="8210" y="6232"/>
                    <a:pt x="8371" y="6242"/>
                  </a:cubicBezTo>
                  <a:cubicBezTo>
                    <a:pt x="9775" y="6317"/>
                    <a:pt x="11229" y="6944"/>
                    <a:pt x="12582" y="6944"/>
                  </a:cubicBezTo>
                  <a:cubicBezTo>
                    <a:pt x="12617" y="6945"/>
                    <a:pt x="12651" y="6945"/>
                    <a:pt x="12683" y="6945"/>
                  </a:cubicBezTo>
                  <a:cubicBezTo>
                    <a:pt x="13547" y="6945"/>
                    <a:pt x="13707" y="6636"/>
                    <a:pt x="13635" y="6443"/>
                  </a:cubicBezTo>
                  <a:cubicBezTo>
                    <a:pt x="13108" y="4914"/>
                    <a:pt x="11504" y="3260"/>
                    <a:pt x="10351" y="2157"/>
                  </a:cubicBezTo>
                  <a:cubicBezTo>
                    <a:pt x="8500" y="444"/>
                    <a:pt x="7452" y="0"/>
                    <a:pt x="6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500050" y="2753125"/>
              <a:ext cx="277700" cy="187075"/>
            </a:xfrm>
            <a:custGeom>
              <a:avLst/>
              <a:gdLst/>
              <a:ahLst/>
              <a:cxnLst/>
              <a:rect l="l" t="t" r="r" b="b"/>
              <a:pathLst>
                <a:path w="11108" h="7483" extrusionOk="0">
                  <a:moveTo>
                    <a:pt x="8659" y="1"/>
                  </a:moveTo>
                  <a:cubicBezTo>
                    <a:pt x="5432" y="1"/>
                    <a:pt x="0" y="2867"/>
                    <a:pt x="1809" y="6092"/>
                  </a:cubicBezTo>
                  <a:cubicBezTo>
                    <a:pt x="2293" y="6968"/>
                    <a:pt x="3242" y="7483"/>
                    <a:pt x="4229" y="7483"/>
                  </a:cubicBezTo>
                  <a:cubicBezTo>
                    <a:pt x="4316" y="7483"/>
                    <a:pt x="4404" y="7479"/>
                    <a:pt x="4491" y="7471"/>
                  </a:cubicBezTo>
                  <a:cubicBezTo>
                    <a:pt x="6020" y="7295"/>
                    <a:pt x="6521" y="6193"/>
                    <a:pt x="7273" y="5040"/>
                  </a:cubicBezTo>
                  <a:cubicBezTo>
                    <a:pt x="7925" y="4087"/>
                    <a:pt x="8752" y="3461"/>
                    <a:pt x="9729" y="2859"/>
                  </a:cubicBezTo>
                  <a:cubicBezTo>
                    <a:pt x="10130" y="2609"/>
                    <a:pt x="10581" y="2358"/>
                    <a:pt x="10757" y="1857"/>
                  </a:cubicBezTo>
                  <a:cubicBezTo>
                    <a:pt x="11107" y="954"/>
                    <a:pt x="10757" y="503"/>
                    <a:pt x="9930" y="203"/>
                  </a:cubicBezTo>
                  <a:cubicBezTo>
                    <a:pt x="9577" y="65"/>
                    <a:pt x="9142" y="1"/>
                    <a:pt x="8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4308425" y="2902100"/>
              <a:ext cx="507650" cy="196575"/>
            </a:xfrm>
            <a:custGeom>
              <a:avLst/>
              <a:gdLst/>
              <a:ahLst/>
              <a:cxnLst/>
              <a:rect l="l" t="t" r="r" b="b"/>
              <a:pathLst>
                <a:path w="20306" h="7863" extrusionOk="0">
                  <a:moveTo>
                    <a:pt x="18049" y="0"/>
                  </a:moveTo>
                  <a:cubicBezTo>
                    <a:pt x="17391" y="0"/>
                    <a:pt x="16019" y="1812"/>
                    <a:pt x="14211" y="2640"/>
                  </a:cubicBezTo>
                  <a:cubicBezTo>
                    <a:pt x="13550" y="2952"/>
                    <a:pt x="12826" y="3091"/>
                    <a:pt x="12103" y="3091"/>
                  </a:cubicBezTo>
                  <a:cubicBezTo>
                    <a:pt x="11316" y="3091"/>
                    <a:pt x="10530" y="2927"/>
                    <a:pt x="9825" y="2640"/>
                  </a:cubicBezTo>
                  <a:cubicBezTo>
                    <a:pt x="8838" y="2251"/>
                    <a:pt x="7966" y="2030"/>
                    <a:pt x="7033" y="2030"/>
                  </a:cubicBezTo>
                  <a:cubicBezTo>
                    <a:pt x="6521" y="2030"/>
                    <a:pt x="5991" y="2097"/>
                    <a:pt x="5414" y="2239"/>
                  </a:cubicBezTo>
                  <a:cubicBezTo>
                    <a:pt x="3760" y="2640"/>
                    <a:pt x="0" y="4795"/>
                    <a:pt x="2081" y="6850"/>
                  </a:cubicBezTo>
                  <a:cubicBezTo>
                    <a:pt x="2796" y="7561"/>
                    <a:pt x="3964" y="7862"/>
                    <a:pt x="5356" y="7862"/>
                  </a:cubicBezTo>
                  <a:cubicBezTo>
                    <a:pt x="10989" y="7862"/>
                    <a:pt x="20306" y="2926"/>
                    <a:pt x="18296" y="133"/>
                  </a:cubicBezTo>
                  <a:cubicBezTo>
                    <a:pt x="18231" y="41"/>
                    <a:pt x="18148" y="0"/>
                    <a:pt x="18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484300" y="3070225"/>
              <a:ext cx="253350" cy="166975"/>
            </a:xfrm>
            <a:custGeom>
              <a:avLst/>
              <a:gdLst/>
              <a:ahLst/>
              <a:cxnLst/>
              <a:rect l="l" t="t" r="r" b="b"/>
              <a:pathLst>
                <a:path w="10134" h="6679" extrusionOk="0">
                  <a:moveTo>
                    <a:pt x="8838" y="1"/>
                  </a:moveTo>
                  <a:cubicBezTo>
                    <a:pt x="6655" y="1"/>
                    <a:pt x="1834" y="1343"/>
                    <a:pt x="835" y="3634"/>
                  </a:cubicBezTo>
                  <a:cubicBezTo>
                    <a:pt x="0" y="5543"/>
                    <a:pt x="1657" y="6679"/>
                    <a:pt x="3329" y="6679"/>
                  </a:cubicBezTo>
                  <a:cubicBezTo>
                    <a:pt x="3765" y="6679"/>
                    <a:pt x="4201" y="6602"/>
                    <a:pt x="4595" y="6441"/>
                  </a:cubicBezTo>
                  <a:cubicBezTo>
                    <a:pt x="5923" y="5940"/>
                    <a:pt x="7226" y="4687"/>
                    <a:pt x="8179" y="3659"/>
                  </a:cubicBezTo>
                  <a:cubicBezTo>
                    <a:pt x="8805" y="2982"/>
                    <a:pt x="10133" y="1403"/>
                    <a:pt x="9908" y="326"/>
                  </a:cubicBezTo>
                  <a:cubicBezTo>
                    <a:pt x="9853" y="106"/>
                    <a:pt x="9449" y="1"/>
                    <a:pt x="8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937500" y="2218800"/>
              <a:ext cx="886625" cy="1081725"/>
            </a:xfrm>
            <a:custGeom>
              <a:avLst/>
              <a:gdLst/>
              <a:ahLst/>
              <a:cxnLst/>
              <a:rect l="l" t="t" r="r" b="b"/>
              <a:pathLst>
                <a:path w="35465" h="43269" extrusionOk="0">
                  <a:moveTo>
                    <a:pt x="21316" y="1"/>
                  </a:moveTo>
                  <a:cubicBezTo>
                    <a:pt x="14408" y="1"/>
                    <a:pt x="6143" y="6866"/>
                    <a:pt x="1" y="18042"/>
                  </a:cubicBezTo>
                  <a:lnTo>
                    <a:pt x="1" y="30648"/>
                  </a:lnTo>
                  <a:cubicBezTo>
                    <a:pt x="2808" y="33856"/>
                    <a:pt x="3835" y="42403"/>
                    <a:pt x="12281" y="43205"/>
                  </a:cubicBezTo>
                  <a:cubicBezTo>
                    <a:pt x="12741" y="43248"/>
                    <a:pt x="13172" y="43269"/>
                    <a:pt x="13576" y="43269"/>
                  </a:cubicBezTo>
                  <a:cubicBezTo>
                    <a:pt x="20626" y="43269"/>
                    <a:pt x="19549" y="37014"/>
                    <a:pt x="19549" y="37014"/>
                  </a:cubicBezTo>
                  <a:cubicBezTo>
                    <a:pt x="23785" y="35210"/>
                    <a:pt x="24412" y="32202"/>
                    <a:pt x="22106" y="30322"/>
                  </a:cubicBezTo>
                  <a:cubicBezTo>
                    <a:pt x="19549" y="28267"/>
                    <a:pt x="15615" y="27265"/>
                    <a:pt x="15590" y="27240"/>
                  </a:cubicBezTo>
                  <a:lnTo>
                    <a:pt x="15590" y="27240"/>
                  </a:lnTo>
                  <a:cubicBezTo>
                    <a:pt x="16066" y="27328"/>
                    <a:pt x="16540" y="27370"/>
                    <a:pt x="17005" y="27370"/>
                  </a:cubicBezTo>
                  <a:cubicBezTo>
                    <a:pt x="21800" y="27370"/>
                    <a:pt x="25662" y="22948"/>
                    <a:pt x="21755" y="20047"/>
                  </a:cubicBezTo>
                  <a:cubicBezTo>
                    <a:pt x="27845" y="16839"/>
                    <a:pt x="35464" y="6012"/>
                    <a:pt x="25640" y="1024"/>
                  </a:cubicBezTo>
                  <a:cubicBezTo>
                    <a:pt x="24289" y="333"/>
                    <a:pt x="22835" y="1"/>
                    <a:pt x="21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5040175" y="2311975"/>
              <a:ext cx="542725" cy="382000"/>
            </a:xfrm>
            <a:custGeom>
              <a:avLst/>
              <a:gdLst/>
              <a:ahLst/>
              <a:cxnLst/>
              <a:rect l="l" t="t" r="r" b="b"/>
              <a:pathLst>
                <a:path w="21709" h="15280" extrusionOk="0">
                  <a:moveTo>
                    <a:pt x="15717" y="0"/>
                  </a:moveTo>
                  <a:cubicBezTo>
                    <a:pt x="14333" y="0"/>
                    <a:pt x="12928" y="378"/>
                    <a:pt x="11683" y="931"/>
                  </a:cubicBezTo>
                  <a:cubicBezTo>
                    <a:pt x="9001" y="2159"/>
                    <a:pt x="6821" y="4239"/>
                    <a:pt x="5066" y="6595"/>
                  </a:cubicBezTo>
                  <a:cubicBezTo>
                    <a:pt x="3262" y="9052"/>
                    <a:pt x="1157" y="11984"/>
                    <a:pt x="79" y="14841"/>
                  </a:cubicBezTo>
                  <a:cubicBezTo>
                    <a:pt x="1" y="15037"/>
                    <a:pt x="229" y="15279"/>
                    <a:pt x="428" y="15279"/>
                  </a:cubicBezTo>
                  <a:cubicBezTo>
                    <a:pt x="484" y="15279"/>
                    <a:pt x="537" y="15261"/>
                    <a:pt x="580" y="15217"/>
                  </a:cubicBezTo>
                  <a:cubicBezTo>
                    <a:pt x="4139" y="11257"/>
                    <a:pt x="7523" y="4490"/>
                    <a:pt x="14189" y="3864"/>
                  </a:cubicBezTo>
                  <a:lnTo>
                    <a:pt x="14189" y="3864"/>
                  </a:lnTo>
                  <a:cubicBezTo>
                    <a:pt x="12209" y="5242"/>
                    <a:pt x="12736" y="8525"/>
                    <a:pt x="15267" y="9453"/>
                  </a:cubicBezTo>
                  <a:cubicBezTo>
                    <a:pt x="15694" y="9607"/>
                    <a:pt x="16124" y="9679"/>
                    <a:pt x="16547" y="9679"/>
                  </a:cubicBezTo>
                  <a:cubicBezTo>
                    <a:pt x="18386" y="9679"/>
                    <a:pt x="20093" y="8332"/>
                    <a:pt x="20806" y="6620"/>
                  </a:cubicBezTo>
                  <a:cubicBezTo>
                    <a:pt x="21708" y="4465"/>
                    <a:pt x="20956" y="2059"/>
                    <a:pt x="18951" y="856"/>
                  </a:cubicBezTo>
                  <a:cubicBezTo>
                    <a:pt x="17952" y="249"/>
                    <a:pt x="16841" y="0"/>
                    <a:pt x="15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101025" y="2677600"/>
              <a:ext cx="328800" cy="160775"/>
            </a:xfrm>
            <a:custGeom>
              <a:avLst/>
              <a:gdLst/>
              <a:ahLst/>
              <a:cxnLst/>
              <a:rect l="l" t="t" r="r" b="b"/>
              <a:pathLst>
                <a:path w="13152" h="6431" extrusionOk="0">
                  <a:moveTo>
                    <a:pt x="6486" y="0"/>
                  </a:moveTo>
                  <a:cubicBezTo>
                    <a:pt x="5559" y="0"/>
                    <a:pt x="4632" y="92"/>
                    <a:pt x="3785" y="241"/>
                  </a:cubicBezTo>
                  <a:cubicBezTo>
                    <a:pt x="3735" y="241"/>
                    <a:pt x="1" y="442"/>
                    <a:pt x="903" y="1695"/>
                  </a:cubicBezTo>
                  <a:cubicBezTo>
                    <a:pt x="1342" y="2331"/>
                    <a:pt x="3527" y="3447"/>
                    <a:pt x="4402" y="3447"/>
                  </a:cubicBezTo>
                  <a:cubicBezTo>
                    <a:pt x="4527" y="3447"/>
                    <a:pt x="4625" y="3424"/>
                    <a:pt x="4688" y="3374"/>
                  </a:cubicBezTo>
                  <a:cubicBezTo>
                    <a:pt x="5719" y="2600"/>
                    <a:pt x="6681" y="1885"/>
                    <a:pt x="7692" y="1885"/>
                  </a:cubicBezTo>
                  <a:cubicBezTo>
                    <a:pt x="8155" y="1885"/>
                    <a:pt x="8628" y="2035"/>
                    <a:pt x="9124" y="2396"/>
                  </a:cubicBezTo>
                  <a:cubicBezTo>
                    <a:pt x="7921" y="2422"/>
                    <a:pt x="6592" y="3274"/>
                    <a:pt x="7044" y="4803"/>
                  </a:cubicBezTo>
                  <a:cubicBezTo>
                    <a:pt x="7369" y="5934"/>
                    <a:pt x="8396" y="6430"/>
                    <a:pt x="9483" y="6430"/>
                  </a:cubicBezTo>
                  <a:cubicBezTo>
                    <a:pt x="11238" y="6430"/>
                    <a:pt x="13151" y="5135"/>
                    <a:pt x="12532" y="3123"/>
                  </a:cubicBezTo>
                  <a:cubicBezTo>
                    <a:pt x="11807" y="761"/>
                    <a:pt x="9150" y="0"/>
                    <a:pt x="6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147450" y="2488725"/>
              <a:ext cx="342075" cy="173650"/>
            </a:xfrm>
            <a:custGeom>
              <a:avLst/>
              <a:gdLst/>
              <a:ahLst/>
              <a:cxnLst/>
              <a:rect l="l" t="t" r="r" b="b"/>
              <a:pathLst>
                <a:path w="13683" h="6946" extrusionOk="0">
                  <a:moveTo>
                    <a:pt x="6791" y="0"/>
                  </a:moveTo>
                  <a:cubicBezTo>
                    <a:pt x="6235" y="0"/>
                    <a:pt x="5193" y="444"/>
                    <a:pt x="3357" y="2157"/>
                  </a:cubicBezTo>
                  <a:cubicBezTo>
                    <a:pt x="2179" y="3260"/>
                    <a:pt x="600" y="4914"/>
                    <a:pt x="49" y="6443"/>
                  </a:cubicBezTo>
                  <a:cubicBezTo>
                    <a:pt x="0" y="6636"/>
                    <a:pt x="138" y="6945"/>
                    <a:pt x="1000" y="6945"/>
                  </a:cubicBezTo>
                  <a:cubicBezTo>
                    <a:pt x="1033" y="6945"/>
                    <a:pt x="1066" y="6945"/>
                    <a:pt x="1101" y="6944"/>
                  </a:cubicBezTo>
                  <a:cubicBezTo>
                    <a:pt x="2480" y="6944"/>
                    <a:pt x="3908" y="6317"/>
                    <a:pt x="5312" y="6242"/>
                  </a:cubicBezTo>
                  <a:cubicBezTo>
                    <a:pt x="5473" y="6232"/>
                    <a:pt x="5637" y="6228"/>
                    <a:pt x="5803" y="6228"/>
                  </a:cubicBezTo>
                  <a:cubicBezTo>
                    <a:pt x="7090" y="6228"/>
                    <a:pt x="8488" y="6495"/>
                    <a:pt x="9813" y="6495"/>
                  </a:cubicBezTo>
                  <a:cubicBezTo>
                    <a:pt x="10459" y="6495"/>
                    <a:pt x="11088" y="6431"/>
                    <a:pt x="11678" y="6242"/>
                  </a:cubicBezTo>
                  <a:cubicBezTo>
                    <a:pt x="12380" y="5992"/>
                    <a:pt x="13683" y="5164"/>
                    <a:pt x="12956" y="4413"/>
                  </a:cubicBezTo>
                  <a:cubicBezTo>
                    <a:pt x="12430" y="3886"/>
                    <a:pt x="8470" y="4964"/>
                    <a:pt x="7342" y="327"/>
                  </a:cubicBezTo>
                  <a:cubicBezTo>
                    <a:pt x="7303" y="181"/>
                    <a:pt x="7146" y="0"/>
                    <a:pt x="6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5019575" y="2753125"/>
              <a:ext cx="277800" cy="187075"/>
            </a:xfrm>
            <a:custGeom>
              <a:avLst/>
              <a:gdLst/>
              <a:ahLst/>
              <a:cxnLst/>
              <a:rect l="l" t="t" r="r" b="b"/>
              <a:pathLst>
                <a:path w="11112" h="7483" extrusionOk="0">
                  <a:moveTo>
                    <a:pt x="2466" y="1"/>
                  </a:moveTo>
                  <a:cubicBezTo>
                    <a:pt x="1985" y="1"/>
                    <a:pt x="1553" y="65"/>
                    <a:pt x="1204" y="203"/>
                  </a:cubicBezTo>
                  <a:cubicBezTo>
                    <a:pt x="352" y="503"/>
                    <a:pt x="1" y="954"/>
                    <a:pt x="352" y="1857"/>
                  </a:cubicBezTo>
                  <a:cubicBezTo>
                    <a:pt x="527" y="2358"/>
                    <a:pt x="978" y="2609"/>
                    <a:pt x="1379" y="2859"/>
                  </a:cubicBezTo>
                  <a:cubicBezTo>
                    <a:pt x="2382" y="3461"/>
                    <a:pt x="3184" y="4087"/>
                    <a:pt x="3835" y="5040"/>
                  </a:cubicBezTo>
                  <a:cubicBezTo>
                    <a:pt x="4587" y="6193"/>
                    <a:pt x="5114" y="7295"/>
                    <a:pt x="6617" y="7471"/>
                  </a:cubicBezTo>
                  <a:cubicBezTo>
                    <a:pt x="6705" y="7479"/>
                    <a:pt x="6792" y="7483"/>
                    <a:pt x="6879" y="7483"/>
                  </a:cubicBezTo>
                  <a:cubicBezTo>
                    <a:pt x="7866" y="7483"/>
                    <a:pt x="8817" y="6968"/>
                    <a:pt x="9324" y="6092"/>
                  </a:cubicBezTo>
                  <a:cubicBezTo>
                    <a:pt x="11111" y="2867"/>
                    <a:pt x="5677" y="1"/>
                    <a:pt x="2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4981250" y="2902100"/>
              <a:ext cx="507650" cy="196575"/>
            </a:xfrm>
            <a:custGeom>
              <a:avLst/>
              <a:gdLst/>
              <a:ahLst/>
              <a:cxnLst/>
              <a:rect l="l" t="t" r="r" b="b"/>
              <a:pathLst>
                <a:path w="20306" h="7863" extrusionOk="0">
                  <a:moveTo>
                    <a:pt x="2259" y="0"/>
                  </a:moveTo>
                  <a:cubicBezTo>
                    <a:pt x="2159" y="0"/>
                    <a:pt x="2076" y="41"/>
                    <a:pt x="2010" y="133"/>
                  </a:cubicBezTo>
                  <a:cubicBezTo>
                    <a:pt x="0" y="2926"/>
                    <a:pt x="9333" y="7862"/>
                    <a:pt x="14959" y="7862"/>
                  </a:cubicBezTo>
                  <a:cubicBezTo>
                    <a:pt x="16351" y="7862"/>
                    <a:pt x="17515" y="7561"/>
                    <a:pt x="18226" y="6850"/>
                  </a:cubicBezTo>
                  <a:cubicBezTo>
                    <a:pt x="20306" y="4795"/>
                    <a:pt x="16546" y="2640"/>
                    <a:pt x="14892" y="2239"/>
                  </a:cubicBezTo>
                  <a:cubicBezTo>
                    <a:pt x="14315" y="2097"/>
                    <a:pt x="13785" y="2030"/>
                    <a:pt x="13275" y="2030"/>
                  </a:cubicBezTo>
                  <a:cubicBezTo>
                    <a:pt x="12344" y="2030"/>
                    <a:pt x="11477" y="2251"/>
                    <a:pt x="10506" y="2640"/>
                  </a:cubicBezTo>
                  <a:cubicBezTo>
                    <a:pt x="9788" y="2927"/>
                    <a:pt x="8996" y="3091"/>
                    <a:pt x="8206" y="3091"/>
                  </a:cubicBezTo>
                  <a:cubicBezTo>
                    <a:pt x="7480" y="3091"/>
                    <a:pt x="6756" y="2952"/>
                    <a:pt x="6095" y="2640"/>
                  </a:cubicBezTo>
                  <a:cubicBezTo>
                    <a:pt x="4309" y="1812"/>
                    <a:pt x="2921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5059675" y="3070225"/>
              <a:ext cx="254000" cy="166975"/>
            </a:xfrm>
            <a:custGeom>
              <a:avLst/>
              <a:gdLst/>
              <a:ahLst/>
              <a:cxnLst/>
              <a:rect l="l" t="t" r="r" b="b"/>
              <a:pathLst>
                <a:path w="10160" h="6679" extrusionOk="0">
                  <a:moveTo>
                    <a:pt x="1309" y="1"/>
                  </a:moveTo>
                  <a:cubicBezTo>
                    <a:pt x="701" y="1"/>
                    <a:pt x="301" y="106"/>
                    <a:pt x="251" y="326"/>
                  </a:cubicBezTo>
                  <a:cubicBezTo>
                    <a:pt x="1" y="1403"/>
                    <a:pt x="1329" y="2982"/>
                    <a:pt x="1981" y="3659"/>
                  </a:cubicBezTo>
                  <a:cubicBezTo>
                    <a:pt x="2933" y="4687"/>
                    <a:pt x="4236" y="5940"/>
                    <a:pt x="5540" y="6441"/>
                  </a:cubicBezTo>
                  <a:cubicBezTo>
                    <a:pt x="5933" y="6602"/>
                    <a:pt x="6371" y="6679"/>
                    <a:pt x="6808" y="6679"/>
                  </a:cubicBezTo>
                  <a:cubicBezTo>
                    <a:pt x="8486" y="6679"/>
                    <a:pt x="10159" y="5543"/>
                    <a:pt x="9324" y="3634"/>
                  </a:cubicBezTo>
                  <a:cubicBezTo>
                    <a:pt x="8306" y="1343"/>
                    <a:pt x="3480" y="1"/>
                    <a:pt x="1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4782725" y="2452975"/>
              <a:ext cx="232500" cy="740700"/>
            </a:xfrm>
            <a:custGeom>
              <a:avLst/>
              <a:gdLst/>
              <a:ahLst/>
              <a:cxnLst/>
              <a:rect l="l" t="t" r="r" b="b"/>
              <a:pathLst>
                <a:path w="9300" h="29628" extrusionOk="0">
                  <a:moveTo>
                    <a:pt x="1216" y="0"/>
                  </a:moveTo>
                  <a:cubicBezTo>
                    <a:pt x="984" y="0"/>
                    <a:pt x="745" y="78"/>
                    <a:pt x="502" y="254"/>
                  </a:cubicBezTo>
                  <a:cubicBezTo>
                    <a:pt x="1" y="604"/>
                    <a:pt x="1" y="1657"/>
                    <a:pt x="753" y="1732"/>
                  </a:cubicBezTo>
                  <a:cubicBezTo>
                    <a:pt x="774" y="1734"/>
                    <a:pt x="794" y="1735"/>
                    <a:pt x="814" y="1735"/>
                  </a:cubicBezTo>
                  <a:cubicBezTo>
                    <a:pt x="1414" y="1735"/>
                    <a:pt x="1541" y="1020"/>
                    <a:pt x="1129" y="705"/>
                  </a:cubicBezTo>
                  <a:cubicBezTo>
                    <a:pt x="1171" y="693"/>
                    <a:pt x="1215" y="686"/>
                    <a:pt x="1261" y="686"/>
                  </a:cubicBezTo>
                  <a:cubicBezTo>
                    <a:pt x="1405" y="686"/>
                    <a:pt x="1566" y="747"/>
                    <a:pt x="1755" y="880"/>
                  </a:cubicBezTo>
                  <a:cubicBezTo>
                    <a:pt x="1981" y="1056"/>
                    <a:pt x="2181" y="1256"/>
                    <a:pt x="2357" y="1507"/>
                  </a:cubicBezTo>
                  <a:cubicBezTo>
                    <a:pt x="2557" y="1807"/>
                    <a:pt x="2733" y="2158"/>
                    <a:pt x="2883" y="2484"/>
                  </a:cubicBezTo>
                  <a:cubicBezTo>
                    <a:pt x="3234" y="3186"/>
                    <a:pt x="3485" y="3863"/>
                    <a:pt x="3735" y="4564"/>
                  </a:cubicBezTo>
                  <a:cubicBezTo>
                    <a:pt x="3535" y="4690"/>
                    <a:pt x="3334" y="4865"/>
                    <a:pt x="3159" y="5091"/>
                  </a:cubicBezTo>
                  <a:cubicBezTo>
                    <a:pt x="2407" y="5993"/>
                    <a:pt x="2808" y="7321"/>
                    <a:pt x="3760" y="7848"/>
                  </a:cubicBezTo>
                  <a:cubicBezTo>
                    <a:pt x="1806" y="9276"/>
                    <a:pt x="2181" y="11983"/>
                    <a:pt x="2908" y="14489"/>
                  </a:cubicBezTo>
                  <a:cubicBezTo>
                    <a:pt x="1605" y="15291"/>
                    <a:pt x="1580" y="17672"/>
                    <a:pt x="1906" y="19051"/>
                  </a:cubicBezTo>
                  <a:cubicBezTo>
                    <a:pt x="2382" y="21081"/>
                    <a:pt x="3084" y="25091"/>
                    <a:pt x="4312" y="29151"/>
                  </a:cubicBezTo>
                  <a:cubicBezTo>
                    <a:pt x="4362" y="29352"/>
                    <a:pt x="4462" y="29552"/>
                    <a:pt x="4638" y="29627"/>
                  </a:cubicBezTo>
                  <a:cubicBezTo>
                    <a:pt x="4813" y="29552"/>
                    <a:pt x="4913" y="29352"/>
                    <a:pt x="4988" y="29151"/>
                  </a:cubicBezTo>
                  <a:cubicBezTo>
                    <a:pt x="6192" y="25091"/>
                    <a:pt x="6893" y="21081"/>
                    <a:pt x="7369" y="19051"/>
                  </a:cubicBezTo>
                  <a:cubicBezTo>
                    <a:pt x="7695" y="17672"/>
                    <a:pt x="7670" y="15291"/>
                    <a:pt x="6367" y="14489"/>
                  </a:cubicBezTo>
                  <a:cubicBezTo>
                    <a:pt x="7094" y="11983"/>
                    <a:pt x="7495" y="9276"/>
                    <a:pt x="5515" y="7848"/>
                  </a:cubicBezTo>
                  <a:cubicBezTo>
                    <a:pt x="6467" y="7321"/>
                    <a:pt x="6868" y="5993"/>
                    <a:pt x="6141" y="5091"/>
                  </a:cubicBezTo>
                  <a:cubicBezTo>
                    <a:pt x="5941" y="4865"/>
                    <a:pt x="5740" y="4690"/>
                    <a:pt x="5540" y="4564"/>
                  </a:cubicBezTo>
                  <a:cubicBezTo>
                    <a:pt x="5790" y="3863"/>
                    <a:pt x="6041" y="3186"/>
                    <a:pt x="6392" y="2484"/>
                  </a:cubicBezTo>
                  <a:cubicBezTo>
                    <a:pt x="6567" y="2158"/>
                    <a:pt x="6718" y="1807"/>
                    <a:pt x="6918" y="1507"/>
                  </a:cubicBezTo>
                  <a:cubicBezTo>
                    <a:pt x="7094" y="1256"/>
                    <a:pt x="7294" y="1056"/>
                    <a:pt x="7545" y="880"/>
                  </a:cubicBezTo>
                  <a:cubicBezTo>
                    <a:pt x="7716" y="747"/>
                    <a:pt x="7872" y="686"/>
                    <a:pt x="8014" y="686"/>
                  </a:cubicBezTo>
                  <a:cubicBezTo>
                    <a:pt x="8060" y="686"/>
                    <a:pt x="8104" y="693"/>
                    <a:pt x="8146" y="705"/>
                  </a:cubicBezTo>
                  <a:cubicBezTo>
                    <a:pt x="7734" y="1020"/>
                    <a:pt x="7862" y="1735"/>
                    <a:pt x="8461" y="1735"/>
                  </a:cubicBezTo>
                  <a:cubicBezTo>
                    <a:pt x="8481" y="1735"/>
                    <a:pt x="8501" y="1734"/>
                    <a:pt x="8522" y="1732"/>
                  </a:cubicBezTo>
                  <a:cubicBezTo>
                    <a:pt x="9299" y="1657"/>
                    <a:pt x="9299" y="604"/>
                    <a:pt x="8773" y="254"/>
                  </a:cubicBezTo>
                  <a:cubicBezTo>
                    <a:pt x="8530" y="78"/>
                    <a:pt x="8292" y="0"/>
                    <a:pt x="8061" y="0"/>
                  </a:cubicBezTo>
                  <a:cubicBezTo>
                    <a:pt x="6675" y="0"/>
                    <a:pt x="5554" y="2824"/>
                    <a:pt x="5189" y="4414"/>
                  </a:cubicBezTo>
                  <a:cubicBezTo>
                    <a:pt x="5014" y="4364"/>
                    <a:pt x="4813" y="4339"/>
                    <a:pt x="4638" y="4339"/>
                  </a:cubicBezTo>
                  <a:cubicBezTo>
                    <a:pt x="4462" y="4339"/>
                    <a:pt x="4287" y="4364"/>
                    <a:pt x="4086" y="4414"/>
                  </a:cubicBezTo>
                  <a:cubicBezTo>
                    <a:pt x="3742" y="2824"/>
                    <a:pt x="2607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8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0"/>
          <p:cNvSpPr/>
          <p:nvPr/>
        </p:nvSpPr>
        <p:spPr>
          <a:xfrm rot="10800000" flipH="1">
            <a:off x="3276225" y="1730562"/>
            <a:ext cx="6289739" cy="3446913"/>
          </a:xfrm>
          <a:custGeom>
            <a:avLst/>
            <a:gdLst/>
            <a:ahLst/>
            <a:cxnLst/>
            <a:rect l="l" t="t" r="r" b="b"/>
            <a:pathLst>
              <a:path w="187334" h="62897" extrusionOk="0">
                <a:moveTo>
                  <a:pt x="0" y="1"/>
                </a:moveTo>
                <a:cubicBezTo>
                  <a:pt x="701" y="6305"/>
                  <a:pt x="3636" y="12943"/>
                  <a:pt x="8306" y="17246"/>
                </a:cubicBezTo>
                <a:cubicBezTo>
                  <a:pt x="9840" y="18647"/>
                  <a:pt x="11575" y="19981"/>
                  <a:pt x="12476" y="21883"/>
                </a:cubicBezTo>
                <a:cubicBezTo>
                  <a:pt x="13109" y="23284"/>
                  <a:pt x="13209" y="24885"/>
                  <a:pt x="13977" y="26219"/>
                </a:cubicBezTo>
                <a:cubicBezTo>
                  <a:pt x="15344" y="28588"/>
                  <a:pt x="18380" y="29355"/>
                  <a:pt x="21048" y="29889"/>
                </a:cubicBezTo>
                <a:cubicBezTo>
                  <a:pt x="23784" y="30422"/>
                  <a:pt x="26519" y="30989"/>
                  <a:pt x="29221" y="31523"/>
                </a:cubicBezTo>
                <a:cubicBezTo>
                  <a:pt x="30689" y="31823"/>
                  <a:pt x="32490" y="32424"/>
                  <a:pt x="32690" y="33925"/>
                </a:cubicBezTo>
                <a:cubicBezTo>
                  <a:pt x="32790" y="34859"/>
                  <a:pt x="32123" y="35759"/>
                  <a:pt x="31322" y="36226"/>
                </a:cubicBezTo>
                <a:cubicBezTo>
                  <a:pt x="30522" y="36693"/>
                  <a:pt x="29554" y="36827"/>
                  <a:pt x="28620" y="36927"/>
                </a:cubicBezTo>
                <a:cubicBezTo>
                  <a:pt x="24384" y="37461"/>
                  <a:pt x="20148" y="37994"/>
                  <a:pt x="15911" y="38528"/>
                </a:cubicBezTo>
                <a:cubicBezTo>
                  <a:pt x="14010" y="38762"/>
                  <a:pt x="12075" y="38995"/>
                  <a:pt x="10407" y="39862"/>
                </a:cubicBezTo>
                <a:cubicBezTo>
                  <a:pt x="8706" y="40730"/>
                  <a:pt x="7239" y="42297"/>
                  <a:pt x="7105" y="44199"/>
                </a:cubicBezTo>
                <a:cubicBezTo>
                  <a:pt x="6972" y="45900"/>
                  <a:pt x="7906" y="47568"/>
                  <a:pt x="9207" y="48669"/>
                </a:cubicBezTo>
                <a:cubicBezTo>
                  <a:pt x="10508" y="49803"/>
                  <a:pt x="12142" y="50437"/>
                  <a:pt x="13777" y="51004"/>
                </a:cubicBezTo>
                <a:cubicBezTo>
                  <a:pt x="27586" y="55840"/>
                  <a:pt x="42530" y="55907"/>
                  <a:pt x="57141" y="55941"/>
                </a:cubicBezTo>
                <a:cubicBezTo>
                  <a:pt x="61477" y="60344"/>
                  <a:pt x="68049" y="61111"/>
                  <a:pt x="74186" y="61611"/>
                </a:cubicBezTo>
                <a:cubicBezTo>
                  <a:pt x="84228" y="62444"/>
                  <a:pt x="94314" y="62896"/>
                  <a:pt x="104394" y="62896"/>
                </a:cubicBezTo>
                <a:cubicBezTo>
                  <a:pt x="126626" y="62896"/>
                  <a:pt x="148824" y="60694"/>
                  <a:pt x="170422" y="55507"/>
                </a:cubicBezTo>
                <a:cubicBezTo>
                  <a:pt x="172890" y="54906"/>
                  <a:pt x="175425" y="54206"/>
                  <a:pt x="177393" y="52605"/>
                </a:cubicBezTo>
                <a:cubicBezTo>
                  <a:pt x="179361" y="51004"/>
                  <a:pt x="180596" y="48202"/>
                  <a:pt x="179595" y="45833"/>
                </a:cubicBezTo>
                <a:cubicBezTo>
                  <a:pt x="178361" y="42965"/>
                  <a:pt x="174691" y="42197"/>
                  <a:pt x="171556" y="41864"/>
                </a:cubicBezTo>
                <a:cubicBezTo>
                  <a:pt x="164451" y="41063"/>
                  <a:pt x="157379" y="40263"/>
                  <a:pt x="150274" y="39462"/>
                </a:cubicBezTo>
                <a:cubicBezTo>
                  <a:pt x="147972" y="39195"/>
                  <a:pt x="145170" y="38495"/>
                  <a:pt x="144637" y="36226"/>
                </a:cubicBezTo>
                <a:cubicBezTo>
                  <a:pt x="144303" y="34625"/>
                  <a:pt x="145437" y="32991"/>
                  <a:pt x="146872" y="32257"/>
                </a:cubicBezTo>
                <a:cubicBezTo>
                  <a:pt x="148339" y="31490"/>
                  <a:pt x="150040" y="31423"/>
                  <a:pt x="151675" y="31356"/>
                </a:cubicBezTo>
                <a:cubicBezTo>
                  <a:pt x="158113" y="31089"/>
                  <a:pt x="164551" y="30856"/>
                  <a:pt x="170989" y="30589"/>
                </a:cubicBezTo>
                <a:cubicBezTo>
                  <a:pt x="173224" y="30522"/>
                  <a:pt x="175525" y="30422"/>
                  <a:pt x="177493" y="29422"/>
                </a:cubicBezTo>
                <a:cubicBezTo>
                  <a:pt x="179495" y="28421"/>
                  <a:pt x="181063" y="26286"/>
                  <a:pt x="180696" y="24084"/>
                </a:cubicBezTo>
                <a:cubicBezTo>
                  <a:pt x="180229" y="21483"/>
                  <a:pt x="177460" y="20115"/>
                  <a:pt x="175125" y="18847"/>
                </a:cubicBezTo>
                <a:cubicBezTo>
                  <a:pt x="172790" y="17580"/>
                  <a:pt x="170322" y="15311"/>
                  <a:pt x="171055" y="12776"/>
                </a:cubicBezTo>
                <a:cubicBezTo>
                  <a:pt x="171556" y="11075"/>
                  <a:pt x="173357" y="10108"/>
                  <a:pt x="175092" y="9774"/>
                </a:cubicBezTo>
                <a:cubicBezTo>
                  <a:pt x="176793" y="9407"/>
                  <a:pt x="178594" y="9507"/>
                  <a:pt x="180295" y="9074"/>
                </a:cubicBezTo>
                <a:cubicBezTo>
                  <a:pt x="184098" y="8073"/>
                  <a:pt x="187334" y="3903"/>
                  <a:pt x="186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0"/>
          <p:cNvSpPr txBox="1">
            <a:spLocks noGrp="1"/>
          </p:cNvSpPr>
          <p:nvPr>
            <p:ph type="title"/>
          </p:nvPr>
        </p:nvSpPr>
        <p:spPr>
          <a:xfrm>
            <a:off x="4471975" y="2733800"/>
            <a:ext cx="3441900" cy="1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0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1" name="Google Shape;1191;p31"/>
          <p:cNvSpPr/>
          <p:nvPr/>
        </p:nvSpPr>
        <p:spPr>
          <a:xfrm>
            <a:off x="-24163" y="4451401"/>
            <a:ext cx="9192325" cy="1128282"/>
          </a:xfrm>
          <a:custGeom>
            <a:avLst/>
            <a:gdLst/>
            <a:ahLst/>
            <a:cxnLst/>
            <a:rect l="l" t="t" r="r" b="b"/>
            <a:pathLst>
              <a:path w="266232" h="47169" extrusionOk="0">
                <a:moveTo>
                  <a:pt x="223116" y="1"/>
                </a:moveTo>
                <a:cubicBezTo>
                  <a:pt x="135800" y="1"/>
                  <a:pt x="76189" y="14851"/>
                  <a:pt x="1" y="22814"/>
                </a:cubicBezTo>
                <a:lnTo>
                  <a:pt x="1" y="42940"/>
                </a:lnTo>
                <a:cubicBezTo>
                  <a:pt x="34233" y="41087"/>
                  <a:pt x="68545" y="40162"/>
                  <a:pt x="102855" y="40162"/>
                </a:cubicBezTo>
                <a:cubicBezTo>
                  <a:pt x="157426" y="40162"/>
                  <a:pt x="211993" y="42502"/>
                  <a:pt x="266231" y="47169"/>
                </a:cubicBezTo>
                <a:lnTo>
                  <a:pt x="266231" y="1171"/>
                </a:lnTo>
                <a:cubicBezTo>
                  <a:pt x="251071" y="363"/>
                  <a:pt x="236756" y="1"/>
                  <a:pt x="2231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2" name="Google Shape;1192;p31"/>
          <p:cNvGrpSpPr/>
          <p:nvPr/>
        </p:nvGrpSpPr>
        <p:grpSpPr>
          <a:xfrm>
            <a:off x="8764267" y="4679462"/>
            <a:ext cx="30677" cy="51879"/>
            <a:chOff x="5822805" y="3872050"/>
            <a:chExt cx="30677" cy="51879"/>
          </a:xfrm>
        </p:grpSpPr>
        <p:sp>
          <p:nvSpPr>
            <p:cNvPr id="1193" name="Google Shape;1193;p31"/>
            <p:cNvSpPr/>
            <p:nvPr/>
          </p:nvSpPr>
          <p:spPr>
            <a:xfrm>
              <a:off x="5822805" y="3878644"/>
              <a:ext cx="3949" cy="38690"/>
            </a:xfrm>
            <a:custGeom>
              <a:avLst/>
              <a:gdLst/>
              <a:ahLst/>
              <a:cxnLst/>
              <a:rect l="l" t="t" r="r" b="b"/>
              <a:pathLst>
                <a:path w="108" h="839" fill="none" extrusionOk="0">
                  <a:moveTo>
                    <a:pt x="0" y="0"/>
                  </a:moveTo>
                  <a:cubicBezTo>
                    <a:pt x="0" y="286"/>
                    <a:pt x="36" y="553"/>
                    <a:pt x="107" y="839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5853445" y="3872050"/>
              <a:ext cx="37" cy="51879"/>
            </a:xfrm>
            <a:custGeom>
              <a:avLst/>
              <a:gdLst/>
              <a:ahLst/>
              <a:cxnLst/>
              <a:rect l="l" t="t" r="r" b="b"/>
              <a:pathLst>
                <a:path w="1" h="1125" fill="none" extrusionOk="0">
                  <a:moveTo>
                    <a:pt x="1" y="0"/>
                  </a:moveTo>
                  <a:lnTo>
                    <a:pt x="1" y="1125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31"/>
          <p:cNvGrpSpPr/>
          <p:nvPr/>
        </p:nvGrpSpPr>
        <p:grpSpPr>
          <a:xfrm>
            <a:off x="825651" y="5091289"/>
            <a:ext cx="82889" cy="62578"/>
            <a:chOff x="4915963" y="3914014"/>
            <a:chExt cx="82889" cy="62578"/>
          </a:xfrm>
        </p:grpSpPr>
        <p:sp>
          <p:nvSpPr>
            <p:cNvPr id="1196" name="Google Shape;1196;p31"/>
            <p:cNvSpPr/>
            <p:nvPr/>
          </p:nvSpPr>
          <p:spPr>
            <a:xfrm>
              <a:off x="4955123" y="3914014"/>
              <a:ext cx="37" cy="55984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4990991" y="3927987"/>
              <a:ext cx="7861" cy="42011"/>
            </a:xfrm>
            <a:custGeom>
              <a:avLst/>
              <a:gdLst/>
              <a:ahLst/>
              <a:cxnLst/>
              <a:rect l="l" t="t" r="r" b="b"/>
              <a:pathLst>
                <a:path w="215" h="911" fill="none" extrusionOk="0">
                  <a:moveTo>
                    <a:pt x="215" y="1"/>
                  </a:moveTo>
                  <a:cubicBezTo>
                    <a:pt x="143" y="304"/>
                    <a:pt x="72" y="607"/>
                    <a:pt x="1" y="911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4915963" y="3942006"/>
              <a:ext cx="7861" cy="34586"/>
            </a:xfrm>
            <a:custGeom>
              <a:avLst/>
              <a:gdLst/>
              <a:ahLst/>
              <a:cxnLst/>
              <a:rect l="l" t="t" r="r" b="b"/>
              <a:pathLst>
                <a:path w="215" h="750" fill="none" extrusionOk="0">
                  <a:moveTo>
                    <a:pt x="1" y="0"/>
                  </a:moveTo>
                  <a:cubicBezTo>
                    <a:pt x="72" y="250"/>
                    <a:pt x="143" y="500"/>
                    <a:pt x="215" y="749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1"/>
          <p:cNvGrpSpPr/>
          <p:nvPr/>
        </p:nvGrpSpPr>
        <p:grpSpPr>
          <a:xfrm>
            <a:off x="7216925" y="4731346"/>
            <a:ext cx="80951" cy="62578"/>
            <a:chOff x="4981850" y="4484221"/>
            <a:chExt cx="80951" cy="62578"/>
          </a:xfrm>
        </p:grpSpPr>
        <p:sp>
          <p:nvSpPr>
            <p:cNvPr id="1200" name="Google Shape;1200;p31"/>
            <p:cNvSpPr/>
            <p:nvPr/>
          </p:nvSpPr>
          <p:spPr>
            <a:xfrm>
              <a:off x="5024264" y="4484221"/>
              <a:ext cx="37" cy="59304"/>
            </a:xfrm>
            <a:custGeom>
              <a:avLst/>
              <a:gdLst/>
              <a:ahLst/>
              <a:cxnLst/>
              <a:rect l="l" t="t" r="r" b="b"/>
              <a:pathLst>
                <a:path w="1" h="1286" fill="none" extrusionOk="0">
                  <a:moveTo>
                    <a:pt x="1" y="0"/>
                  </a:moveTo>
                  <a:lnTo>
                    <a:pt x="1" y="1285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5054282" y="4501514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0" y="981"/>
                  </a:moveTo>
                  <a:cubicBezTo>
                    <a:pt x="72" y="642"/>
                    <a:pt x="161" y="321"/>
                    <a:pt x="232" y="0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4981850" y="4498193"/>
              <a:ext cx="7861" cy="45331"/>
            </a:xfrm>
            <a:custGeom>
              <a:avLst/>
              <a:gdLst/>
              <a:ahLst/>
              <a:cxnLst/>
              <a:rect l="l" t="t" r="r" b="b"/>
              <a:pathLst>
                <a:path w="215" h="983" fill="none" extrusionOk="0">
                  <a:moveTo>
                    <a:pt x="1" y="1"/>
                  </a:moveTo>
                  <a:cubicBezTo>
                    <a:pt x="72" y="322"/>
                    <a:pt x="144" y="661"/>
                    <a:pt x="215" y="982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31"/>
          <p:cNvGrpSpPr/>
          <p:nvPr/>
        </p:nvGrpSpPr>
        <p:grpSpPr>
          <a:xfrm>
            <a:off x="8181808" y="4862013"/>
            <a:ext cx="80256" cy="63408"/>
            <a:chOff x="5437246" y="4899713"/>
            <a:chExt cx="80256" cy="63408"/>
          </a:xfrm>
        </p:grpSpPr>
        <p:sp>
          <p:nvSpPr>
            <p:cNvPr id="1204" name="Google Shape;1204;p31"/>
            <p:cNvSpPr/>
            <p:nvPr/>
          </p:nvSpPr>
          <p:spPr>
            <a:xfrm>
              <a:off x="5478964" y="4899713"/>
              <a:ext cx="37" cy="60134"/>
            </a:xfrm>
            <a:custGeom>
              <a:avLst/>
              <a:gdLst/>
              <a:ahLst/>
              <a:cxnLst/>
              <a:rect l="l" t="t" r="r" b="b"/>
              <a:pathLst>
                <a:path w="1" h="1304" fill="none" extrusionOk="0">
                  <a:moveTo>
                    <a:pt x="1" y="1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5508983" y="4917836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1" y="982"/>
                  </a:moveTo>
                  <a:lnTo>
                    <a:pt x="233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5437246" y="4914562"/>
              <a:ext cx="7861" cy="45285"/>
            </a:xfrm>
            <a:custGeom>
              <a:avLst/>
              <a:gdLst/>
              <a:ahLst/>
              <a:cxnLst/>
              <a:rect l="l" t="t" r="r" b="b"/>
              <a:pathLst>
                <a:path w="215" h="982" fill="none" extrusionOk="0">
                  <a:moveTo>
                    <a:pt x="0" y="0"/>
                  </a:moveTo>
                  <a:lnTo>
                    <a:pt x="214" y="98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1"/>
          <p:cNvGrpSpPr/>
          <p:nvPr/>
        </p:nvGrpSpPr>
        <p:grpSpPr>
          <a:xfrm>
            <a:off x="2873449" y="5021929"/>
            <a:ext cx="34625" cy="88909"/>
            <a:chOff x="997737" y="4927704"/>
            <a:chExt cx="34625" cy="88909"/>
          </a:xfrm>
        </p:grpSpPr>
        <p:sp>
          <p:nvSpPr>
            <p:cNvPr id="1208" name="Google Shape;1208;p31"/>
            <p:cNvSpPr/>
            <p:nvPr/>
          </p:nvSpPr>
          <p:spPr>
            <a:xfrm>
              <a:off x="997737" y="4969669"/>
              <a:ext cx="4607" cy="46945"/>
            </a:xfrm>
            <a:custGeom>
              <a:avLst/>
              <a:gdLst/>
              <a:ahLst/>
              <a:cxnLst/>
              <a:rect l="l" t="t" r="r" b="b"/>
              <a:pathLst>
                <a:path w="126" h="1018" fill="none" extrusionOk="0">
                  <a:moveTo>
                    <a:pt x="1" y="1"/>
                  </a:moveTo>
                  <a:cubicBezTo>
                    <a:pt x="54" y="340"/>
                    <a:pt x="90" y="679"/>
                    <a:pt x="126" y="1018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1027097" y="4927704"/>
              <a:ext cx="5265" cy="79871"/>
            </a:xfrm>
            <a:custGeom>
              <a:avLst/>
              <a:gdLst/>
              <a:ahLst/>
              <a:cxnLst/>
              <a:rect l="l" t="t" r="r" b="b"/>
              <a:pathLst>
                <a:path w="144" h="1732" fill="none" extrusionOk="0">
                  <a:moveTo>
                    <a:pt x="1" y="1"/>
                  </a:moveTo>
                  <a:cubicBezTo>
                    <a:pt x="54" y="572"/>
                    <a:pt x="90" y="1160"/>
                    <a:pt x="143" y="1731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31"/>
          <p:cNvGrpSpPr/>
          <p:nvPr/>
        </p:nvGrpSpPr>
        <p:grpSpPr>
          <a:xfrm>
            <a:off x="6968131" y="5180299"/>
            <a:ext cx="33309" cy="79041"/>
            <a:chOff x="3922394" y="4890674"/>
            <a:chExt cx="33309" cy="79041"/>
          </a:xfrm>
        </p:grpSpPr>
        <p:sp>
          <p:nvSpPr>
            <p:cNvPr id="1211" name="Google Shape;1211;p31"/>
            <p:cNvSpPr/>
            <p:nvPr/>
          </p:nvSpPr>
          <p:spPr>
            <a:xfrm>
              <a:off x="3922394" y="4913732"/>
              <a:ext cx="37" cy="55984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3955667" y="4890674"/>
              <a:ext cx="37" cy="79041"/>
            </a:xfrm>
            <a:custGeom>
              <a:avLst/>
              <a:gdLst/>
              <a:ahLst/>
              <a:cxnLst/>
              <a:rect l="l" t="t" r="r" b="b"/>
              <a:pathLst>
                <a:path w="1" h="1714" fill="none" extrusionOk="0">
                  <a:moveTo>
                    <a:pt x="0" y="1"/>
                  </a:moveTo>
                  <a:lnTo>
                    <a:pt x="0" y="1714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31"/>
          <p:cNvGrpSpPr/>
          <p:nvPr/>
        </p:nvGrpSpPr>
        <p:grpSpPr>
          <a:xfrm>
            <a:off x="6093442" y="4827446"/>
            <a:ext cx="110933" cy="132553"/>
            <a:chOff x="4148103" y="5123543"/>
            <a:chExt cx="269125" cy="321576"/>
          </a:xfrm>
        </p:grpSpPr>
        <p:sp>
          <p:nvSpPr>
            <p:cNvPr id="1214" name="Google Shape;1214;p31"/>
            <p:cNvSpPr/>
            <p:nvPr/>
          </p:nvSpPr>
          <p:spPr>
            <a:xfrm>
              <a:off x="4148103" y="5293170"/>
              <a:ext cx="42716" cy="134101"/>
            </a:xfrm>
            <a:custGeom>
              <a:avLst/>
              <a:gdLst/>
              <a:ahLst/>
              <a:cxnLst/>
              <a:rect l="l" t="t" r="r" b="b"/>
              <a:pathLst>
                <a:path w="323" h="804" fill="none" extrusionOk="0">
                  <a:moveTo>
                    <a:pt x="1" y="0"/>
                  </a:moveTo>
                  <a:cubicBezTo>
                    <a:pt x="108" y="268"/>
                    <a:pt x="215" y="535"/>
                    <a:pt x="322" y="803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4294502" y="5123543"/>
              <a:ext cx="132" cy="288718"/>
            </a:xfrm>
            <a:custGeom>
              <a:avLst/>
              <a:gdLst/>
              <a:ahLst/>
              <a:cxnLst/>
              <a:rect l="l" t="t" r="r" b="b"/>
              <a:pathLst>
                <a:path w="1" h="1731" fill="none" extrusionOk="0">
                  <a:moveTo>
                    <a:pt x="0" y="1731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4400697" y="5260312"/>
              <a:ext cx="16531" cy="184806"/>
            </a:xfrm>
            <a:custGeom>
              <a:avLst/>
              <a:gdLst/>
              <a:ahLst/>
              <a:cxnLst/>
              <a:rect l="l" t="t" r="r" b="b"/>
              <a:pathLst>
                <a:path w="125" h="1108" fill="none" extrusionOk="0">
                  <a:moveTo>
                    <a:pt x="0" y="1107"/>
                  </a:moveTo>
                  <a:cubicBezTo>
                    <a:pt x="36" y="732"/>
                    <a:pt x="89" y="376"/>
                    <a:pt x="125" y="1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31"/>
          <p:cNvGrpSpPr/>
          <p:nvPr/>
        </p:nvGrpSpPr>
        <p:grpSpPr>
          <a:xfrm>
            <a:off x="1693544" y="5091292"/>
            <a:ext cx="41792" cy="93844"/>
            <a:chOff x="4891832" y="3454067"/>
            <a:chExt cx="41792" cy="93844"/>
          </a:xfrm>
        </p:grpSpPr>
        <p:sp>
          <p:nvSpPr>
            <p:cNvPr id="1218" name="Google Shape;1218;p31"/>
            <p:cNvSpPr/>
            <p:nvPr/>
          </p:nvSpPr>
          <p:spPr>
            <a:xfrm>
              <a:off x="4891832" y="3491928"/>
              <a:ext cx="9835" cy="55984"/>
            </a:xfrm>
            <a:custGeom>
              <a:avLst/>
              <a:gdLst/>
              <a:ahLst/>
              <a:cxnLst/>
              <a:rect l="l" t="t" r="r" b="b"/>
              <a:pathLst>
                <a:path w="269" h="1214" fill="none" extrusionOk="0">
                  <a:moveTo>
                    <a:pt x="1" y="0"/>
                  </a:moveTo>
                  <a:cubicBezTo>
                    <a:pt x="90" y="393"/>
                    <a:pt x="179" y="803"/>
                    <a:pt x="268" y="1213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4930333" y="3454067"/>
              <a:ext cx="3291" cy="84805"/>
            </a:xfrm>
            <a:custGeom>
              <a:avLst/>
              <a:gdLst/>
              <a:ahLst/>
              <a:cxnLst/>
              <a:rect l="l" t="t" r="r" b="b"/>
              <a:pathLst>
                <a:path w="90" h="1839" fill="none" extrusionOk="0">
                  <a:moveTo>
                    <a:pt x="54" y="0"/>
                  </a:moveTo>
                  <a:cubicBezTo>
                    <a:pt x="0" y="625"/>
                    <a:pt x="18" y="1232"/>
                    <a:pt x="89" y="1838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31"/>
          <p:cNvGrpSpPr/>
          <p:nvPr/>
        </p:nvGrpSpPr>
        <p:grpSpPr>
          <a:xfrm>
            <a:off x="5618305" y="5014917"/>
            <a:ext cx="81573" cy="102928"/>
            <a:chOff x="2802243" y="4633955"/>
            <a:chExt cx="81573" cy="102928"/>
          </a:xfrm>
        </p:grpSpPr>
        <p:sp>
          <p:nvSpPr>
            <p:cNvPr id="1221" name="Google Shape;1221;p31"/>
            <p:cNvSpPr/>
            <p:nvPr/>
          </p:nvSpPr>
          <p:spPr>
            <a:xfrm>
              <a:off x="2802243" y="4680853"/>
              <a:ext cx="37" cy="51049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7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2839427" y="4633955"/>
              <a:ext cx="37" cy="93844"/>
            </a:xfrm>
            <a:custGeom>
              <a:avLst/>
              <a:gdLst/>
              <a:ahLst/>
              <a:cxnLst/>
              <a:rect l="l" t="t" r="r" b="b"/>
              <a:pathLst>
                <a:path w="1" h="2035" fill="none" extrusionOk="0">
                  <a:moveTo>
                    <a:pt x="1" y="2035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2883779" y="4694872"/>
              <a:ext cx="37" cy="42011"/>
            </a:xfrm>
            <a:custGeom>
              <a:avLst/>
              <a:gdLst/>
              <a:ahLst/>
              <a:cxnLst/>
              <a:rect l="l" t="t" r="r" b="b"/>
              <a:pathLst>
                <a:path w="1" h="911" fill="none" extrusionOk="0">
                  <a:moveTo>
                    <a:pt x="1" y="910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31"/>
          <p:cNvGrpSpPr/>
          <p:nvPr/>
        </p:nvGrpSpPr>
        <p:grpSpPr>
          <a:xfrm>
            <a:off x="4754386" y="5016991"/>
            <a:ext cx="88739" cy="98778"/>
            <a:chOff x="2483887" y="5072504"/>
            <a:chExt cx="88739" cy="98778"/>
          </a:xfrm>
        </p:grpSpPr>
        <p:sp>
          <p:nvSpPr>
            <p:cNvPr id="1225" name="Google Shape;1225;p31"/>
            <p:cNvSpPr/>
            <p:nvPr/>
          </p:nvSpPr>
          <p:spPr>
            <a:xfrm>
              <a:off x="2483887" y="5119403"/>
              <a:ext cx="37" cy="51095"/>
            </a:xfrm>
            <a:custGeom>
              <a:avLst/>
              <a:gdLst/>
              <a:ahLst/>
              <a:cxnLst/>
              <a:rect l="l" t="t" r="r" b="b"/>
              <a:pathLst>
                <a:path w="1" h="1108" fill="none" extrusionOk="0">
                  <a:moveTo>
                    <a:pt x="0" y="1"/>
                  </a:moveTo>
                  <a:lnTo>
                    <a:pt x="0" y="1107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2524984" y="5072504"/>
              <a:ext cx="37" cy="98778"/>
            </a:xfrm>
            <a:custGeom>
              <a:avLst/>
              <a:gdLst/>
              <a:ahLst/>
              <a:cxnLst/>
              <a:rect l="l" t="t" r="r" b="b"/>
              <a:pathLst>
                <a:path w="1" h="2142" fill="none" extrusionOk="0">
                  <a:moveTo>
                    <a:pt x="0" y="1"/>
                  </a:moveTo>
                  <a:lnTo>
                    <a:pt x="0" y="2142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2572589" y="5119403"/>
              <a:ext cx="37" cy="42841"/>
            </a:xfrm>
            <a:custGeom>
              <a:avLst/>
              <a:gdLst/>
              <a:ahLst/>
              <a:cxnLst/>
              <a:rect l="l" t="t" r="r" b="b"/>
              <a:pathLst>
                <a:path w="1" h="929" fill="none" extrusionOk="0">
                  <a:moveTo>
                    <a:pt x="1" y="1"/>
                  </a:moveTo>
                  <a:lnTo>
                    <a:pt x="1" y="929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1"/>
          <p:cNvGrpSpPr/>
          <p:nvPr/>
        </p:nvGrpSpPr>
        <p:grpSpPr>
          <a:xfrm>
            <a:off x="3775757" y="4971502"/>
            <a:ext cx="110933" cy="88079"/>
            <a:chOff x="1400920" y="4965564"/>
            <a:chExt cx="110933" cy="88079"/>
          </a:xfrm>
        </p:grpSpPr>
        <p:sp>
          <p:nvSpPr>
            <p:cNvPr id="1229" name="Google Shape;1229;p31"/>
            <p:cNvSpPr/>
            <p:nvPr/>
          </p:nvSpPr>
          <p:spPr>
            <a:xfrm>
              <a:off x="1400920" y="4988576"/>
              <a:ext cx="37" cy="56030"/>
            </a:xfrm>
            <a:custGeom>
              <a:avLst/>
              <a:gdLst/>
              <a:ahLst/>
              <a:cxnLst/>
              <a:rect l="l" t="t" r="r" b="b"/>
              <a:pathLst>
                <a:path w="1" h="1215" fill="none" extrusionOk="0">
                  <a:moveTo>
                    <a:pt x="1" y="1214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1445271" y="4965564"/>
              <a:ext cx="37" cy="74107"/>
            </a:xfrm>
            <a:custGeom>
              <a:avLst/>
              <a:gdLst/>
              <a:ahLst/>
              <a:cxnLst/>
              <a:rect l="l" t="t" r="r" b="b"/>
              <a:pathLst>
                <a:path w="1" h="1607" fill="none" extrusionOk="0">
                  <a:moveTo>
                    <a:pt x="1" y="16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1511816" y="5002594"/>
              <a:ext cx="37" cy="51049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31"/>
          <p:cNvGrpSpPr/>
          <p:nvPr/>
        </p:nvGrpSpPr>
        <p:grpSpPr>
          <a:xfrm>
            <a:off x="383004" y="3961545"/>
            <a:ext cx="471141" cy="1096915"/>
            <a:chOff x="7648150" y="2767200"/>
            <a:chExt cx="593750" cy="1382375"/>
          </a:xfrm>
        </p:grpSpPr>
        <p:sp>
          <p:nvSpPr>
            <p:cNvPr id="1233" name="Google Shape;1233;p31"/>
            <p:cNvSpPr/>
            <p:nvPr/>
          </p:nvSpPr>
          <p:spPr>
            <a:xfrm>
              <a:off x="7938550" y="3275250"/>
              <a:ext cx="236875" cy="427800"/>
            </a:xfrm>
            <a:custGeom>
              <a:avLst/>
              <a:gdLst/>
              <a:ahLst/>
              <a:cxnLst/>
              <a:rect l="l" t="t" r="r" b="b"/>
              <a:pathLst>
                <a:path w="9475" h="17112" extrusionOk="0">
                  <a:moveTo>
                    <a:pt x="8939" y="1"/>
                  </a:moveTo>
                  <a:lnTo>
                    <a:pt x="8939" y="1"/>
                  </a:lnTo>
                  <a:cubicBezTo>
                    <a:pt x="7155" y="1196"/>
                    <a:pt x="5335" y="2445"/>
                    <a:pt x="4140" y="4069"/>
                  </a:cubicBezTo>
                  <a:cubicBezTo>
                    <a:pt x="3747" y="4622"/>
                    <a:pt x="3426" y="5193"/>
                    <a:pt x="3105" y="5782"/>
                  </a:cubicBezTo>
                  <a:cubicBezTo>
                    <a:pt x="1588" y="8512"/>
                    <a:pt x="0" y="14114"/>
                    <a:pt x="196" y="17112"/>
                  </a:cubicBezTo>
                  <a:cubicBezTo>
                    <a:pt x="1659" y="14667"/>
                    <a:pt x="4193" y="12794"/>
                    <a:pt x="5995" y="10528"/>
                  </a:cubicBezTo>
                  <a:cubicBezTo>
                    <a:pt x="8386" y="7513"/>
                    <a:pt x="9475" y="3569"/>
                    <a:pt x="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7957725" y="3279275"/>
              <a:ext cx="202100" cy="401475"/>
            </a:xfrm>
            <a:custGeom>
              <a:avLst/>
              <a:gdLst/>
              <a:ahLst/>
              <a:cxnLst/>
              <a:rect l="l" t="t" r="r" b="b"/>
              <a:pathLst>
                <a:path w="8084" h="16059" fill="none" extrusionOk="0">
                  <a:moveTo>
                    <a:pt x="0" y="16059"/>
                  </a:moveTo>
                  <a:cubicBezTo>
                    <a:pt x="1374" y="13222"/>
                    <a:pt x="2516" y="10117"/>
                    <a:pt x="3979" y="7316"/>
                  </a:cubicBezTo>
                  <a:cubicBezTo>
                    <a:pt x="5282" y="4836"/>
                    <a:pt x="6656" y="2391"/>
                    <a:pt x="8083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7719075" y="2859075"/>
              <a:ext cx="212800" cy="740500"/>
            </a:xfrm>
            <a:custGeom>
              <a:avLst/>
              <a:gdLst/>
              <a:ahLst/>
              <a:cxnLst/>
              <a:rect l="l" t="t" r="r" b="b"/>
              <a:pathLst>
                <a:path w="8512" h="29620" extrusionOk="0">
                  <a:moveTo>
                    <a:pt x="72" y="1"/>
                  </a:moveTo>
                  <a:cubicBezTo>
                    <a:pt x="714" y="2035"/>
                    <a:pt x="1000" y="4461"/>
                    <a:pt x="1446" y="6531"/>
                  </a:cubicBezTo>
                  <a:cubicBezTo>
                    <a:pt x="1624" y="7405"/>
                    <a:pt x="1785" y="8297"/>
                    <a:pt x="1660" y="9172"/>
                  </a:cubicBezTo>
                  <a:cubicBezTo>
                    <a:pt x="1410" y="10956"/>
                    <a:pt x="36" y="12455"/>
                    <a:pt x="18" y="14257"/>
                  </a:cubicBezTo>
                  <a:cubicBezTo>
                    <a:pt x="0" y="15524"/>
                    <a:pt x="696" y="16701"/>
                    <a:pt x="1357" y="17790"/>
                  </a:cubicBezTo>
                  <a:cubicBezTo>
                    <a:pt x="3747" y="21733"/>
                    <a:pt x="6138" y="25676"/>
                    <a:pt x="8511" y="29619"/>
                  </a:cubicBezTo>
                  <a:lnTo>
                    <a:pt x="8476" y="27175"/>
                  </a:lnTo>
                  <a:lnTo>
                    <a:pt x="5139" y="17665"/>
                  </a:lnTo>
                  <a:cubicBezTo>
                    <a:pt x="4782" y="16666"/>
                    <a:pt x="4443" y="15684"/>
                    <a:pt x="4247" y="14649"/>
                  </a:cubicBezTo>
                  <a:cubicBezTo>
                    <a:pt x="3765" y="12258"/>
                    <a:pt x="4104" y="9778"/>
                    <a:pt x="3640" y="7387"/>
                  </a:cubicBezTo>
                  <a:cubicBezTo>
                    <a:pt x="3105" y="4693"/>
                    <a:pt x="1571" y="232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7721750" y="2862200"/>
              <a:ext cx="210125" cy="716850"/>
            </a:xfrm>
            <a:custGeom>
              <a:avLst/>
              <a:gdLst/>
              <a:ahLst/>
              <a:cxnLst/>
              <a:rect l="l" t="t" r="r" b="b"/>
              <a:pathLst>
                <a:path w="8405" h="28674" fill="none" extrusionOk="0">
                  <a:moveTo>
                    <a:pt x="1" y="0"/>
                  </a:moveTo>
                  <a:cubicBezTo>
                    <a:pt x="1267" y="2837"/>
                    <a:pt x="2588" y="5782"/>
                    <a:pt x="2623" y="8904"/>
                  </a:cubicBezTo>
                  <a:cubicBezTo>
                    <a:pt x="2641" y="10635"/>
                    <a:pt x="2267" y="12348"/>
                    <a:pt x="2374" y="14060"/>
                  </a:cubicBezTo>
                  <a:cubicBezTo>
                    <a:pt x="2463" y="15845"/>
                    <a:pt x="3069" y="17558"/>
                    <a:pt x="3712" y="19199"/>
                  </a:cubicBezTo>
                  <a:cubicBezTo>
                    <a:pt x="5014" y="22482"/>
                    <a:pt x="6584" y="25658"/>
                    <a:pt x="8404" y="28674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7951925" y="3580325"/>
              <a:ext cx="289975" cy="189650"/>
            </a:xfrm>
            <a:custGeom>
              <a:avLst/>
              <a:gdLst/>
              <a:ahLst/>
              <a:cxnLst/>
              <a:rect l="l" t="t" r="r" b="b"/>
              <a:pathLst>
                <a:path w="11599" h="7586" extrusionOk="0">
                  <a:moveTo>
                    <a:pt x="4973" y="1"/>
                  </a:moveTo>
                  <a:cubicBezTo>
                    <a:pt x="4714" y="1"/>
                    <a:pt x="4442" y="116"/>
                    <a:pt x="4211" y="252"/>
                  </a:cubicBezTo>
                  <a:cubicBezTo>
                    <a:pt x="2588" y="1162"/>
                    <a:pt x="1303" y="2571"/>
                    <a:pt x="54" y="3963"/>
                  </a:cubicBezTo>
                  <a:lnTo>
                    <a:pt x="0" y="6015"/>
                  </a:lnTo>
                  <a:cubicBezTo>
                    <a:pt x="268" y="5355"/>
                    <a:pt x="803" y="4820"/>
                    <a:pt x="1267" y="4267"/>
                  </a:cubicBezTo>
                  <a:cubicBezTo>
                    <a:pt x="1499" y="3981"/>
                    <a:pt x="1820" y="3731"/>
                    <a:pt x="2124" y="3517"/>
                  </a:cubicBezTo>
                  <a:cubicBezTo>
                    <a:pt x="2427" y="3303"/>
                    <a:pt x="2802" y="3160"/>
                    <a:pt x="3176" y="3035"/>
                  </a:cubicBezTo>
                  <a:cubicBezTo>
                    <a:pt x="4245" y="2692"/>
                    <a:pt x="5410" y="2496"/>
                    <a:pt x="6558" y="2496"/>
                  </a:cubicBezTo>
                  <a:cubicBezTo>
                    <a:pt x="6963" y="2496"/>
                    <a:pt x="7366" y="2520"/>
                    <a:pt x="7762" y="2571"/>
                  </a:cubicBezTo>
                  <a:cubicBezTo>
                    <a:pt x="8154" y="3125"/>
                    <a:pt x="8261" y="3838"/>
                    <a:pt x="8315" y="4534"/>
                  </a:cubicBezTo>
                  <a:cubicBezTo>
                    <a:pt x="8404" y="5801"/>
                    <a:pt x="8725" y="7585"/>
                    <a:pt x="8725" y="7585"/>
                  </a:cubicBezTo>
                  <a:cubicBezTo>
                    <a:pt x="9368" y="6800"/>
                    <a:pt x="9403" y="6747"/>
                    <a:pt x="10046" y="5962"/>
                  </a:cubicBezTo>
                  <a:cubicBezTo>
                    <a:pt x="10331" y="5623"/>
                    <a:pt x="10617" y="5284"/>
                    <a:pt x="10867" y="4927"/>
                  </a:cubicBezTo>
                  <a:cubicBezTo>
                    <a:pt x="11063" y="4677"/>
                    <a:pt x="11259" y="4409"/>
                    <a:pt x="11366" y="4088"/>
                  </a:cubicBezTo>
                  <a:cubicBezTo>
                    <a:pt x="11473" y="3785"/>
                    <a:pt x="11598" y="3660"/>
                    <a:pt x="11527" y="3339"/>
                  </a:cubicBezTo>
                  <a:cubicBezTo>
                    <a:pt x="11366" y="2679"/>
                    <a:pt x="10831" y="2197"/>
                    <a:pt x="10296" y="1804"/>
                  </a:cubicBezTo>
                  <a:cubicBezTo>
                    <a:pt x="8832" y="752"/>
                    <a:pt x="6905" y="662"/>
                    <a:pt x="5210" y="38"/>
                  </a:cubicBezTo>
                  <a:cubicBezTo>
                    <a:pt x="5134" y="12"/>
                    <a:pt x="5054" y="1"/>
                    <a:pt x="4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7950575" y="3590175"/>
              <a:ext cx="195400" cy="145450"/>
            </a:xfrm>
            <a:custGeom>
              <a:avLst/>
              <a:gdLst/>
              <a:ahLst/>
              <a:cxnLst/>
              <a:rect l="l" t="t" r="r" b="b"/>
              <a:pathLst>
                <a:path w="7816" h="5818" extrusionOk="0">
                  <a:moveTo>
                    <a:pt x="3998" y="1"/>
                  </a:moveTo>
                  <a:cubicBezTo>
                    <a:pt x="2820" y="732"/>
                    <a:pt x="1161" y="2142"/>
                    <a:pt x="72" y="3569"/>
                  </a:cubicBezTo>
                  <a:cubicBezTo>
                    <a:pt x="72" y="3569"/>
                    <a:pt x="1" y="5407"/>
                    <a:pt x="72" y="5817"/>
                  </a:cubicBezTo>
                  <a:cubicBezTo>
                    <a:pt x="144" y="5692"/>
                    <a:pt x="750" y="4729"/>
                    <a:pt x="839" y="4604"/>
                  </a:cubicBezTo>
                  <a:cubicBezTo>
                    <a:pt x="1589" y="3516"/>
                    <a:pt x="2642" y="2748"/>
                    <a:pt x="3944" y="2427"/>
                  </a:cubicBezTo>
                  <a:cubicBezTo>
                    <a:pt x="4899" y="2203"/>
                    <a:pt x="5792" y="2127"/>
                    <a:pt x="6612" y="2127"/>
                  </a:cubicBezTo>
                  <a:cubicBezTo>
                    <a:pt x="7033" y="2127"/>
                    <a:pt x="7435" y="2147"/>
                    <a:pt x="7816" y="2177"/>
                  </a:cubicBezTo>
                  <a:cubicBezTo>
                    <a:pt x="6959" y="1482"/>
                    <a:pt x="5568" y="607"/>
                    <a:pt x="4569" y="161"/>
                  </a:cubicBezTo>
                  <a:cubicBezTo>
                    <a:pt x="4390" y="90"/>
                    <a:pt x="4015" y="1"/>
                    <a:pt x="3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8071025" y="3579025"/>
              <a:ext cx="127600" cy="186925"/>
            </a:xfrm>
            <a:custGeom>
              <a:avLst/>
              <a:gdLst/>
              <a:ahLst/>
              <a:cxnLst/>
              <a:rect l="l" t="t" r="r" b="b"/>
              <a:pathLst>
                <a:path w="5104" h="7477" fill="none" extrusionOk="0">
                  <a:moveTo>
                    <a:pt x="3944" y="7477"/>
                  </a:moveTo>
                  <a:cubicBezTo>
                    <a:pt x="4336" y="6692"/>
                    <a:pt x="4729" y="5906"/>
                    <a:pt x="4925" y="5068"/>
                  </a:cubicBezTo>
                  <a:cubicBezTo>
                    <a:pt x="5103" y="4229"/>
                    <a:pt x="5085" y="3301"/>
                    <a:pt x="4639" y="2534"/>
                  </a:cubicBezTo>
                  <a:cubicBezTo>
                    <a:pt x="4104" y="1589"/>
                    <a:pt x="3034" y="1089"/>
                    <a:pt x="2017" y="696"/>
                  </a:cubicBezTo>
                  <a:cubicBezTo>
                    <a:pt x="1356" y="447"/>
                    <a:pt x="678" y="215"/>
                    <a:pt x="0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7648150" y="3545550"/>
              <a:ext cx="292650" cy="223975"/>
            </a:xfrm>
            <a:custGeom>
              <a:avLst/>
              <a:gdLst/>
              <a:ahLst/>
              <a:cxnLst/>
              <a:rect l="l" t="t" r="r" b="b"/>
              <a:pathLst>
                <a:path w="11706" h="8959" extrusionOk="0">
                  <a:moveTo>
                    <a:pt x="6215" y="1"/>
                  </a:moveTo>
                  <a:cubicBezTo>
                    <a:pt x="5246" y="1"/>
                    <a:pt x="3733" y="98"/>
                    <a:pt x="2980" y="376"/>
                  </a:cubicBezTo>
                  <a:cubicBezTo>
                    <a:pt x="1696" y="876"/>
                    <a:pt x="679" y="2018"/>
                    <a:pt x="340" y="3338"/>
                  </a:cubicBezTo>
                  <a:cubicBezTo>
                    <a:pt x="1" y="4676"/>
                    <a:pt x="625" y="6246"/>
                    <a:pt x="1517" y="7281"/>
                  </a:cubicBezTo>
                  <a:cubicBezTo>
                    <a:pt x="1357" y="6443"/>
                    <a:pt x="1410" y="5550"/>
                    <a:pt x="1660" y="4748"/>
                  </a:cubicBezTo>
                  <a:cubicBezTo>
                    <a:pt x="1838" y="4194"/>
                    <a:pt x="2124" y="3641"/>
                    <a:pt x="2623" y="3374"/>
                  </a:cubicBezTo>
                  <a:cubicBezTo>
                    <a:pt x="2913" y="3217"/>
                    <a:pt x="3252" y="3174"/>
                    <a:pt x="3591" y="3174"/>
                  </a:cubicBezTo>
                  <a:cubicBezTo>
                    <a:pt x="3752" y="3174"/>
                    <a:pt x="3913" y="3184"/>
                    <a:pt x="4069" y="3195"/>
                  </a:cubicBezTo>
                  <a:cubicBezTo>
                    <a:pt x="5032" y="3267"/>
                    <a:pt x="6013" y="3391"/>
                    <a:pt x="6870" y="3855"/>
                  </a:cubicBezTo>
                  <a:cubicBezTo>
                    <a:pt x="7762" y="4319"/>
                    <a:pt x="8440" y="5122"/>
                    <a:pt x="9100" y="5889"/>
                  </a:cubicBezTo>
                  <a:cubicBezTo>
                    <a:pt x="9975" y="6906"/>
                    <a:pt x="10831" y="7924"/>
                    <a:pt x="11705" y="8958"/>
                  </a:cubicBezTo>
                  <a:cubicBezTo>
                    <a:pt x="11580" y="7959"/>
                    <a:pt x="11491" y="6550"/>
                    <a:pt x="11491" y="6550"/>
                  </a:cubicBezTo>
                  <a:cubicBezTo>
                    <a:pt x="11009" y="5693"/>
                    <a:pt x="9475" y="2446"/>
                    <a:pt x="9243" y="1964"/>
                  </a:cubicBezTo>
                  <a:cubicBezTo>
                    <a:pt x="8833" y="1108"/>
                    <a:pt x="7851" y="644"/>
                    <a:pt x="7102" y="73"/>
                  </a:cubicBezTo>
                  <a:cubicBezTo>
                    <a:pt x="7102" y="29"/>
                    <a:pt x="6738" y="1"/>
                    <a:pt x="6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7668225" y="3574575"/>
              <a:ext cx="269000" cy="153025"/>
            </a:xfrm>
            <a:custGeom>
              <a:avLst/>
              <a:gdLst/>
              <a:ahLst/>
              <a:cxnLst/>
              <a:rect l="l" t="t" r="r" b="b"/>
              <a:pathLst>
                <a:path w="10760" h="6121" fill="none" extrusionOk="0">
                  <a:moveTo>
                    <a:pt x="10760" y="6120"/>
                  </a:moveTo>
                  <a:cubicBezTo>
                    <a:pt x="10028" y="5014"/>
                    <a:pt x="9243" y="3961"/>
                    <a:pt x="8386" y="2962"/>
                  </a:cubicBezTo>
                  <a:cubicBezTo>
                    <a:pt x="7637" y="2070"/>
                    <a:pt x="6816" y="1196"/>
                    <a:pt x="5781" y="678"/>
                  </a:cubicBezTo>
                  <a:cubicBezTo>
                    <a:pt x="4747" y="143"/>
                    <a:pt x="3444" y="0"/>
                    <a:pt x="2427" y="571"/>
                  </a:cubicBezTo>
                  <a:cubicBezTo>
                    <a:pt x="1660" y="982"/>
                    <a:pt x="946" y="1463"/>
                    <a:pt x="518" y="2230"/>
                  </a:cubicBezTo>
                  <a:cubicBezTo>
                    <a:pt x="0" y="3194"/>
                    <a:pt x="125" y="5192"/>
                    <a:pt x="714" y="612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7938100" y="3252500"/>
              <a:ext cx="6700" cy="897075"/>
            </a:xfrm>
            <a:custGeom>
              <a:avLst/>
              <a:gdLst/>
              <a:ahLst/>
              <a:cxnLst/>
              <a:rect l="l" t="t" r="r" b="b"/>
              <a:pathLst>
                <a:path w="268" h="35883" fill="none" extrusionOk="0">
                  <a:moveTo>
                    <a:pt x="0" y="1"/>
                  </a:moveTo>
                  <a:cubicBezTo>
                    <a:pt x="232" y="12401"/>
                    <a:pt x="268" y="25195"/>
                    <a:pt x="107" y="35882"/>
                  </a:cubicBezTo>
                </a:path>
              </a:pathLst>
            </a:custGeom>
            <a:solidFill>
              <a:schemeClr val="dk2"/>
            </a:solidFill>
            <a:ln w="22300" cap="flat" cmpd="sng">
              <a:solidFill>
                <a:schemeClr val="dk2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7870300" y="2767200"/>
              <a:ext cx="128475" cy="556250"/>
            </a:xfrm>
            <a:custGeom>
              <a:avLst/>
              <a:gdLst/>
              <a:ahLst/>
              <a:cxnLst/>
              <a:rect l="l" t="t" r="r" b="b"/>
              <a:pathLst>
                <a:path w="5139" h="22250" extrusionOk="0">
                  <a:moveTo>
                    <a:pt x="2338" y="0"/>
                  </a:moveTo>
                  <a:cubicBezTo>
                    <a:pt x="1428" y="3354"/>
                    <a:pt x="500" y="6727"/>
                    <a:pt x="250" y="10206"/>
                  </a:cubicBezTo>
                  <a:cubicBezTo>
                    <a:pt x="0" y="13667"/>
                    <a:pt x="446" y="17272"/>
                    <a:pt x="2123" y="20323"/>
                  </a:cubicBezTo>
                  <a:cubicBezTo>
                    <a:pt x="2445" y="20929"/>
                    <a:pt x="2837" y="21554"/>
                    <a:pt x="2891" y="22250"/>
                  </a:cubicBezTo>
                  <a:cubicBezTo>
                    <a:pt x="4657" y="19056"/>
                    <a:pt x="4586" y="15630"/>
                    <a:pt x="4532" y="12026"/>
                  </a:cubicBezTo>
                  <a:cubicBezTo>
                    <a:pt x="4496" y="9938"/>
                    <a:pt x="5139" y="7654"/>
                    <a:pt x="4389" y="5674"/>
                  </a:cubicBezTo>
                  <a:cubicBezTo>
                    <a:pt x="3747" y="3997"/>
                    <a:pt x="2962" y="1677"/>
                    <a:pt x="2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1"/>
          <p:cNvGrpSpPr/>
          <p:nvPr/>
        </p:nvGrpSpPr>
        <p:grpSpPr>
          <a:xfrm>
            <a:off x="2090909" y="4448048"/>
            <a:ext cx="678445" cy="645567"/>
            <a:chOff x="307925" y="4041975"/>
            <a:chExt cx="929121" cy="884096"/>
          </a:xfrm>
        </p:grpSpPr>
        <p:sp>
          <p:nvSpPr>
            <p:cNvPr id="1245" name="Google Shape;1245;p31"/>
            <p:cNvSpPr/>
            <p:nvPr/>
          </p:nvSpPr>
          <p:spPr>
            <a:xfrm>
              <a:off x="307925" y="4041975"/>
              <a:ext cx="929121" cy="736160"/>
            </a:xfrm>
            <a:custGeom>
              <a:avLst/>
              <a:gdLst/>
              <a:ahLst/>
              <a:cxnLst/>
              <a:rect l="l" t="t" r="r" b="b"/>
              <a:pathLst>
                <a:path w="18108" h="14348" extrusionOk="0">
                  <a:moveTo>
                    <a:pt x="8964" y="0"/>
                  </a:moveTo>
                  <a:cubicBezTo>
                    <a:pt x="8937" y="0"/>
                    <a:pt x="8910" y="1"/>
                    <a:pt x="8883" y="2"/>
                  </a:cubicBezTo>
                  <a:cubicBezTo>
                    <a:pt x="8151" y="20"/>
                    <a:pt x="7509" y="538"/>
                    <a:pt x="7170" y="1144"/>
                  </a:cubicBezTo>
                  <a:cubicBezTo>
                    <a:pt x="6849" y="1769"/>
                    <a:pt x="6759" y="2465"/>
                    <a:pt x="6724" y="3143"/>
                  </a:cubicBezTo>
                  <a:cubicBezTo>
                    <a:pt x="6545" y="5766"/>
                    <a:pt x="6795" y="8388"/>
                    <a:pt x="7437" y="10940"/>
                  </a:cubicBezTo>
                  <a:cubicBezTo>
                    <a:pt x="6242" y="8977"/>
                    <a:pt x="4511" y="6925"/>
                    <a:pt x="2102" y="6872"/>
                  </a:cubicBezTo>
                  <a:cubicBezTo>
                    <a:pt x="2090" y="6872"/>
                    <a:pt x="2077" y="6871"/>
                    <a:pt x="2065" y="6871"/>
                  </a:cubicBezTo>
                  <a:cubicBezTo>
                    <a:pt x="1126" y="6871"/>
                    <a:pt x="1" y="7525"/>
                    <a:pt x="282" y="8353"/>
                  </a:cubicBezTo>
                  <a:cubicBezTo>
                    <a:pt x="354" y="8585"/>
                    <a:pt x="514" y="8763"/>
                    <a:pt x="675" y="8924"/>
                  </a:cubicBezTo>
                  <a:cubicBezTo>
                    <a:pt x="2584" y="10886"/>
                    <a:pt x="6295" y="12760"/>
                    <a:pt x="8704" y="14348"/>
                  </a:cubicBezTo>
                  <a:cubicBezTo>
                    <a:pt x="11559" y="12564"/>
                    <a:pt x="18107" y="11868"/>
                    <a:pt x="18107" y="8281"/>
                  </a:cubicBezTo>
                  <a:cubicBezTo>
                    <a:pt x="18107" y="7646"/>
                    <a:pt x="17653" y="7335"/>
                    <a:pt x="16918" y="7335"/>
                  </a:cubicBezTo>
                  <a:cubicBezTo>
                    <a:pt x="15321" y="7335"/>
                    <a:pt x="12398" y="8802"/>
                    <a:pt x="9918" y="11600"/>
                  </a:cubicBezTo>
                  <a:cubicBezTo>
                    <a:pt x="11024" y="9120"/>
                    <a:pt x="11488" y="5748"/>
                    <a:pt x="11256" y="3053"/>
                  </a:cubicBezTo>
                  <a:cubicBezTo>
                    <a:pt x="11202" y="2358"/>
                    <a:pt x="11077" y="1644"/>
                    <a:pt x="10703" y="1037"/>
                  </a:cubicBezTo>
                  <a:cubicBezTo>
                    <a:pt x="10341" y="453"/>
                    <a:pt x="9682" y="0"/>
                    <a:pt x="8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757236" y="4105239"/>
              <a:ext cx="31196" cy="660995"/>
            </a:xfrm>
            <a:custGeom>
              <a:avLst/>
              <a:gdLst/>
              <a:ahLst/>
              <a:cxnLst/>
              <a:rect l="l" t="t" r="r" b="b"/>
              <a:pathLst>
                <a:path w="608" h="12883" fill="none" extrusionOk="0">
                  <a:moveTo>
                    <a:pt x="54" y="0"/>
                  </a:moveTo>
                  <a:cubicBezTo>
                    <a:pt x="607" y="3159"/>
                    <a:pt x="411" y="6388"/>
                    <a:pt x="197" y="9582"/>
                  </a:cubicBezTo>
                  <a:cubicBezTo>
                    <a:pt x="126" y="10688"/>
                    <a:pt x="72" y="11777"/>
                    <a:pt x="1" y="12883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754517" y="4474199"/>
              <a:ext cx="426643" cy="287476"/>
            </a:xfrm>
            <a:custGeom>
              <a:avLst/>
              <a:gdLst/>
              <a:ahLst/>
              <a:cxnLst/>
              <a:rect l="l" t="t" r="r" b="b"/>
              <a:pathLst>
                <a:path w="8315" h="5603" fill="none" extrusionOk="0">
                  <a:moveTo>
                    <a:pt x="8315" y="0"/>
                  </a:moveTo>
                  <a:cubicBezTo>
                    <a:pt x="6388" y="2659"/>
                    <a:pt x="2391" y="3283"/>
                    <a:pt x="0" y="5603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406643" y="4460449"/>
              <a:ext cx="360761" cy="304920"/>
            </a:xfrm>
            <a:custGeom>
              <a:avLst/>
              <a:gdLst/>
              <a:ahLst/>
              <a:cxnLst/>
              <a:rect l="l" t="t" r="r" b="b"/>
              <a:pathLst>
                <a:path w="7031" h="5943" fill="none" extrusionOk="0">
                  <a:moveTo>
                    <a:pt x="0" y="0"/>
                  </a:moveTo>
                  <a:cubicBezTo>
                    <a:pt x="1071" y="322"/>
                    <a:pt x="1981" y="1000"/>
                    <a:pt x="2819" y="1695"/>
                  </a:cubicBezTo>
                  <a:cubicBezTo>
                    <a:pt x="4354" y="2998"/>
                    <a:pt x="5763" y="4408"/>
                    <a:pt x="7030" y="5942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569549" y="4755628"/>
              <a:ext cx="340647" cy="170444"/>
            </a:xfrm>
            <a:custGeom>
              <a:avLst/>
              <a:gdLst/>
              <a:ahLst/>
              <a:cxnLst/>
              <a:rect l="l" t="t" r="r" b="b"/>
              <a:pathLst>
                <a:path w="6639" h="3322" extrusionOk="0">
                  <a:moveTo>
                    <a:pt x="3689" y="0"/>
                  </a:moveTo>
                  <a:cubicBezTo>
                    <a:pt x="3204" y="0"/>
                    <a:pt x="2721" y="45"/>
                    <a:pt x="2249" y="136"/>
                  </a:cubicBezTo>
                  <a:cubicBezTo>
                    <a:pt x="1643" y="243"/>
                    <a:pt x="1036" y="439"/>
                    <a:pt x="625" y="831"/>
                  </a:cubicBezTo>
                  <a:cubicBezTo>
                    <a:pt x="72" y="1402"/>
                    <a:pt x="19" y="2205"/>
                    <a:pt x="1" y="2955"/>
                  </a:cubicBezTo>
                  <a:cubicBezTo>
                    <a:pt x="1407" y="3176"/>
                    <a:pt x="2908" y="3321"/>
                    <a:pt x="4421" y="3321"/>
                  </a:cubicBezTo>
                  <a:cubicBezTo>
                    <a:pt x="4982" y="3321"/>
                    <a:pt x="5544" y="3301"/>
                    <a:pt x="6103" y="3258"/>
                  </a:cubicBezTo>
                  <a:cubicBezTo>
                    <a:pt x="6317" y="2830"/>
                    <a:pt x="6531" y="2384"/>
                    <a:pt x="6585" y="1902"/>
                  </a:cubicBezTo>
                  <a:cubicBezTo>
                    <a:pt x="6638" y="1438"/>
                    <a:pt x="6514" y="921"/>
                    <a:pt x="6139" y="582"/>
                  </a:cubicBezTo>
                  <a:cubicBezTo>
                    <a:pt x="5800" y="278"/>
                    <a:pt x="5300" y="153"/>
                    <a:pt x="4819" y="82"/>
                  </a:cubicBezTo>
                  <a:cubicBezTo>
                    <a:pt x="4444" y="27"/>
                    <a:pt x="4066" y="0"/>
                    <a:pt x="3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1"/>
          <p:cNvGrpSpPr/>
          <p:nvPr/>
        </p:nvGrpSpPr>
        <p:grpSpPr>
          <a:xfrm>
            <a:off x="4982445" y="4122119"/>
            <a:ext cx="471165" cy="775747"/>
            <a:chOff x="1789625" y="3319825"/>
            <a:chExt cx="1097775" cy="1807425"/>
          </a:xfrm>
        </p:grpSpPr>
        <p:sp>
          <p:nvSpPr>
            <p:cNvPr id="1251" name="Google Shape;1251;p31"/>
            <p:cNvSpPr/>
            <p:nvPr/>
          </p:nvSpPr>
          <p:spPr>
            <a:xfrm>
              <a:off x="2309050" y="4759450"/>
              <a:ext cx="214300" cy="169675"/>
            </a:xfrm>
            <a:custGeom>
              <a:avLst/>
              <a:gdLst/>
              <a:ahLst/>
              <a:cxnLst/>
              <a:rect l="l" t="t" r="r" b="b"/>
              <a:pathLst>
                <a:path w="8572" h="6787" extrusionOk="0">
                  <a:moveTo>
                    <a:pt x="8572" y="0"/>
                  </a:moveTo>
                  <a:lnTo>
                    <a:pt x="8572" y="0"/>
                  </a:lnTo>
                  <a:cubicBezTo>
                    <a:pt x="7419" y="376"/>
                    <a:pt x="6241" y="727"/>
                    <a:pt x="5088" y="1078"/>
                  </a:cubicBezTo>
                  <a:cubicBezTo>
                    <a:pt x="4186" y="1354"/>
                    <a:pt x="3258" y="1654"/>
                    <a:pt x="2506" y="2206"/>
                  </a:cubicBezTo>
                  <a:cubicBezTo>
                    <a:pt x="1178" y="3158"/>
                    <a:pt x="551" y="4787"/>
                    <a:pt x="0" y="6316"/>
                  </a:cubicBezTo>
                  <a:lnTo>
                    <a:pt x="75" y="6767"/>
                  </a:lnTo>
                  <a:cubicBezTo>
                    <a:pt x="285" y="6779"/>
                    <a:pt x="496" y="6786"/>
                    <a:pt x="707" y="6786"/>
                  </a:cubicBezTo>
                  <a:cubicBezTo>
                    <a:pt x="1783" y="6786"/>
                    <a:pt x="2863" y="6606"/>
                    <a:pt x="3785" y="6040"/>
                  </a:cubicBezTo>
                  <a:cubicBezTo>
                    <a:pt x="4762" y="5439"/>
                    <a:pt x="5464" y="4461"/>
                    <a:pt x="6115" y="3534"/>
                  </a:cubicBezTo>
                  <a:cubicBezTo>
                    <a:pt x="6942" y="2356"/>
                    <a:pt x="7770" y="1178"/>
                    <a:pt x="8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2142375" y="4604750"/>
              <a:ext cx="170450" cy="176025"/>
            </a:xfrm>
            <a:custGeom>
              <a:avLst/>
              <a:gdLst/>
              <a:ahLst/>
              <a:cxnLst/>
              <a:rect l="l" t="t" r="r" b="b"/>
              <a:pathLst>
                <a:path w="6818" h="7041" extrusionOk="0">
                  <a:moveTo>
                    <a:pt x="356" y="1"/>
                  </a:moveTo>
                  <a:cubicBezTo>
                    <a:pt x="237" y="1"/>
                    <a:pt x="119" y="8"/>
                    <a:pt x="0" y="23"/>
                  </a:cubicBezTo>
                  <a:cubicBezTo>
                    <a:pt x="702" y="699"/>
                    <a:pt x="1304" y="1501"/>
                    <a:pt x="1755" y="2379"/>
                  </a:cubicBezTo>
                  <a:cubicBezTo>
                    <a:pt x="2131" y="3156"/>
                    <a:pt x="2406" y="3958"/>
                    <a:pt x="2908" y="4634"/>
                  </a:cubicBezTo>
                  <a:cubicBezTo>
                    <a:pt x="3810" y="5887"/>
                    <a:pt x="5364" y="6489"/>
                    <a:pt x="6817" y="7040"/>
                  </a:cubicBezTo>
                  <a:lnTo>
                    <a:pt x="6592" y="6815"/>
                  </a:lnTo>
                  <a:cubicBezTo>
                    <a:pt x="6216" y="5562"/>
                    <a:pt x="5564" y="4384"/>
                    <a:pt x="4838" y="3281"/>
                  </a:cubicBezTo>
                  <a:cubicBezTo>
                    <a:pt x="4261" y="2429"/>
                    <a:pt x="3660" y="1577"/>
                    <a:pt x="2858" y="950"/>
                  </a:cubicBezTo>
                  <a:cubicBezTo>
                    <a:pt x="2128" y="397"/>
                    <a:pt x="1243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2306525" y="4516325"/>
              <a:ext cx="142275" cy="131575"/>
            </a:xfrm>
            <a:custGeom>
              <a:avLst/>
              <a:gdLst/>
              <a:ahLst/>
              <a:cxnLst/>
              <a:rect l="l" t="t" r="r" b="b"/>
              <a:pathLst>
                <a:path w="5691" h="5263" extrusionOk="0">
                  <a:moveTo>
                    <a:pt x="5690" y="1"/>
                  </a:moveTo>
                  <a:cubicBezTo>
                    <a:pt x="3610" y="577"/>
                    <a:pt x="1705" y="1855"/>
                    <a:pt x="427" y="3585"/>
                  </a:cubicBezTo>
                  <a:cubicBezTo>
                    <a:pt x="201" y="3860"/>
                    <a:pt x="1" y="4236"/>
                    <a:pt x="151" y="4562"/>
                  </a:cubicBezTo>
                  <a:lnTo>
                    <a:pt x="277" y="5214"/>
                  </a:lnTo>
                  <a:cubicBezTo>
                    <a:pt x="454" y="5247"/>
                    <a:pt x="631" y="5262"/>
                    <a:pt x="807" y="5262"/>
                  </a:cubicBezTo>
                  <a:cubicBezTo>
                    <a:pt x="1976" y="5262"/>
                    <a:pt x="3098" y="4575"/>
                    <a:pt x="3861" y="3660"/>
                  </a:cubicBezTo>
                  <a:cubicBezTo>
                    <a:pt x="4738" y="2607"/>
                    <a:pt x="5214" y="1304"/>
                    <a:pt x="5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2292750" y="4296350"/>
              <a:ext cx="47650" cy="830900"/>
            </a:xfrm>
            <a:custGeom>
              <a:avLst/>
              <a:gdLst/>
              <a:ahLst/>
              <a:cxnLst/>
              <a:rect l="l" t="t" r="r" b="b"/>
              <a:pathLst>
                <a:path w="1906" h="33236" extrusionOk="0">
                  <a:moveTo>
                    <a:pt x="768" y="0"/>
                  </a:moveTo>
                  <a:cubicBezTo>
                    <a:pt x="518" y="0"/>
                    <a:pt x="256" y="223"/>
                    <a:pt x="301" y="554"/>
                  </a:cubicBezTo>
                  <a:cubicBezTo>
                    <a:pt x="727" y="3286"/>
                    <a:pt x="502" y="5918"/>
                    <a:pt x="326" y="8624"/>
                  </a:cubicBezTo>
                  <a:cubicBezTo>
                    <a:pt x="151" y="11331"/>
                    <a:pt x="76" y="14038"/>
                    <a:pt x="51" y="16770"/>
                  </a:cubicBezTo>
                  <a:cubicBezTo>
                    <a:pt x="0" y="22183"/>
                    <a:pt x="151" y="27622"/>
                    <a:pt x="802" y="33010"/>
                  </a:cubicBezTo>
                  <a:cubicBezTo>
                    <a:pt x="815" y="33161"/>
                    <a:pt x="934" y="33236"/>
                    <a:pt x="1047" y="33236"/>
                  </a:cubicBezTo>
                  <a:cubicBezTo>
                    <a:pt x="1160" y="33236"/>
                    <a:pt x="1266" y="33161"/>
                    <a:pt x="1254" y="33010"/>
                  </a:cubicBezTo>
                  <a:cubicBezTo>
                    <a:pt x="1053" y="27472"/>
                    <a:pt x="878" y="21933"/>
                    <a:pt x="1003" y="16394"/>
                  </a:cubicBezTo>
                  <a:cubicBezTo>
                    <a:pt x="1078" y="13637"/>
                    <a:pt x="1178" y="10855"/>
                    <a:pt x="1354" y="8098"/>
                  </a:cubicBezTo>
                  <a:cubicBezTo>
                    <a:pt x="1529" y="5542"/>
                    <a:pt x="1905" y="2835"/>
                    <a:pt x="1153" y="329"/>
                  </a:cubicBezTo>
                  <a:cubicBezTo>
                    <a:pt x="1093" y="98"/>
                    <a:pt x="93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789625" y="3418400"/>
              <a:ext cx="545125" cy="795325"/>
            </a:xfrm>
            <a:custGeom>
              <a:avLst/>
              <a:gdLst/>
              <a:ahLst/>
              <a:cxnLst/>
              <a:rect l="l" t="t" r="r" b="b"/>
              <a:pathLst>
                <a:path w="21805" h="31813" extrusionOk="0">
                  <a:moveTo>
                    <a:pt x="9526" y="0"/>
                  </a:moveTo>
                  <a:cubicBezTo>
                    <a:pt x="9043" y="0"/>
                    <a:pt x="8556" y="43"/>
                    <a:pt x="8070" y="133"/>
                  </a:cubicBezTo>
                  <a:cubicBezTo>
                    <a:pt x="5464" y="634"/>
                    <a:pt x="3183" y="2439"/>
                    <a:pt x="1830" y="4720"/>
                  </a:cubicBezTo>
                  <a:cubicBezTo>
                    <a:pt x="476" y="7025"/>
                    <a:pt x="0" y="9757"/>
                    <a:pt x="175" y="12414"/>
                  </a:cubicBezTo>
                  <a:cubicBezTo>
                    <a:pt x="351" y="15070"/>
                    <a:pt x="1153" y="17677"/>
                    <a:pt x="2481" y="19958"/>
                  </a:cubicBezTo>
                  <a:cubicBezTo>
                    <a:pt x="3283" y="21336"/>
                    <a:pt x="4286" y="22614"/>
                    <a:pt x="5288" y="23842"/>
                  </a:cubicBezTo>
                  <a:cubicBezTo>
                    <a:pt x="6391" y="25196"/>
                    <a:pt x="7544" y="26549"/>
                    <a:pt x="8872" y="27677"/>
                  </a:cubicBezTo>
                  <a:cubicBezTo>
                    <a:pt x="11629" y="30058"/>
                    <a:pt x="15138" y="31512"/>
                    <a:pt x="18747" y="31812"/>
                  </a:cubicBezTo>
                  <a:lnTo>
                    <a:pt x="19649" y="30835"/>
                  </a:lnTo>
                  <a:cubicBezTo>
                    <a:pt x="21729" y="27326"/>
                    <a:pt x="21805" y="23015"/>
                    <a:pt x="21629" y="18930"/>
                  </a:cubicBezTo>
                  <a:cubicBezTo>
                    <a:pt x="21479" y="14519"/>
                    <a:pt x="21053" y="9958"/>
                    <a:pt x="18922" y="6123"/>
                  </a:cubicBezTo>
                  <a:cubicBezTo>
                    <a:pt x="17009" y="2696"/>
                    <a:pt x="13356" y="0"/>
                    <a:pt x="9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2086600" y="3319825"/>
              <a:ext cx="598400" cy="882625"/>
            </a:xfrm>
            <a:custGeom>
              <a:avLst/>
              <a:gdLst/>
              <a:ahLst/>
              <a:cxnLst/>
              <a:rect l="l" t="t" r="r" b="b"/>
              <a:pathLst>
                <a:path w="23936" h="35305" extrusionOk="0">
                  <a:moveTo>
                    <a:pt x="10443" y="0"/>
                  </a:moveTo>
                  <a:cubicBezTo>
                    <a:pt x="9620" y="0"/>
                    <a:pt x="8807" y="125"/>
                    <a:pt x="8046" y="417"/>
                  </a:cubicBezTo>
                  <a:cubicBezTo>
                    <a:pt x="7018" y="818"/>
                    <a:pt x="6141" y="1495"/>
                    <a:pt x="5364" y="2246"/>
                  </a:cubicBezTo>
                  <a:cubicBezTo>
                    <a:pt x="1028" y="6432"/>
                    <a:pt x="1" y="12998"/>
                    <a:pt x="502" y="19013"/>
                  </a:cubicBezTo>
                  <a:cubicBezTo>
                    <a:pt x="753" y="22222"/>
                    <a:pt x="1379" y="25455"/>
                    <a:pt x="2883" y="28287"/>
                  </a:cubicBezTo>
                  <a:cubicBezTo>
                    <a:pt x="4387" y="31144"/>
                    <a:pt x="6818" y="33600"/>
                    <a:pt x="9876" y="34628"/>
                  </a:cubicBezTo>
                  <a:lnTo>
                    <a:pt x="11079" y="35304"/>
                  </a:lnTo>
                  <a:cubicBezTo>
                    <a:pt x="15164" y="34603"/>
                    <a:pt x="18146" y="31019"/>
                    <a:pt x="20076" y="27309"/>
                  </a:cubicBezTo>
                  <a:cubicBezTo>
                    <a:pt x="22557" y="22572"/>
                    <a:pt x="23936" y="17034"/>
                    <a:pt x="22908" y="11770"/>
                  </a:cubicBezTo>
                  <a:cubicBezTo>
                    <a:pt x="21856" y="6507"/>
                    <a:pt x="18021" y="1645"/>
                    <a:pt x="12833" y="317"/>
                  </a:cubicBezTo>
                  <a:cubicBezTo>
                    <a:pt x="12054" y="119"/>
                    <a:pt x="11244" y="0"/>
                    <a:pt x="10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2371700" y="3411325"/>
              <a:ext cx="515700" cy="771250"/>
            </a:xfrm>
            <a:custGeom>
              <a:avLst/>
              <a:gdLst/>
              <a:ahLst/>
              <a:cxnLst/>
              <a:rect l="l" t="t" r="r" b="b"/>
              <a:pathLst>
                <a:path w="20628" h="30850" extrusionOk="0">
                  <a:moveTo>
                    <a:pt x="14764" y="1"/>
                  </a:moveTo>
                  <a:cubicBezTo>
                    <a:pt x="14672" y="1"/>
                    <a:pt x="14579" y="6"/>
                    <a:pt x="14487" y="15"/>
                  </a:cubicBezTo>
                  <a:cubicBezTo>
                    <a:pt x="13384" y="140"/>
                    <a:pt x="12457" y="967"/>
                    <a:pt x="11880" y="1920"/>
                  </a:cubicBezTo>
                  <a:cubicBezTo>
                    <a:pt x="11304" y="2872"/>
                    <a:pt x="11028" y="3975"/>
                    <a:pt x="10777" y="5078"/>
                  </a:cubicBezTo>
                  <a:cubicBezTo>
                    <a:pt x="8727" y="13916"/>
                    <a:pt x="6485" y="23206"/>
                    <a:pt x="486" y="30005"/>
                  </a:cubicBezTo>
                  <a:lnTo>
                    <a:pt x="486" y="30005"/>
                  </a:lnTo>
                  <a:cubicBezTo>
                    <a:pt x="323" y="29945"/>
                    <a:pt x="161" y="29882"/>
                    <a:pt x="0" y="29815"/>
                  </a:cubicBezTo>
                  <a:lnTo>
                    <a:pt x="0" y="30542"/>
                  </a:lnTo>
                  <a:cubicBezTo>
                    <a:pt x="165" y="30365"/>
                    <a:pt x="327" y="30186"/>
                    <a:pt x="486" y="30005"/>
                  </a:cubicBezTo>
                  <a:lnTo>
                    <a:pt x="486" y="30005"/>
                  </a:lnTo>
                  <a:cubicBezTo>
                    <a:pt x="2027" y="30575"/>
                    <a:pt x="3664" y="30849"/>
                    <a:pt x="5305" y="30849"/>
                  </a:cubicBezTo>
                  <a:cubicBezTo>
                    <a:pt x="9472" y="30849"/>
                    <a:pt x="13668" y="29083"/>
                    <a:pt x="16391" y="25905"/>
                  </a:cubicBezTo>
                  <a:cubicBezTo>
                    <a:pt x="18772" y="23123"/>
                    <a:pt x="20000" y="19489"/>
                    <a:pt x="20326" y="15855"/>
                  </a:cubicBezTo>
                  <a:cubicBezTo>
                    <a:pt x="20627" y="12196"/>
                    <a:pt x="20051" y="8536"/>
                    <a:pt x="19098" y="4977"/>
                  </a:cubicBezTo>
                  <a:cubicBezTo>
                    <a:pt x="18797" y="3800"/>
                    <a:pt x="18422" y="2571"/>
                    <a:pt x="17670" y="1594"/>
                  </a:cubicBezTo>
                  <a:cubicBezTo>
                    <a:pt x="16975" y="690"/>
                    <a:pt x="15894" y="1"/>
                    <a:pt x="147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958050" y="3883550"/>
              <a:ext cx="61575" cy="93150"/>
            </a:xfrm>
            <a:custGeom>
              <a:avLst/>
              <a:gdLst/>
              <a:ahLst/>
              <a:cxnLst/>
              <a:rect l="l" t="t" r="r" b="b"/>
              <a:pathLst>
                <a:path w="2463" h="3726" extrusionOk="0">
                  <a:moveTo>
                    <a:pt x="123" y="1"/>
                  </a:moveTo>
                  <a:cubicBezTo>
                    <a:pt x="59" y="1"/>
                    <a:pt x="0" y="49"/>
                    <a:pt x="30" y="124"/>
                  </a:cubicBezTo>
                  <a:cubicBezTo>
                    <a:pt x="531" y="1427"/>
                    <a:pt x="1233" y="2630"/>
                    <a:pt x="2185" y="3683"/>
                  </a:cubicBezTo>
                  <a:cubicBezTo>
                    <a:pt x="2215" y="3713"/>
                    <a:pt x="2248" y="3725"/>
                    <a:pt x="2280" y="3725"/>
                  </a:cubicBezTo>
                  <a:cubicBezTo>
                    <a:pt x="2379" y="3725"/>
                    <a:pt x="2462" y="3596"/>
                    <a:pt x="2386" y="3482"/>
                  </a:cubicBezTo>
                  <a:cubicBezTo>
                    <a:pt x="1509" y="2454"/>
                    <a:pt x="757" y="1327"/>
                    <a:pt x="230" y="74"/>
                  </a:cubicBezTo>
                  <a:cubicBezTo>
                    <a:pt x="210" y="23"/>
                    <a:pt x="166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2067650" y="4014000"/>
              <a:ext cx="58475" cy="67950"/>
            </a:xfrm>
            <a:custGeom>
              <a:avLst/>
              <a:gdLst/>
              <a:ahLst/>
              <a:cxnLst/>
              <a:rect l="l" t="t" r="r" b="b"/>
              <a:pathLst>
                <a:path w="2339" h="2718" extrusionOk="0">
                  <a:moveTo>
                    <a:pt x="155" y="0"/>
                  </a:moveTo>
                  <a:cubicBezTo>
                    <a:pt x="73" y="0"/>
                    <a:pt x="0" y="124"/>
                    <a:pt x="57" y="219"/>
                  </a:cubicBezTo>
                  <a:cubicBezTo>
                    <a:pt x="709" y="1046"/>
                    <a:pt x="1310" y="1898"/>
                    <a:pt x="2012" y="2675"/>
                  </a:cubicBezTo>
                  <a:cubicBezTo>
                    <a:pt x="2042" y="2705"/>
                    <a:pt x="2078" y="2718"/>
                    <a:pt x="2113" y="2718"/>
                  </a:cubicBezTo>
                  <a:cubicBezTo>
                    <a:pt x="2227" y="2718"/>
                    <a:pt x="2339" y="2589"/>
                    <a:pt x="2263" y="2475"/>
                  </a:cubicBezTo>
                  <a:cubicBezTo>
                    <a:pt x="1636" y="1622"/>
                    <a:pt x="909" y="846"/>
                    <a:pt x="232" y="44"/>
                  </a:cubicBezTo>
                  <a:cubicBezTo>
                    <a:pt x="208" y="13"/>
                    <a:pt x="181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2098350" y="3843675"/>
              <a:ext cx="30250" cy="59225"/>
            </a:xfrm>
            <a:custGeom>
              <a:avLst/>
              <a:gdLst/>
              <a:ahLst/>
              <a:cxnLst/>
              <a:rect l="l" t="t" r="r" b="b"/>
              <a:pathLst>
                <a:path w="1210" h="2369" extrusionOk="0">
                  <a:moveTo>
                    <a:pt x="138" y="0"/>
                  </a:moveTo>
                  <a:cubicBezTo>
                    <a:pt x="70" y="0"/>
                    <a:pt x="0" y="60"/>
                    <a:pt x="32" y="140"/>
                  </a:cubicBezTo>
                  <a:cubicBezTo>
                    <a:pt x="308" y="867"/>
                    <a:pt x="558" y="1593"/>
                    <a:pt x="884" y="2295"/>
                  </a:cubicBezTo>
                  <a:cubicBezTo>
                    <a:pt x="910" y="2346"/>
                    <a:pt x="959" y="2368"/>
                    <a:pt x="1009" y="2368"/>
                  </a:cubicBezTo>
                  <a:cubicBezTo>
                    <a:pt x="1106" y="2368"/>
                    <a:pt x="1209" y="2285"/>
                    <a:pt x="1160" y="2170"/>
                  </a:cubicBezTo>
                  <a:cubicBezTo>
                    <a:pt x="884" y="1443"/>
                    <a:pt x="558" y="766"/>
                    <a:pt x="233" y="64"/>
                  </a:cubicBezTo>
                  <a:cubicBezTo>
                    <a:pt x="214" y="19"/>
                    <a:pt x="177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2218600" y="3934050"/>
              <a:ext cx="30500" cy="59375"/>
            </a:xfrm>
            <a:custGeom>
              <a:avLst/>
              <a:gdLst/>
              <a:ahLst/>
              <a:cxnLst/>
              <a:rect l="l" t="t" r="r" b="b"/>
              <a:pathLst>
                <a:path w="1220" h="2375" extrusionOk="0">
                  <a:moveTo>
                    <a:pt x="171" y="1"/>
                  </a:moveTo>
                  <a:cubicBezTo>
                    <a:pt x="92" y="1"/>
                    <a:pt x="0" y="74"/>
                    <a:pt x="34" y="159"/>
                  </a:cubicBezTo>
                  <a:cubicBezTo>
                    <a:pt x="335" y="861"/>
                    <a:pt x="585" y="1612"/>
                    <a:pt x="886" y="2289"/>
                  </a:cubicBezTo>
                  <a:cubicBezTo>
                    <a:pt x="912" y="2350"/>
                    <a:pt x="963" y="2375"/>
                    <a:pt x="1015" y="2375"/>
                  </a:cubicBezTo>
                  <a:cubicBezTo>
                    <a:pt x="1113" y="2375"/>
                    <a:pt x="1220" y="2287"/>
                    <a:pt x="1187" y="2189"/>
                  </a:cubicBezTo>
                  <a:cubicBezTo>
                    <a:pt x="911" y="1462"/>
                    <a:pt x="560" y="760"/>
                    <a:pt x="260" y="59"/>
                  </a:cubicBezTo>
                  <a:cubicBezTo>
                    <a:pt x="243" y="18"/>
                    <a:pt x="209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2204050" y="3786825"/>
              <a:ext cx="12625" cy="49675"/>
            </a:xfrm>
            <a:custGeom>
              <a:avLst/>
              <a:gdLst/>
              <a:ahLst/>
              <a:cxnLst/>
              <a:rect l="l" t="t" r="r" b="b"/>
              <a:pathLst>
                <a:path w="505" h="1987" extrusionOk="0">
                  <a:moveTo>
                    <a:pt x="125" y="0"/>
                  </a:moveTo>
                  <a:cubicBezTo>
                    <a:pt x="63" y="0"/>
                    <a:pt x="1" y="39"/>
                    <a:pt x="15" y="108"/>
                  </a:cubicBezTo>
                  <a:cubicBezTo>
                    <a:pt x="65" y="684"/>
                    <a:pt x="90" y="1286"/>
                    <a:pt x="215" y="1887"/>
                  </a:cubicBezTo>
                  <a:cubicBezTo>
                    <a:pt x="226" y="1954"/>
                    <a:pt x="286" y="1986"/>
                    <a:pt x="348" y="1986"/>
                  </a:cubicBezTo>
                  <a:cubicBezTo>
                    <a:pt x="425" y="1986"/>
                    <a:pt x="505" y="1935"/>
                    <a:pt x="491" y="1837"/>
                  </a:cubicBezTo>
                  <a:cubicBezTo>
                    <a:pt x="441" y="1261"/>
                    <a:pt x="340" y="659"/>
                    <a:pt x="240" y="83"/>
                  </a:cubicBezTo>
                  <a:cubicBezTo>
                    <a:pt x="229" y="26"/>
                    <a:pt x="177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2387225" y="3781875"/>
              <a:ext cx="14575" cy="46900"/>
            </a:xfrm>
            <a:custGeom>
              <a:avLst/>
              <a:gdLst/>
              <a:ahLst/>
              <a:cxnLst/>
              <a:rect l="l" t="t" r="r" b="b"/>
              <a:pathLst>
                <a:path w="583" h="1876" extrusionOk="0">
                  <a:moveTo>
                    <a:pt x="347" y="0"/>
                  </a:moveTo>
                  <a:cubicBezTo>
                    <a:pt x="279" y="0"/>
                    <a:pt x="206" y="45"/>
                    <a:pt x="206" y="130"/>
                  </a:cubicBezTo>
                  <a:cubicBezTo>
                    <a:pt x="257" y="657"/>
                    <a:pt x="206" y="1158"/>
                    <a:pt x="31" y="1659"/>
                  </a:cubicBezTo>
                  <a:cubicBezTo>
                    <a:pt x="1" y="1795"/>
                    <a:pt x="106" y="1876"/>
                    <a:pt x="211" y="1876"/>
                  </a:cubicBezTo>
                  <a:cubicBezTo>
                    <a:pt x="282" y="1876"/>
                    <a:pt x="352" y="1840"/>
                    <a:pt x="382" y="1760"/>
                  </a:cubicBezTo>
                  <a:cubicBezTo>
                    <a:pt x="557" y="1208"/>
                    <a:pt x="582" y="657"/>
                    <a:pt x="457" y="80"/>
                  </a:cubicBezTo>
                  <a:cubicBezTo>
                    <a:pt x="446" y="26"/>
                    <a:pt x="398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2389250" y="3952500"/>
              <a:ext cx="14025" cy="38200"/>
            </a:xfrm>
            <a:custGeom>
              <a:avLst/>
              <a:gdLst/>
              <a:ahLst/>
              <a:cxnLst/>
              <a:rect l="l" t="t" r="r" b="b"/>
              <a:pathLst>
                <a:path w="561" h="1528" extrusionOk="0">
                  <a:moveTo>
                    <a:pt x="408" y="1"/>
                  </a:moveTo>
                  <a:cubicBezTo>
                    <a:pt x="374" y="1"/>
                    <a:pt x="342" y="15"/>
                    <a:pt x="326" y="47"/>
                  </a:cubicBezTo>
                  <a:cubicBezTo>
                    <a:pt x="75" y="473"/>
                    <a:pt x="0" y="925"/>
                    <a:pt x="100" y="1401"/>
                  </a:cubicBezTo>
                  <a:cubicBezTo>
                    <a:pt x="120" y="1490"/>
                    <a:pt x="187" y="1528"/>
                    <a:pt x="257" y="1528"/>
                  </a:cubicBezTo>
                  <a:cubicBezTo>
                    <a:pt x="365" y="1528"/>
                    <a:pt x="482" y="1437"/>
                    <a:pt x="451" y="1301"/>
                  </a:cubicBezTo>
                  <a:cubicBezTo>
                    <a:pt x="351" y="925"/>
                    <a:pt x="376" y="524"/>
                    <a:pt x="526" y="148"/>
                  </a:cubicBezTo>
                  <a:cubicBezTo>
                    <a:pt x="560" y="63"/>
                    <a:pt x="479" y="1"/>
                    <a:pt x="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2464925" y="3816900"/>
              <a:ext cx="22475" cy="60225"/>
            </a:xfrm>
            <a:custGeom>
              <a:avLst/>
              <a:gdLst/>
              <a:ahLst/>
              <a:cxnLst/>
              <a:rect l="l" t="t" r="r" b="b"/>
              <a:pathLst>
                <a:path w="899" h="2409" extrusionOk="0">
                  <a:moveTo>
                    <a:pt x="743" y="1"/>
                  </a:moveTo>
                  <a:cubicBezTo>
                    <a:pt x="696" y="1"/>
                    <a:pt x="651" y="25"/>
                    <a:pt x="632" y="83"/>
                  </a:cubicBezTo>
                  <a:cubicBezTo>
                    <a:pt x="407" y="785"/>
                    <a:pt x="206" y="1461"/>
                    <a:pt x="31" y="2163"/>
                  </a:cubicBezTo>
                  <a:cubicBezTo>
                    <a:pt x="1" y="2313"/>
                    <a:pt x="114" y="2408"/>
                    <a:pt x="225" y="2408"/>
                  </a:cubicBezTo>
                  <a:cubicBezTo>
                    <a:pt x="301" y="2408"/>
                    <a:pt x="376" y="2365"/>
                    <a:pt x="407" y="2263"/>
                  </a:cubicBezTo>
                  <a:cubicBezTo>
                    <a:pt x="582" y="1562"/>
                    <a:pt x="733" y="860"/>
                    <a:pt x="883" y="158"/>
                  </a:cubicBezTo>
                  <a:cubicBezTo>
                    <a:pt x="898" y="65"/>
                    <a:pt x="818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2499675" y="3969000"/>
              <a:ext cx="64675" cy="65200"/>
            </a:xfrm>
            <a:custGeom>
              <a:avLst/>
              <a:gdLst/>
              <a:ahLst/>
              <a:cxnLst/>
              <a:rect l="l" t="t" r="r" b="b"/>
              <a:pathLst>
                <a:path w="2587" h="2608" extrusionOk="0">
                  <a:moveTo>
                    <a:pt x="2331" y="1"/>
                  </a:moveTo>
                  <a:cubicBezTo>
                    <a:pt x="2272" y="1"/>
                    <a:pt x="2214" y="27"/>
                    <a:pt x="2175" y="89"/>
                  </a:cubicBezTo>
                  <a:cubicBezTo>
                    <a:pt x="1573" y="916"/>
                    <a:pt x="896" y="1668"/>
                    <a:pt x="119" y="2345"/>
                  </a:cubicBezTo>
                  <a:cubicBezTo>
                    <a:pt x="0" y="2444"/>
                    <a:pt x="118" y="2607"/>
                    <a:pt x="247" y="2607"/>
                  </a:cubicBezTo>
                  <a:cubicBezTo>
                    <a:pt x="280" y="2607"/>
                    <a:pt x="314" y="2596"/>
                    <a:pt x="345" y="2570"/>
                  </a:cubicBezTo>
                  <a:cubicBezTo>
                    <a:pt x="1147" y="1869"/>
                    <a:pt x="1874" y="1117"/>
                    <a:pt x="2500" y="265"/>
                  </a:cubicBezTo>
                  <a:cubicBezTo>
                    <a:pt x="2587" y="127"/>
                    <a:pt x="2459" y="1"/>
                    <a:pt x="2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2565850" y="4055725"/>
              <a:ext cx="77125" cy="51475"/>
            </a:xfrm>
            <a:custGeom>
              <a:avLst/>
              <a:gdLst/>
              <a:ahLst/>
              <a:cxnLst/>
              <a:rect l="l" t="t" r="r" b="b"/>
              <a:pathLst>
                <a:path w="3085" h="2059" extrusionOk="0">
                  <a:moveTo>
                    <a:pt x="2827" y="0"/>
                  </a:moveTo>
                  <a:cubicBezTo>
                    <a:pt x="2798" y="0"/>
                    <a:pt x="2767" y="9"/>
                    <a:pt x="2736" y="29"/>
                  </a:cubicBezTo>
                  <a:cubicBezTo>
                    <a:pt x="1858" y="605"/>
                    <a:pt x="981" y="1207"/>
                    <a:pt x="104" y="1808"/>
                  </a:cubicBezTo>
                  <a:cubicBezTo>
                    <a:pt x="1" y="1891"/>
                    <a:pt x="68" y="2059"/>
                    <a:pt x="179" y="2059"/>
                  </a:cubicBezTo>
                  <a:cubicBezTo>
                    <a:pt x="203" y="2059"/>
                    <a:pt x="228" y="2051"/>
                    <a:pt x="254" y="2034"/>
                  </a:cubicBezTo>
                  <a:cubicBezTo>
                    <a:pt x="1132" y="1482"/>
                    <a:pt x="2059" y="931"/>
                    <a:pt x="2936" y="354"/>
                  </a:cubicBezTo>
                  <a:cubicBezTo>
                    <a:pt x="3084" y="249"/>
                    <a:pt x="2983" y="0"/>
                    <a:pt x="2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2724550" y="3937525"/>
              <a:ext cx="53825" cy="75675"/>
            </a:xfrm>
            <a:custGeom>
              <a:avLst/>
              <a:gdLst/>
              <a:ahLst/>
              <a:cxnLst/>
              <a:rect l="l" t="t" r="r" b="b"/>
              <a:pathLst>
                <a:path w="2153" h="3027" extrusionOk="0">
                  <a:moveTo>
                    <a:pt x="1892" y="0"/>
                  </a:moveTo>
                  <a:cubicBezTo>
                    <a:pt x="1832" y="0"/>
                    <a:pt x="1776" y="28"/>
                    <a:pt x="1751" y="95"/>
                  </a:cubicBezTo>
                  <a:cubicBezTo>
                    <a:pt x="1325" y="1047"/>
                    <a:pt x="774" y="1950"/>
                    <a:pt x="97" y="2752"/>
                  </a:cubicBezTo>
                  <a:cubicBezTo>
                    <a:pt x="1" y="2867"/>
                    <a:pt x="97" y="3027"/>
                    <a:pt x="214" y="3027"/>
                  </a:cubicBezTo>
                  <a:cubicBezTo>
                    <a:pt x="250" y="3027"/>
                    <a:pt x="288" y="3012"/>
                    <a:pt x="323" y="2977"/>
                  </a:cubicBezTo>
                  <a:cubicBezTo>
                    <a:pt x="1099" y="2200"/>
                    <a:pt x="1701" y="1298"/>
                    <a:pt x="2102" y="245"/>
                  </a:cubicBezTo>
                  <a:cubicBezTo>
                    <a:pt x="2152" y="112"/>
                    <a:pt x="2013" y="0"/>
                    <a:pt x="1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2658150" y="3850875"/>
              <a:ext cx="33625" cy="70275"/>
            </a:xfrm>
            <a:custGeom>
              <a:avLst/>
              <a:gdLst/>
              <a:ahLst/>
              <a:cxnLst/>
              <a:rect l="l" t="t" r="r" b="b"/>
              <a:pathLst>
                <a:path w="1345" h="2811" extrusionOk="0">
                  <a:moveTo>
                    <a:pt x="1106" y="0"/>
                  </a:moveTo>
                  <a:cubicBezTo>
                    <a:pt x="1029" y="0"/>
                    <a:pt x="953" y="39"/>
                    <a:pt x="923" y="127"/>
                  </a:cubicBezTo>
                  <a:cubicBezTo>
                    <a:pt x="623" y="929"/>
                    <a:pt x="322" y="1756"/>
                    <a:pt x="46" y="2584"/>
                  </a:cubicBezTo>
                  <a:cubicBezTo>
                    <a:pt x="1" y="2720"/>
                    <a:pt x="112" y="2811"/>
                    <a:pt x="223" y="2811"/>
                  </a:cubicBezTo>
                  <a:cubicBezTo>
                    <a:pt x="295" y="2811"/>
                    <a:pt x="367" y="2773"/>
                    <a:pt x="397" y="2684"/>
                  </a:cubicBezTo>
                  <a:cubicBezTo>
                    <a:pt x="698" y="1857"/>
                    <a:pt x="999" y="1055"/>
                    <a:pt x="1299" y="228"/>
                  </a:cubicBezTo>
                  <a:cubicBezTo>
                    <a:pt x="1345" y="91"/>
                    <a:pt x="1225" y="0"/>
                    <a:pt x="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2172450" y="4117200"/>
              <a:ext cx="298275" cy="156050"/>
            </a:xfrm>
            <a:custGeom>
              <a:avLst/>
              <a:gdLst/>
              <a:ahLst/>
              <a:cxnLst/>
              <a:rect l="l" t="t" r="r" b="b"/>
              <a:pathLst>
                <a:path w="11931" h="6242" extrusionOk="0">
                  <a:moveTo>
                    <a:pt x="5759" y="1"/>
                  </a:moveTo>
                  <a:cubicBezTo>
                    <a:pt x="4666" y="1"/>
                    <a:pt x="3596" y="175"/>
                    <a:pt x="2607" y="652"/>
                  </a:cubicBezTo>
                  <a:cubicBezTo>
                    <a:pt x="1755" y="1078"/>
                    <a:pt x="727" y="1805"/>
                    <a:pt x="0" y="2432"/>
                  </a:cubicBezTo>
                  <a:cubicBezTo>
                    <a:pt x="0" y="2833"/>
                    <a:pt x="51" y="3209"/>
                    <a:pt x="151" y="3585"/>
                  </a:cubicBezTo>
                  <a:cubicBezTo>
                    <a:pt x="527" y="3008"/>
                    <a:pt x="1053" y="2557"/>
                    <a:pt x="1705" y="2382"/>
                  </a:cubicBezTo>
                  <a:cubicBezTo>
                    <a:pt x="1897" y="2328"/>
                    <a:pt x="2096" y="2301"/>
                    <a:pt x="2296" y="2301"/>
                  </a:cubicBezTo>
                  <a:cubicBezTo>
                    <a:pt x="3117" y="2301"/>
                    <a:pt x="3949" y="2739"/>
                    <a:pt x="4311" y="3484"/>
                  </a:cubicBezTo>
                  <a:cubicBezTo>
                    <a:pt x="4562" y="4011"/>
                    <a:pt x="4637" y="4687"/>
                    <a:pt x="5138" y="4963"/>
                  </a:cubicBezTo>
                  <a:cubicBezTo>
                    <a:pt x="5295" y="5056"/>
                    <a:pt x="5462" y="5092"/>
                    <a:pt x="5634" y="5092"/>
                  </a:cubicBezTo>
                  <a:cubicBezTo>
                    <a:pt x="6068" y="5092"/>
                    <a:pt x="6537" y="4863"/>
                    <a:pt x="6968" y="4738"/>
                  </a:cubicBezTo>
                  <a:cubicBezTo>
                    <a:pt x="7193" y="4678"/>
                    <a:pt x="7423" y="4650"/>
                    <a:pt x="7653" y="4650"/>
                  </a:cubicBezTo>
                  <a:cubicBezTo>
                    <a:pt x="8396" y="4650"/>
                    <a:pt x="9133" y="4948"/>
                    <a:pt x="9650" y="5464"/>
                  </a:cubicBezTo>
                  <a:cubicBezTo>
                    <a:pt x="9875" y="5690"/>
                    <a:pt x="10051" y="5966"/>
                    <a:pt x="10176" y="6241"/>
                  </a:cubicBezTo>
                  <a:cubicBezTo>
                    <a:pt x="10853" y="5339"/>
                    <a:pt x="11354" y="4312"/>
                    <a:pt x="11705" y="3234"/>
                  </a:cubicBezTo>
                  <a:cubicBezTo>
                    <a:pt x="11830" y="2883"/>
                    <a:pt x="11930" y="2507"/>
                    <a:pt x="11880" y="2131"/>
                  </a:cubicBezTo>
                  <a:cubicBezTo>
                    <a:pt x="11705" y="1129"/>
                    <a:pt x="10527" y="703"/>
                    <a:pt x="9549" y="502"/>
                  </a:cubicBezTo>
                  <a:cubicBezTo>
                    <a:pt x="8314" y="233"/>
                    <a:pt x="7021" y="1"/>
                    <a:pt x="5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2176200" y="4174725"/>
              <a:ext cx="250650" cy="157075"/>
            </a:xfrm>
            <a:custGeom>
              <a:avLst/>
              <a:gdLst/>
              <a:ahLst/>
              <a:cxnLst/>
              <a:rect l="l" t="t" r="r" b="b"/>
              <a:pathLst>
                <a:path w="10026" h="6283" extrusionOk="0">
                  <a:moveTo>
                    <a:pt x="2146" y="0"/>
                  </a:moveTo>
                  <a:cubicBezTo>
                    <a:pt x="1946" y="0"/>
                    <a:pt x="1747" y="27"/>
                    <a:pt x="1555" y="81"/>
                  </a:cubicBezTo>
                  <a:cubicBezTo>
                    <a:pt x="903" y="256"/>
                    <a:pt x="377" y="707"/>
                    <a:pt x="1" y="1284"/>
                  </a:cubicBezTo>
                  <a:cubicBezTo>
                    <a:pt x="327" y="2386"/>
                    <a:pt x="1104" y="3389"/>
                    <a:pt x="1906" y="4266"/>
                  </a:cubicBezTo>
                  <a:cubicBezTo>
                    <a:pt x="2482" y="4893"/>
                    <a:pt x="3109" y="5519"/>
                    <a:pt x="3911" y="5895"/>
                  </a:cubicBezTo>
                  <a:cubicBezTo>
                    <a:pt x="4459" y="6161"/>
                    <a:pt x="5055" y="6283"/>
                    <a:pt x="5657" y="6283"/>
                  </a:cubicBezTo>
                  <a:cubicBezTo>
                    <a:pt x="6759" y="6283"/>
                    <a:pt x="7881" y="5874"/>
                    <a:pt x="8773" y="5194"/>
                  </a:cubicBezTo>
                  <a:cubicBezTo>
                    <a:pt x="9249" y="4843"/>
                    <a:pt x="9650" y="4417"/>
                    <a:pt x="10026" y="3940"/>
                  </a:cubicBezTo>
                  <a:cubicBezTo>
                    <a:pt x="9901" y="3665"/>
                    <a:pt x="9725" y="3389"/>
                    <a:pt x="9500" y="3163"/>
                  </a:cubicBezTo>
                  <a:cubicBezTo>
                    <a:pt x="8983" y="2647"/>
                    <a:pt x="8246" y="2349"/>
                    <a:pt x="7503" y="2349"/>
                  </a:cubicBezTo>
                  <a:cubicBezTo>
                    <a:pt x="7273" y="2349"/>
                    <a:pt x="7043" y="2377"/>
                    <a:pt x="6818" y="2437"/>
                  </a:cubicBezTo>
                  <a:cubicBezTo>
                    <a:pt x="6387" y="2562"/>
                    <a:pt x="5918" y="2791"/>
                    <a:pt x="5484" y="2791"/>
                  </a:cubicBezTo>
                  <a:cubicBezTo>
                    <a:pt x="5312" y="2791"/>
                    <a:pt x="5145" y="2755"/>
                    <a:pt x="4988" y="2662"/>
                  </a:cubicBezTo>
                  <a:cubicBezTo>
                    <a:pt x="4487" y="2386"/>
                    <a:pt x="4412" y="1710"/>
                    <a:pt x="4161" y="1183"/>
                  </a:cubicBezTo>
                  <a:cubicBezTo>
                    <a:pt x="3799" y="438"/>
                    <a:pt x="2967" y="0"/>
                    <a:pt x="2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1"/>
          <p:cNvGrpSpPr/>
          <p:nvPr/>
        </p:nvGrpSpPr>
        <p:grpSpPr>
          <a:xfrm>
            <a:off x="8490139" y="3116646"/>
            <a:ext cx="375604" cy="383521"/>
            <a:chOff x="7348550" y="1658600"/>
            <a:chExt cx="1664175" cy="1699250"/>
          </a:xfrm>
        </p:grpSpPr>
        <p:sp>
          <p:nvSpPr>
            <p:cNvPr id="1273" name="Google Shape;1273;p31"/>
            <p:cNvSpPr/>
            <p:nvPr/>
          </p:nvSpPr>
          <p:spPr>
            <a:xfrm>
              <a:off x="8057825" y="2298825"/>
              <a:ext cx="609050" cy="520425"/>
            </a:xfrm>
            <a:custGeom>
              <a:avLst/>
              <a:gdLst/>
              <a:ahLst/>
              <a:cxnLst/>
              <a:rect l="l" t="t" r="r" b="b"/>
              <a:pathLst>
                <a:path w="24362" h="20817" extrusionOk="0">
                  <a:moveTo>
                    <a:pt x="14101" y="0"/>
                  </a:moveTo>
                  <a:cubicBezTo>
                    <a:pt x="6615" y="0"/>
                    <a:pt x="0" y="16882"/>
                    <a:pt x="0" y="16882"/>
                  </a:cubicBezTo>
                  <a:cubicBezTo>
                    <a:pt x="1780" y="20441"/>
                    <a:pt x="3860" y="20817"/>
                    <a:pt x="3860" y="20817"/>
                  </a:cubicBezTo>
                  <a:cubicBezTo>
                    <a:pt x="12080" y="17032"/>
                    <a:pt x="24361" y="6305"/>
                    <a:pt x="17394" y="1167"/>
                  </a:cubicBezTo>
                  <a:cubicBezTo>
                    <a:pt x="16290" y="355"/>
                    <a:pt x="15186" y="0"/>
                    <a:pt x="14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8171225" y="2496975"/>
              <a:ext cx="663575" cy="381800"/>
            </a:xfrm>
            <a:custGeom>
              <a:avLst/>
              <a:gdLst/>
              <a:ahLst/>
              <a:cxnLst/>
              <a:rect l="l" t="t" r="r" b="b"/>
              <a:pathLst>
                <a:path w="26543" h="15272" extrusionOk="0">
                  <a:moveTo>
                    <a:pt x="17381" y="1"/>
                  </a:moveTo>
                  <a:cubicBezTo>
                    <a:pt x="10306" y="1"/>
                    <a:pt x="1" y="10109"/>
                    <a:pt x="1" y="10109"/>
                  </a:cubicBezTo>
                  <a:cubicBezTo>
                    <a:pt x="176" y="14094"/>
                    <a:pt x="1930" y="15271"/>
                    <a:pt x="1930" y="15271"/>
                  </a:cubicBezTo>
                  <a:cubicBezTo>
                    <a:pt x="10978" y="15196"/>
                    <a:pt x="26542" y="10409"/>
                    <a:pt x="22306" y="2890"/>
                  </a:cubicBezTo>
                  <a:cubicBezTo>
                    <a:pt x="21129" y="811"/>
                    <a:pt x="19384" y="1"/>
                    <a:pt x="17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8218850" y="2871850"/>
              <a:ext cx="395375" cy="373475"/>
            </a:xfrm>
            <a:custGeom>
              <a:avLst/>
              <a:gdLst/>
              <a:ahLst/>
              <a:cxnLst/>
              <a:rect l="l" t="t" r="r" b="b"/>
              <a:pathLst>
                <a:path w="15815" h="14939" extrusionOk="0">
                  <a:moveTo>
                    <a:pt x="9374" y="1"/>
                  </a:moveTo>
                  <a:cubicBezTo>
                    <a:pt x="7344" y="3008"/>
                    <a:pt x="4311" y="6617"/>
                    <a:pt x="0" y="9750"/>
                  </a:cubicBezTo>
                  <a:cubicBezTo>
                    <a:pt x="2807" y="11906"/>
                    <a:pt x="5539" y="13610"/>
                    <a:pt x="7995" y="14938"/>
                  </a:cubicBezTo>
                  <a:cubicBezTo>
                    <a:pt x="12231" y="11680"/>
                    <a:pt x="14537" y="7495"/>
                    <a:pt x="15815" y="3911"/>
                  </a:cubicBezTo>
                  <a:cubicBezTo>
                    <a:pt x="13910" y="2983"/>
                    <a:pt x="11705" y="1705"/>
                    <a:pt x="9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8609200" y="3027250"/>
              <a:ext cx="295150" cy="330600"/>
            </a:xfrm>
            <a:custGeom>
              <a:avLst/>
              <a:gdLst/>
              <a:ahLst/>
              <a:cxnLst/>
              <a:rect l="l" t="t" r="r" b="b"/>
              <a:pathLst>
                <a:path w="11806" h="13224" extrusionOk="0">
                  <a:moveTo>
                    <a:pt x="6066" y="0"/>
                  </a:moveTo>
                  <a:cubicBezTo>
                    <a:pt x="5364" y="3735"/>
                    <a:pt x="3710" y="8271"/>
                    <a:pt x="0" y="12156"/>
                  </a:cubicBezTo>
                  <a:cubicBezTo>
                    <a:pt x="1604" y="12732"/>
                    <a:pt x="2657" y="12983"/>
                    <a:pt x="2833" y="13033"/>
                  </a:cubicBezTo>
                  <a:cubicBezTo>
                    <a:pt x="3364" y="13162"/>
                    <a:pt x="3895" y="13224"/>
                    <a:pt x="4418" y="13224"/>
                  </a:cubicBezTo>
                  <a:cubicBezTo>
                    <a:pt x="7451" y="13224"/>
                    <a:pt x="10201" y="11149"/>
                    <a:pt x="10928" y="8071"/>
                  </a:cubicBezTo>
                  <a:cubicBezTo>
                    <a:pt x="11805" y="4512"/>
                    <a:pt x="9625" y="903"/>
                    <a:pt x="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8418725" y="2969600"/>
              <a:ext cx="342125" cy="361550"/>
            </a:xfrm>
            <a:custGeom>
              <a:avLst/>
              <a:gdLst/>
              <a:ahLst/>
              <a:cxnLst/>
              <a:rect l="l" t="t" r="r" b="b"/>
              <a:pathLst>
                <a:path w="13685" h="14462" extrusionOk="0">
                  <a:moveTo>
                    <a:pt x="7820" y="1"/>
                  </a:moveTo>
                  <a:cubicBezTo>
                    <a:pt x="6542" y="3585"/>
                    <a:pt x="4236" y="7770"/>
                    <a:pt x="0" y="11028"/>
                  </a:cubicBezTo>
                  <a:cubicBezTo>
                    <a:pt x="3108" y="12707"/>
                    <a:pt x="5765" y="13810"/>
                    <a:pt x="7619" y="14462"/>
                  </a:cubicBezTo>
                  <a:cubicBezTo>
                    <a:pt x="11329" y="10577"/>
                    <a:pt x="12983" y="6041"/>
                    <a:pt x="13685" y="2306"/>
                  </a:cubicBezTo>
                  <a:cubicBezTo>
                    <a:pt x="13660" y="2306"/>
                    <a:pt x="13660" y="2281"/>
                    <a:pt x="13635" y="2281"/>
                  </a:cubicBezTo>
                  <a:cubicBezTo>
                    <a:pt x="13359" y="2206"/>
                    <a:pt x="11078" y="1605"/>
                    <a:pt x="7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7770850" y="2393750"/>
              <a:ext cx="539500" cy="556450"/>
            </a:xfrm>
            <a:custGeom>
              <a:avLst/>
              <a:gdLst/>
              <a:ahLst/>
              <a:cxnLst/>
              <a:rect l="l" t="t" r="r" b="b"/>
              <a:pathLst>
                <a:path w="21580" h="22258" extrusionOk="0">
                  <a:moveTo>
                    <a:pt x="7670" y="0"/>
                  </a:moveTo>
                  <a:cubicBezTo>
                    <a:pt x="6576" y="0"/>
                    <a:pt x="5465" y="267"/>
                    <a:pt x="4437" y="829"/>
                  </a:cubicBezTo>
                  <a:cubicBezTo>
                    <a:pt x="1203" y="2608"/>
                    <a:pt x="0" y="6694"/>
                    <a:pt x="1780" y="9952"/>
                  </a:cubicBezTo>
                  <a:cubicBezTo>
                    <a:pt x="4462" y="14814"/>
                    <a:pt x="7494" y="18874"/>
                    <a:pt x="10677" y="22258"/>
                  </a:cubicBezTo>
                  <a:cubicBezTo>
                    <a:pt x="15439" y="19927"/>
                    <a:pt x="19048" y="16894"/>
                    <a:pt x="21580" y="14263"/>
                  </a:cubicBezTo>
                  <a:cubicBezTo>
                    <a:pt x="18747" y="11405"/>
                    <a:pt x="15965" y="7847"/>
                    <a:pt x="13559" y="3486"/>
                  </a:cubicBezTo>
                  <a:cubicBezTo>
                    <a:pt x="12342" y="1256"/>
                    <a:pt x="10044" y="0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8037775" y="2750300"/>
              <a:ext cx="415425" cy="365325"/>
            </a:xfrm>
            <a:custGeom>
              <a:avLst/>
              <a:gdLst/>
              <a:ahLst/>
              <a:cxnLst/>
              <a:rect l="l" t="t" r="r" b="b"/>
              <a:pathLst>
                <a:path w="16617" h="14613" extrusionOk="0">
                  <a:moveTo>
                    <a:pt x="10903" y="1"/>
                  </a:moveTo>
                  <a:cubicBezTo>
                    <a:pt x="8371" y="2632"/>
                    <a:pt x="4762" y="5665"/>
                    <a:pt x="0" y="7996"/>
                  </a:cubicBezTo>
                  <a:cubicBezTo>
                    <a:pt x="351" y="8372"/>
                    <a:pt x="702" y="8773"/>
                    <a:pt x="1078" y="9123"/>
                  </a:cubicBezTo>
                  <a:cubicBezTo>
                    <a:pt x="3133" y="11229"/>
                    <a:pt x="5213" y="13033"/>
                    <a:pt x="7268" y="14612"/>
                  </a:cubicBezTo>
                  <a:cubicBezTo>
                    <a:pt x="11554" y="11479"/>
                    <a:pt x="14587" y="7870"/>
                    <a:pt x="16617" y="4863"/>
                  </a:cubicBezTo>
                  <a:cubicBezTo>
                    <a:pt x="14762" y="3534"/>
                    <a:pt x="12807" y="1905"/>
                    <a:pt x="10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7694400" y="2229250"/>
              <a:ext cx="542025" cy="550525"/>
            </a:xfrm>
            <a:custGeom>
              <a:avLst/>
              <a:gdLst/>
              <a:ahLst/>
              <a:cxnLst/>
              <a:rect l="l" t="t" r="r" b="b"/>
              <a:pathLst>
                <a:path w="21681" h="22021" extrusionOk="0">
                  <a:moveTo>
                    <a:pt x="10385" y="0"/>
                  </a:moveTo>
                  <a:cubicBezTo>
                    <a:pt x="10200" y="0"/>
                    <a:pt x="10013" y="5"/>
                    <a:pt x="9825" y="15"/>
                  </a:cubicBezTo>
                  <a:cubicBezTo>
                    <a:pt x="4261" y="291"/>
                    <a:pt x="1" y="5103"/>
                    <a:pt x="302" y="10642"/>
                  </a:cubicBezTo>
                  <a:cubicBezTo>
                    <a:pt x="377" y="12296"/>
                    <a:pt x="703" y="13825"/>
                    <a:pt x="803" y="14251"/>
                  </a:cubicBezTo>
                  <a:cubicBezTo>
                    <a:pt x="1254" y="16106"/>
                    <a:pt x="2181" y="17735"/>
                    <a:pt x="3434" y="18988"/>
                  </a:cubicBezTo>
                  <a:cubicBezTo>
                    <a:pt x="5294" y="20886"/>
                    <a:pt x="7872" y="22021"/>
                    <a:pt x="10607" y="22021"/>
                  </a:cubicBezTo>
                  <a:cubicBezTo>
                    <a:pt x="11374" y="22021"/>
                    <a:pt x="12154" y="21932"/>
                    <a:pt x="12933" y="21745"/>
                  </a:cubicBezTo>
                  <a:cubicBezTo>
                    <a:pt x="18322" y="20492"/>
                    <a:pt x="21680" y="15103"/>
                    <a:pt x="20452" y="9715"/>
                  </a:cubicBezTo>
                  <a:cubicBezTo>
                    <a:pt x="20452" y="9665"/>
                    <a:pt x="20427" y="9589"/>
                    <a:pt x="20402" y="9489"/>
                  </a:cubicBezTo>
                  <a:cubicBezTo>
                    <a:pt x="20136" y="4113"/>
                    <a:pt x="15704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7416550" y="1887700"/>
              <a:ext cx="471600" cy="585750"/>
            </a:xfrm>
            <a:custGeom>
              <a:avLst/>
              <a:gdLst/>
              <a:ahLst/>
              <a:cxnLst/>
              <a:rect l="l" t="t" r="r" b="b"/>
              <a:pathLst>
                <a:path w="18864" h="23430" extrusionOk="0">
                  <a:moveTo>
                    <a:pt x="983" y="1"/>
                  </a:moveTo>
                  <a:cubicBezTo>
                    <a:pt x="391" y="1"/>
                    <a:pt x="1" y="889"/>
                    <a:pt x="639" y="1271"/>
                  </a:cubicBezTo>
                  <a:cubicBezTo>
                    <a:pt x="7932" y="5582"/>
                    <a:pt x="15751" y="14379"/>
                    <a:pt x="17456" y="22951"/>
                  </a:cubicBezTo>
                  <a:cubicBezTo>
                    <a:pt x="17526" y="23284"/>
                    <a:pt x="17780" y="23430"/>
                    <a:pt x="18046" y="23430"/>
                  </a:cubicBezTo>
                  <a:cubicBezTo>
                    <a:pt x="18441" y="23430"/>
                    <a:pt x="18864" y="23109"/>
                    <a:pt x="18759" y="22600"/>
                  </a:cubicBezTo>
                  <a:cubicBezTo>
                    <a:pt x="16979" y="13702"/>
                    <a:pt x="8909" y="4605"/>
                    <a:pt x="1315" y="93"/>
                  </a:cubicBezTo>
                  <a:cubicBezTo>
                    <a:pt x="1201" y="29"/>
                    <a:pt x="1089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7348550" y="1849900"/>
              <a:ext cx="139750" cy="112850"/>
            </a:xfrm>
            <a:custGeom>
              <a:avLst/>
              <a:gdLst/>
              <a:ahLst/>
              <a:cxnLst/>
              <a:rect l="l" t="t" r="r" b="b"/>
              <a:pathLst>
                <a:path w="5590" h="4514" extrusionOk="0">
                  <a:moveTo>
                    <a:pt x="2238" y="0"/>
                  </a:moveTo>
                  <a:cubicBezTo>
                    <a:pt x="1372" y="0"/>
                    <a:pt x="529" y="718"/>
                    <a:pt x="301" y="1505"/>
                  </a:cubicBezTo>
                  <a:cubicBezTo>
                    <a:pt x="0" y="2633"/>
                    <a:pt x="702" y="3610"/>
                    <a:pt x="1729" y="3986"/>
                  </a:cubicBezTo>
                  <a:cubicBezTo>
                    <a:pt x="2080" y="4137"/>
                    <a:pt x="2456" y="4262"/>
                    <a:pt x="2807" y="4412"/>
                  </a:cubicBezTo>
                  <a:cubicBezTo>
                    <a:pt x="2986" y="4482"/>
                    <a:pt x="3170" y="4514"/>
                    <a:pt x="3353" y="4514"/>
                  </a:cubicBezTo>
                  <a:cubicBezTo>
                    <a:pt x="4224" y="4514"/>
                    <a:pt x="5081" y="3796"/>
                    <a:pt x="5288" y="3009"/>
                  </a:cubicBezTo>
                  <a:cubicBezTo>
                    <a:pt x="5589" y="1881"/>
                    <a:pt x="4887" y="904"/>
                    <a:pt x="3885" y="528"/>
                  </a:cubicBezTo>
                  <a:cubicBezTo>
                    <a:pt x="3509" y="377"/>
                    <a:pt x="3133" y="252"/>
                    <a:pt x="2782" y="102"/>
                  </a:cubicBezTo>
                  <a:cubicBezTo>
                    <a:pt x="2603" y="32"/>
                    <a:pt x="2420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7639900" y="1658600"/>
              <a:ext cx="151025" cy="129350"/>
            </a:xfrm>
            <a:custGeom>
              <a:avLst/>
              <a:gdLst/>
              <a:ahLst/>
              <a:cxnLst/>
              <a:rect l="l" t="t" r="r" b="b"/>
              <a:pathLst>
                <a:path w="6041" h="5174" extrusionOk="0">
                  <a:moveTo>
                    <a:pt x="2231" y="1"/>
                  </a:moveTo>
                  <a:cubicBezTo>
                    <a:pt x="1362" y="1"/>
                    <a:pt x="508" y="748"/>
                    <a:pt x="301" y="1513"/>
                  </a:cubicBezTo>
                  <a:cubicBezTo>
                    <a:pt x="0" y="2666"/>
                    <a:pt x="702" y="3568"/>
                    <a:pt x="1705" y="3994"/>
                  </a:cubicBezTo>
                  <a:cubicBezTo>
                    <a:pt x="1402" y="3866"/>
                    <a:pt x="1291" y="3821"/>
                    <a:pt x="1280" y="3821"/>
                  </a:cubicBezTo>
                  <a:cubicBezTo>
                    <a:pt x="1260" y="3821"/>
                    <a:pt x="1543" y="3956"/>
                    <a:pt x="1654" y="4019"/>
                  </a:cubicBezTo>
                  <a:cubicBezTo>
                    <a:pt x="1682" y="4039"/>
                    <a:pt x="1706" y="4056"/>
                    <a:pt x="1726" y="4069"/>
                  </a:cubicBezTo>
                  <a:lnTo>
                    <a:pt x="1726" y="4069"/>
                  </a:lnTo>
                  <a:cubicBezTo>
                    <a:pt x="1807" y="4163"/>
                    <a:pt x="1854" y="4214"/>
                    <a:pt x="1869" y="4214"/>
                  </a:cubicBezTo>
                  <a:cubicBezTo>
                    <a:pt x="1879" y="4214"/>
                    <a:pt x="1874" y="4192"/>
                    <a:pt x="1855" y="4145"/>
                  </a:cubicBezTo>
                  <a:lnTo>
                    <a:pt x="1855" y="4145"/>
                  </a:lnTo>
                  <a:cubicBezTo>
                    <a:pt x="2310" y="4757"/>
                    <a:pt x="2948" y="5174"/>
                    <a:pt x="3658" y="5174"/>
                  </a:cubicBezTo>
                  <a:cubicBezTo>
                    <a:pt x="3965" y="5174"/>
                    <a:pt x="4286" y="5096"/>
                    <a:pt x="4612" y="4922"/>
                  </a:cubicBezTo>
                  <a:cubicBezTo>
                    <a:pt x="5464" y="4445"/>
                    <a:pt x="6040" y="3042"/>
                    <a:pt x="5389" y="2165"/>
                  </a:cubicBezTo>
                  <a:cubicBezTo>
                    <a:pt x="4662" y="1212"/>
                    <a:pt x="3885" y="561"/>
                    <a:pt x="2782" y="109"/>
                  </a:cubicBezTo>
                  <a:cubicBezTo>
                    <a:pt x="2602" y="35"/>
                    <a:pt x="2416" y="1"/>
                    <a:pt x="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7715425" y="1735150"/>
              <a:ext cx="276925" cy="713025"/>
            </a:xfrm>
            <a:custGeom>
              <a:avLst/>
              <a:gdLst/>
              <a:ahLst/>
              <a:cxnLst/>
              <a:rect l="l" t="t" r="r" b="b"/>
              <a:pathLst>
                <a:path w="11077" h="28521" extrusionOk="0">
                  <a:moveTo>
                    <a:pt x="977" y="0"/>
                  </a:moveTo>
                  <a:cubicBezTo>
                    <a:pt x="472" y="0"/>
                    <a:pt x="0" y="676"/>
                    <a:pt x="463" y="1158"/>
                  </a:cubicBezTo>
                  <a:cubicBezTo>
                    <a:pt x="7155" y="8301"/>
                    <a:pt x="9536" y="18301"/>
                    <a:pt x="9711" y="27850"/>
                  </a:cubicBezTo>
                  <a:cubicBezTo>
                    <a:pt x="9724" y="28295"/>
                    <a:pt x="10078" y="28520"/>
                    <a:pt x="10421" y="28520"/>
                  </a:cubicBezTo>
                  <a:cubicBezTo>
                    <a:pt x="10754" y="28520"/>
                    <a:pt x="11077" y="28307"/>
                    <a:pt x="11065" y="27875"/>
                  </a:cubicBezTo>
                  <a:cubicBezTo>
                    <a:pt x="10889" y="17950"/>
                    <a:pt x="8358" y="7624"/>
                    <a:pt x="1415" y="205"/>
                  </a:cubicBezTo>
                  <a:cubicBezTo>
                    <a:pt x="1283" y="61"/>
                    <a:pt x="112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8836650" y="3187650"/>
              <a:ext cx="176075" cy="96525"/>
            </a:xfrm>
            <a:custGeom>
              <a:avLst/>
              <a:gdLst/>
              <a:ahLst/>
              <a:cxnLst/>
              <a:rect l="l" t="t" r="r" b="b"/>
              <a:pathLst>
                <a:path w="7043" h="3861" extrusionOk="0">
                  <a:moveTo>
                    <a:pt x="1278" y="0"/>
                  </a:moveTo>
                  <a:lnTo>
                    <a:pt x="0" y="3008"/>
                  </a:lnTo>
                  <a:lnTo>
                    <a:pt x="7043" y="386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1"/>
          <p:cNvGrpSpPr/>
          <p:nvPr/>
        </p:nvGrpSpPr>
        <p:grpSpPr>
          <a:xfrm>
            <a:off x="8257272" y="588048"/>
            <a:ext cx="608473" cy="719336"/>
            <a:chOff x="4377350" y="3576850"/>
            <a:chExt cx="1070125" cy="1265100"/>
          </a:xfrm>
        </p:grpSpPr>
        <p:sp>
          <p:nvSpPr>
            <p:cNvPr id="1287" name="Google Shape;1287;p31"/>
            <p:cNvSpPr/>
            <p:nvPr/>
          </p:nvSpPr>
          <p:spPr>
            <a:xfrm>
              <a:off x="4570325" y="3718650"/>
              <a:ext cx="877150" cy="1021050"/>
            </a:xfrm>
            <a:custGeom>
              <a:avLst/>
              <a:gdLst/>
              <a:ahLst/>
              <a:cxnLst/>
              <a:rect l="l" t="t" r="r" b="b"/>
              <a:pathLst>
                <a:path w="35086" h="40842" extrusionOk="0">
                  <a:moveTo>
                    <a:pt x="10809" y="1"/>
                  </a:moveTo>
                  <a:cubicBezTo>
                    <a:pt x="10782" y="1"/>
                    <a:pt x="10755" y="2"/>
                    <a:pt x="10728" y="3"/>
                  </a:cubicBezTo>
                  <a:cubicBezTo>
                    <a:pt x="8848" y="103"/>
                    <a:pt x="6091" y="2083"/>
                    <a:pt x="3560" y="6269"/>
                  </a:cubicBezTo>
                  <a:cubicBezTo>
                    <a:pt x="1304" y="14138"/>
                    <a:pt x="1" y="24188"/>
                    <a:pt x="1605" y="30128"/>
                  </a:cubicBezTo>
                  <a:lnTo>
                    <a:pt x="6768" y="35767"/>
                  </a:lnTo>
                  <a:cubicBezTo>
                    <a:pt x="7442" y="35381"/>
                    <a:pt x="8160" y="35216"/>
                    <a:pt x="8914" y="35216"/>
                  </a:cubicBezTo>
                  <a:cubicBezTo>
                    <a:pt x="13315" y="35216"/>
                    <a:pt x="18948" y="40842"/>
                    <a:pt x="24411" y="40842"/>
                  </a:cubicBezTo>
                  <a:cubicBezTo>
                    <a:pt x="26078" y="40842"/>
                    <a:pt x="27729" y="40318"/>
                    <a:pt x="29324" y="38950"/>
                  </a:cubicBezTo>
                  <a:cubicBezTo>
                    <a:pt x="31705" y="36895"/>
                    <a:pt x="23585" y="32584"/>
                    <a:pt x="31780" y="30479"/>
                  </a:cubicBezTo>
                  <a:cubicBezTo>
                    <a:pt x="35085" y="29623"/>
                    <a:pt x="34623" y="23759"/>
                    <a:pt x="28511" y="23759"/>
                  </a:cubicBezTo>
                  <a:cubicBezTo>
                    <a:pt x="28180" y="23759"/>
                    <a:pt x="27833" y="23776"/>
                    <a:pt x="27470" y="23812"/>
                  </a:cubicBezTo>
                  <a:cubicBezTo>
                    <a:pt x="27770" y="21632"/>
                    <a:pt x="27294" y="20680"/>
                    <a:pt x="25690" y="19101"/>
                  </a:cubicBezTo>
                  <a:cubicBezTo>
                    <a:pt x="24111" y="17522"/>
                    <a:pt x="24963" y="14990"/>
                    <a:pt x="23334" y="12509"/>
                  </a:cubicBezTo>
                  <a:cubicBezTo>
                    <a:pt x="21705" y="10053"/>
                    <a:pt x="17620" y="9376"/>
                    <a:pt x="15590" y="7572"/>
                  </a:cubicBezTo>
                  <a:cubicBezTo>
                    <a:pt x="13581" y="5811"/>
                    <a:pt x="13364" y="1"/>
                    <a:pt x="10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4652400" y="3833350"/>
              <a:ext cx="359050" cy="552225"/>
            </a:xfrm>
            <a:custGeom>
              <a:avLst/>
              <a:gdLst/>
              <a:ahLst/>
              <a:cxnLst/>
              <a:rect l="l" t="t" r="r" b="b"/>
              <a:pathLst>
                <a:path w="14362" h="22089" extrusionOk="0">
                  <a:moveTo>
                    <a:pt x="7224" y="0"/>
                  </a:moveTo>
                  <a:cubicBezTo>
                    <a:pt x="5641" y="0"/>
                    <a:pt x="4830" y="1674"/>
                    <a:pt x="4287" y="2909"/>
                  </a:cubicBezTo>
                  <a:cubicBezTo>
                    <a:pt x="3409" y="4989"/>
                    <a:pt x="2908" y="7219"/>
                    <a:pt x="2382" y="9400"/>
                  </a:cubicBezTo>
                  <a:cubicBezTo>
                    <a:pt x="1" y="19074"/>
                    <a:pt x="753" y="21280"/>
                    <a:pt x="778" y="21480"/>
                  </a:cubicBezTo>
                  <a:cubicBezTo>
                    <a:pt x="842" y="21901"/>
                    <a:pt x="1158" y="22088"/>
                    <a:pt x="1494" y="22088"/>
                  </a:cubicBezTo>
                  <a:cubicBezTo>
                    <a:pt x="1818" y="22088"/>
                    <a:pt x="2159" y="21913"/>
                    <a:pt x="2307" y="21605"/>
                  </a:cubicBezTo>
                  <a:cubicBezTo>
                    <a:pt x="4562" y="18823"/>
                    <a:pt x="6668" y="15891"/>
                    <a:pt x="9374" y="13535"/>
                  </a:cubicBezTo>
                  <a:cubicBezTo>
                    <a:pt x="10502" y="12533"/>
                    <a:pt x="14362" y="8999"/>
                    <a:pt x="11505" y="7671"/>
                  </a:cubicBezTo>
                  <a:cubicBezTo>
                    <a:pt x="11229" y="7539"/>
                    <a:pt x="10945" y="7481"/>
                    <a:pt x="10657" y="7481"/>
                  </a:cubicBezTo>
                  <a:cubicBezTo>
                    <a:pt x="8854" y="7481"/>
                    <a:pt x="6903" y="9793"/>
                    <a:pt x="5866" y="11154"/>
                  </a:cubicBezTo>
                  <a:cubicBezTo>
                    <a:pt x="6267" y="10177"/>
                    <a:pt x="6668" y="9224"/>
                    <a:pt x="7069" y="8247"/>
                  </a:cubicBezTo>
                  <a:cubicBezTo>
                    <a:pt x="7720" y="6718"/>
                    <a:pt x="11379" y="177"/>
                    <a:pt x="7294" y="1"/>
                  </a:cubicBezTo>
                  <a:cubicBezTo>
                    <a:pt x="7271" y="1"/>
                    <a:pt x="7247" y="0"/>
                    <a:pt x="7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4718200" y="4162075"/>
              <a:ext cx="488750" cy="286775"/>
            </a:xfrm>
            <a:custGeom>
              <a:avLst/>
              <a:gdLst/>
              <a:ahLst/>
              <a:cxnLst/>
              <a:rect l="l" t="t" r="r" b="b"/>
              <a:pathLst>
                <a:path w="19550" h="11471" extrusionOk="0">
                  <a:moveTo>
                    <a:pt x="11786" y="0"/>
                  </a:moveTo>
                  <a:cubicBezTo>
                    <a:pt x="10189" y="0"/>
                    <a:pt x="8233" y="1838"/>
                    <a:pt x="7244" y="2642"/>
                  </a:cubicBezTo>
                  <a:cubicBezTo>
                    <a:pt x="7219" y="2667"/>
                    <a:pt x="1" y="8732"/>
                    <a:pt x="1103" y="11088"/>
                  </a:cubicBezTo>
                  <a:cubicBezTo>
                    <a:pt x="1204" y="11314"/>
                    <a:pt x="1454" y="11439"/>
                    <a:pt x="1705" y="11464"/>
                  </a:cubicBezTo>
                  <a:cubicBezTo>
                    <a:pt x="1758" y="11468"/>
                    <a:pt x="1810" y="11470"/>
                    <a:pt x="1863" y="11470"/>
                  </a:cubicBezTo>
                  <a:cubicBezTo>
                    <a:pt x="3339" y="11470"/>
                    <a:pt x="4848" y="9812"/>
                    <a:pt x="8647" y="8481"/>
                  </a:cubicBezTo>
                  <a:cubicBezTo>
                    <a:pt x="11554" y="7433"/>
                    <a:pt x="13513" y="7307"/>
                    <a:pt x="14918" y="7307"/>
                  </a:cubicBezTo>
                  <a:cubicBezTo>
                    <a:pt x="15361" y="7307"/>
                    <a:pt x="15750" y="7319"/>
                    <a:pt x="16095" y="7319"/>
                  </a:cubicBezTo>
                  <a:cubicBezTo>
                    <a:pt x="17063" y="7319"/>
                    <a:pt x="17698" y="7221"/>
                    <a:pt x="18271" y="6476"/>
                  </a:cubicBezTo>
                  <a:cubicBezTo>
                    <a:pt x="19550" y="4847"/>
                    <a:pt x="17695" y="3143"/>
                    <a:pt x="16116" y="2867"/>
                  </a:cubicBezTo>
                  <a:cubicBezTo>
                    <a:pt x="15856" y="2822"/>
                    <a:pt x="15593" y="2801"/>
                    <a:pt x="15327" y="2801"/>
                  </a:cubicBezTo>
                  <a:cubicBezTo>
                    <a:pt x="14281" y="2801"/>
                    <a:pt x="13195" y="3125"/>
                    <a:pt x="12156" y="3544"/>
                  </a:cubicBezTo>
                  <a:cubicBezTo>
                    <a:pt x="13184" y="2592"/>
                    <a:pt x="14161" y="1213"/>
                    <a:pt x="12757" y="286"/>
                  </a:cubicBezTo>
                  <a:cubicBezTo>
                    <a:pt x="12459" y="86"/>
                    <a:pt x="12131" y="0"/>
                    <a:pt x="1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4796525" y="4381725"/>
              <a:ext cx="439225" cy="240050"/>
            </a:xfrm>
            <a:custGeom>
              <a:avLst/>
              <a:gdLst/>
              <a:ahLst/>
              <a:cxnLst/>
              <a:rect l="l" t="t" r="r" b="b"/>
              <a:pathLst>
                <a:path w="17569" h="9602" extrusionOk="0">
                  <a:moveTo>
                    <a:pt x="13369" y="0"/>
                  </a:moveTo>
                  <a:cubicBezTo>
                    <a:pt x="9588" y="0"/>
                    <a:pt x="4177" y="1476"/>
                    <a:pt x="1554" y="3229"/>
                  </a:cubicBezTo>
                  <a:cubicBezTo>
                    <a:pt x="351" y="4006"/>
                    <a:pt x="0" y="5059"/>
                    <a:pt x="226" y="5234"/>
                  </a:cubicBezTo>
                  <a:cubicBezTo>
                    <a:pt x="401" y="6011"/>
                    <a:pt x="4462" y="6287"/>
                    <a:pt x="8722" y="8944"/>
                  </a:cubicBezTo>
                  <a:cubicBezTo>
                    <a:pt x="9246" y="9270"/>
                    <a:pt x="10328" y="9601"/>
                    <a:pt x="11285" y="9601"/>
                  </a:cubicBezTo>
                  <a:cubicBezTo>
                    <a:pt x="12388" y="9601"/>
                    <a:pt x="13326" y="9161"/>
                    <a:pt x="13058" y="7766"/>
                  </a:cubicBezTo>
                  <a:cubicBezTo>
                    <a:pt x="12782" y="6337"/>
                    <a:pt x="10477" y="5385"/>
                    <a:pt x="8848" y="4909"/>
                  </a:cubicBezTo>
                  <a:cubicBezTo>
                    <a:pt x="9382" y="4909"/>
                    <a:pt x="9906" y="4897"/>
                    <a:pt x="10433" y="4897"/>
                  </a:cubicBezTo>
                  <a:cubicBezTo>
                    <a:pt x="10697" y="4897"/>
                    <a:pt x="10961" y="4900"/>
                    <a:pt x="11229" y="4909"/>
                  </a:cubicBezTo>
                  <a:cubicBezTo>
                    <a:pt x="11601" y="4924"/>
                    <a:pt x="12086" y="4947"/>
                    <a:pt x="12620" y="4947"/>
                  </a:cubicBezTo>
                  <a:cubicBezTo>
                    <a:pt x="14712" y="4947"/>
                    <a:pt x="17569" y="4586"/>
                    <a:pt x="17469" y="1951"/>
                  </a:cubicBezTo>
                  <a:cubicBezTo>
                    <a:pt x="17402" y="558"/>
                    <a:pt x="15693" y="0"/>
                    <a:pt x="13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4659300" y="3576850"/>
              <a:ext cx="661050" cy="737125"/>
            </a:xfrm>
            <a:custGeom>
              <a:avLst/>
              <a:gdLst/>
              <a:ahLst/>
              <a:cxnLst/>
              <a:rect l="l" t="t" r="r" b="b"/>
              <a:pathLst>
                <a:path w="26442" h="29485" extrusionOk="0">
                  <a:moveTo>
                    <a:pt x="7290" y="0"/>
                  </a:moveTo>
                  <a:cubicBezTo>
                    <a:pt x="6450" y="0"/>
                    <a:pt x="5612" y="377"/>
                    <a:pt x="4813" y="1189"/>
                  </a:cubicBezTo>
                  <a:cubicBezTo>
                    <a:pt x="3184" y="2868"/>
                    <a:pt x="1404" y="6978"/>
                    <a:pt x="1" y="11941"/>
                  </a:cubicBezTo>
                  <a:cubicBezTo>
                    <a:pt x="2532" y="7755"/>
                    <a:pt x="5289" y="5775"/>
                    <a:pt x="7169" y="5675"/>
                  </a:cubicBezTo>
                  <a:cubicBezTo>
                    <a:pt x="7196" y="5674"/>
                    <a:pt x="7223" y="5673"/>
                    <a:pt x="7250" y="5673"/>
                  </a:cubicBezTo>
                  <a:cubicBezTo>
                    <a:pt x="9805" y="5673"/>
                    <a:pt x="10022" y="11483"/>
                    <a:pt x="12031" y="13244"/>
                  </a:cubicBezTo>
                  <a:cubicBezTo>
                    <a:pt x="14061" y="15048"/>
                    <a:pt x="18146" y="15725"/>
                    <a:pt x="19775" y="18181"/>
                  </a:cubicBezTo>
                  <a:cubicBezTo>
                    <a:pt x="21404" y="20662"/>
                    <a:pt x="20552" y="23194"/>
                    <a:pt x="22131" y="24773"/>
                  </a:cubicBezTo>
                  <a:cubicBezTo>
                    <a:pt x="23735" y="26352"/>
                    <a:pt x="24211" y="27304"/>
                    <a:pt x="23911" y="29484"/>
                  </a:cubicBezTo>
                  <a:cubicBezTo>
                    <a:pt x="25790" y="27530"/>
                    <a:pt x="26442" y="25374"/>
                    <a:pt x="24487" y="23469"/>
                  </a:cubicBezTo>
                  <a:cubicBezTo>
                    <a:pt x="21078" y="20111"/>
                    <a:pt x="24913" y="18156"/>
                    <a:pt x="22557" y="15850"/>
                  </a:cubicBezTo>
                  <a:cubicBezTo>
                    <a:pt x="22557" y="15850"/>
                    <a:pt x="22557" y="15850"/>
                    <a:pt x="22557" y="15825"/>
                  </a:cubicBezTo>
                  <a:cubicBezTo>
                    <a:pt x="20276" y="13620"/>
                    <a:pt x="16768" y="13845"/>
                    <a:pt x="14512" y="11640"/>
                  </a:cubicBezTo>
                  <a:cubicBezTo>
                    <a:pt x="11705" y="8908"/>
                    <a:pt x="12958" y="4146"/>
                    <a:pt x="10176" y="1439"/>
                  </a:cubicBezTo>
                  <a:cubicBezTo>
                    <a:pt x="9247" y="510"/>
                    <a:pt x="8266" y="0"/>
                    <a:pt x="7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4377350" y="4184075"/>
              <a:ext cx="537000" cy="657875"/>
            </a:xfrm>
            <a:custGeom>
              <a:avLst/>
              <a:gdLst/>
              <a:ahLst/>
              <a:cxnLst/>
              <a:rect l="l" t="t" r="r" b="b"/>
              <a:pathLst>
                <a:path w="21480" h="26315" extrusionOk="0">
                  <a:moveTo>
                    <a:pt x="6688" y="1"/>
                  </a:moveTo>
                  <a:cubicBezTo>
                    <a:pt x="6657" y="1"/>
                    <a:pt x="6625" y="3"/>
                    <a:pt x="6592" y="7"/>
                  </a:cubicBezTo>
                  <a:cubicBezTo>
                    <a:pt x="4261" y="308"/>
                    <a:pt x="5163" y="3742"/>
                    <a:pt x="5639" y="5346"/>
                  </a:cubicBezTo>
                  <a:cubicBezTo>
                    <a:pt x="5539" y="5371"/>
                    <a:pt x="5439" y="5396"/>
                    <a:pt x="5364" y="5421"/>
                  </a:cubicBezTo>
                  <a:cubicBezTo>
                    <a:pt x="4637" y="4469"/>
                    <a:pt x="3885" y="3642"/>
                    <a:pt x="2983" y="2840"/>
                  </a:cubicBezTo>
                  <a:cubicBezTo>
                    <a:pt x="2481" y="2396"/>
                    <a:pt x="1875" y="1922"/>
                    <a:pt x="1223" y="1922"/>
                  </a:cubicBezTo>
                  <a:cubicBezTo>
                    <a:pt x="1028" y="1922"/>
                    <a:pt x="829" y="1965"/>
                    <a:pt x="627" y="2063"/>
                  </a:cubicBezTo>
                  <a:cubicBezTo>
                    <a:pt x="0" y="2363"/>
                    <a:pt x="0" y="3316"/>
                    <a:pt x="727" y="3491"/>
                  </a:cubicBezTo>
                  <a:cubicBezTo>
                    <a:pt x="783" y="3504"/>
                    <a:pt x="836" y="3511"/>
                    <a:pt x="888" y="3511"/>
                  </a:cubicBezTo>
                  <a:cubicBezTo>
                    <a:pt x="1322" y="3511"/>
                    <a:pt x="1586" y="3062"/>
                    <a:pt x="1429" y="2614"/>
                  </a:cubicBezTo>
                  <a:lnTo>
                    <a:pt x="1429" y="2614"/>
                  </a:lnTo>
                  <a:cubicBezTo>
                    <a:pt x="1604" y="2689"/>
                    <a:pt x="1805" y="2739"/>
                    <a:pt x="1955" y="2815"/>
                  </a:cubicBezTo>
                  <a:cubicBezTo>
                    <a:pt x="2131" y="2890"/>
                    <a:pt x="2256" y="3015"/>
                    <a:pt x="2406" y="3115"/>
                  </a:cubicBezTo>
                  <a:cubicBezTo>
                    <a:pt x="2832" y="3441"/>
                    <a:pt x="3233" y="3817"/>
                    <a:pt x="3609" y="4193"/>
                  </a:cubicBezTo>
                  <a:cubicBezTo>
                    <a:pt x="4086" y="4669"/>
                    <a:pt x="4537" y="5145"/>
                    <a:pt x="4963" y="5672"/>
                  </a:cubicBezTo>
                  <a:cubicBezTo>
                    <a:pt x="4637" y="5772"/>
                    <a:pt x="4211" y="6749"/>
                    <a:pt x="4211" y="6900"/>
                  </a:cubicBezTo>
                  <a:cubicBezTo>
                    <a:pt x="4236" y="8228"/>
                    <a:pt x="4888" y="8880"/>
                    <a:pt x="6066" y="9105"/>
                  </a:cubicBezTo>
                  <a:cubicBezTo>
                    <a:pt x="5238" y="12013"/>
                    <a:pt x="7093" y="13717"/>
                    <a:pt x="9173" y="15471"/>
                  </a:cubicBezTo>
                  <a:cubicBezTo>
                    <a:pt x="9173" y="17576"/>
                    <a:pt x="10226" y="18930"/>
                    <a:pt x="12031" y="20258"/>
                  </a:cubicBezTo>
                  <a:cubicBezTo>
                    <a:pt x="14687" y="22238"/>
                    <a:pt x="17895" y="24394"/>
                    <a:pt x="20853" y="26173"/>
                  </a:cubicBezTo>
                  <a:cubicBezTo>
                    <a:pt x="20970" y="26251"/>
                    <a:pt x="21133" y="26314"/>
                    <a:pt x="21283" y="26314"/>
                  </a:cubicBezTo>
                  <a:cubicBezTo>
                    <a:pt x="21325" y="26314"/>
                    <a:pt x="21366" y="26309"/>
                    <a:pt x="21404" y="26298"/>
                  </a:cubicBezTo>
                  <a:cubicBezTo>
                    <a:pt x="21479" y="26123"/>
                    <a:pt x="21404" y="25872"/>
                    <a:pt x="21329" y="25722"/>
                  </a:cubicBezTo>
                  <a:cubicBezTo>
                    <a:pt x="19800" y="22664"/>
                    <a:pt x="17770" y="19381"/>
                    <a:pt x="16015" y="16649"/>
                  </a:cubicBezTo>
                  <a:cubicBezTo>
                    <a:pt x="14838" y="14820"/>
                    <a:pt x="13910" y="13767"/>
                    <a:pt x="11930" y="13341"/>
                  </a:cubicBezTo>
                  <a:cubicBezTo>
                    <a:pt x="10978" y="11135"/>
                    <a:pt x="10076" y="8855"/>
                    <a:pt x="7544" y="8203"/>
                  </a:cubicBezTo>
                  <a:cubicBezTo>
                    <a:pt x="8046" y="7100"/>
                    <a:pt x="7870" y="6073"/>
                    <a:pt x="6792" y="5471"/>
                  </a:cubicBezTo>
                  <a:cubicBezTo>
                    <a:pt x="6517" y="5321"/>
                    <a:pt x="6291" y="5346"/>
                    <a:pt x="6015" y="5296"/>
                  </a:cubicBezTo>
                  <a:cubicBezTo>
                    <a:pt x="5865" y="4569"/>
                    <a:pt x="5740" y="3817"/>
                    <a:pt x="5690" y="3090"/>
                  </a:cubicBezTo>
                  <a:cubicBezTo>
                    <a:pt x="5665" y="2714"/>
                    <a:pt x="5614" y="2288"/>
                    <a:pt x="5639" y="1962"/>
                  </a:cubicBezTo>
                  <a:cubicBezTo>
                    <a:pt x="5665" y="1637"/>
                    <a:pt x="5740" y="1386"/>
                    <a:pt x="5840" y="1135"/>
                  </a:cubicBezTo>
                  <a:cubicBezTo>
                    <a:pt x="5965" y="860"/>
                    <a:pt x="6066" y="759"/>
                    <a:pt x="6291" y="659"/>
                  </a:cubicBezTo>
                  <a:lnTo>
                    <a:pt x="6291" y="659"/>
                  </a:lnTo>
                  <a:cubicBezTo>
                    <a:pt x="6179" y="1091"/>
                    <a:pt x="6417" y="1438"/>
                    <a:pt x="6765" y="1438"/>
                  </a:cubicBezTo>
                  <a:cubicBezTo>
                    <a:pt x="6882" y="1438"/>
                    <a:pt x="7011" y="1399"/>
                    <a:pt x="7143" y="1311"/>
                  </a:cubicBezTo>
                  <a:cubicBezTo>
                    <a:pt x="7646" y="976"/>
                    <a:pt x="7349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22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32"/>
          <p:cNvGrpSpPr/>
          <p:nvPr/>
        </p:nvGrpSpPr>
        <p:grpSpPr>
          <a:xfrm>
            <a:off x="423226" y="2556670"/>
            <a:ext cx="399301" cy="416613"/>
            <a:chOff x="2105350" y="2220525"/>
            <a:chExt cx="1113500" cy="1161775"/>
          </a:xfrm>
        </p:grpSpPr>
        <p:sp>
          <p:nvSpPr>
            <p:cNvPr id="1295" name="Google Shape;1295;p32"/>
            <p:cNvSpPr/>
            <p:nvPr/>
          </p:nvSpPr>
          <p:spPr>
            <a:xfrm>
              <a:off x="2105350" y="2220525"/>
              <a:ext cx="939925" cy="1161775"/>
            </a:xfrm>
            <a:custGeom>
              <a:avLst/>
              <a:gdLst/>
              <a:ahLst/>
              <a:cxnLst/>
              <a:rect l="l" t="t" r="r" b="b"/>
              <a:pathLst>
                <a:path w="37597" h="46471" extrusionOk="0">
                  <a:moveTo>
                    <a:pt x="12529" y="1"/>
                  </a:moveTo>
                  <a:cubicBezTo>
                    <a:pt x="3963" y="1"/>
                    <a:pt x="8949" y="11588"/>
                    <a:pt x="7847" y="13662"/>
                  </a:cubicBezTo>
                  <a:cubicBezTo>
                    <a:pt x="6594" y="16093"/>
                    <a:pt x="1983" y="15567"/>
                    <a:pt x="930" y="21456"/>
                  </a:cubicBezTo>
                  <a:cubicBezTo>
                    <a:pt x="1" y="26764"/>
                    <a:pt x="2914" y="31189"/>
                    <a:pt x="9252" y="31189"/>
                  </a:cubicBezTo>
                  <a:cubicBezTo>
                    <a:pt x="9409" y="31189"/>
                    <a:pt x="9567" y="31186"/>
                    <a:pt x="9727" y="31181"/>
                  </a:cubicBezTo>
                  <a:cubicBezTo>
                    <a:pt x="9836" y="31177"/>
                    <a:pt x="9942" y="31175"/>
                    <a:pt x="10045" y="31175"/>
                  </a:cubicBezTo>
                  <a:cubicBezTo>
                    <a:pt x="16284" y="31175"/>
                    <a:pt x="12949" y="37783"/>
                    <a:pt x="7747" y="39928"/>
                  </a:cubicBezTo>
                  <a:cubicBezTo>
                    <a:pt x="3626" y="41638"/>
                    <a:pt x="7285" y="46471"/>
                    <a:pt x="11333" y="46471"/>
                  </a:cubicBezTo>
                  <a:cubicBezTo>
                    <a:pt x="12504" y="46471"/>
                    <a:pt x="13708" y="46066"/>
                    <a:pt x="14765" y="45066"/>
                  </a:cubicBezTo>
                  <a:cubicBezTo>
                    <a:pt x="16434" y="43502"/>
                    <a:pt x="17400" y="43106"/>
                    <a:pt x="18188" y="43106"/>
                  </a:cubicBezTo>
                  <a:cubicBezTo>
                    <a:pt x="18997" y="43106"/>
                    <a:pt x="19619" y="43524"/>
                    <a:pt x="20622" y="43524"/>
                  </a:cubicBezTo>
                  <a:cubicBezTo>
                    <a:pt x="21413" y="43524"/>
                    <a:pt x="22442" y="43264"/>
                    <a:pt x="23988" y="42334"/>
                  </a:cubicBezTo>
                  <a:cubicBezTo>
                    <a:pt x="27779" y="40083"/>
                    <a:pt x="28210" y="31088"/>
                    <a:pt x="33986" y="31088"/>
                  </a:cubicBezTo>
                  <a:cubicBezTo>
                    <a:pt x="34319" y="31088"/>
                    <a:pt x="34670" y="31118"/>
                    <a:pt x="35040" y="31181"/>
                  </a:cubicBezTo>
                  <a:cubicBezTo>
                    <a:pt x="37246" y="27948"/>
                    <a:pt x="37597" y="24389"/>
                    <a:pt x="37597" y="24389"/>
                  </a:cubicBezTo>
                  <a:cubicBezTo>
                    <a:pt x="37597" y="24389"/>
                    <a:pt x="33311" y="5943"/>
                    <a:pt x="17772" y="980"/>
                  </a:cubicBezTo>
                  <a:cubicBezTo>
                    <a:pt x="15623" y="298"/>
                    <a:pt x="13902" y="1"/>
                    <a:pt x="12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2812175" y="2609475"/>
              <a:ext cx="406675" cy="720250"/>
            </a:xfrm>
            <a:custGeom>
              <a:avLst/>
              <a:gdLst/>
              <a:ahLst/>
              <a:cxnLst/>
              <a:rect l="l" t="t" r="r" b="b"/>
              <a:pathLst>
                <a:path w="16267" h="28810" extrusionOk="0">
                  <a:moveTo>
                    <a:pt x="9285" y="1"/>
                  </a:moveTo>
                  <a:cubicBezTo>
                    <a:pt x="9225" y="1"/>
                    <a:pt x="9162" y="3"/>
                    <a:pt x="9098" y="9"/>
                  </a:cubicBezTo>
                  <a:cubicBezTo>
                    <a:pt x="8397" y="59"/>
                    <a:pt x="8246" y="1162"/>
                    <a:pt x="8848" y="1412"/>
                  </a:cubicBezTo>
                  <a:cubicBezTo>
                    <a:pt x="8946" y="1449"/>
                    <a:pt x="9037" y="1466"/>
                    <a:pt x="9121" y="1466"/>
                  </a:cubicBezTo>
                  <a:cubicBezTo>
                    <a:pt x="9548" y="1466"/>
                    <a:pt x="9759" y="1025"/>
                    <a:pt x="9549" y="585"/>
                  </a:cubicBezTo>
                  <a:lnTo>
                    <a:pt x="9549" y="585"/>
                  </a:lnTo>
                  <a:cubicBezTo>
                    <a:pt x="9800" y="635"/>
                    <a:pt x="9900" y="710"/>
                    <a:pt x="10076" y="936"/>
                  </a:cubicBezTo>
                  <a:cubicBezTo>
                    <a:pt x="10226" y="1162"/>
                    <a:pt x="10351" y="1412"/>
                    <a:pt x="10452" y="1738"/>
                  </a:cubicBezTo>
                  <a:cubicBezTo>
                    <a:pt x="10527" y="2039"/>
                    <a:pt x="10602" y="2465"/>
                    <a:pt x="10627" y="2816"/>
                  </a:cubicBezTo>
                  <a:cubicBezTo>
                    <a:pt x="10727" y="3568"/>
                    <a:pt x="10752" y="4319"/>
                    <a:pt x="10778" y="5071"/>
                  </a:cubicBezTo>
                  <a:cubicBezTo>
                    <a:pt x="10502" y="5172"/>
                    <a:pt x="10301" y="5172"/>
                    <a:pt x="10051" y="5397"/>
                  </a:cubicBezTo>
                  <a:cubicBezTo>
                    <a:pt x="9148" y="6199"/>
                    <a:pt x="9173" y="7252"/>
                    <a:pt x="9900" y="8204"/>
                  </a:cubicBezTo>
                  <a:cubicBezTo>
                    <a:pt x="7544" y="9382"/>
                    <a:pt x="7143" y="11813"/>
                    <a:pt x="6667" y="14169"/>
                  </a:cubicBezTo>
                  <a:cubicBezTo>
                    <a:pt x="4838" y="14996"/>
                    <a:pt x="4136" y="16199"/>
                    <a:pt x="3359" y="18254"/>
                  </a:cubicBezTo>
                  <a:cubicBezTo>
                    <a:pt x="2231" y="21287"/>
                    <a:pt x="903" y="24921"/>
                    <a:pt x="51" y="28229"/>
                  </a:cubicBezTo>
                  <a:cubicBezTo>
                    <a:pt x="26" y="28405"/>
                    <a:pt x="1" y="28655"/>
                    <a:pt x="101" y="28806"/>
                  </a:cubicBezTo>
                  <a:cubicBezTo>
                    <a:pt x="118" y="28808"/>
                    <a:pt x="136" y="28809"/>
                    <a:pt x="153" y="28809"/>
                  </a:cubicBezTo>
                  <a:cubicBezTo>
                    <a:pt x="336" y="28809"/>
                    <a:pt x="513" y="28695"/>
                    <a:pt x="627" y="28580"/>
                  </a:cubicBezTo>
                  <a:cubicBezTo>
                    <a:pt x="3133" y="26199"/>
                    <a:pt x="5840" y="23442"/>
                    <a:pt x="8021" y="20961"/>
                  </a:cubicBezTo>
                  <a:cubicBezTo>
                    <a:pt x="9499" y="19282"/>
                    <a:pt x="10251" y="17753"/>
                    <a:pt x="9825" y="15673"/>
                  </a:cubicBezTo>
                  <a:cubicBezTo>
                    <a:pt x="11479" y="13543"/>
                    <a:pt x="12933" y="11462"/>
                    <a:pt x="11529" y="8806"/>
                  </a:cubicBezTo>
                  <a:cubicBezTo>
                    <a:pt x="12632" y="8330"/>
                    <a:pt x="13133" y="7553"/>
                    <a:pt x="12883" y="6249"/>
                  </a:cubicBezTo>
                  <a:cubicBezTo>
                    <a:pt x="12858" y="6099"/>
                    <a:pt x="12231" y="5247"/>
                    <a:pt x="11880" y="5197"/>
                  </a:cubicBezTo>
                  <a:cubicBezTo>
                    <a:pt x="12206" y="4595"/>
                    <a:pt x="12532" y="4044"/>
                    <a:pt x="12883" y="3492"/>
                  </a:cubicBezTo>
                  <a:cubicBezTo>
                    <a:pt x="13184" y="3016"/>
                    <a:pt x="13509" y="2590"/>
                    <a:pt x="13860" y="2189"/>
                  </a:cubicBezTo>
                  <a:cubicBezTo>
                    <a:pt x="13960" y="2039"/>
                    <a:pt x="14086" y="1913"/>
                    <a:pt x="14236" y="1788"/>
                  </a:cubicBezTo>
                  <a:cubicBezTo>
                    <a:pt x="14361" y="1688"/>
                    <a:pt x="14562" y="1588"/>
                    <a:pt x="14712" y="1487"/>
                  </a:cubicBezTo>
                  <a:lnTo>
                    <a:pt x="14712" y="1487"/>
                  </a:lnTo>
                  <a:cubicBezTo>
                    <a:pt x="14652" y="1911"/>
                    <a:pt x="14932" y="2253"/>
                    <a:pt x="15305" y="2253"/>
                  </a:cubicBezTo>
                  <a:cubicBezTo>
                    <a:pt x="15396" y="2253"/>
                    <a:pt x="15492" y="2233"/>
                    <a:pt x="15590" y="2189"/>
                  </a:cubicBezTo>
                  <a:cubicBezTo>
                    <a:pt x="16266" y="1888"/>
                    <a:pt x="16041" y="961"/>
                    <a:pt x="15364" y="786"/>
                  </a:cubicBezTo>
                  <a:cubicBezTo>
                    <a:pt x="15242" y="753"/>
                    <a:pt x="15124" y="739"/>
                    <a:pt x="15011" y="739"/>
                  </a:cubicBezTo>
                  <a:cubicBezTo>
                    <a:pt x="14241" y="739"/>
                    <a:pt x="13671" y="1424"/>
                    <a:pt x="13234" y="2014"/>
                  </a:cubicBezTo>
                  <a:cubicBezTo>
                    <a:pt x="12507" y="2991"/>
                    <a:pt x="11955" y="3969"/>
                    <a:pt x="11454" y="5046"/>
                  </a:cubicBezTo>
                  <a:cubicBezTo>
                    <a:pt x="11354" y="5046"/>
                    <a:pt x="11279" y="5021"/>
                    <a:pt x="11179" y="5021"/>
                  </a:cubicBezTo>
                  <a:cubicBezTo>
                    <a:pt x="11276" y="3412"/>
                    <a:pt x="11445" y="1"/>
                    <a:pt x="9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2363550" y="2366625"/>
              <a:ext cx="620875" cy="445625"/>
            </a:xfrm>
            <a:custGeom>
              <a:avLst/>
              <a:gdLst/>
              <a:ahLst/>
              <a:cxnLst/>
              <a:rect l="l" t="t" r="r" b="b"/>
              <a:pathLst>
                <a:path w="24835" h="17825" extrusionOk="0">
                  <a:moveTo>
                    <a:pt x="6775" y="0"/>
                  </a:moveTo>
                  <a:cubicBezTo>
                    <a:pt x="5596" y="0"/>
                    <a:pt x="4511" y="415"/>
                    <a:pt x="3660" y="1477"/>
                  </a:cubicBezTo>
                  <a:cubicBezTo>
                    <a:pt x="276" y="5713"/>
                    <a:pt x="7695" y="8570"/>
                    <a:pt x="10527" y="9397"/>
                  </a:cubicBezTo>
                  <a:cubicBezTo>
                    <a:pt x="10978" y="9522"/>
                    <a:pt x="11429" y="9647"/>
                    <a:pt x="11905" y="9798"/>
                  </a:cubicBezTo>
                  <a:cubicBezTo>
                    <a:pt x="10305" y="9509"/>
                    <a:pt x="8685" y="9338"/>
                    <a:pt x="7081" y="9338"/>
                  </a:cubicBezTo>
                  <a:cubicBezTo>
                    <a:pt x="6876" y="9338"/>
                    <a:pt x="6671" y="9341"/>
                    <a:pt x="6467" y="9347"/>
                  </a:cubicBezTo>
                  <a:cubicBezTo>
                    <a:pt x="4712" y="9397"/>
                    <a:pt x="2256" y="9522"/>
                    <a:pt x="1078" y="11001"/>
                  </a:cubicBezTo>
                  <a:cubicBezTo>
                    <a:pt x="1" y="12379"/>
                    <a:pt x="627" y="14184"/>
                    <a:pt x="1981" y="15111"/>
                  </a:cubicBezTo>
                  <a:cubicBezTo>
                    <a:pt x="3067" y="15846"/>
                    <a:pt x="4331" y="16025"/>
                    <a:pt x="5603" y="16025"/>
                  </a:cubicBezTo>
                  <a:cubicBezTo>
                    <a:pt x="6238" y="16025"/>
                    <a:pt x="6876" y="15980"/>
                    <a:pt x="7494" y="15938"/>
                  </a:cubicBezTo>
                  <a:cubicBezTo>
                    <a:pt x="10051" y="15813"/>
                    <a:pt x="12582" y="15663"/>
                    <a:pt x="15113" y="15512"/>
                  </a:cubicBezTo>
                  <a:cubicBezTo>
                    <a:pt x="15312" y="15499"/>
                    <a:pt x="15587" y="15486"/>
                    <a:pt x="15926" y="15486"/>
                  </a:cubicBezTo>
                  <a:cubicBezTo>
                    <a:pt x="17514" y="15486"/>
                    <a:pt x="20503" y="15776"/>
                    <a:pt x="23560" y="17718"/>
                  </a:cubicBezTo>
                  <a:cubicBezTo>
                    <a:pt x="23662" y="17782"/>
                    <a:pt x="23806" y="17824"/>
                    <a:pt x="23953" y="17824"/>
                  </a:cubicBezTo>
                  <a:cubicBezTo>
                    <a:pt x="24383" y="17824"/>
                    <a:pt x="24834" y="17459"/>
                    <a:pt x="24311" y="16189"/>
                  </a:cubicBezTo>
                  <a:cubicBezTo>
                    <a:pt x="22758" y="12480"/>
                    <a:pt x="20828" y="8871"/>
                    <a:pt x="15264" y="4259"/>
                  </a:cubicBezTo>
                  <a:cubicBezTo>
                    <a:pt x="13425" y="2726"/>
                    <a:pt x="9796" y="0"/>
                    <a:pt x="6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2261600" y="2797650"/>
              <a:ext cx="648350" cy="165350"/>
            </a:xfrm>
            <a:custGeom>
              <a:avLst/>
              <a:gdLst/>
              <a:ahLst/>
              <a:cxnLst/>
              <a:rect l="l" t="t" r="r" b="b"/>
              <a:pathLst>
                <a:path w="25934" h="6614" extrusionOk="0">
                  <a:moveTo>
                    <a:pt x="18798" y="0"/>
                  </a:moveTo>
                  <a:cubicBezTo>
                    <a:pt x="14326" y="0"/>
                    <a:pt x="10474" y="1457"/>
                    <a:pt x="8089" y="1755"/>
                  </a:cubicBezTo>
                  <a:cubicBezTo>
                    <a:pt x="7831" y="1788"/>
                    <a:pt x="7580" y="1802"/>
                    <a:pt x="7336" y="1802"/>
                  </a:cubicBezTo>
                  <a:cubicBezTo>
                    <a:pt x="5866" y="1802"/>
                    <a:pt x="4629" y="1288"/>
                    <a:pt x="3563" y="1288"/>
                  </a:cubicBezTo>
                  <a:cubicBezTo>
                    <a:pt x="3065" y="1288"/>
                    <a:pt x="2604" y="1400"/>
                    <a:pt x="2174" y="1730"/>
                  </a:cubicBezTo>
                  <a:cubicBezTo>
                    <a:pt x="0" y="3372"/>
                    <a:pt x="2072" y="6613"/>
                    <a:pt x="6283" y="6613"/>
                  </a:cubicBezTo>
                  <a:cubicBezTo>
                    <a:pt x="6636" y="6613"/>
                    <a:pt x="7005" y="6590"/>
                    <a:pt x="7387" y="6542"/>
                  </a:cubicBezTo>
                  <a:cubicBezTo>
                    <a:pt x="13046" y="5863"/>
                    <a:pt x="17765" y="2301"/>
                    <a:pt x="22208" y="2301"/>
                  </a:cubicBezTo>
                  <a:cubicBezTo>
                    <a:pt x="22684" y="2301"/>
                    <a:pt x="23157" y="2342"/>
                    <a:pt x="23628" y="2432"/>
                  </a:cubicBezTo>
                  <a:cubicBezTo>
                    <a:pt x="24192" y="2529"/>
                    <a:pt x="24621" y="2672"/>
                    <a:pt x="25125" y="2672"/>
                  </a:cubicBezTo>
                  <a:cubicBezTo>
                    <a:pt x="25270" y="2672"/>
                    <a:pt x="25420" y="2660"/>
                    <a:pt x="25582" y="2632"/>
                  </a:cubicBezTo>
                  <a:cubicBezTo>
                    <a:pt x="25833" y="2607"/>
                    <a:pt x="25933" y="2281"/>
                    <a:pt x="25808" y="2081"/>
                  </a:cubicBezTo>
                  <a:cubicBezTo>
                    <a:pt x="25006" y="652"/>
                    <a:pt x="22725" y="351"/>
                    <a:pt x="21221" y="151"/>
                  </a:cubicBezTo>
                  <a:cubicBezTo>
                    <a:pt x="20397" y="46"/>
                    <a:pt x="19588" y="0"/>
                    <a:pt x="18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2530850" y="2899275"/>
              <a:ext cx="337125" cy="344800"/>
            </a:xfrm>
            <a:custGeom>
              <a:avLst/>
              <a:gdLst/>
              <a:ahLst/>
              <a:cxnLst/>
              <a:rect l="l" t="t" r="r" b="b"/>
              <a:pathLst>
                <a:path w="13485" h="13792" extrusionOk="0">
                  <a:moveTo>
                    <a:pt x="10212" y="0"/>
                  </a:moveTo>
                  <a:cubicBezTo>
                    <a:pt x="7668" y="0"/>
                    <a:pt x="3928" y="872"/>
                    <a:pt x="1504" y="3655"/>
                  </a:cubicBezTo>
                  <a:cubicBezTo>
                    <a:pt x="426" y="4883"/>
                    <a:pt x="0" y="6537"/>
                    <a:pt x="852" y="8016"/>
                  </a:cubicBezTo>
                  <a:cubicBezTo>
                    <a:pt x="1279" y="8718"/>
                    <a:pt x="2081" y="9144"/>
                    <a:pt x="2507" y="9820"/>
                  </a:cubicBezTo>
                  <a:cubicBezTo>
                    <a:pt x="3033" y="10672"/>
                    <a:pt x="2381" y="11424"/>
                    <a:pt x="2582" y="12302"/>
                  </a:cubicBezTo>
                  <a:cubicBezTo>
                    <a:pt x="2824" y="13339"/>
                    <a:pt x="3627" y="13792"/>
                    <a:pt x="4513" y="13792"/>
                  </a:cubicBezTo>
                  <a:cubicBezTo>
                    <a:pt x="4911" y="13792"/>
                    <a:pt x="5326" y="13701"/>
                    <a:pt x="5715" y="13530"/>
                  </a:cubicBezTo>
                  <a:cubicBezTo>
                    <a:pt x="7970" y="12552"/>
                    <a:pt x="8622" y="10021"/>
                    <a:pt x="10978" y="5585"/>
                  </a:cubicBezTo>
                  <a:cubicBezTo>
                    <a:pt x="11780" y="4106"/>
                    <a:pt x="13208" y="3154"/>
                    <a:pt x="13259" y="1951"/>
                  </a:cubicBezTo>
                  <a:cubicBezTo>
                    <a:pt x="13484" y="1499"/>
                    <a:pt x="13309" y="1073"/>
                    <a:pt x="12958" y="723"/>
                  </a:cubicBezTo>
                  <a:cubicBezTo>
                    <a:pt x="12845" y="317"/>
                    <a:pt x="11746" y="0"/>
                    <a:pt x="10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2332225" y="3165900"/>
              <a:ext cx="245650" cy="169650"/>
            </a:xfrm>
            <a:custGeom>
              <a:avLst/>
              <a:gdLst/>
              <a:ahLst/>
              <a:cxnLst/>
              <a:rect l="l" t="t" r="r" b="b"/>
              <a:pathLst>
                <a:path w="9826" h="6786" extrusionOk="0">
                  <a:moveTo>
                    <a:pt x="8195" y="0"/>
                  </a:moveTo>
                  <a:cubicBezTo>
                    <a:pt x="7669" y="0"/>
                    <a:pt x="7074" y="292"/>
                    <a:pt x="6667" y="433"/>
                  </a:cubicBezTo>
                  <a:cubicBezTo>
                    <a:pt x="5740" y="759"/>
                    <a:pt x="4762" y="1035"/>
                    <a:pt x="3835" y="1361"/>
                  </a:cubicBezTo>
                  <a:cubicBezTo>
                    <a:pt x="2381" y="1912"/>
                    <a:pt x="0" y="2764"/>
                    <a:pt x="201" y="4719"/>
                  </a:cubicBezTo>
                  <a:cubicBezTo>
                    <a:pt x="327" y="6069"/>
                    <a:pt x="1486" y="6785"/>
                    <a:pt x="2687" y="6785"/>
                  </a:cubicBezTo>
                  <a:cubicBezTo>
                    <a:pt x="3159" y="6785"/>
                    <a:pt x="3636" y="6675"/>
                    <a:pt x="4061" y="6449"/>
                  </a:cubicBezTo>
                  <a:cubicBezTo>
                    <a:pt x="4913" y="5997"/>
                    <a:pt x="5389" y="5246"/>
                    <a:pt x="5940" y="4494"/>
                  </a:cubicBezTo>
                  <a:cubicBezTo>
                    <a:pt x="7720" y="2188"/>
                    <a:pt x="9825" y="960"/>
                    <a:pt x="8797" y="183"/>
                  </a:cubicBezTo>
                  <a:cubicBezTo>
                    <a:pt x="8621" y="50"/>
                    <a:pt x="8414" y="0"/>
                    <a:pt x="8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32"/>
          <p:cNvGrpSpPr/>
          <p:nvPr/>
        </p:nvGrpSpPr>
        <p:grpSpPr>
          <a:xfrm>
            <a:off x="7369521" y="362521"/>
            <a:ext cx="767394" cy="448483"/>
            <a:chOff x="3973200" y="2218800"/>
            <a:chExt cx="1850925" cy="1081725"/>
          </a:xfrm>
        </p:grpSpPr>
        <p:sp>
          <p:nvSpPr>
            <p:cNvPr id="1302" name="Google Shape;1302;p32"/>
            <p:cNvSpPr/>
            <p:nvPr/>
          </p:nvSpPr>
          <p:spPr>
            <a:xfrm>
              <a:off x="3973200" y="2218800"/>
              <a:ext cx="886625" cy="1081725"/>
            </a:xfrm>
            <a:custGeom>
              <a:avLst/>
              <a:gdLst/>
              <a:ahLst/>
              <a:cxnLst/>
              <a:rect l="l" t="t" r="r" b="b"/>
              <a:pathLst>
                <a:path w="35465" h="43269" extrusionOk="0">
                  <a:moveTo>
                    <a:pt x="14159" y="1"/>
                  </a:moveTo>
                  <a:cubicBezTo>
                    <a:pt x="12638" y="1"/>
                    <a:pt x="11181" y="333"/>
                    <a:pt x="9825" y="1024"/>
                  </a:cubicBezTo>
                  <a:cubicBezTo>
                    <a:pt x="1" y="6012"/>
                    <a:pt x="7620" y="16839"/>
                    <a:pt x="13735" y="20047"/>
                  </a:cubicBezTo>
                  <a:cubicBezTo>
                    <a:pt x="9806" y="22948"/>
                    <a:pt x="13686" y="27370"/>
                    <a:pt x="18466" y="27370"/>
                  </a:cubicBezTo>
                  <a:cubicBezTo>
                    <a:pt x="18929" y="27370"/>
                    <a:pt x="19401" y="27328"/>
                    <a:pt x="19876" y="27240"/>
                  </a:cubicBezTo>
                  <a:lnTo>
                    <a:pt x="19876" y="27240"/>
                  </a:lnTo>
                  <a:cubicBezTo>
                    <a:pt x="19851" y="27265"/>
                    <a:pt x="15916" y="28267"/>
                    <a:pt x="13384" y="30322"/>
                  </a:cubicBezTo>
                  <a:cubicBezTo>
                    <a:pt x="11054" y="32202"/>
                    <a:pt x="11680" y="35210"/>
                    <a:pt x="15916" y="37014"/>
                  </a:cubicBezTo>
                  <a:cubicBezTo>
                    <a:pt x="15916" y="37014"/>
                    <a:pt x="14862" y="43269"/>
                    <a:pt x="21893" y="43269"/>
                  </a:cubicBezTo>
                  <a:cubicBezTo>
                    <a:pt x="22296" y="43269"/>
                    <a:pt x="22726" y="43248"/>
                    <a:pt x="23184" y="43205"/>
                  </a:cubicBezTo>
                  <a:cubicBezTo>
                    <a:pt x="31655" y="42403"/>
                    <a:pt x="32683" y="33856"/>
                    <a:pt x="35465" y="30648"/>
                  </a:cubicBezTo>
                  <a:lnTo>
                    <a:pt x="35465" y="18042"/>
                  </a:lnTo>
                  <a:cubicBezTo>
                    <a:pt x="29322" y="6866"/>
                    <a:pt x="21074" y="1"/>
                    <a:pt x="1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4214450" y="2311975"/>
              <a:ext cx="542700" cy="382000"/>
            </a:xfrm>
            <a:custGeom>
              <a:avLst/>
              <a:gdLst/>
              <a:ahLst/>
              <a:cxnLst/>
              <a:rect l="l" t="t" r="r" b="b"/>
              <a:pathLst>
                <a:path w="21708" h="15280" extrusionOk="0">
                  <a:moveTo>
                    <a:pt x="5991" y="0"/>
                  </a:moveTo>
                  <a:cubicBezTo>
                    <a:pt x="4867" y="0"/>
                    <a:pt x="3757" y="249"/>
                    <a:pt x="2757" y="856"/>
                  </a:cubicBezTo>
                  <a:cubicBezTo>
                    <a:pt x="752" y="2059"/>
                    <a:pt x="0" y="4465"/>
                    <a:pt x="902" y="6620"/>
                  </a:cubicBezTo>
                  <a:cubicBezTo>
                    <a:pt x="1615" y="8332"/>
                    <a:pt x="3339" y="9679"/>
                    <a:pt x="5170" y="9679"/>
                  </a:cubicBezTo>
                  <a:cubicBezTo>
                    <a:pt x="5592" y="9679"/>
                    <a:pt x="6019" y="9607"/>
                    <a:pt x="6441" y="9453"/>
                  </a:cubicBezTo>
                  <a:cubicBezTo>
                    <a:pt x="8973" y="8525"/>
                    <a:pt x="9499" y="5242"/>
                    <a:pt x="7519" y="3864"/>
                  </a:cubicBezTo>
                  <a:lnTo>
                    <a:pt x="7519" y="3864"/>
                  </a:lnTo>
                  <a:cubicBezTo>
                    <a:pt x="14186" y="4490"/>
                    <a:pt x="17569" y="11257"/>
                    <a:pt x="21128" y="15217"/>
                  </a:cubicBezTo>
                  <a:cubicBezTo>
                    <a:pt x="21172" y="15261"/>
                    <a:pt x="21225" y="15279"/>
                    <a:pt x="21280" y="15279"/>
                  </a:cubicBezTo>
                  <a:cubicBezTo>
                    <a:pt x="21479" y="15279"/>
                    <a:pt x="21708" y="15037"/>
                    <a:pt x="21629" y="14841"/>
                  </a:cubicBezTo>
                  <a:cubicBezTo>
                    <a:pt x="20552" y="11984"/>
                    <a:pt x="18446" y="9052"/>
                    <a:pt x="16642" y="6595"/>
                  </a:cubicBezTo>
                  <a:cubicBezTo>
                    <a:pt x="14912" y="4239"/>
                    <a:pt x="12707" y="2159"/>
                    <a:pt x="10025" y="931"/>
                  </a:cubicBezTo>
                  <a:cubicBezTo>
                    <a:pt x="8780" y="378"/>
                    <a:pt x="7375" y="0"/>
                    <a:pt x="5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4367500" y="2677600"/>
              <a:ext cx="328800" cy="160775"/>
            </a:xfrm>
            <a:custGeom>
              <a:avLst/>
              <a:gdLst/>
              <a:ahLst/>
              <a:cxnLst/>
              <a:rect l="l" t="t" r="r" b="b"/>
              <a:pathLst>
                <a:path w="13152" h="6431" extrusionOk="0">
                  <a:moveTo>
                    <a:pt x="6691" y="0"/>
                  </a:moveTo>
                  <a:cubicBezTo>
                    <a:pt x="4026" y="0"/>
                    <a:pt x="1364" y="761"/>
                    <a:pt x="620" y="3123"/>
                  </a:cubicBezTo>
                  <a:cubicBezTo>
                    <a:pt x="1" y="5135"/>
                    <a:pt x="1924" y="6430"/>
                    <a:pt x="3681" y="6430"/>
                  </a:cubicBezTo>
                  <a:cubicBezTo>
                    <a:pt x="4768" y="6430"/>
                    <a:pt x="5792" y="5934"/>
                    <a:pt x="6109" y="4803"/>
                  </a:cubicBezTo>
                  <a:cubicBezTo>
                    <a:pt x="6560" y="3274"/>
                    <a:pt x="5231" y="2422"/>
                    <a:pt x="4028" y="2396"/>
                  </a:cubicBezTo>
                  <a:cubicBezTo>
                    <a:pt x="4524" y="2035"/>
                    <a:pt x="4997" y="1885"/>
                    <a:pt x="5460" y="1885"/>
                  </a:cubicBezTo>
                  <a:cubicBezTo>
                    <a:pt x="6472" y="1885"/>
                    <a:pt x="7433" y="2600"/>
                    <a:pt x="8465" y="3374"/>
                  </a:cubicBezTo>
                  <a:cubicBezTo>
                    <a:pt x="8527" y="3424"/>
                    <a:pt x="8625" y="3447"/>
                    <a:pt x="8750" y="3447"/>
                  </a:cubicBezTo>
                  <a:cubicBezTo>
                    <a:pt x="9625" y="3447"/>
                    <a:pt x="11810" y="2331"/>
                    <a:pt x="12249" y="1695"/>
                  </a:cubicBezTo>
                  <a:cubicBezTo>
                    <a:pt x="13151" y="442"/>
                    <a:pt x="9417" y="241"/>
                    <a:pt x="9392" y="241"/>
                  </a:cubicBezTo>
                  <a:cubicBezTo>
                    <a:pt x="8545" y="92"/>
                    <a:pt x="7618" y="0"/>
                    <a:pt x="6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4307800" y="2488725"/>
              <a:ext cx="342675" cy="173650"/>
            </a:xfrm>
            <a:custGeom>
              <a:avLst/>
              <a:gdLst/>
              <a:ahLst/>
              <a:cxnLst/>
              <a:rect l="l" t="t" r="r" b="b"/>
              <a:pathLst>
                <a:path w="13707" h="6946" extrusionOk="0">
                  <a:moveTo>
                    <a:pt x="6900" y="0"/>
                  </a:moveTo>
                  <a:cubicBezTo>
                    <a:pt x="6547" y="0"/>
                    <a:pt x="6396" y="181"/>
                    <a:pt x="6366" y="327"/>
                  </a:cubicBezTo>
                  <a:cubicBezTo>
                    <a:pt x="5239" y="4964"/>
                    <a:pt x="1279" y="3886"/>
                    <a:pt x="727" y="4413"/>
                  </a:cubicBezTo>
                  <a:cubicBezTo>
                    <a:pt x="0" y="5164"/>
                    <a:pt x="1304" y="5992"/>
                    <a:pt x="2005" y="6242"/>
                  </a:cubicBezTo>
                  <a:cubicBezTo>
                    <a:pt x="2595" y="6431"/>
                    <a:pt x="3224" y="6495"/>
                    <a:pt x="3870" y="6495"/>
                  </a:cubicBezTo>
                  <a:cubicBezTo>
                    <a:pt x="5195" y="6495"/>
                    <a:pt x="6593" y="6228"/>
                    <a:pt x="7881" y="6228"/>
                  </a:cubicBezTo>
                  <a:cubicBezTo>
                    <a:pt x="8046" y="6228"/>
                    <a:pt x="8210" y="6232"/>
                    <a:pt x="8371" y="6242"/>
                  </a:cubicBezTo>
                  <a:cubicBezTo>
                    <a:pt x="9775" y="6317"/>
                    <a:pt x="11229" y="6944"/>
                    <a:pt x="12582" y="6944"/>
                  </a:cubicBezTo>
                  <a:cubicBezTo>
                    <a:pt x="12617" y="6945"/>
                    <a:pt x="12651" y="6945"/>
                    <a:pt x="12683" y="6945"/>
                  </a:cubicBezTo>
                  <a:cubicBezTo>
                    <a:pt x="13547" y="6945"/>
                    <a:pt x="13707" y="6636"/>
                    <a:pt x="13635" y="6443"/>
                  </a:cubicBezTo>
                  <a:cubicBezTo>
                    <a:pt x="13108" y="4914"/>
                    <a:pt x="11504" y="3260"/>
                    <a:pt x="10351" y="2157"/>
                  </a:cubicBezTo>
                  <a:cubicBezTo>
                    <a:pt x="8500" y="444"/>
                    <a:pt x="7452" y="0"/>
                    <a:pt x="6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4500050" y="2753125"/>
              <a:ext cx="277700" cy="187075"/>
            </a:xfrm>
            <a:custGeom>
              <a:avLst/>
              <a:gdLst/>
              <a:ahLst/>
              <a:cxnLst/>
              <a:rect l="l" t="t" r="r" b="b"/>
              <a:pathLst>
                <a:path w="11108" h="7483" extrusionOk="0">
                  <a:moveTo>
                    <a:pt x="8659" y="1"/>
                  </a:moveTo>
                  <a:cubicBezTo>
                    <a:pt x="5432" y="1"/>
                    <a:pt x="0" y="2867"/>
                    <a:pt x="1809" y="6092"/>
                  </a:cubicBezTo>
                  <a:cubicBezTo>
                    <a:pt x="2293" y="6968"/>
                    <a:pt x="3242" y="7483"/>
                    <a:pt x="4229" y="7483"/>
                  </a:cubicBezTo>
                  <a:cubicBezTo>
                    <a:pt x="4316" y="7483"/>
                    <a:pt x="4404" y="7479"/>
                    <a:pt x="4491" y="7471"/>
                  </a:cubicBezTo>
                  <a:cubicBezTo>
                    <a:pt x="6020" y="7295"/>
                    <a:pt x="6521" y="6193"/>
                    <a:pt x="7273" y="5040"/>
                  </a:cubicBezTo>
                  <a:cubicBezTo>
                    <a:pt x="7925" y="4087"/>
                    <a:pt x="8752" y="3461"/>
                    <a:pt x="9729" y="2859"/>
                  </a:cubicBezTo>
                  <a:cubicBezTo>
                    <a:pt x="10130" y="2609"/>
                    <a:pt x="10581" y="2358"/>
                    <a:pt x="10757" y="1857"/>
                  </a:cubicBezTo>
                  <a:cubicBezTo>
                    <a:pt x="11107" y="954"/>
                    <a:pt x="10757" y="503"/>
                    <a:pt x="9930" y="203"/>
                  </a:cubicBezTo>
                  <a:cubicBezTo>
                    <a:pt x="9577" y="65"/>
                    <a:pt x="9142" y="1"/>
                    <a:pt x="8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4308425" y="2902100"/>
              <a:ext cx="507650" cy="196575"/>
            </a:xfrm>
            <a:custGeom>
              <a:avLst/>
              <a:gdLst/>
              <a:ahLst/>
              <a:cxnLst/>
              <a:rect l="l" t="t" r="r" b="b"/>
              <a:pathLst>
                <a:path w="20306" h="7863" extrusionOk="0">
                  <a:moveTo>
                    <a:pt x="18049" y="0"/>
                  </a:moveTo>
                  <a:cubicBezTo>
                    <a:pt x="17391" y="0"/>
                    <a:pt x="16019" y="1812"/>
                    <a:pt x="14211" y="2640"/>
                  </a:cubicBezTo>
                  <a:cubicBezTo>
                    <a:pt x="13550" y="2952"/>
                    <a:pt x="12826" y="3091"/>
                    <a:pt x="12103" y="3091"/>
                  </a:cubicBezTo>
                  <a:cubicBezTo>
                    <a:pt x="11316" y="3091"/>
                    <a:pt x="10530" y="2927"/>
                    <a:pt x="9825" y="2640"/>
                  </a:cubicBezTo>
                  <a:cubicBezTo>
                    <a:pt x="8838" y="2251"/>
                    <a:pt x="7966" y="2030"/>
                    <a:pt x="7033" y="2030"/>
                  </a:cubicBezTo>
                  <a:cubicBezTo>
                    <a:pt x="6521" y="2030"/>
                    <a:pt x="5991" y="2097"/>
                    <a:pt x="5414" y="2239"/>
                  </a:cubicBezTo>
                  <a:cubicBezTo>
                    <a:pt x="3760" y="2640"/>
                    <a:pt x="0" y="4795"/>
                    <a:pt x="2081" y="6850"/>
                  </a:cubicBezTo>
                  <a:cubicBezTo>
                    <a:pt x="2796" y="7561"/>
                    <a:pt x="3964" y="7862"/>
                    <a:pt x="5356" y="7862"/>
                  </a:cubicBezTo>
                  <a:cubicBezTo>
                    <a:pt x="10989" y="7862"/>
                    <a:pt x="20306" y="2926"/>
                    <a:pt x="18296" y="133"/>
                  </a:cubicBezTo>
                  <a:cubicBezTo>
                    <a:pt x="18231" y="41"/>
                    <a:pt x="18148" y="0"/>
                    <a:pt x="18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4484300" y="3070225"/>
              <a:ext cx="253350" cy="166975"/>
            </a:xfrm>
            <a:custGeom>
              <a:avLst/>
              <a:gdLst/>
              <a:ahLst/>
              <a:cxnLst/>
              <a:rect l="l" t="t" r="r" b="b"/>
              <a:pathLst>
                <a:path w="10134" h="6679" extrusionOk="0">
                  <a:moveTo>
                    <a:pt x="8838" y="1"/>
                  </a:moveTo>
                  <a:cubicBezTo>
                    <a:pt x="6655" y="1"/>
                    <a:pt x="1834" y="1343"/>
                    <a:pt x="835" y="3634"/>
                  </a:cubicBezTo>
                  <a:cubicBezTo>
                    <a:pt x="0" y="5543"/>
                    <a:pt x="1657" y="6679"/>
                    <a:pt x="3329" y="6679"/>
                  </a:cubicBezTo>
                  <a:cubicBezTo>
                    <a:pt x="3765" y="6679"/>
                    <a:pt x="4201" y="6602"/>
                    <a:pt x="4595" y="6441"/>
                  </a:cubicBezTo>
                  <a:cubicBezTo>
                    <a:pt x="5923" y="5940"/>
                    <a:pt x="7226" y="4687"/>
                    <a:pt x="8179" y="3659"/>
                  </a:cubicBezTo>
                  <a:cubicBezTo>
                    <a:pt x="8805" y="2982"/>
                    <a:pt x="10133" y="1403"/>
                    <a:pt x="9908" y="326"/>
                  </a:cubicBezTo>
                  <a:cubicBezTo>
                    <a:pt x="9853" y="106"/>
                    <a:pt x="9449" y="1"/>
                    <a:pt x="8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4937500" y="2218800"/>
              <a:ext cx="886625" cy="1081725"/>
            </a:xfrm>
            <a:custGeom>
              <a:avLst/>
              <a:gdLst/>
              <a:ahLst/>
              <a:cxnLst/>
              <a:rect l="l" t="t" r="r" b="b"/>
              <a:pathLst>
                <a:path w="35465" h="43269" extrusionOk="0">
                  <a:moveTo>
                    <a:pt x="21316" y="1"/>
                  </a:moveTo>
                  <a:cubicBezTo>
                    <a:pt x="14408" y="1"/>
                    <a:pt x="6143" y="6866"/>
                    <a:pt x="1" y="18042"/>
                  </a:cubicBezTo>
                  <a:lnTo>
                    <a:pt x="1" y="30648"/>
                  </a:lnTo>
                  <a:cubicBezTo>
                    <a:pt x="2808" y="33856"/>
                    <a:pt x="3835" y="42403"/>
                    <a:pt x="12281" y="43205"/>
                  </a:cubicBezTo>
                  <a:cubicBezTo>
                    <a:pt x="12741" y="43248"/>
                    <a:pt x="13172" y="43269"/>
                    <a:pt x="13576" y="43269"/>
                  </a:cubicBezTo>
                  <a:cubicBezTo>
                    <a:pt x="20626" y="43269"/>
                    <a:pt x="19549" y="37014"/>
                    <a:pt x="19549" y="37014"/>
                  </a:cubicBezTo>
                  <a:cubicBezTo>
                    <a:pt x="23785" y="35210"/>
                    <a:pt x="24412" y="32202"/>
                    <a:pt x="22106" y="30322"/>
                  </a:cubicBezTo>
                  <a:cubicBezTo>
                    <a:pt x="19549" y="28267"/>
                    <a:pt x="15615" y="27265"/>
                    <a:pt x="15590" y="27240"/>
                  </a:cubicBezTo>
                  <a:lnTo>
                    <a:pt x="15590" y="27240"/>
                  </a:lnTo>
                  <a:cubicBezTo>
                    <a:pt x="16066" y="27328"/>
                    <a:pt x="16540" y="27370"/>
                    <a:pt x="17005" y="27370"/>
                  </a:cubicBezTo>
                  <a:cubicBezTo>
                    <a:pt x="21800" y="27370"/>
                    <a:pt x="25662" y="22948"/>
                    <a:pt x="21755" y="20047"/>
                  </a:cubicBezTo>
                  <a:cubicBezTo>
                    <a:pt x="27845" y="16839"/>
                    <a:pt x="35464" y="6012"/>
                    <a:pt x="25640" y="1024"/>
                  </a:cubicBezTo>
                  <a:cubicBezTo>
                    <a:pt x="24289" y="333"/>
                    <a:pt x="22835" y="1"/>
                    <a:pt x="21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5040175" y="2311975"/>
              <a:ext cx="542725" cy="382000"/>
            </a:xfrm>
            <a:custGeom>
              <a:avLst/>
              <a:gdLst/>
              <a:ahLst/>
              <a:cxnLst/>
              <a:rect l="l" t="t" r="r" b="b"/>
              <a:pathLst>
                <a:path w="21709" h="15280" extrusionOk="0">
                  <a:moveTo>
                    <a:pt x="15717" y="0"/>
                  </a:moveTo>
                  <a:cubicBezTo>
                    <a:pt x="14333" y="0"/>
                    <a:pt x="12928" y="378"/>
                    <a:pt x="11683" y="931"/>
                  </a:cubicBezTo>
                  <a:cubicBezTo>
                    <a:pt x="9001" y="2159"/>
                    <a:pt x="6821" y="4239"/>
                    <a:pt x="5066" y="6595"/>
                  </a:cubicBezTo>
                  <a:cubicBezTo>
                    <a:pt x="3262" y="9052"/>
                    <a:pt x="1157" y="11984"/>
                    <a:pt x="79" y="14841"/>
                  </a:cubicBezTo>
                  <a:cubicBezTo>
                    <a:pt x="1" y="15037"/>
                    <a:pt x="229" y="15279"/>
                    <a:pt x="428" y="15279"/>
                  </a:cubicBezTo>
                  <a:cubicBezTo>
                    <a:pt x="484" y="15279"/>
                    <a:pt x="537" y="15261"/>
                    <a:pt x="580" y="15217"/>
                  </a:cubicBezTo>
                  <a:cubicBezTo>
                    <a:pt x="4139" y="11257"/>
                    <a:pt x="7523" y="4490"/>
                    <a:pt x="14189" y="3864"/>
                  </a:cubicBezTo>
                  <a:lnTo>
                    <a:pt x="14189" y="3864"/>
                  </a:lnTo>
                  <a:cubicBezTo>
                    <a:pt x="12209" y="5242"/>
                    <a:pt x="12736" y="8525"/>
                    <a:pt x="15267" y="9453"/>
                  </a:cubicBezTo>
                  <a:cubicBezTo>
                    <a:pt x="15694" y="9607"/>
                    <a:pt x="16124" y="9679"/>
                    <a:pt x="16547" y="9679"/>
                  </a:cubicBezTo>
                  <a:cubicBezTo>
                    <a:pt x="18386" y="9679"/>
                    <a:pt x="20093" y="8332"/>
                    <a:pt x="20806" y="6620"/>
                  </a:cubicBezTo>
                  <a:cubicBezTo>
                    <a:pt x="21708" y="4465"/>
                    <a:pt x="20956" y="2059"/>
                    <a:pt x="18951" y="856"/>
                  </a:cubicBezTo>
                  <a:cubicBezTo>
                    <a:pt x="17952" y="249"/>
                    <a:pt x="16841" y="0"/>
                    <a:pt x="15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101025" y="2677600"/>
              <a:ext cx="328800" cy="160775"/>
            </a:xfrm>
            <a:custGeom>
              <a:avLst/>
              <a:gdLst/>
              <a:ahLst/>
              <a:cxnLst/>
              <a:rect l="l" t="t" r="r" b="b"/>
              <a:pathLst>
                <a:path w="13152" h="6431" extrusionOk="0">
                  <a:moveTo>
                    <a:pt x="6486" y="0"/>
                  </a:moveTo>
                  <a:cubicBezTo>
                    <a:pt x="5559" y="0"/>
                    <a:pt x="4632" y="92"/>
                    <a:pt x="3785" y="241"/>
                  </a:cubicBezTo>
                  <a:cubicBezTo>
                    <a:pt x="3735" y="241"/>
                    <a:pt x="1" y="442"/>
                    <a:pt x="903" y="1695"/>
                  </a:cubicBezTo>
                  <a:cubicBezTo>
                    <a:pt x="1342" y="2331"/>
                    <a:pt x="3527" y="3447"/>
                    <a:pt x="4402" y="3447"/>
                  </a:cubicBezTo>
                  <a:cubicBezTo>
                    <a:pt x="4527" y="3447"/>
                    <a:pt x="4625" y="3424"/>
                    <a:pt x="4688" y="3374"/>
                  </a:cubicBezTo>
                  <a:cubicBezTo>
                    <a:pt x="5719" y="2600"/>
                    <a:pt x="6681" y="1885"/>
                    <a:pt x="7692" y="1885"/>
                  </a:cubicBezTo>
                  <a:cubicBezTo>
                    <a:pt x="8155" y="1885"/>
                    <a:pt x="8628" y="2035"/>
                    <a:pt x="9124" y="2396"/>
                  </a:cubicBezTo>
                  <a:cubicBezTo>
                    <a:pt x="7921" y="2422"/>
                    <a:pt x="6592" y="3274"/>
                    <a:pt x="7044" y="4803"/>
                  </a:cubicBezTo>
                  <a:cubicBezTo>
                    <a:pt x="7369" y="5934"/>
                    <a:pt x="8396" y="6430"/>
                    <a:pt x="9483" y="6430"/>
                  </a:cubicBezTo>
                  <a:cubicBezTo>
                    <a:pt x="11238" y="6430"/>
                    <a:pt x="13151" y="5135"/>
                    <a:pt x="12532" y="3123"/>
                  </a:cubicBezTo>
                  <a:cubicBezTo>
                    <a:pt x="11807" y="761"/>
                    <a:pt x="9150" y="0"/>
                    <a:pt x="6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147450" y="2488725"/>
              <a:ext cx="342075" cy="173650"/>
            </a:xfrm>
            <a:custGeom>
              <a:avLst/>
              <a:gdLst/>
              <a:ahLst/>
              <a:cxnLst/>
              <a:rect l="l" t="t" r="r" b="b"/>
              <a:pathLst>
                <a:path w="13683" h="6946" extrusionOk="0">
                  <a:moveTo>
                    <a:pt x="6791" y="0"/>
                  </a:moveTo>
                  <a:cubicBezTo>
                    <a:pt x="6235" y="0"/>
                    <a:pt x="5193" y="444"/>
                    <a:pt x="3357" y="2157"/>
                  </a:cubicBezTo>
                  <a:cubicBezTo>
                    <a:pt x="2179" y="3260"/>
                    <a:pt x="600" y="4914"/>
                    <a:pt x="49" y="6443"/>
                  </a:cubicBezTo>
                  <a:cubicBezTo>
                    <a:pt x="0" y="6636"/>
                    <a:pt x="138" y="6945"/>
                    <a:pt x="1000" y="6945"/>
                  </a:cubicBezTo>
                  <a:cubicBezTo>
                    <a:pt x="1033" y="6945"/>
                    <a:pt x="1066" y="6945"/>
                    <a:pt x="1101" y="6944"/>
                  </a:cubicBezTo>
                  <a:cubicBezTo>
                    <a:pt x="2480" y="6944"/>
                    <a:pt x="3908" y="6317"/>
                    <a:pt x="5312" y="6242"/>
                  </a:cubicBezTo>
                  <a:cubicBezTo>
                    <a:pt x="5473" y="6232"/>
                    <a:pt x="5637" y="6228"/>
                    <a:pt x="5803" y="6228"/>
                  </a:cubicBezTo>
                  <a:cubicBezTo>
                    <a:pt x="7090" y="6228"/>
                    <a:pt x="8488" y="6495"/>
                    <a:pt x="9813" y="6495"/>
                  </a:cubicBezTo>
                  <a:cubicBezTo>
                    <a:pt x="10459" y="6495"/>
                    <a:pt x="11088" y="6431"/>
                    <a:pt x="11678" y="6242"/>
                  </a:cubicBezTo>
                  <a:cubicBezTo>
                    <a:pt x="12380" y="5992"/>
                    <a:pt x="13683" y="5164"/>
                    <a:pt x="12956" y="4413"/>
                  </a:cubicBezTo>
                  <a:cubicBezTo>
                    <a:pt x="12430" y="3886"/>
                    <a:pt x="8470" y="4964"/>
                    <a:pt x="7342" y="327"/>
                  </a:cubicBezTo>
                  <a:cubicBezTo>
                    <a:pt x="7303" y="181"/>
                    <a:pt x="7146" y="0"/>
                    <a:pt x="6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019575" y="2753125"/>
              <a:ext cx="277800" cy="187075"/>
            </a:xfrm>
            <a:custGeom>
              <a:avLst/>
              <a:gdLst/>
              <a:ahLst/>
              <a:cxnLst/>
              <a:rect l="l" t="t" r="r" b="b"/>
              <a:pathLst>
                <a:path w="11112" h="7483" extrusionOk="0">
                  <a:moveTo>
                    <a:pt x="2466" y="1"/>
                  </a:moveTo>
                  <a:cubicBezTo>
                    <a:pt x="1985" y="1"/>
                    <a:pt x="1553" y="65"/>
                    <a:pt x="1204" y="203"/>
                  </a:cubicBezTo>
                  <a:cubicBezTo>
                    <a:pt x="352" y="503"/>
                    <a:pt x="1" y="954"/>
                    <a:pt x="352" y="1857"/>
                  </a:cubicBezTo>
                  <a:cubicBezTo>
                    <a:pt x="527" y="2358"/>
                    <a:pt x="978" y="2609"/>
                    <a:pt x="1379" y="2859"/>
                  </a:cubicBezTo>
                  <a:cubicBezTo>
                    <a:pt x="2382" y="3461"/>
                    <a:pt x="3184" y="4087"/>
                    <a:pt x="3835" y="5040"/>
                  </a:cubicBezTo>
                  <a:cubicBezTo>
                    <a:pt x="4587" y="6193"/>
                    <a:pt x="5114" y="7295"/>
                    <a:pt x="6617" y="7471"/>
                  </a:cubicBezTo>
                  <a:cubicBezTo>
                    <a:pt x="6705" y="7479"/>
                    <a:pt x="6792" y="7483"/>
                    <a:pt x="6879" y="7483"/>
                  </a:cubicBezTo>
                  <a:cubicBezTo>
                    <a:pt x="7866" y="7483"/>
                    <a:pt x="8817" y="6968"/>
                    <a:pt x="9324" y="6092"/>
                  </a:cubicBezTo>
                  <a:cubicBezTo>
                    <a:pt x="11111" y="2867"/>
                    <a:pt x="5677" y="1"/>
                    <a:pt x="2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4981250" y="2902100"/>
              <a:ext cx="507650" cy="196575"/>
            </a:xfrm>
            <a:custGeom>
              <a:avLst/>
              <a:gdLst/>
              <a:ahLst/>
              <a:cxnLst/>
              <a:rect l="l" t="t" r="r" b="b"/>
              <a:pathLst>
                <a:path w="20306" h="7863" extrusionOk="0">
                  <a:moveTo>
                    <a:pt x="2259" y="0"/>
                  </a:moveTo>
                  <a:cubicBezTo>
                    <a:pt x="2159" y="0"/>
                    <a:pt x="2076" y="41"/>
                    <a:pt x="2010" y="133"/>
                  </a:cubicBezTo>
                  <a:cubicBezTo>
                    <a:pt x="0" y="2926"/>
                    <a:pt x="9333" y="7862"/>
                    <a:pt x="14959" y="7862"/>
                  </a:cubicBezTo>
                  <a:cubicBezTo>
                    <a:pt x="16351" y="7862"/>
                    <a:pt x="17515" y="7561"/>
                    <a:pt x="18226" y="6850"/>
                  </a:cubicBezTo>
                  <a:cubicBezTo>
                    <a:pt x="20306" y="4795"/>
                    <a:pt x="16546" y="2640"/>
                    <a:pt x="14892" y="2239"/>
                  </a:cubicBezTo>
                  <a:cubicBezTo>
                    <a:pt x="14315" y="2097"/>
                    <a:pt x="13785" y="2030"/>
                    <a:pt x="13275" y="2030"/>
                  </a:cubicBezTo>
                  <a:cubicBezTo>
                    <a:pt x="12344" y="2030"/>
                    <a:pt x="11477" y="2251"/>
                    <a:pt x="10506" y="2640"/>
                  </a:cubicBezTo>
                  <a:cubicBezTo>
                    <a:pt x="9788" y="2927"/>
                    <a:pt x="8996" y="3091"/>
                    <a:pt x="8206" y="3091"/>
                  </a:cubicBezTo>
                  <a:cubicBezTo>
                    <a:pt x="7480" y="3091"/>
                    <a:pt x="6756" y="2952"/>
                    <a:pt x="6095" y="2640"/>
                  </a:cubicBezTo>
                  <a:cubicBezTo>
                    <a:pt x="4309" y="1812"/>
                    <a:pt x="2921" y="0"/>
                    <a:pt x="2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059675" y="3070225"/>
              <a:ext cx="254000" cy="166975"/>
            </a:xfrm>
            <a:custGeom>
              <a:avLst/>
              <a:gdLst/>
              <a:ahLst/>
              <a:cxnLst/>
              <a:rect l="l" t="t" r="r" b="b"/>
              <a:pathLst>
                <a:path w="10160" h="6679" extrusionOk="0">
                  <a:moveTo>
                    <a:pt x="1309" y="1"/>
                  </a:moveTo>
                  <a:cubicBezTo>
                    <a:pt x="701" y="1"/>
                    <a:pt x="301" y="106"/>
                    <a:pt x="251" y="326"/>
                  </a:cubicBezTo>
                  <a:cubicBezTo>
                    <a:pt x="1" y="1403"/>
                    <a:pt x="1329" y="2982"/>
                    <a:pt x="1981" y="3659"/>
                  </a:cubicBezTo>
                  <a:cubicBezTo>
                    <a:pt x="2933" y="4687"/>
                    <a:pt x="4236" y="5940"/>
                    <a:pt x="5540" y="6441"/>
                  </a:cubicBezTo>
                  <a:cubicBezTo>
                    <a:pt x="5933" y="6602"/>
                    <a:pt x="6371" y="6679"/>
                    <a:pt x="6808" y="6679"/>
                  </a:cubicBezTo>
                  <a:cubicBezTo>
                    <a:pt x="8486" y="6679"/>
                    <a:pt x="10159" y="5543"/>
                    <a:pt x="9324" y="3634"/>
                  </a:cubicBezTo>
                  <a:cubicBezTo>
                    <a:pt x="8306" y="1343"/>
                    <a:pt x="3480" y="1"/>
                    <a:pt x="1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4782725" y="2452975"/>
              <a:ext cx="232500" cy="740700"/>
            </a:xfrm>
            <a:custGeom>
              <a:avLst/>
              <a:gdLst/>
              <a:ahLst/>
              <a:cxnLst/>
              <a:rect l="l" t="t" r="r" b="b"/>
              <a:pathLst>
                <a:path w="9300" h="29628" extrusionOk="0">
                  <a:moveTo>
                    <a:pt x="1216" y="0"/>
                  </a:moveTo>
                  <a:cubicBezTo>
                    <a:pt x="984" y="0"/>
                    <a:pt x="745" y="78"/>
                    <a:pt x="502" y="254"/>
                  </a:cubicBezTo>
                  <a:cubicBezTo>
                    <a:pt x="1" y="604"/>
                    <a:pt x="1" y="1657"/>
                    <a:pt x="753" y="1732"/>
                  </a:cubicBezTo>
                  <a:cubicBezTo>
                    <a:pt x="774" y="1734"/>
                    <a:pt x="794" y="1735"/>
                    <a:pt x="814" y="1735"/>
                  </a:cubicBezTo>
                  <a:cubicBezTo>
                    <a:pt x="1414" y="1735"/>
                    <a:pt x="1541" y="1020"/>
                    <a:pt x="1129" y="705"/>
                  </a:cubicBezTo>
                  <a:cubicBezTo>
                    <a:pt x="1171" y="693"/>
                    <a:pt x="1215" y="686"/>
                    <a:pt x="1261" y="686"/>
                  </a:cubicBezTo>
                  <a:cubicBezTo>
                    <a:pt x="1405" y="686"/>
                    <a:pt x="1566" y="747"/>
                    <a:pt x="1755" y="880"/>
                  </a:cubicBezTo>
                  <a:cubicBezTo>
                    <a:pt x="1981" y="1056"/>
                    <a:pt x="2181" y="1256"/>
                    <a:pt x="2357" y="1507"/>
                  </a:cubicBezTo>
                  <a:cubicBezTo>
                    <a:pt x="2557" y="1807"/>
                    <a:pt x="2733" y="2158"/>
                    <a:pt x="2883" y="2484"/>
                  </a:cubicBezTo>
                  <a:cubicBezTo>
                    <a:pt x="3234" y="3186"/>
                    <a:pt x="3485" y="3863"/>
                    <a:pt x="3735" y="4564"/>
                  </a:cubicBezTo>
                  <a:cubicBezTo>
                    <a:pt x="3535" y="4690"/>
                    <a:pt x="3334" y="4865"/>
                    <a:pt x="3159" y="5091"/>
                  </a:cubicBezTo>
                  <a:cubicBezTo>
                    <a:pt x="2407" y="5993"/>
                    <a:pt x="2808" y="7321"/>
                    <a:pt x="3760" y="7848"/>
                  </a:cubicBezTo>
                  <a:cubicBezTo>
                    <a:pt x="1806" y="9276"/>
                    <a:pt x="2181" y="11983"/>
                    <a:pt x="2908" y="14489"/>
                  </a:cubicBezTo>
                  <a:cubicBezTo>
                    <a:pt x="1605" y="15291"/>
                    <a:pt x="1580" y="17672"/>
                    <a:pt x="1906" y="19051"/>
                  </a:cubicBezTo>
                  <a:cubicBezTo>
                    <a:pt x="2382" y="21081"/>
                    <a:pt x="3084" y="25091"/>
                    <a:pt x="4312" y="29151"/>
                  </a:cubicBezTo>
                  <a:cubicBezTo>
                    <a:pt x="4362" y="29352"/>
                    <a:pt x="4462" y="29552"/>
                    <a:pt x="4638" y="29627"/>
                  </a:cubicBezTo>
                  <a:cubicBezTo>
                    <a:pt x="4813" y="29552"/>
                    <a:pt x="4913" y="29352"/>
                    <a:pt x="4988" y="29151"/>
                  </a:cubicBezTo>
                  <a:cubicBezTo>
                    <a:pt x="6192" y="25091"/>
                    <a:pt x="6893" y="21081"/>
                    <a:pt x="7369" y="19051"/>
                  </a:cubicBezTo>
                  <a:cubicBezTo>
                    <a:pt x="7695" y="17672"/>
                    <a:pt x="7670" y="15291"/>
                    <a:pt x="6367" y="14489"/>
                  </a:cubicBezTo>
                  <a:cubicBezTo>
                    <a:pt x="7094" y="11983"/>
                    <a:pt x="7495" y="9276"/>
                    <a:pt x="5515" y="7848"/>
                  </a:cubicBezTo>
                  <a:cubicBezTo>
                    <a:pt x="6467" y="7321"/>
                    <a:pt x="6868" y="5993"/>
                    <a:pt x="6141" y="5091"/>
                  </a:cubicBezTo>
                  <a:cubicBezTo>
                    <a:pt x="5941" y="4865"/>
                    <a:pt x="5740" y="4690"/>
                    <a:pt x="5540" y="4564"/>
                  </a:cubicBezTo>
                  <a:cubicBezTo>
                    <a:pt x="5790" y="3863"/>
                    <a:pt x="6041" y="3186"/>
                    <a:pt x="6392" y="2484"/>
                  </a:cubicBezTo>
                  <a:cubicBezTo>
                    <a:pt x="6567" y="2158"/>
                    <a:pt x="6718" y="1807"/>
                    <a:pt x="6918" y="1507"/>
                  </a:cubicBezTo>
                  <a:cubicBezTo>
                    <a:pt x="7094" y="1256"/>
                    <a:pt x="7294" y="1056"/>
                    <a:pt x="7545" y="880"/>
                  </a:cubicBezTo>
                  <a:cubicBezTo>
                    <a:pt x="7716" y="747"/>
                    <a:pt x="7872" y="686"/>
                    <a:pt x="8014" y="686"/>
                  </a:cubicBezTo>
                  <a:cubicBezTo>
                    <a:pt x="8060" y="686"/>
                    <a:pt x="8104" y="693"/>
                    <a:pt x="8146" y="705"/>
                  </a:cubicBezTo>
                  <a:cubicBezTo>
                    <a:pt x="7734" y="1020"/>
                    <a:pt x="7862" y="1735"/>
                    <a:pt x="8461" y="1735"/>
                  </a:cubicBezTo>
                  <a:cubicBezTo>
                    <a:pt x="8481" y="1735"/>
                    <a:pt x="8501" y="1734"/>
                    <a:pt x="8522" y="1732"/>
                  </a:cubicBezTo>
                  <a:cubicBezTo>
                    <a:pt x="9299" y="1657"/>
                    <a:pt x="9299" y="604"/>
                    <a:pt x="8773" y="254"/>
                  </a:cubicBezTo>
                  <a:cubicBezTo>
                    <a:pt x="8530" y="78"/>
                    <a:pt x="8292" y="0"/>
                    <a:pt x="8061" y="0"/>
                  </a:cubicBezTo>
                  <a:cubicBezTo>
                    <a:pt x="6675" y="0"/>
                    <a:pt x="5554" y="2824"/>
                    <a:pt x="5189" y="4414"/>
                  </a:cubicBezTo>
                  <a:cubicBezTo>
                    <a:pt x="5014" y="4364"/>
                    <a:pt x="4813" y="4339"/>
                    <a:pt x="4638" y="4339"/>
                  </a:cubicBezTo>
                  <a:cubicBezTo>
                    <a:pt x="4462" y="4339"/>
                    <a:pt x="4287" y="4364"/>
                    <a:pt x="4086" y="4414"/>
                  </a:cubicBezTo>
                  <a:cubicBezTo>
                    <a:pt x="3742" y="2824"/>
                    <a:pt x="2607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32"/>
          <p:cNvGrpSpPr/>
          <p:nvPr/>
        </p:nvGrpSpPr>
        <p:grpSpPr>
          <a:xfrm>
            <a:off x="6508512" y="4016283"/>
            <a:ext cx="2717178" cy="862972"/>
            <a:chOff x="7196900" y="3819825"/>
            <a:chExt cx="1947100" cy="632075"/>
          </a:xfrm>
        </p:grpSpPr>
        <p:sp>
          <p:nvSpPr>
            <p:cNvPr id="1318" name="Google Shape;1318;p32"/>
            <p:cNvSpPr/>
            <p:nvPr/>
          </p:nvSpPr>
          <p:spPr>
            <a:xfrm>
              <a:off x="7880725" y="3819825"/>
              <a:ext cx="1263275" cy="632075"/>
            </a:xfrm>
            <a:custGeom>
              <a:avLst/>
              <a:gdLst/>
              <a:ahLst/>
              <a:cxnLst/>
              <a:rect l="l" t="t" r="r" b="b"/>
              <a:pathLst>
                <a:path w="50531" h="25283" extrusionOk="0">
                  <a:moveTo>
                    <a:pt x="44964" y="0"/>
                  </a:moveTo>
                  <a:cubicBezTo>
                    <a:pt x="44586" y="0"/>
                    <a:pt x="44209" y="46"/>
                    <a:pt x="43840" y="142"/>
                  </a:cubicBezTo>
                  <a:cubicBezTo>
                    <a:pt x="41663" y="713"/>
                    <a:pt x="39968" y="2979"/>
                    <a:pt x="39950" y="5424"/>
                  </a:cubicBezTo>
                  <a:cubicBezTo>
                    <a:pt x="39616" y="5248"/>
                    <a:pt x="39248" y="5165"/>
                    <a:pt x="38879" y="5165"/>
                  </a:cubicBezTo>
                  <a:cubicBezTo>
                    <a:pt x="38124" y="5165"/>
                    <a:pt x="37367" y="5514"/>
                    <a:pt x="36899" y="6138"/>
                  </a:cubicBezTo>
                  <a:cubicBezTo>
                    <a:pt x="36185" y="7083"/>
                    <a:pt x="36150" y="8546"/>
                    <a:pt x="36828" y="9528"/>
                  </a:cubicBezTo>
                  <a:cubicBezTo>
                    <a:pt x="36552" y="9438"/>
                    <a:pt x="36265" y="9395"/>
                    <a:pt x="35978" y="9395"/>
                  </a:cubicBezTo>
                  <a:cubicBezTo>
                    <a:pt x="34945" y="9395"/>
                    <a:pt x="33903" y="9948"/>
                    <a:pt x="33331" y="10884"/>
                  </a:cubicBezTo>
                  <a:cubicBezTo>
                    <a:pt x="33302" y="9660"/>
                    <a:pt x="32172" y="8685"/>
                    <a:pt x="31074" y="8685"/>
                  </a:cubicBezTo>
                  <a:cubicBezTo>
                    <a:pt x="30795" y="8685"/>
                    <a:pt x="30518" y="8748"/>
                    <a:pt x="30262" y="8885"/>
                  </a:cubicBezTo>
                  <a:cubicBezTo>
                    <a:pt x="31261" y="6530"/>
                    <a:pt x="29441" y="3354"/>
                    <a:pt x="27032" y="3211"/>
                  </a:cubicBezTo>
                  <a:cubicBezTo>
                    <a:pt x="26976" y="3208"/>
                    <a:pt x="26919" y="3206"/>
                    <a:pt x="26863" y="3206"/>
                  </a:cubicBezTo>
                  <a:cubicBezTo>
                    <a:pt x="24528" y="3206"/>
                    <a:pt x="22572" y="6070"/>
                    <a:pt x="23357" y="8475"/>
                  </a:cubicBezTo>
                  <a:cubicBezTo>
                    <a:pt x="22526" y="7861"/>
                    <a:pt x="21528" y="7566"/>
                    <a:pt x="20529" y="7566"/>
                  </a:cubicBezTo>
                  <a:cubicBezTo>
                    <a:pt x="19062" y="7566"/>
                    <a:pt x="17593" y="8203"/>
                    <a:pt x="16648" y="9403"/>
                  </a:cubicBezTo>
                  <a:cubicBezTo>
                    <a:pt x="16511" y="8226"/>
                    <a:pt x="15398" y="7364"/>
                    <a:pt x="14324" y="7364"/>
                  </a:cubicBezTo>
                  <a:cubicBezTo>
                    <a:pt x="13997" y="7364"/>
                    <a:pt x="13674" y="7444"/>
                    <a:pt x="13383" y="7618"/>
                  </a:cubicBezTo>
                  <a:cubicBezTo>
                    <a:pt x="13570" y="5508"/>
                    <a:pt x="11760" y="3446"/>
                    <a:pt x="9812" y="3446"/>
                  </a:cubicBezTo>
                  <a:cubicBezTo>
                    <a:pt x="9718" y="3446"/>
                    <a:pt x="9623" y="3451"/>
                    <a:pt x="9529" y="3461"/>
                  </a:cubicBezTo>
                  <a:cubicBezTo>
                    <a:pt x="7477" y="3657"/>
                    <a:pt x="5924" y="6173"/>
                    <a:pt x="6531" y="8314"/>
                  </a:cubicBezTo>
                  <a:cubicBezTo>
                    <a:pt x="6254" y="8107"/>
                    <a:pt x="5931" y="8013"/>
                    <a:pt x="5604" y="8013"/>
                  </a:cubicBezTo>
                  <a:cubicBezTo>
                    <a:pt x="4752" y="8013"/>
                    <a:pt x="3877" y="8652"/>
                    <a:pt x="3748" y="9581"/>
                  </a:cubicBezTo>
                  <a:cubicBezTo>
                    <a:pt x="3527" y="9517"/>
                    <a:pt x="3301" y="9486"/>
                    <a:pt x="3075" y="9486"/>
                  </a:cubicBezTo>
                  <a:cubicBezTo>
                    <a:pt x="1988" y="9486"/>
                    <a:pt x="914" y="10198"/>
                    <a:pt x="500" y="11276"/>
                  </a:cubicBezTo>
                  <a:cubicBezTo>
                    <a:pt x="1" y="12579"/>
                    <a:pt x="518" y="14256"/>
                    <a:pt x="1660" y="14987"/>
                  </a:cubicBezTo>
                  <a:cubicBezTo>
                    <a:pt x="17700" y="25283"/>
                    <a:pt x="34473" y="22785"/>
                    <a:pt x="49567" y="24765"/>
                  </a:cubicBezTo>
                  <a:cubicBezTo>
                    <a:pt x="49835" y="19502"/>
                    <a:pt x="50085" y="14220"/>
                    <a:pt x="50353" y="8957"/>
                  </a:cubicBezTo>
                  <a:cubicBezTo>
                    <a:pt x="50460" y="6905"/>
                    <a:pt x="50531" y="4728"/>
                    <a:pt x="49603" y="2908"/>
                  </a:cubicBezTo>
                  <a:cubicBezTo>
                    <a:pt x="48698" y="1127"/>
                    <a:pt x="46829" y="0"/>
                    <a:pt x="44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8808650" y="3957150"/>
              <a:ext cx="216950" cy="370125"/>
            </a:xfrm>
            <a:custGeom>
              <a:avLst/>
              <a:gdLst/>
              <a:ahLst/>
              <a:cxnLst/>
              <a:rect l="l" t="t" r="r" b="b"/>
              <a:pathLst>
                <a:path w="8678" h="14805" extrusionOk="0">
                  <a:moveTo>
                    <a:pt x="6838" y="0"/>
                  </a:moveTo>
                  <a:cubicBezTo>
                    <a:pt x="6758" y="0"/>
                    <a:pt x="6683" y="43"/>
                    <a:pt x="6652" y="145"/>
                  </a:cubicBezTo>
                  <a:cubicBezTo>
                    <a:pt x="6045" y="2001"/>
                    <a:pt x="5349" y="3838"/>
                    <a:pt x="4600" y="5640"/>
                  </a:cubicBezTo>
                  <a:cubicBezTo>
                    <a:pt x="4136" y="4445"/>
                    <a:pt x="3708" y="3232"/>
                    <a:pt x="3297" y="2018"/>
                  </a:cubicBezTo>
                  <a:cubicBezTo>
                    <a:pt x="3260" y="1919"/>
                    <a:pt x="3186" y="1878"/>
                    <a:pt x="3110" y="1878"/>
                  </a:cubicBezTo>
                  <a:cubicBezTo>
                    <a:pt x="2967" y="1878"/>
                    <a:pt x="2817" y="2022"/>
                    <a:pt x="2887" y="2197"/>
                  </a:cubicBezTo>
                  <a:cubicBezTo>
                    <a:pt x="3351" y="3535"/>
                    <a:pt x="3832" y="4873"/>
                    <a:pt x="4332" y="6211"/>
                  </a:cubicBezTo>
                  <a:cubicBezTo>
                    <a:pt x="4332" y="6211"/>
                    <a:pt x="4332" y="6211"/>
                    <a:pt x="4332" y="6229"/>
                  </a:cubicBezTo>
                  <a:cubicBezTo>
                    <a:pt x="4171" y="6622"/>
                    <a:pt x="3993" y="7032"/>
                    <a:pt x="3815" y="7425"/>
                  </a:cubicBezTo>
                  <a:cubicBezTo>
                    <a:pt x="2708" y="9833"/>
                    <a:pt x="1424" y="12135"/>
                    <a:pt x="103" y="14437"/>
                  </a:cubicBezTo>
                  <a:cubicBezTo>
                    <a:pt x="1" y="14616"/>
                    <a:pt x="156" y="14804"/>
                    <a:pt x="310" y="14804"/>
                  </a:cubicBezTo>
                  <a:cubicBezTo>
                    <a:pt x="372" y="14804"/>
                    <a:pt x="433" y="14775"/>
                    <a:pt x="478" y="14704"/>
                  </a:cubicBezTo>
                  <a:cubicBezTo>
                    <a:pt x="1798" y="12599"/>
                    <a:pt x="2940" y="10351"/>
                    <a:pt x="3993" y="8103"/>
                  </a:cubicBezTo>
                  <a:cubicBezTo>
                    <a:pt x="5599" y="7550"/>
                    <a:pt x="7115" y="6729"/>
                    <a:pt x="8489" y="5712"/>
                  </a:cubicBezTo>
                  <a:cubicBezTo>
                    <a:pt x="8677" y="5567"/>
                    <a:pt x="8526" y="5306"/>
                    <a:pt x="8329" y="5306"/>
                  </a:cubicBezTo>
                  <a:cubicBezTo>
                    <a:pt x="8283" y="5306"/>
                    <a:pt x="8234" y="5321"/>
                    <a:pt x="8186" y="5355"/>
                  </a:cubicBezTo>
                  <a:cubicBezTo>
                    <a:pt x="6991" y="6265"/>
                    <a:pt x="5670" y="6979"/>
                    <a:pt x="4261" y="7514"/>
                  </a:cubicBezTo>
                  <a:cubicBezTo>
                    <a:pt x="5331" y="5177"/>
                    <a:pt x="6277" y="2768"/>
                    <a:pt x="7080" y="323"/>
                  </a:cubicBezTo>
                  <a:cubicBezTo>
                    <a:pt x="7137" y="140"/>
                    <a:pt x="6980" y="0"/>
                    <a:pt x="6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8430575" y="4009300"/>
              <a:ext cx="228050" cy="277950"/>
            </a:xfrm>
            <a:custGeom>
              <a:avLst/>
              <a:gdLst/>
              <a:ahLst/>
              <a:cxnLst/>
              <a:rect l="l" t="t" r="r" b="b"/>
              <a:pathLst>
                <a:path w="9122" h="11118" extrusionOk="0">
                  <a:moveTo>
                    <a:pt x="4277" y="0"/>
                  </a:moveTo>
                  <a:cubicBezTo>
                    <a:pt x="4151" y="0"/>
                    <a:pt x="4019" y="93"/>
                    <a:pt x="4039" y="254"/>
                  </a:cubicBezTo>
                  <a:cubicBezTo>
                    <a:pt x="4342" y="3215"/>
                    <a:pt x="4860" y="6177"/>
                    <a:pt x="5681" y="9050"/>
                  </a:cubicBezTo>
                  <a:cubicBezTo>
                    <a:pt x="3664" y="7658"/>
                    <a:pt x="1898" y="5928"/>
                    <a:pt x="470" y="3929"/>
                  </a:cubicBezTo>
                  <a:cubicBezTo>
                    <a:pt x="428" y="3868"/>
                    <a:pt x="372" y="3843"/>
                    <a:pt x="316" y="3843"/>
                  </a:cubicBezTo>
                  <a:cubicBezTo>
                    <a:pt x="159" y="3843"/>
                    <a:pt x="0" y="4039"/>
                    <a:pt x="131" y="4197"/>
                  </a:cubicBezTo>
                  <a:cubicBezTo>
                    <a:pt x="1666" y="6356"/>
                    <a:pt x="3575" y="8211"/>
                    <a:pt x="5788" y="9692"/>
                  </a:cubicBezTo>
                  <a:cubicBezTo>
                    <a:pt x="5805" y="9710"/>
                    <a:pt x="5823" y="9710"/>
                    <a:pt x="5859" y="9710"/>
                  </a:cubicBezTo>
                  <a:cubicBezTo>
                    <a:pt x="5984" y="10138"/>
                    <a:pt x="6109" y="10567"/>
                    <a:pt x="6251" y="10977"/>
                  </a:cubicBezTo>
                  <a:cubicBezTo>
                    <a:pt x="6283" y="11076"/>
                    <a:pt x="6352" y="11117"/>
                    <a:pt x="6427" y="11117"/>
                  </a:cubicBezTo>
                  <a:cubicBezTo>
                    <a:pt x="6566" y="11117"/>
                    <a:pt x="6720" y="10973"/>
                    <a:pt x="6662" y="10799"/>
                  </a:cubicBezTo>
                  <a:cubicBezTo>
                    <a:pt x="6341" y="9692"/>
                    <a:pt x="6037" y="8586"/>
                    <a:pt x="5770" y="7480"/>
                  </a:cubicBezTo>
                  <a:cubicBezTo>
                    <a:pt x="5841" y="7480"/>
                    <a:pt x="5912" y="7462"/>
                    <a:pt x="5966" y="7391"/>
                  </a:cubicBezTo>
                  <a:cubicBezTo>
                    <a:pt x="6555" y="6713"/>
                    <a:pt x="7108" y="6017"/>
                    <a:pt x="7608" y="5285"/>
                  </a:cubicBezTo>
                  <a:cubicBezTo>
                    <a:pt x="8125" y="4554"/>
                    <a:pt x="8625" y="3804"/>
                    <a:pt x="9035" y="3019"/>
                  </a:cubicBezTo>
                  <a:cubicBezTo>
                    <a:pt x="9122" y="2858"/>
                    <a:pt x="8958" y="2705"/>
                    <a:pt x="8803" y="2705"/>
                  </a:cubicBezTo>
                  <a:cubicBezTo>
                    <a:pt x="8735" y="2705"/>
                    <a:pt x="8668" y="2734"/>
                    <a:pt x="8625" y="2805"/>
                  </a:cubicBezTo>
                  <a:cubicBezTo>
                    <a:pt x="8161" y="3554"/>
                    <a:pt x="7732" y="4304"/>
                    <a:pt x="7215" y="5035"/>
                  </a:cubicBezTo>
                  <a:cubicBezTo>
                    <a:pt x="6733" y="5731"/>
                    <a:pt x="6216" y="6391"/>
                    <a:pt x="5663" y="7034"/>
                  </a:cubicBezTo>
                  <a:cubicBezTo>
                    <a:pt x="5127" y="4786"/>
                    <a:pt x="4717" y="2502"/>
                    <a:pt x="4485" y="182"/>
                  </a:cubicBezTo>
                  <a:cubicBezTo>
                    <a:pt x="4469" y="57"/>
                    <a:pt x="4375" y="0"/>
                    <a:pt x="4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7196900" y="4002700"/>
              <a:ext cx="1556350" cy="380075"/>
            </a:xfrm>
            <a:custGeom>
              <a:avLst/>
              <a:gdLst/>
              <a:ahLst/>
              <a:cxnLst/>
              <a:rect l="l" t="t" r="r" b="b"/>
              <a:pathLst>
                <a:path w="62254" h="15203" extrusionOk="0">
                  <a:moveTo>
                    <a:pt x="25976" y="1"/>
                  </a:moveTo>
                  <a:cubicBezTo>
                    <a:pt x="25700" y="1"/>
                    <a:pt x="25425" y="52"/>
                    <a:pt x="25159" y="161"/>
                  </a:cubicBezTo>
                  <a:cubicBezTo>
                    <a:pt x="23482" y="839"/>
                    <a:pt x="22786" y="3622"/>
                    <a:pt x="23892" y="5317"/>
                  </a:cubicBezTo>
                  <a:cubicBezTo>
                    <a:pt x="23426" y="4970"/>
                    <a:pt x="22883" y="4800"/>
                    <a:pt x="22343" y="4800"/>
                  </a:cubicBezTo>
                  <a:cubicBezTo>
                    <a:pt x="21664" y="4800"/>
                    <a:pt x="20991" y="5068"/>
                    <a:pt x="20484" y="5585"/>
                  </a:cubicBezTo>
                  <a:cubicBezTo>
                    <a:pt x="20035" y="4248"/>
                    <a:pt x="18770" y="3445"/>
                    <a:pt x="17542" y="3445"/>
                  </a:cubicBezTo>
                  <a:cubicBezTo>
                    <a:pt x="16918" y="3445"/>
                    <a:pt x="16303" y="3653"/>
                    <a:pt x="15809" y="4104"/>
                  </a:cubicBezTo>
                  <a:cubicBezTo>
                    <a:pt x="15845" y="3105"/>
                    <a:pt x="15238" y="2106"/>
                    <a:pt x="14435" y="1784"/>
                  </a:cubicBezTo>
                  <a:cubicBezTo>
                    <a:pt x="14238" y="1707"/>
                    <a:pt x="14030" y="1670"/>
                    <a:pt x="13823" y="1670"/>
                  </a:cubicBezTo>
                  <a:cubicBezTo>
                    <a:pt x="13171" y="1670"/>
                    <a:pt x="12521" y="2036"/>
                    <a:pt x="12169" y="2659"/>
                  </a:cubicBezTo>
                  <a:cubicBezTo>
                    <a:pt x="11785" y="1233"/>
                    <a:pt x="10500" y="251"/>
                    <a:pt x="9243" y="251"/>
                  </a:cubicBezTo>
                  <a:cubicBezTo>
                    <a:pt x="8927" y="251"/>
                    <a:pt x="8613" y="314"/>
                    <a:pt x="8315" y="446"/>
                  </a:cubicBezTo>
                  <a:cubicBezTo>
                    <a:pt x="6835" y="1089"/>
                    <a:pt x="6103" y="3337"/>
                    <a:pt x="6799" y="5032"/>
                  </a:cubicBezTo>
                  <a:cubicBezTo>
                    <a:pt x="6560" y="4686"/>
                    <a:pt x="6186" y="4499"/>
                    <a:pt x="5820" y="4499"/>
                  </a:cubicBezTo>
                  <a:cubicBezTo>
                    <a:pt x="5638" y="4499"/>
                    <a:pt x="5459" y="4545"/>
                    <a:pt x="5300" y="4639"/>
                  </a:cubicBezTo>
                  <a:cubicBezTo>
                    <a:pt x="4800" y="4907"/>
                    <a:pt x="4515" y="5621"/>
                    <a:pt x="4640" y="6245"/>
                  </a:cubicBezTo>
                  <a:cubicBezTo>
                    <a:pt x="4164" y="5858"/>
                    <a:pt x="3590" y="5668"/>
                    <a:pt x="3018" y="5668"/>
                  </a:cubicBezTo>
                  <a:cubicBezTo>
                    <a:pt x="2324" y="5668"/>
                    <a:pt x="1633" y="5947"/>
                    <a:pt x="1125" y="6495"/>
                  </a:cubicBezTo>
                  <a:cubicBezTo>
                    <a:pt x="215" y="7494"/>
                    <a:pt x="1" y="9260"/>
                    <a:pt x="661" y="10545"/>
                  </a:cubicBezTo>
                  <a:cubicBezTo>
                    <a:pt x="21483" y="13222"/>
                    <a:pt x="41860" y="14203"/>
                    <a:pt x="62254" y="15202"/>
                  </a:cubicBezTo>
                  <a:cubicBezTo>
                    <a:pt x="62225" y="13761"/>
                    <a:pt x="60988" y="12594"/>
                    <a:pt x="59791" y="12594"/>
                  </a:cubicBezTo>
                  <a:cubicBezTo>
                    <a:pt x="59491" y="12594"/>
                    <a:pt x="59193" y="12668"/>
                    <a:pt x="58917" y="12829"/>
                  </a:cubicBezTo>
                  <a:cubicBezTo>
                    <a:pt x="60380" y="10938"/>
                    <a:pt x="59952" y="7530"/>
                    <a:pt x="58096" y="6102"/>
                  </a:cubicBezTo>
                  <a:cubicBezTo>
                    <a:pt x="57501" y="5650"/>
                    <a:pt x="56807" y="5440"/>
                    <a:pt x="56110" y="5440"/>
                  </a:cubicBezTo>
                  <a:cubicBezTo>
                    <a:pt x="54633" y="5440"/>
                    <a:pt x="53141" y="6382"/>
                    <a:pt x="52547" y="7958"/>
                  </a:cubicBezTo>
                  <a:cubicBezTo>
                    <a:pt x="52163" y="7350"/>
                    <a:pt x="51543" y="7073"/>
                    <a:pt x="50911" y="7073"/>
                  </a:cubicBezTo>
                  <a:cubicBezTo>
                    <a:pt x="49931" y="7073"/>
                    <a:pt x="48924" y="7739"/>
                    <a:pt x="48729" y="8868"/>
                  </a:cubicBezTo>
                  <a:cubicBezTo>
                    <a:pt x="48610" y="7589"/>
                    <a:pt x="47499" y="6583"/>
                    <a:pt x="46420" y="6583"/>
                  </a:cubicBezTo>
                  <a:cubicBezTo>
                    <a:pt x="46204" y="6583"/>
                    <a:pt x="45990" y="6623"/>
                    <a:pt x="45785" y="6709"/>
                  </a:cubicBezTo>
                  <a:cubicBezTo>
                    <a:pt x="46320" y="4140"/>
                    <a:pt x="44679" y="1196"/>
                    <a:pt x="42431" y="696"/>
                  </a:cubicBezTo>
                  <a:cubicBezTo>
                    <a:pt x="42193" y="641"/>
                    <a:pt x="41954" y="615"/>
                    <a:pt x="41716" y="615"/>
                  </a:cubicBezTo>
                  <a:cubicBezTo>
                    <a:pt x="39701" y="615"/>
                    <a:pt x="37767" y="2492"/>
                    <a:pt x="37560" y="4853"/>
                  </a:cubicBezTo>
                  <a:cubicBezTo>
                    <a:pt x="37084" y="3679"/>
                    <a:pt x="35965" y="3059"/>
                    <a:pt x="34873" y="3059"/>
                  </a:cubicBezTo>
                  <a:cubicBezTo>
                    <a:pt x="33958" y="3059"/>
                    <a:pt x="33062" y="3496"/>
                    <a:pt x="32581" y="4407"/>
                  </a:cubicBezTo>
                  <a:cubicBezTo>
                    <a:pt x="32170" y="3403"/>
                    <a:pt x="31209" y="2809"/>
                    <a:pt x="30276" y="2809"/>
                  </a:cubicBezTo>
                  <a:cubicBezTo>
                    <a:pt x="29834" y="2809"/>
                    <a:pt x="29398" y="2943"/>
                    <a:pt x="29031" y="3230"/>
                  </a:cubicBezTo>
                  <a:cubicBezTo>
                    <a:pt x="28956" y="1469"/>
                    <a:pt x="27459" y="1"/>
                    <a:pt x="25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8145450" y="4097525"/>
              <a:ext cx="146375" cy="187550"/>
            </a:xfrm>
            <a:custGeom>
              <a:avLst/>
              <a:gdLst/>
              <a:ahLst/>
              <a:cxnLst/>
              <a:rect l="l" t="t" r="r" b="b"/>
              <a:pathLst>
                <a:path w="5855" h="7502" extrusionOk="0">
                  <a:moveTo>
                    <a:pt x="3652" y="0"/>
                  </a:moveTo>
                  <a:cubicBezTo>
                    <a:pt x="3573" y="0"/>
                    <a:pt x="3498" y="45"/>
                    <a:pt x="3472" y="150"/>
                  </a:cubicBezTo>
                  <a:cubicBezTo>
                    <a:pt x="3186" y="1096"/>
                    <a:pt x="2865" y="2006"/>
                    <a:pt x="2472" y="2898"/>
                  </a:cubicBezTo>
                  <a:cubicBezTo>
                    <a:pt x="2187" y="2131"/>
                    <a:pt x="1901" y="1364"/>
                    <a:pt x="1616" y="596"/>
                  </a:cubicBezTo>
                  <a:cubicBezTo>
                    <a:pt x="1579" y="503"/>
                    <a:pt x="1504" y="464"/>
                    <a:pt x="1428" y="464"/>
                  </a:cubicBezTo>
                  <a:cubicBezTo>
                    <a:pt x="1286" y="464"/>
                    <a:pt x="1136" y="600"/>
                    <a:pt x="1206" y="775"/>
                  </a:cubicBezTo>
                  <a:cubicBezTo>
                    <a:pt x="1545" y="1667"/>
                    <a:pt x="1866" y="2577"/>
                    <a:pt x="2205" y="3469"/>
                  </a:cubicBezTo>
                  <a:cubicBezTo>
                    <a:pt x="1616" y="4736"/>
                    <a:pt x="920" y="5967"/>
                    <a:pt x="117" y="7145"/>
                  </a:cubicBezTo>
                  <a:cubicBezTo>
                    <a:pt x="0" y="7314"/>
                    <a:pt x="158" y="7501"/>
                    <a:pt x="321" y="7501"/>
                  </a:cubicBezTo>
                  <a:cubicBezTo>
                    <a:pt x="382" y="7501"/>
                    <a:pt x="443" y="7475"/>
                    <a:pt x="492" y="7412"/>
                  </a:cubicBezTo>
                  <a:cubicBezTo>
                    <a:pt x="974" y="6734"/>
                    <a:pt x="1420" y="6038"/>
                    <a:pt x="1830" y="5307"/>
                  </a:cubicBezTo>
                  <a:cubicBezTo>
                    <a:pt x="3133" y="4665"/>
                    <a:pt x="4417" y="3933"/>
                    <a:pt x="5648" y="3166"/>
                  </a:cubicBezTo>
                  <a:cubicBezTo>
                    <a:pt x="5854" y="3019"/>
                    <a:pt x="5697" y="2751"/>
                    <a:pt x="5495" y="2751"/>
                  </a:cubicBezTo>
                  <a:cubicBezTo>
                    <a:pt x="5452" y="2751"/>
                    <a:pt x="5407" y="2763"/>
                    <a:pt x="5363" y="2791"/>
                  </a:cubicBezTo>
                  <a:cubicBezTo>
                    <a:pt x="4328" y="3433"/>
                    <a:pt x="3275" y="4040"/>
                    <a:pt x="2205" y="4593"/>
                  </a:cubicBezTo>
                  <a:cubicBezTo>
                    <a:pt x="2901" y="3219"/>
                    <a:pt x="3472" y="1774"/>
                    <a:pt x="3882" y="311"/>
                  </a:cubicBezTo>
                  <a:cubicBezTo>
                    <a:pt x="3938" y="131"/>
                    <a:pt x="3789" y="0"/>
                    <a:pt x="3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7784500" y="4111900"/>
              <a:ext cx="260475" cy="182350"/>
            </a:xfrm>
            <a:custGeom>
              <a:avLst/>
              <a:gdLst/>
              <a:ahLst/>
              <a:cxnLst/>
              <a:rect l="l" t="t" r="r" b="b"/>
              <a:pathLst>
                <a:path w="10419" h="7294" extrusionOk="0">
                  <a:moveTo>
                    <a:pt x="2984" y="0"/>
                  </a:moveTo>
                  <a:cubicBezTo>
                    <a:pt x="2843" y="0"/>
                    <a:pt x="2684" y="142"/>
                    <a:pt x="2743" y="307"/>
                  </a:cubicBezTo>
                  <a:cubicBezTo>
                    <a:pt x="3225" y="1716"/>
                    <a:pt x="3653" y="3126"/>
                    <a:pt x="4099" y="4536"/>
                  </a:cubicBezTo>
                  <a:cubicBezTo>
                    <a:pt x="3867" y="4446"/>
                    <a:pt x="3635" y="4375"/>
                    <a:pt x="3403" y="4268"/>
                  </a:cubicBezTo>
                  <a:cubicBezTo>
                    <a:pt x="3047" y="4125"/>
                    <a:pt x="2690" y="3982"/>
                    <a:pt x="2351" y="3840"/>
                  </a:cubicBezTo>
                  <a:cubicBezTo>
                    <a:pt x="1691" y="3572"/>
                    <a:pt x="1030" y="3322"/>
                    <a:pt x="459" y="2912"/>
                  </a:cubicBezTo>
                  <a:cubicBezTo>
                    <a:pt x="418" y="2884"/>
                    <a:pt x="376" y="2871"/>
                    <a:pt x="336" y="2871"/>
                  </a:cubicBezTo>
                  <a:cubicBezTo>
                    <a:pt x="149" y="2871"/>
                    <a:pt x="1" y="3137"/>
                    <a:pt x="192" y="3269"/>
                  </a:cubicBezTo>
                  <a:cubicBezTo>
                    <a:pt x="781" y="3679"/>
                    <a:pt x="1441" y="3947"/>
                    <a:pt x="2101" y="4232"/>
                  </a:cubicBezTo>
                  <a:cubicBezTo>
                    <a:pt x="2476" y="4375"/>
                    <a:pt x="2833" y="4536"/>
                    <a:pt x="3207" y="4678"/>
                  </a:cubicBezTo>
                  <a:cubicBezTo>
                    <a:pt x="3564" y="4821"/>
                    <a:pt x="3921" y="5017"/>
                    <a:pt x="4278" y="5142"/>
                  </a:cubicBezTo>
                  <a:cubicBezTo>
                    <a:pt x="4474" y="5731"/>
                    <a:pt x="4652" y="6320"/>
                    <a:pt x="4831" y="6927"/>
                  </a:cubicBezTo>
                  <a:cubicBezTo>
                    <a:pt x="4702" y="7070"/>
                    <a:pt x="4849" y="7293"/>
                    <a:pt x="5022" y="7293"/>
                  </a:cubicBezTo>
                  <a:cubicBezTo>
                    <a:pt x="5065" y="7293"/>
                    <a:pt x="5110" y="7279"/>
                    <a:pt x="5152" y="7248"/>
                  </a:cubicBezTo>
                  <a:cubicBezTo>
                    <a:pt x="7043" y="5927"/>
                    <a:pt x="8756" y="4268"/>
                    <a:pt x="10273" y="2537"/>
                  </a:cubicBezTo>
                  <a:cubicBezTo>
                    <a:pt x="10418" y="2379"/>
                    <a:pt x="10251" y="2191"/>
                    <a:pt x="10081" y="2191"/>
                  </a:cubicBezTo>
                  <a:cubicBezTo>
                    <a:pt x="10022" y="2191"/>
                    <a:pt x="9962" y="2214"/>
                    <a:pt x="9916" y="2270"/>
                  </a:cubicBezTo>
                  <a:cubicBezTo>
                    <a:pt x="9381" y="2876"/>
                    <a:pt x="8810" y="3447"/>
                    <a:pt x="8239" y="4000"/>
                  </a:cubicBezTo>
                  <a:cubicBezTo>
                    <a:pt x="8078" y="3304"/>
                    <a:pt x="7900" y="2609"/>
                    <a:pt x="7650" y="1931"/>
                  </a:cubicBezTo>
                  <a:cubicBezTo>
                    <a:pt x="7611" y="1852"/>
                    <a:pt x="7524" y="1803"/>
                    <a:pt x="7431" y="1803"/>
                  </a:cubicBezTo>
                  <a:cubicBezTo>
                    <a:pt x="7397" y="1803"/>
                    <a:pt x="7362" y="1809"/>
                    <a:pt x="7329" y="1824"/>
                  </a:cubicBezTo>
                  <a:cubicBezTo>
                    <a:pt x="7204" y="1877"/>
                    <a:pt x="7186" y="2002"/>
                    <a:pt x="7222" y="2127"/>
                  </a:cubicBezTo>
                  <a:cubicBezTo>
                    <a:pt x="7436" y="2858"/>
                    <a:pt x="7650" y="3572"/>
                    <a:pt x="7811" y="4321"/>
                  </a:cubicBezTo>
                  <a:cubicBezTo>
                    <a:pt x="7828" y="4339"/>
                    <a:pt x="7828" y="4357"/>
                    <a:pt x="7846" y="4393"/>
                  </a:cubicBezTo>
                  <a:cubicBezTo>
                    <a:pt x="7721" y="4500"/>
                    <a:pt x="7614" y="4607"/>
                    <a:pt x="7489" y="4732"/>
                  </a:cubicBezTo>
                  <a:cubicBezTo>
                    <a:pt x="6758" y="5392"/>
                    <a:pt x="5991" y="5999"/>
                    <a:pt x="5206" y="6605"/>
                  </a:cubicBezTo>
                  <a:cubicBezTo>
                    <a:pt x="4956" y="5713"/>
                    <a:pt x="4670" y="4821"/>
                    <a:pt x="4385" y="3929"/>
                  </a:cubicBezTo>
                  <a:cubicBezTo>
                    <a:pt x="4438" y="3911"/>
                    <a:pt x="4492" y="3875"/>
                    <a:pt x="4510" y="3804"/>
                  </a:cubicBezTo>
                  <a:cubicBezTo>
                    <a:pt x="4813" y="3108"/>
                    <a:pt x="5099" y="2412"/>
                    <a:pt x="5384" y="1716"/>
                  </a:cubicBezTo>
                  <a:cubicBezTo>
                    <a:pt x="5452" y="1546"/>
                    <a:pt x="5311" y="1426"/>
                    <a:pt x="5171" y="1426"/>
                  </a:cubicBezTo>
                  <a:cubicBezTo>
                    <a:pt x="5091" y="1426"/>
                    <a:pt x="5013" y="1465"/>
                    <a:pt x="4974" y="1556"/>
                  </a:cubicBezTo>
                  <a:cubicBezTo>
                    <a:pt x="4706" y="2163"/>
                    <a:pt x="4474" y="2769"/>
                    <a:pt x="4206" y="3376"/>
                  </a:cubicBezTo>
                  <a:cubicBezTo>
                    <a:pt x="3867" y="2287"/>
                    <a:pt x="3511" y="1217"/>
                    <a:pt x="3154" y="128"/>
                  </a:cubicBezTo>
                  <a:cubicBezTo>
                    <a:pt x="3123" y="38"/>
                    <a:pt x="3056" y="0"/>
                    <a:pt x="2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32"/>
          <p:cNvGrpSpPr/>
          <p:nvPr/>
        </p:nvGrpSpPr>
        <p:grpSpPr>
          <a:xfrm>
            <a:off x="-54725" y="4599549"/>
            <a:ext cx="9280415" cy="543860"/>
            <a:chOff x="-54725" y="4599549"/>
            <a:chExt cx="9280415" cy="543860"/>
          </a:xfrm>
        </p:grpSpPr>
        <p:sp>
          <p:nvSpPr>
            <p:cNvPr id="1325" name="Google Shape;1325;p32"/>
            <p:cNvSpPr/>
            <p:nvPr/>
          </p:nvSpPr>
          <p:spPr>
            <a:xfrm>
              <a:off x="-54725" y="4599549"/>
              <a:ext cx="9280415" cy="543860"/>
            </a:xfrm>
            <a:custGeom>
              <a:avLst/>
              <a:gdLst/>
              <a:ahLst/>
              <a:cxnLst/>
              <a:rect l="l" t="t" r="r" b="b"/>
              <a:pathLst>
                <a:path w="323952" h="57704" extrusionOk="0">
                  <a:moveTo>
                    <a:pt x="714" y="1"/>
                  </a:moveTo>
                  <a:lnTo>
                    <a:pt x="714" y="1"/>
                  </a:lnTo>
                  <a:cubicBezTo>
                    <a:pt x="0" y="9208"/>
                    <a:pt x="1374" y="54064"/>
                    <a:pt x="857" y="57704"/>
                  </a:cubicBezTo>
                  <a:lnTo>
                    <a:pt x="322221" y="57704"/>
                  </a:lnTo>
                  <a:cubicBezTo>
                    <a:pt x="322506" y="56205"/>
                    <a:pt x="322809" y="35900"/>
                    <a:pt x="323095" y="34401"/>
                  </a:cubicBezTo>
                  <a:cubicBezTo>
                    <a:pt x="323951" y="29959"/>
                    <a:pt x="322881" y="24749"/>
                    <a:pt x="322167" y="20270"/>
                  </a:cubicBezTo>
                  <a:cubicBezTo>
                    <a:pt x="304271" y="18950"/>
                    <a:pt x="286642" y="14792"/>
                    <a:pt x="268978" y="12134"/>
                  </a:cubicBezTo>
                  <a:cubicBezTo>
                    <a:pt x="251064" y="9422"/>
                    <a:pt x="235291" y="4123"/>
                    <a:pt x="217163" y="3248"/>
                  </a:cubicBezTo>
                  <a:cubicBezTo>
                    <a:pt x="216344" y="3209"/>
                    <a:pt x="215522" y="3190"/>
                    <a:pt x="214698" y="3190"/>
                  </a:cubicBezTo>
                  <a:cubicBezTo>
                    <a:pt x="198075" y="3190"/>
                    <a:pt x="180508" y="10899"/>
                    <a:pt x="164188" y="12259"/>
                  </a:cubicBezTo>
                  <a:cubicBezTo>
                    <a:pt x="162986" y="12360"/>
                    <a:pt x="161790" y="12406"/>
                    <a:pt x="160600" y="12406"/>
                  </a:cubicBezTo>
                  <a:cubicBezTo>
                    <a:pt x="148513" y="12406"/>
                    <a:pt x="137032" y="7571"/>
                    <a:pt x="125256" y="5264"/>
                  </a:cubicBezTo>
                  <a:cubicBezTo>
                    <a:pt x="117148" y="3664"/>
                    <a:pt x="110904" y="2870"/>
                    <a:pt x="104287" y="2870"/>
                  </a:cubicBezTo>
                  <a:cubicBezTo>
                    <a:pt x="99764" y="2870"/>
                    <a:pt x="95067" y="3241"/>
                    <a:pt x="89481" y="3980"/>
                  </a:cubicBezTo>
                  <a:cubicBezTo>
                    <a:pt x="78099" y="5492"/>
                    <a:pt x="61843" y="12148"/>
                    <a:pt x="49959" y="12148"/>
                  </a:cubicBezTo>
                  <a:cubicBezTo>
                    <a:pt x="49641" y="12148"/>
                    <a:pt x="49326" y="12144"/>
                    <a:pt x="49014" y="12134"/>
                  </a:cubicBezTo>
                  <a:cubicBezTo>
                    <a:pt x="32563" y="11581"/>
                    <a:pt x="16790" y="2856"/>
                    <a:pt x="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254850" y="4785902"/>
              <a:ext cx="1737675" cy="65700"/>
            </a:xfrm>
            <a:custGeom>
              <a:avLst/>
              <a:gdLst/>
              <a:ahLst/>
              <a:cxnLst/>
              <a:rect l="l" t="t" r="r" b="b"/>
              <a:pathLst>
                <a:path w="69507" h="2628" extrusionOk="0">
                  <a:moveTo>
                    <a:pt x="0" y="866"/>
                  </a:moveTo>
                  <a:cubicBezTo>
                    <a:pt x="10259" y="4283"/>
                    <a:pt x="21698" y="1665"/>
                    <a:pt x="32437" y="403"/>
                  </a:cubicBezTo>
                  <a:cubicBezTo>
                    <a:pt x="44710" y="-1040"/>
                    <a:pt x="57273" y="2612"/>
                    <a:pt x="69507" y="866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7" name="Google Shape;1327;p32"/>
            <p:cNvSpPr/>
            <p:nvPr/>
          </p:nvSpPr>
          <p:spPr>
            <a:xfrm>
              <a:off x="2143125" y="4965932"/>
              <a:ext cx="1529150" cy="96475"/>
            </a:xfrm>
            <a:custGeom>
              <a:avLst/>
              <a:gdLst/>
              <a:ahLst/>
              <a:cxnLst/>
              <a:rect l="l" t="t" r="r" b="b"/>
              <a:pathLst>
                <a:path w="61166" h="3859" extrusionOk="0">
                  <a:moveTo>
                    <a:pt x="0" y="616"/>
                  </a:moveTo>
                  <a:cubicBezTo>
                    <a:pt x="6562" y="-1259"/>
                    <a:pt x="13580" y="2015"/>
                    <a:pt x="20389" y="2469"/>
                  </a:cubicBezTo>
                  <a:cubicBezTo>
                    <a:pt x="33959" y="3374"/>
                    <a:pt x="47566" y="3859"/>
                    <a:pt x="61166" y="3859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8" name="Google Shape;1328;p32"/>
            <p:cNvSpPr/>
            <p:nvPr/>
          </p:nvSpPr>
          <p:spPr>
            <a:xfrm>
              <a:off x="2930875" y="4766482"/>
              <a:ext cx="1088925" cy="110575"/>
            </a:xfrm>
            <a:custGeom>
              <a:avLst/>
              <a:gdLst/>
              <a:ahLst/>
              <a:cxnLst/>
              <a:rect l="l" t="t" r="r" b="b"/>
              <a:pathLst>
                <a:path w="43557" h="4423" extrusionOk="0">
                  <a:moveTo>
                    <a:pt x="0" y="2106"/>
                  </a:moveTo>
                  <a:cubicBezTo>
                    <a:pt x="13364" y="-3622"/>
                    <a:pt x="29017" y="4423"/>
                    <a:pt x="43557" y="4423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9" name="Google Shape;1329;p32"/>
            <p:cNvSpPr/>
            <p:nvPr/>
          </p:nvSpPr>
          <p:spPr>
            <a:xfrm>
              <a:off x="4367350" y="4998764"/>
              <a:ext cx="440200" cy="17300"/>
            </a:xfrm>
            <a:custGeom>
              <a:avLst/>
              <a:gdLst/>
              <a:ahLst/>
              <a:cxnLst/>
              <a:rect l="l" t="t" r="r" b="b"/>
              <a:pathLst>
                <a:path w="17608" h="692" extrusionOk="0">
                  <a:moveTo>
                    <a:pt x="0" y="692"/>
                  </a:moveTo>
                  <a:cubicBezTo>
                    <a:pt x="5757" y="-461"/>
                    <a:pt x="11737" y="228"/>
                    <a:pt x="17608" y="22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0" name="Google Shape;1330;p32"/>
            <p:cNvSpPr/>
            <p:nvPr/>
          </p:nvSpPr>
          <p:spPr>
            <a:xfrm>
              <a:off x="4367350" y="4810114"/>
              <a:ext cx="1193200" cy="55350"/>
            </a:xfrm>
            <a:custGeom>
              <a:avLst/>
              <a:gdLst/>
              <a:ahLst/>
              <a:cxnLst/>
              <a:rect l="l" t="t" r="r" b="b"/>
              <a:pathLst>
                <a:path w="47728" h="2214" extrusionOk="0">
                  <a:moveTo>
                    <a:pt x="0" y="2214"/>
                  </a:moveTo>
                  <a:cubicBezTo>
                    <a:pt x="9393" y="-347"/>
                    <a:pt x="19645" y="-621"/>
                    <a:pt x="29192" y="1287"/>
                  </a:cubicBezTo>
                  <a:cubicBezTo>
                    <a:pt x="35258" y="2499"/>
                    <a:pt x="41858" y="260"/>
                    <a:pt x="47728" y="221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1" name="Google Shape;1331;p32"/>
            <p:cNvSpPr/>
            <p:nvPr/>
          </p:nvSpPr>
          <p:spPr>
            <a:xfrm>
              <a:off x="5340425" y="4992900"/>
              <a:ext cx="1204800" cy="34750"/>
            </a:xfrm>
            <a:custGeom>
              <a:avLst/>
              <a:gdLst/>
              <a:ahLst/>
              <a:cxnLst/>
              <a:rect l="l" t="t" r="r" b="b"/>
              <a:pathLst>
                <a:path w="48192" h="1390" extrusionOk="0">
                  <a:moveTo>
                    <a:pt x="0" y="1390"/>
                  </a:moveTo>
                  <a:cubicBezTo>
                    <a:pt x="16071" y="1390"/>
                    <a:pt x="32121" y="0"/>
                    <a:pt x="48192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" name="Google Shape;1332;p32"/>
            <p:cNvSpPr/>
            <p:nvPr/>
          </p:nvSpPr>
          <p:spPr>
            <a:xfrm>
              <a:off x="5769050" y="4819125"/>
              <a:ext cx="1216375" cy="23175"/>
            </a:xfrm>
            <a:custGeom>
              <a:avLst/>
              <a:gdLst/>
              <a:ahLst/>
              <a:cxnLst/>
              <a:rect l="l" t="t" r="r" b="b"/>
              <a:pathLst>
                <a:path w="48655" h="927" extrusionOk="0">
                  <a:moveTo>
                    <a:pt x="0" y="0"/>
                  </a:moveTo>
                  <a:cubicBezTo>
                    <a:pt x="16221" y="0"/>
                    <a:pt x="32434" y="927"/>
                    <a:pt x="48655" y="927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3" name="Google Shape;1333;p32"/>
            <p:cNvSpPr/>
            <p:nvPr/>
          </p:nvSpPr>
          <p:spPr>
            <a:xfrm>
              <a:off x="1088950" y="4992900"/>
              <a:ext cx="474950" cy="36325"/>
            </a:xfrm>
            <a:custGeom>
              <a:avLst/>
              <a:gdLst/>
              <a:ahLst/>
              <a:cxnLst/>
              <a:rect l="l" t="t" r="r" b="b"/>
              <a:pathLst>
                <a:path w="18998" h="1453" extrusionOk="0">
                  <a:moveTo>
                    <a:pt x="0" y="927"/>
                  </a:moveTo>
                  <a:cubicBezTo>
                    <a:pt x="6321" y="440"/>
                    <a:pt x="13326" y="2833"/>
                    <a:pt x="18998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" name="Google Shape;1334;p32"/>
            <p:cNvSpPr/>
            <p:nvPr/>
          </p:nvSpPr>
          <p:spPr>
            <a:xfrm>
              <a:off x="7101275" y="4921120"/>
              <a:ext cx="1031025" cy="106525"/>
            </a:xfrm>
            <a:custGeom>
              <a:avLst/>
              <a:gdLst/>
              <a:ahLst/>
              <a:cxnLst/>
              <a:rect l="l" t="t" r="r" b="b"/>
              <a:pathLst>
                <a:path w="41241" h="4261" extrusionOk="0">
                  <a:moveTo>
                    <a:pt x="0" y="4261"/>
                  </a:moveTo>
                  <a:cubicBezTo>
                    <a:pt x="9065" y="-274"/>
                    <a:pt x="19984" y="91"/>
                    <a:pt x="30120" y="91"/>
                  </a:cubicBezTo>
                  <a:cubicBezTo>
                    <a:pt x="33840" y="91"/>
                    <a:pt x="37712" y="2193"/>
                    <a:pt x="41241" y="101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5" name="Google Shape;1335;p32"/>
            <p:cNvSpPr/>
            <p:nvPr/>
          </p:nvSpPr>
          <p:spPr>
            <a:xfrm>
              <a:off x="8074375" y="4992900"/>
              <a:ext cx="764575" cy="81100"/>
            </a:xfrm>
            <a:custGeom>
              <a:avLst/>
              <a:gdLst/>
              <a:ahLst/>
              <a:cxnLst/>
              <a:rect l="l" t="t" r="r" b="b"/>
              <a:pathLst>
                <a:path w="30583" h="3244" extrusionOk="0">
                  <a:moveTo>
                    <a:pt x="0" y="3244"/>
                  </a:moveTo>
                  <a:cubicBezTo>
                    <a:pt x="8791" y="-2030"/>
                    <a:pt x="21412" y="4581"/>
                    <a:pt x="30583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36" name="Google Shape;1336;p32"/>
          <p:cNvGrpSpPr/>
          <p:nvPr/>
        </p:nvGrpSpPr>
        <p:grpSpPr>
          <a:xfrm>
            <a:off x="484440" y="4425943"/>
            <a:ext cx="436999" cy="506029"/>
            <a:chOff x="3784600" y="3727725"/>
            <a:chExt cx="295150" cy="341750"/>
          </a:xfrm>
        </p:grpSpPr>
        <p:sp>
          <p:nvSpPr>
            <p:cNvPr id="1337" name="Google Shape;1337;p32"/>
            <p:cNvSpPr/>
            <p:nvPr/>
          </p:nvSpPr>
          <p:spPr>
            <a:xfrm>
              <a:off x="3784600" y="3808100"/>
              <a:ext cx="291400" cy="261375"/>
            </a:xfrm>
            <a:custGeom>
              <a:avLst/>
              <a:gdLst/>
              <a:ahLst/>
              <a:cxnLst/>
              <a:rect l="l" t="t" r="r" b="b"/>
              <a:pathLst>
                <a:path w="11656" h="10455" extrusionOk="0">
                  <a:moveTo>
                    <a:pt x="5860" y="1"/>
                  </a:moveTo>
                  <a:cubicBezTo>
                    <a:pt x="3602" y="1"/>
                    <a:pt x="1509" y="1472"/>
                    <a:pt x="828" y="3743"/>
                  </a:cubicBezTo>
                  <a:cubicBezTo>
                    <a:pt x="1" y="6500"/>
                    <a:pt x="1580" y="9407"/>
                    <a:pt x="4362" y="10234"/>
                  </a:cubicBezTo>
                  <a:cubicBezTo>
                    <a:pt x="4858" y="10383"/>
                    <a:pt x="5359" y="10454"/>
                    <a:pt x="5852" y="10454"/>
                  </a:cubicBezTo>
                  <a:cubicBezTo>
                    <a:pt x="8098" y="10454"/>
                    <a:pt x="10175" y="8982"/>
                    <a:pt x="10853" y="6701"/>
                  </a:cubicBezTo>
                  <a:cubicBezTo>
                    <a:pt x="11655" y="3944"/>
                    <a:pt x="10076" y="1036"/>
                    <a:pt x="7319" y="209"/>
                  </a:cubicBezTo>
                  <a:cubicBezTo>
                    <a:pt x="6833" y="68"/>
                    <a:pt x="6343" y="1"/>
                    <a:pt x="58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3825975" y="3775925"/>
              <a:ext cx="253775" cy="172750"/>
            </a:xfrm>
            <a:custGeom>
              <a:avLst/>
              <a:gdLst/>
              <a:ahLst/>
              <a:cxnLst/>
              <a:rect l="l" t="t" r="r" b="b"/>
              <a:pathLst>
                <a:path w="10151" h="6910" extrusionOk="0">
                  <a:moveTo>
                    <a:pt x="4006" y="0"/>
                  </a:moveTo>
                  <a:cubicBezTo>
                    <a:pt x="3685" y="0"/>
                    <a:pt x="3332" y="65"/>
                    <a:pt x="2932" y="218"/>
                  </a:cubicBezTo>
                  <a:cubicBezTo>
                    <a:pt x="2184" y="506"/>
                    <a:pt x="1391" y="853"/>
                    <a:pt x="655" y="853"/>
                  </a:cubicBezTo>
                  <a:cubicBezTo>
                    <a:pt x="430" y="853"/>
                    <a:pt x="211" y="821"/>
                    <a:pt x="0" y="744"/>
                  </a:cubicBezTo>
                  <a:lnTo>
                    <a:pt x="0" y="744"/>
                  </a:lnTo>
                  <a:cubicBezTo>
                    <a:pt x="965" y="1634"/>
                    <a:pt x="2215" y="2094"/>
                    <a:pt x="3504" y="2094"/>
                  </a:cubicBezTo>
                  <a:cubicBezTo>
                    <a:pt x="3922" y="2094"/>
                    <a:pt x="4344" y="2046"/>
                    <a:pt x="4762" y="1947"/>
                  </a:cubicBezTo>
                  <a:lnTo>
                    <a:pt x="4762" y="1947"/>
                  </a:lnTo>
                  <a:cubicBezTo>
                    <a:pt x="3760" y="2850"/>
                    <a:pt x="3233" y="4504"/>
                    <a:pt x="3484" y="5857"/>
                  </a:cubicBezTo>
                  <a:cubicBezTo>
                    <a:pt x="4787" y="5832"/>
                    <a:pt x="6140" y="4930"/>
                    <a:pt x="6943" y="3551"/>
                  </a:cubicBezTo>
                  <a:cubicBezTo>
                    <a:pt x="7369" y="5080"/>
                    <a:pt x="8822" y="6559"/>
                    <a:pt x="10151" y="6910"/>
                  </a:cubicBezTo>
                  <a:cubicBezTo>
                    <a:pt x="9875" y="6584"/>
                    <a:pt x="9800" y="6233"/>
                    <a:pt x="9775" y="6033"/>
                  </a:cubicBezTo>
                  <a:cubicBezTo>
                    <a:pt x="9624" y="4855"/>
                    <a:pt x="9775" y="3677"/>
                    <a:pt x="9198" y="2800"/>
                  </a:cubicBezTo>
                  <a:cubicBezTo>
                    <a:pt x="8371" y="1546"/>
                    <a:pt x="7719" y="2123"/>
                    <a:pt x="6717" y="1421"/>
                  </a:cubicBezTo>
                  <a:cubicBezTo>
                    <a:pt x="5874" y="833"/>
                    <a:pt x="5154" y="0"/>
                    <a:pt x="4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3972650" y="3727725"/>
              <a:ext cx="53225" cy="108775"/>
            </a:xfrm>
            <a:custGeom>
              <a:avLst/>
              <a:gdLst/>
              <a:ahLst/>
              <a:cxnLst/>
              <a:rect l="l" t="t" r="r" b="b"/>
              <a:pathLst>
                <a:path w="2129" h="4351" extrusionOk="0">
                  <a:moveTo>
                    <a:pt x="931" y="0"/>
                  </a:moveTo>
                  <a:cubicBezTo>
                    <a:pt x="786" y="0"/>
                    <a:pt x="632" y="109"/>
                    <a:pt x="649" y="266"/>
                  </a:cubicBezTo>
                  <a:cubicBezTo>
                    <a:pt x="674" y="818"/>
                    <a:pt x="900" y="1319"/>
                    <a:pt x="875" y="1895"/>
                  </a:cubicBezTo>
                  <a:cubicBezTo>
                    <a:pt x="850" y="2597"/>
                    <a:pt x="599" y="3249"/>
                    <a:pt x="173" y="3800"/>
                  </a:cubicBezTo>
                  <a:cubicBezTo>
                    <a:pt x="0" y="4031"/>
                    <a:pt x="196" y="4351"/>
                    <a:pt x="410" y="4351"/>
                  </a:cubicBezTo>
                  <a:cubicBezTo>
                    <a:pt x="475" y="4351"/>
                    <a:pt x="541" y="4321"/>
                    <a:pt x="599" y="4251"/>
                  </a:cubicBezTo>
                  <a:cubicBezTo>
                    <a:pt x="1477" y="3224"/>
                    <a:pt x="2128" y="1194"/>
                    <a:pt x="1101" y="66"/>
                  </a:cubicBezTo>
                  <a:cubicBezTo>
                    <a:pt x="1055" y="21"/>
                    <a:pt x="994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3908025" y="4013550"/>
              <a:ext cx="60950" cy="25975"/>
            </a:xfrm>
            <a:custGeom>
              <a:avLst/>
              <a:gdLst/>
              <a:ahLst/>
              <a:cxnLst/>
              <a:rect l="l" t="t" r="r" b="b"/>
              <a:pathLst>
                <a:path w="2438" h="1039" extrusionOk="0">
                  <a:moveTo>
                    <a:pt x="2174" y="0"/>
                  </a:moveTo>
                  <a:cubicBezTo>
                    <a:pt x="2137" y="0"/>
                    <a:pt x="2097" y="11"/>
                    <a:pt x="2056" y="36"/>
                  </a:cubicBezTo>
                  <a:cubicBezTo>
                    <a:pt x="1679" y="252"/>
                    <a:pt x="1315" y="429"/>
                    <a:pt x="927" y="429"/>
                  </a:cubicBezTo>
                  <a:cubicBezTo>
                    <a:pt x="773" y="429"/>
                    <a:pt x="616" y="401"/>
                    <a:pt x="452" y="337"/>
                  </a:cubicBezTo>
                  <a:cubicBezTo>
                    <a:pt x="423" y="327"/>
                    <a:pt x="394" y="323"/>
                    <a:pt x="368" y="323"/>
                  </a:cubicBezTo>
                  <a:cubicBezTo>
                    <a:pt x="121" y="323"/>
                    <a:pt x="1" y="703"/>
                    <a:pt x="227" y="838"/>
                  </a:cubicBezTo>
                  <a:cubicBezTo>
                    <a:pt x="485" y="968"/>
                    <a:pt x="791" y="1039"/>
                    <a:pt x="1093" y="1039"/>
                  </a:cubicBezTo>
                  <a:cubicBezTo>
                    <a:pt x="1612" y="1039"/>
                    <a:pt x="2120" y="828"/>
                    <a:pt x="2357" y="337"/>
                  </a:cubicBezTo>
                  <a:cubicBezTo>
                    <a:pt x="2437" y="177"/>
                    <a:pt x="2325" y="0"/>
                    <a:pt x="2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3980950" y="3988850"/>
              <a:ext cx="23900" cy="19800"/>
            </a:xfrm>
            <a:custGeom>
              <a:avLst/>
              <a:gdLst/>
              <a:ahLst/>
              <a:cxnLst/>
              <a:rect l="l" t="t" r="r" b="b"/>
              <a:pathLst>
                <a:path w="956" h="792" extrusionOk="0">
                  <a:moveTo>
                    <a:pt x="751" y="0"/>
                  </a:moveTo>
                  <a:cubicBezTo>
                    <a:pt x="714" y="0"/>
                    <a:pt x="676" y="14"/>
                    <a:pt x="643" y="47"/>
                  </a:cubicBezTo>
                  <a:cubicBezTo>
                    <a:pt x="543" y="172"/>
                    <a:pt x="393" y="298"/>
                    <a:pt x="242" y="373"/>
                  </a:cubicBezTo>
                  <a:cubicBezTo>
                    <a:pt x="0" y="505"/>
                    <a:pt x="145" y="792"/>
                    <a:pt x="370" y="792"/>
                  </a:cubicBezTo>
                  <a:cubicBezTo>
                    <a:pt x="401" y="792"/>
                    <a:pt x="434" y="786"/>
                    <a:pt x="468" y="774"/>
                  </a:cubicBezTo>
                  <a:cubicBezTo>
                    <a:pt x="718" y="649"/>
                    <a:pt x="844" y="473"/>
                    <a:pt x="919" y="222"/>
                  </a:cubicBezTo>
                  <a:cubicBezTo>
                    <a:pt x="956" y="111"/>
                    <a:pt x="856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2"/>
          <p:cNvGrpSpPr/>
          <p:nvPr/>
        </p:nvGrpSpPr>
        <p:grpSpPr>
          <a:xfrm>
            <a:off x="1190333" y="4522166"/>
            <a:ext cx="446253" cy="447616"/>
            <a:chOff x="4190625" y="3142200"/>
            <a:chExt cx="301400" cy="302300"/>
          </a:xfrm>
        </p:grpSpPr>
        <p:sp>
          <p:nvSpPr>
            <p:cNvPr id="1343" name="Google Shape;1343;p32"/>
            <p:cNvSpPr/>
            <p:nvPr/>
          </p:nvSpPr>
          <p:spPr>
            <a:xfrm>
              <a:off x="4215700" y="3202625"/>
              <a:ext cx="276325" cy="241875"/>
            </a:xfrm>
            <a:custGeom>
              <a:avLst/>
              <a:gdLst/>
              <a:ahLst/>
              <a:cxnLst/>
              <a:rect l="l" t="t" r="r" b="b"/>
              <a:pathLst>
                <a:path w="11053" h="9675" extrusionOk="0">
                  <a:moveTo>
                    <a:pt x="5509" y="1"/>
                  </a:moveTo>
                  <a:cubicBezTo>
                    <a:pt x="4709" y="1"/>
                    <a:pt x="3900" y="199"/>
                    <a:pt x="3158" y="619"/>
                  </a:cubicBezTo>
                  <a:cubicBezTo>
                    <a:pt x="827" y="1947"/>
                    <a:pt x="0" y="4879"/>
                    <a:pt x="1328" y="7210"/>
                  </a:cubicBezTo>
                  <a:cubicBezTo>
                    <a:pt x="2209" y="8786"/>
                    <a:pt x="3846" y="9674"/>
                    <a:pt x="5527" y="9674"/>
                  </a:cubicBezTo>
                  <a:cubicBezTo>
                    <a:pt x="6332" y="9674"/>
                    <a:pt x="7148" y="9470"/>
                    <a:pt x="7895" y="9040"/>
                  </a:cubicBezTo>
                  <a:cubicBezTo>
                    <a:pt x="10226" y="7736"/>
                    <a:pt x="11053" y="4779"/>
                    <a:pt x="9725" y="2448"/>
                  </a:cubicBezTo>
                  <a:cubicBezTo>
                    <a:pt x="8841" y="884"/>
                    <a:pt x="7196" y="1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4190625" y="3179100"/>
              <a:ext cx="265700" cy="145525"/>
            </a:xfrm>
            <a:custGeom>
              <a:avLst/>
              <a:gdLst/>
              <a:ahLst/>
              <a:cxnLst/>
              <a:rect l="l" t="t" r="r" b="b"/>
              <a:pathLst>
                <a:path w="10628" h="5821" extrusionOk="0">
                  <a:moveTo>
                    <a:pt x="6787" y="0"/>
                  </a:moveTo>
                  <a:cubicBezTo>
                    <a:pt x="5887" y="0"/>
                    <a:pt x="5732" y="639"/>
                    <a:pt x="4763" y="833"/>
                  </a:cubicBezTo>
                  <a:cubicBezTo>
                    <a:pt x="3585" y="1058"/>
                    <a:pt x="2256" y="908"/>
                    <a:pt x="1555" y="2562"/>
                  </a:cubicBezTo>
                  <a:cubicBezTo>
                    <a:pt x="1179" y="3464"/>
                    <a:pt x="803" y="4467"/>
                    <a:pt x="1" y="4843"/>
                  </a:cubicBezTo>
                  <a:cubicBezTo>
                    <a:pt x="1605" y="4743"/>
                    <a:pt x="3033" y="3865"/>
                    <a:pt x="3860" y="2462"/>
                  </a:cubicBezTo>
                  <a:lnTo>
                    <a:pt x="3860" y="2462"/>
                  </a:lnTo>
                  <a:cubicBezTo>
                    <a:pt x="3835" y="3715"/>
                    <a:pt x="4587" y="5119"/>
                    <a:pt x="5640" y="5820"/>
                  </a:cubicBezTo>
                  <a:cubicBezTo>
                    <a:pt x="6467" y="4943"/>
                    <a:pt x="6743" y="3439"/>
                    <a:pt x="6342" y="2036"/>
                  </a:cubicBezTo>
                  <a:lnTo>
                    <a:pt x="6342" y="2036"/>
                  </a:lnTo>
                  <a:cubicBezTo>
                    <a:pt x="6999" y="2390"/>
                    <a:pt x="7810" y="2559"/>
                    <a:pt x="8591" y="2559"/>
                  </a:cubicBezTo>
                  <a:cubicBezTo>
                    <a:pt x="9357" y="2559"/>
                    <a:pt x="10094" y="2396"/>
                    <a:pt x="10627" y="2086"/>
                  </a:cubicBezTo>
                  <a:cubicBezTo>
                    <a:pt x="10251" y="2036"/>
                    <a:pt x="9951" y="1860"/>
                    <a:pt x="9800" y="1735"/>
                  </a:cubicBezTo>
                  <a:cubicBezTo>
                    <a:pt x="8923" y="1109"/>
                    <a:pt x="8246" y="231"/>
                    <a:pt x="7294" y="56"/>
                  </a:cubicBezTo>
                  <a:cubicBezTo>
                    <a:pt x="7101" y="17"/>
                    <a:pt x="6934" y="0"/>
                    <a:pt x="6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4250775" y="3142200"/>
              <a:ext cx="71175" cy="83500"/>
            </a:xfrm>
            <a:custGeom>
              <a:avLst/>
              <a:gdLst/>
              <a:ahLst/>
              <a:cxnLst/>
              <a:rect l="l" t="t" r="r" b="b"/>
              <a:pathLst>
                <a:path w="2847" h="3340" extrusionOk="0">
                  <a:moveTo>
                    <a:pt x="426" y="0"/>
                  </a:moveTo>
                  <a:cubicBezTo>
                    <a:pt x="401" y="0"/>
                    <a:pt x="376" y="1"/>
                    <a:pt x="352" y="3"/>
                  </a:cubicBezTo>
                  <a:cubicBezTo>
                    <a:pt x="126" y="28"/>
                    <a:pt x="1" y="279"/>
                    <a:pt x="176" y="454"/>
                  </a:cubicBezTo>
                  <a:cubicBezTo>
                    <a:pt x="577" y="855"/>
                    <a:pt x="1103" y="1031"/>
                    <a:pt x="1504" y="1457"/>
                  </a:cubicBezTo>
                  <a:cubicBezTo>
                    <a:pt x="1905" y="1933"/>
                    <a:pt x="2131" y="2509"/>
                    <a:pt x="2231" y="3111"/>
                  </a:cubicBezTo>
                  <a:cubicBezTo>
                    <a:pt x="2254" y="3268"/>
                    <a:pt x="2381" y="3339"/>
                    <a:pt x="2513" y="3339"/>
                  </a:cubicBezTo>
                  <a:cubicBezTo>
                    <a:pt x="2677" y="3339"/>
                    <a:pt x="2847" y="3230"/>
                    <a:pt x="2833" y="3036"/>
                  </a:cubicBezTo>
                  <a:cubicBezTo>
                    <a:pt x="2758" y="2309"/>
                    <a:pt x="2532" y="1657"/>
                    <a:pt x="2081" y="1081"/>
                  </a:cubicBezTo>
                  <a:cubicBezTo>
                    <a:pt x="1719" y="622"/>
                    <a:pt x="1077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4395575" y="3348800"/>
              <a:ext cx="45075" cy="48225"/>
            </a:xfrm>
            <a:custGeom>
              <a:avLst/>
              <a:gdLst/>
              <a:ahLst/>
              <a:cxnLst/>
              <a:rect l="l" t="t" r="r" b="b"/>
              <a:pathLst>
                <a:path w="1803" h="1929" extrusionOk="0">
                  <a:moveTo>
                    <a:pt x="1272" y="0"/>
                  </a:moveTo>
                  <a:cubicBezTo>
                    <a:pt x="1184" y="0"/>
                    <a:pt x="1100" y="51"/>
                    <a:pt x="1076" y="160"/>
                  </a:cubicBezTo>
                  <a:cubicBezTo>
                    <a:pt x="926" y="686"/>
                    <a:pt x="775" y="1163"/>
                    <a:pt x="249" y="1438"/>
                  </a:cubicBezTo>
                  <a:cubicBezTo>
                    <a:pt x="0" y="1551"/>
                    <a:pt x="139" y="1929"/>
                    <a:pt x="370" y="1929"/>
                  </a:cubicBezTo>
                  <a:cubicBezTo>
                    <a:pt x="396" y="1929"/>
                    <a:pt x="422" y="1924"/>
                    <a:pt x="449" y="1915"/>
                  </a:cubicBezTo>
                  <a:cubicBezTo>
                    <a:pt x="1126" y="1689"/>
                    <a:pt x="1803" y="912"/>
                    <a:pt x="1502" y="160"/>
                  </a:cubicBezTo>
                  <a:cubicBezTo>
                    <a:pt x="1463" y="57"/>
                    <a:pt x="1365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4428225" y="3308225"/>
              <a:ext cx="14300" cy="22950"/>
            </a:xfrm>
            <a:custGeom>
              <a:avLst/>
              <a:gdLst/>
              <a:ahLst/>
              <a:cxnLst/>
              <a:rect l="l" t="t" r="r" b="b"/>
              <a:pathLst>
                <a:path w="572" h="918" extrusionOk="0">
                  <a:moveTo>
                    <a:pt x="244" y="1"/>
                  </a:moveTo>
                  <a:cubicBezTo>
                    <a:pt x="160" y="1"/>
                    <a:pt x="81" y="52"/>
                    <a:pt x="96" y="154"/>
                  </a:cubicBezTo>
                  <a:cubicBezTo>
                    <a:pt x="96" y="304"/>
                    <a:pt x="96" y="480"/>
                    <a:pt x="46" y="630"/>
                  </a:cubicBezTo>
                  <a:cubicBezTo>
                    <a:pt x="1" y="809"/>
                    <a:pt x="125" y="917"/>
                    <a:pt x="254" y="917"/>
                  </a:cubicBezTo>
                  <a:cubicBezTo>
                    <a:pt x="341" y="917"/>
                    <a:pt x="431" y="867"/>
                    <a:pt x="472" y="756"/>
                  </a:cubicBezTo>
                  <a:cubicBezTo>
                    <a:pt x="572" y="505"/>
                    <a:pt x="547" y="304"/>
                    <a:pt x="396" y="79"/>
                  </a:cubicBezTo>
                  <a:cubicBezTo>
                    <a:pt x="365" y="27"/>
                    <a:pt x="3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2"/>
          <p:cNvGrpSpPr/>
          <p:nvPr/>
        </p:nvGrpSpPr>
        <p:grpSpPr>
          <a:xfrm>
            <a:off x="4673078" y="4214950"/>
            <a:ext cx="767334" cy="763627"/>
            <a:chOff x="1558002" y="3547413"/>
            <a:chExt cx="689676" cy="686344"/>
          </a:xfrm>
        </p:grpSpPr>
        <p:sp>
          <p:nvSpPr>
            <p:cNvPr id="1349" name="Google Shape;1349;p32"/>
            <p:cNvSpPr/>
            <p:nvPr/>
          </p:nvSpPr>
          <p:spPr>
            <a:xfrm>
              <a:off x="1558002" y="3547413"/>
              <a:ext cx="689676" cy="608784"/>
            </a:xfrm>
            <a:custGeom>
              <a:avLst/>
              <a:gdLst/>
              <a:ahLst/>
              <a:cxnLst/>
              <a:rect l="l" t="t" r="r" b="b"/>
              <a:pathLst>
                <a:path w="20931" h="18476" extrusionOk="0">
                  <a:moveTo>
                    <a:pt x="10430" y="1"/>
                  </a:moveTo>
                  <a:cubicBezTo>
                    <a:pt x="10386" y="1"/>
                    <a:pt x="10341" y="3"/>
                    <a:pt x="10296" y="8"/>
                  </a:cubicBezTo>
                  <a:cubicBezTo>
                    <a:pt x="9671" y="79"/>
                    <a:pt x="9225" y="579"/>
                    <a:pt x="8922" y="1096"/>
                  </a:cubicBezTo>
                  <a:cubicBezTo>
                    <a:pt x="8066" y="2542"/>
                    <a:pt x="7905" y="4272"/>
                    <a:pt x="7887" y="5932"/>
                  </a:cubicBezTo>
                  <a:cubicBezTo>
                    <a:pt x="7851" y="8662"/>
                    <a:pt x="8119" y="11409"/>
                    <a:pt x="8690" y="14086"/>
                  </a:cubicBezTo>
                  <a:cubicBezTo>
                    <a:pt x="8155" y="12694"/>
                    <a:pt x="7512" y="11320"/>
                    <a:pt x="6495" y="10178"/>
                  </a:cubicBezTo>
                  <a:cubicBezTo>
                    <a:pt x="5478" y="9054"/>
                    <a:pt x="4051" y="8162"/>
                    <a:pt x="2463" y="8037"/>
                  </a:cubicBezTo>
                  <a:cubicBezTo>
                    <a:pt x="2367" y="8031"/>
                    <a:pt x="2269" y="8028"/>
                    <a:pt x="2172" y="8028"/>
                  </a:cubicBezTo>
                  <a:cubicBezTo>
                    <a:pt x="1691" y="8028"/>
                    <a:pt x="1207" y="8112"/>
                    <a:pt x="821" y="8394"/>
                  </a:cubicBezTo>
                  <a:cubicBezTo>
                    <a:pt x="1" y="8983"/>
                    <a:pt x="72" y="10196"/>
                    <a:pt x="554" y="11053"/>
                  </a:cubicBezTo>
                  <a:cubicBezTo>
                    <a:pt x="1232" y="12212"/>
                    <a:pt x="2481" y="12980"/>
                    <a:pt x="3676" y="13711"/>
                  </a:cubicBezTo>
                  <a:cubicBezTo>
                    <a:pt x="5907" y="15049"/>
                    <a:pt x="9386" y="18475"/>
                    <a:pt x="9386" y="18475"/>
                  </a:cubicBezTo>
                  <a:cubicBezTo>
                    <a:pt x="9386" y="18475"/>
                    <a:pt x="16434" y="14175"/>
                    <a:pt x="19164" y="12534"/>
                  </a:cubicBezTo>
                  <a:cubicBezTo>
                    <a:pt x="19681" y="12212"/>
                    <a:pt x="20216" y="11891"/>
                    <a:pt x="20538" y="11409"/>
                  </a:cubicBezTo>
                  <a:cubicBezTo>
                    <a:pt x="20877" y="10928"/>
                    <a:pt x="20930" y="10232"/>
                    <a:pt x="20520" y="9804"/>
                  </a:cubicBezTo>
                  <a:cubicBezTo>
                    <a:pt x="20185" y="9468"/>
                    <a:pt x="19664" y="9390"/>
                    <a:pt x="19149" y="9390"/>
                  </a:cubicBezTo>
                  <a:cubicBezTo>
                    <a:pt x="19088" y="9390"/>
                    <a:pt x="19028" y="9391"/>
                    <a:pt x="18967" y="9393"/>
                  </a:cubicBezTo>
                  <a:cubicBezTo>
                    <a:pt x="15720" y="9500"/>
                    <a:pt x="12580" y="11338"/>
                    <a:pt x="11099" y="14050"/>
                  </a:cubicBezTo>
                  <a:cubicBezTo>
                    <a:pt x="12116" y="11392"/>
                    <a:pt x="12723" y="8608"/>
                    <a:pt x="12919" y="5807"/>
                  </a:cubicBezTo>
                  <a:cubicBezTo>
                    <a:pt x="13044" y="4130"/>
                    <a:pt x="12972" y="2345"/>
                    <a:pt x="11973" y="954"/>
                  </a:cubicBezTo>
                  <a:cubicBezTo>
                    <a:pt x="11607" y="454"/>
                    <a:pt x="11054" y="1"/>
                    <a:pt x="10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1869608" y="3630545"/>
              <a:ext cx="34729" cy="519160"/>
            </a:xfrm>
            <a:custGeom>
              <a:avLst/>
              <a:gdLst/>
              <a:ahLst/>
              <a:cxnLst/>
              <a:rect l="l" t="t" r="r" b="b"/>
              <a:pathLst>
                <a:path w="1054" h="15756" fill="none" extrusionOk="0">
                  <a:moveTo>
                    <a:pt x="946" y="1"/>
                  </a:moveTo>
                  <a:cubicBezTo>
                    <a:pt x="1053" y="5264"/>
                    <a:pt x="732" y="10546"/>
                    <a:pt x="0" y="15756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1867829" y="3902183"/>
              <a:ext cx="322811" cy="247520"/>
            </a:xfrm>
            <a:custGeom>
              <a:avLst/>
              <a:gdLst/>
              <a:ahLst/>
              <a:cxnLst/>
              <a:rect l="l" t="t" r="r" b="b"/>
              <a:pathLst>
                <a:path w="9797" h="7512" fill="none" extrusionOk="0">
                  <a:moveTo>
                    <a:pt x="9796" y="0"/>
                  </a:moveTo>
                  <a:cubicBezTo>
                    <a:pt x="6067" y="1802"/>
                    <a:pt x="2713" y="4372"/>
                    <a:pt x="1" y="7512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1629734" y="3862775"/>
              <a:ext cx="235790" cy="289301"/>
            </a:xfrm>
            <a:custGeom>
              <a:avLst/>
              <a:gdLst/>
              <a:ahLst/>
              <a:cxnLst/>
              <a:rect l="l" t="t" r="r" b="b"/>
              <a:pathLst>
                <a:path w="7156" h="8780" fill="none" extrusionOk="0">
                  <a:moveTo>
                    <a:pt x="1" y="1"/>
                  </a:moveTo>
                  <a:cubicBezTo>
                    <a:pt x="1517" y="1178"/>
                    <a:pt x="3034" y="2392"/>
                    <a:pt x="4336" y="3819"/>
                  </a:cubicBezTo>
                  <a:cubicBezTo>
                    <a:pt x="5621" y="5229"/>
                    <a:pt x="6692" y="6906"/>
                    <a:pt x="7155" y="8779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1772011" y="4125220"/>
              <a:ext cx="191703" cy="108537"/>
            </a:xfrm>
            <a:custGeom>
              <a:avLst/>
              <a:gdLst/>
              <a:ahLst/>
              <a:cxnLst/>
              <a:rect l="l" t="t" r="r" b="b"/>
              <a:pathLst>
                <a:path w="5818" h="3294" extrusionOk="0">
                  <a:moveTo>
                    <a:pt x="3240" y="1"/>
                  </a:moveTo>
                  <a:cubicBezTo>
                    <a:pt x="2815" y="1"/>
                    <a:pt x="2392" y="46"/>
                    <a:pt x="1981" y="136"/>
                  </a:cubicBezTo>
                  <a:cubicBezTo>
                    <a:pt x="1464" y="243"/>
                    <a:pt x="910" y="440"/>
                    <a:pt x="554" y="832"/>
                  </a:cubicBezTo>
                  <a:cubicBezTo>
                    <a:pt x="72" y="1385"/>
                    <a:pt x="18" y="2188"/>
                    <a:pt x="0" y="2938"/>
                  </a:cubicBezTo>
                  <a:cubicBezTo>
                    <a:pt x="1264" y="3150"/>
                    <a:pt x="2618" y="3294"/>
                    <a:pt x="3971" y="3294"/>
                  </a:cubicBezTo>
                  <a:cubicBezTo>
                    <a:pt x="4433" y="3294"/>
                    <a:pt x="4895" y="3277"/>
                    <a:pt x="5353" y="3241"/>
                  </a:cubicBezTo>
                  <a:cubicBezTo>
                    <a:pt x="5550" y="2813"/>
                    <a:pt x="5728" y="2367"/>
                    <a:pt x="5764" y="1903"/>
                  </a:cubicBezTo>
                  <a:cubicBezTo>
                    <a:pt x="5817" y="1439"/>
                    <a:pt x="5710" y="921"/>
                    <a:pt x="5389" y="582"/>
                  </a:cubicBezTo>
                  <a:cubicBezTo>
                    <a:pt x="5086" y="279"/>
                    <a:pt x="4657" y="154"/>
                    <a:pt x="4229" y="83"/>
                  </a:cubicBezTo>
                  <a:cubicBezTo>
                    <a:pt x="3901" y="28"/>
                    <a:pt x="3570" y="1"/>
                    <a:pt x="3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26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6" name="Google Shape;1356;p33"/>
          <p:cNvGrpSpPr/>
          <p:nvPr/>
        </p:nvGrpSpPr>
        <p:grpSpPr>
          <a:xfrm>
            <a:off x="8018844" y="3768105"/>
            <a:ext cx="933618" cy="1291480"/>
            <a:chOff x="3200450" y="2118325"/>
            <a:chExt cx="442075" cy="611525"/>
          </a:xfrm>
        </p:grpSpPr>
        <p:sp>
          <p:nvSpPr>
            <p:cNvPr id="1357" name="Google Shape;1357;p33"/>
            <p:cNvSpPr/>
            <p:nvPr/>
          </p:nvSpPr>
          <p:spPr>
            <a:xfrm>
              <a:off x="3200450" y="2118325"/>
              <a:ext cx="442075" cy="611525"/>
            </a:xfrm>
            <a:custGeom>
              <a:avLst/>
              <a:gdLst/>
              <a:ahLst/>
              <a:cxnLst/>
              <a:rect l="l" t="t" r="r" b="b"/>
              <a:pathLst>
                <a:path w="17683" h="24461" extrusionOk="0">
                  <a:moveTo>
                    <a:pt x="9205" y="1"/>
                  </a:moveTo>
                  <a:cubicBezTo>
                    <a:pt x="8899" y="1"/>
                    <a:pt x="8593" y="44"/>
                    <a:pt x="8297" y="136"/>
                  </a:cubicBezTo>
                  <a:cubicBezTo>
                    <a:pt x="6852" y="582"/>
                    <a:pt x="5745" y="2187"/>
                    <a:pt x="6067" y="4168"/>
                  </a:cubicBezTo>
                  <a:cubicBezTo>
                    <a:pt x="5700" y="4049"/>
                    <a:pt x="5320" y="3993"/>
                    <a:pt x="4940" y="3993"/>
                  </a:cubicBezTo>
                  <a:cubicBezTo>
                    <a:pt x="3376" y="3993"/>
                    <a:pt x="1799" y="4948"/>
                    <a:pt x="1053" y="6470"/>
                  </a:cubicBezTo>
                  <a:cubicBezTo>
                    <a:pt x="767" y="7094"/>
                    <a:pt x="589" y="7808"/>
                    <a:pt x="660" y="8504"/>
                  </a:cubicBezTo>
                  <a:cubicBezTo>
                    <a:pt x="732" y="9200"/>
                    <a:pt x="1053" y="9878"/>
                    <a:pt x="1606" y="10270"/>
                  </a:cubicBezTo>
                  <a:cubicBezTo>
                    <a:pt x="767" y="10502"/>
                    <a:pt x="161" y="11448"/>
                    <a:pt x="250" y="12376"/>
                  </a:cubicBezTo>
                  <a:cubicBezTo>
                    <a:pt x="339" y="13321"/>
                    <a:pt x="1106" y="14106"/>
                    <a:pt x="1856" y="14624"/>
                  </a:cubicBezTo>
                  <a:cubicBezTo>
                    <a:pt x="642" y="15284"/>
                    <a:pt x="0" y="16979"/>
                    <a:pt x="410" y="18371"/>
                  </a:cubicBezTo>
                  <a:cubicBezTo>
                    <a:pt x="792" y="19628"/>
                    <a:pt x="1969" y="20516"/>
                    <a:pt x="3169" y="20516"/>
                  </a:cubicBezTo>
                  <a:cubicBezTo>
                    <a:pt x="3314" y="20516"/>
                    <a:pt x="3460" y="20503"/>
                    <a:pt x="3604" y="20476"/>
                  </a:cubicBezTo>
                  <a:lnTo>
                    <a:pt x="3604" y="20476"/>
                  </a:lnTo>
                  <a:cubicBezTo>
                    <a:pt x="3372" y="21565"/>
                    <a:pt x="3908" y="22778"/>
                    <a:pt x="4818" y="23277"/>
                  </a:cubicBezTo>
                  <a:cubicBezTo>
                    <a:pt x="5120" y="23437"/>
                    <a:pt x="5455" y="23513"/>
                    <a:pt x="5792" y="23513"/>
                  </a:cubicBezTo>
                  <a:cubicBezTo>
                    <a:pt x="6470" y="23513"/>
                    <a:pt x="7154" y="23207"/>
                    <a:pt x="7583" y="22671"/>
                  </a:cubicBezTo>
                  <a:cubicBezTo>
                    <a:pt x="8056" y="23749"/>
                    <a:pt x="9141" y="24461"/>
                    <a:pt x="10229" y="24461"/>
                  </a:cubicBezTo>
                  <a:cubicBezTo>
                    <a:pt x="10455" y="24461"/>
                    <a:pt x="10681" y="24430"/>
                    <a:pt x="10902" y="24366"/>
                  </a:cubicBezTo>
                  <a:cubicBezTo>
                    <a:pt x="12204" y="24009"/>
                    <a:pt x="13150" y="22582"/>
                    <a:pt x="13079" y="21119"/>
                  </a:cubicBezTo>
                  <a:lnTo>
                    <a:pt x="13079" y="21119"/>
                  </a:lnTo>
                  <a:cubicBezTo>
                    <a:pt x="13355" y="21235"/>
                    <a:pt x="13648" y="21291"/>
                    <a:pt x="13940" y="21291"/>
                  </a:cubicBezTo>
                  <a:cubicBezTo>
                    <a:pt x="14722" y="21291"/>
                    <a:pt x="15502" y="20892"/>
                    <a:pt x="15969" y="20191"/>
                  </a:cubicBezTo>
                  <a:cubicBezTo>
                    <a:pt x="16612" y="19245"/>
                    <a:pt x="16576" y="17818"/>
                    <a:pt x="15898" y="16908"/>
                  </a:cubicBezTo>
                  <a:cubicBezTo>
                    <a:pt x="16897" y="16390"/>
                    <a:pt x="17593" y="15248"/>
                    <a:pt x="17629" y="14053"/>
                  </a:cubicBezTo>
                  <a:cubicBezTo>
                    <a:pt x="17682" y="12875"/>
                    <a:pt x="17058" y="11680"/>
                    <a:pt x="15363" y="11269"/>
                  </a:cubicBezTo>
                  <a:cubicBezTo>
                    <a:pt x="16397" y="10449"/>
                    <a:pt x="16736" y="8736"/>
                    <a:pt x="16094" y="7540"/>
                  </a:cubicBezTo>
                  <a:cubicBezTo>
                    <a:pt x="15629" y="6662"/>
                    <a:pt x="14706" y="6148"/>
                    <a:pt x="13791" y="6148"/>
                  </a:cubicBezTo>
                  <a:cubicBezTo>
                    <a:pt x="13443" y="6148"/>
                    <a:pt x="13096" y="6223"/>
                    <a:pt x="12775" y="6381"/>
                  </a:cubicBezTo>
                  <a:cubicBezTo>
                    <a:pt x="13346" y="4864"/>
                    <a:pt x="13204" y="3008"/>
                    <a:pt x="12311" y="1688"/>
                  </a:cubicBezTo>
                  <a:cubicBezTo>
                    <a:pt x="11588" y="653"/>
                    <a:pt x="10392" y="1"/>
                    <a:pt x="9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3251475" y="2238125"/>
              <a:ext cx="275150" cy="383225"/>
            </a:xfrm>
            <a:custGeom>
              <a:avLst/>
              <a:gdLst/>
              <a:ahLst/>
              <a:cxnLst/>
              <a:rect l="l" t="t" r="r" b="b"/>
              <a:pathLst>
                <a:path w="11006" h="15329" extrusionOk="0">
                  <a:moveTo>
                    <a:pt x="7349" y="1"/>
                  </a:moveTo>
                  <a:cubicBezTo>
                    <a:pt x="7237" y="1"/>
                    <a:pt x="7121" y="72"/>
                    <a:pt x="7112" y="215"/>
                  </a:cubicBezTo>
                  <a:cubicBezTo>
                    <a:pt x="6952" y="2124"/>
                    <a:pt x="6666" y="4015"/>
                    <a:pt x="6256" y="5871"/>
                  </a:cubicBezTo>
                  <a:cubicBezTo>
                    <a:pt x="6060" y="5300"/>
                    <a:pt x="5810" y="4747"/>
                    <a:pt x="5560" y="4194"/>
                  </a:cubicBezTo>
                  <a:cubicBezTo>
                    <a:pt x="5203" y="3408"/>
                    <a:pt x="4775" y="2659"/>
                    <a:pt x="4293" y="1945"/>
                  </a:cubicBezTo>
                  <a:cubicBezTo>
                    <a:pt x="4249" y="1869"/>
                    <a:pt x="4182" y="1838"/>
                    <a:pt x="4115" y="1838"/>
                  </a:cubicBezTo>
                  <a:cubicBezTo>
                    <a:pt x="3962" y="1838"/>
                    <a:pt x="3807" y="1999"/>
                    <a:pt x="3918" y="2159"/>
                  </a:cubicBezTo>
                  <a:cubicBezTo>
                    <a:pt x="4365" y="2855"/>
                    <a:pt x="4775" y="3587"/>
                    <a:pt x="5132" y="4354"/>
                  </a:cubicBezTo>
                  <a:cubicBezTo>
                    <a:pt x="5489" y="5121"/>
                    <a:pt x="5756" y="5906"/>
                    <a:pt x="6024" y="6709"/>
                  </a:cubicBezTo>
                  <a:cubicBezTo>
                    <a:pt x="6042" y="6727"/>
                    <a:pt x="6042" y="6727"/>
                    <a:pt x="6042" y="6745"/>
                  </a:cubicBezTo>
                  <a:cubicBezTo>
                    <a:pt x="5524" y="8868"/>
                    <a:pt x="4828" y="10956"/>
                    <a:pt x="3990" y="12990"/>
                  </a:cubicBezTo>
                  <a:cubicBezTo>
                    <a:pt x="3437" y="12116"/>
                    <a:pt x="2848" y="11277"/>
                    <a:pt x="2295" y="10403"/>
                  </a:cubicBezTo>
                  <a:cubicBezTo>
                    <a:pt x="1688" y="9475"/>
                    <a:pt x="1081" y="8529"/>
                    <a:pt x="493" y="7584"/>
                  </a:cubicBezTo>
                  <a:cubicBezTo>
                    <a:pt x="444" y="7513"/>
                    <a:pt x="375" y="7484"/>
                    <a:pt x="307" y="7484"/>
                  </a:cubicBezTo>
                  <a:cubicBezTo>
                    <a:pt x="152" y="7484"/>
                    <a:pt x="1" y="7636"/>
                    <a:pt x="100" y="7798"/>
                  </a:cubicBezTo>
                  <a:cubicBezTo>
                    <a:pt x="707" y="8743"/>
                    <a:pt x="1296" y="9689"/>
                    <a:pt x="1902" y="10635"/>
                  </a:cubicBezTo>
                  <a:cubicBezTo>
                    <a:pt x="2509" y="11580"/>
                    <a:pt x="3098" y="12544"/>
                    <a:pt x="3740" y="13454"/>
                  </a:cubicBezTo>
                  <a:cubicBezTo>
                    <a:pt x="3758" y="13472"/>
                    <a:pt x="3776" y="13472"/>
                    <a:pt x="3776" y="13490"/>
                  </a:cubicBezTo>
                  <a:cubicBezTo>
                    <a:pt x="3579" y="13971"/>
                    <a:pt x="3365" y="14471"/>
                    <a:pt x="3133" y="14953"/>
                  </a:cubicBezTo>
                  <a:cubicBezTo>
                    <a:pt x="3047" y="15149"/>
                    <a:pt x="3215" y="15329"/>
                    <a:pt x="3374" y="15329"/>
                  </a:cubicBezTo>
                  <a:cubicBezTo>
                    <a:pt x="3446" y="15329"/>
                    <a:pt x="3517" y="15292"/>
                    <a:pt x="3562" y="15202"/>
                  </a:cubicBezTo>
                  <a:cubicBezTo>
                    <a:pt x="4293" y="13721"/>
                    <a:pt x="4918" y="12205"/>
                    <a:pt x="5453" y="10635"/>
                  </a:cubicBezTo>
                  <a:cubicBezTo>
                    <a:pt x="7398" y="9421"/>
                    <a:pt x="9218" y="7976"/>
                    <a:pt x="10841" y="6352"/>
                  </a:cubicBezTo>
                  <a:cubicBezTo>
                    <a:pt x="11006" y="6202"/>
                    <a:pt x="10866" y="5978"/>
                    <a:pt x="10695" y="5978"/>
                  </a:cubicBezTo>
                  <a:cubicBezTo>
                    <a:pt x="10643" y="5978"/>
                    <a:pt x="10588" y="5999"/>
                    <a:pt x="10538" y="6049"/>
                  </a:cubicBezTo>
                  <a:cubicBezTo>
                    <a:pt x="9057" y="7512"/>
                    <a:pt x="7433" y="8815"/>
                    <a:pt x="5685" y="9939"/>
                  </a:cubicBezTo>
                  <a:cubicBezTo>
                    <a:pt x="6684" y="6781"/>
                    <a:pt x="7309" y="3480"/>
                    <a:pt x="7558" y="215"/>
                  </a:cubicBezTo>
                  <a:cubicBezTo>
                    <a:pt x="7567" y="72"/>
                    <a:pt x="7460" y="1"/>
                    <a:pt x="7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3353850" y="2487150"/>
              <a:ext cx="208450" cy="134750"/>
            </a:xfrm>
            <a:custGeom>
              <a:avLst/>
              <a:gdLst/>
              <a:ahLst/>
              <a:cxnLst/>
              <a:rect l="l" t="t" r="r" b="b"/>
              <a:pathLst>
                <a:path w="8338" h="5390" extrusionOk="0">
                  <a:moveTo>
                    <a:pt x="7968" y="1"/>
                  </a:moveTo>
                  <a:cubicBezTo>
                    <a:pt x="7912" y="1"/>
                    <a:pt x="7854" y="20"/>
                    <a:pt x="7799" y="67"/>
                  </a:cubicBezTo>
                  <a:cubicBezTo>
                    <a:pt x="5497" y="2012"/>
                    <a:pt x="2964" y="3671"/>
                    <a:pt x="234" y="4956"/>
                  </a:cubicBezTo>
                  <a:cubicBezTo>
                    <a:pt x="1" y="5065"/>
                    <a:pt x="146" y="5390"/>
                    <a:pt x="365" y="5390"/>
                  </a:cubicBezTo>
                  <a:cubicBezTo>
                    <a:pt x="397" y="5390"/>
                    <a:pt x="431" y="5383"/>
                    <a:pt x="466" y="5366"/>
                  </a:cubicBezTo>
                  <a:cubicBezTo>
                    <a:pt x="3231" y="4028"/>
                    <a:pt x="5801" y="2387"/>
                    <a:pt x="8156" y="406"/>
                  </a:cubicBezTo>
                  <a:cubicBezTo>
                    <a:pt x="8337" y="253"/>
                    <a:pt x="8170" y="1"/>
                    <a:pt x="7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3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1" name="Google Shape;1361;p33"/>
          <p:cNvSpPr/>
          <p:nvPr/>
        </p:nvSpPr>
        <p:spPr>
          <a:xfrm flipH="1">
            <a:off x="-24163" y="4451401"/>
            <a:ext cx="9192325" cy="1128282"/>
          </a:xfrm>
          <a:custGeom>
            <a:avLst/>
            <a:gdLst/>
            <a:ahLst/>
            <a:cxnLst/>
            <a:rect l="l" t="t" r="r" b="b"/>
            <a:pathLst>
              <a:path w="266232" h="47169" extrusionOk="0">
                <a:moveTo>
                  <a:pt x="223116" y="1"/>
                </a:moveTo>
                <a:cubicBezTo>
                  <a:pt x="135800" y="1"/>
                  <a:pt x="76189" y="14851"/>
                  <a:pt x="1" y="22814"/>
                </a:cubicBezTo>
                <a:lnTo>
                  <a:pt x="1" y="42940"/>
                </a:lnTo>
                <a:cubicBezTo>
                  <a:pt x="34233" y="41087"/>
                  <a:pt x="68545" y="40162"/>
                  <a:pt x="102855" y="40162"/>
                </a:cubicBezTo>
                <a:cubicBezTo>
                  <a:pt x="157426" y="40162"/>
                  <a:pt x="211993" y="42502"/>
                  <a:pt x="266231" y="47169"/>
                </a:cubicBezTo>
                <a:lnTo>
                  <a:pt x="266231" y="1171"/>
                </a:lnTo>
                <a:cubicBezTo>
                  <a:pt x="251071" y="363"/>
                  <a:pt x="236756" y="1"/>
                  <a:pt x="2231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2" name="Google Shape;1362;p33"/>
          <p:cNvGrpSpPr/>
          <p:nvPr/>
        </p:nvGrpSpPr>
        <p:grpSpPr>
          <a:xfrm flipH="1">
            <a:off x="349056" y="4679462"/>
            <a:ext cx="30677" cy="51879"/>
            <a:chOff x="5822805" y="3872050"/>
            <a:chExt cx="30677" cy="51879"/>
          </a:xfrm>
        </p:grpSpPr>
        <p:sp>
          <p:nvSpPr>
            <p:cNvPr id="1363" name="Google Shape;1363;p33"/>
            <p:cNvSpPr/>
            <p:nvPr/>
          </p:nvSpPr>
          <p:spPr>
            <a:xfrm>
              <a:off x="5822805" y="3878644"/>
              <a:ext cx="3949" cy="38690"/>
            </a:xfrm>
            <a:custGeom>
              <a:avLst/>
              <a:gdLst/>
              <a:ahLst/>
              <a:cxnLst/>
              <a:rect l="l" t="t" r="r" b="b"/>
              <a:pathLst>
                <a:path w="108" h="839" fill="none" extrusionOk="0">
                  <a:moveTo>
                    <a:pt x="0" y="0"/>
                  </a:moveTo>
                  <a:cubicBezTo>
                    <a:pt x="0" y="286"/>
                    <a:pt x="36" y="553"/>
                    <a:pt x="107" y="839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5853445" y="3872050"/>
              <a:ext cx="37" cy="51879"/>
            </a:xfrm>
            <a:custGeom>
              <a:avLst/>
              <a:gdLst/>
              <a:ahLst/>
              <a:cxnLst/>
              <a:rect l="l" t="t" r="r" b="b"/>
              <a:pathLst>
                <a:path w="1" h="1125" fill="none" extrusionOk="0">
                  <a:moveTo>
                    <a:pt x="1" y="0"/>
                  </a:moveTo>
                  <a:lnTo>
                    <a:pt x="1" y="1125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33"/>
          <p:cNvGrpSpPr/>
          <p:nvPr/>
        </p:nvGrpSpPr>
        <p:grpSpPr>
          <a:xfrm flipH="1">
            <a:off x="8235461" y="5091289"/>
            <a:ext cx="82889" cy="62578"/>
            <a:chOff x="4915963" y="3914014"/>
            <a:chExt cx="82889" cy="62578"/>
          </a:xfrm>
        </p:grpSpPr>
        <p:sp>
          <p:nvSpPr>
            <p:cNvPr id="1366" name="Google Shape;1366;p33"/>
            <p:cNvSpPr/>
            <p:nvPr/>
          </p:nvSpPr>
          <p:spPr>
            <a:xfrm>
              <a:off x="4955123" y="3914014"/>
              <a:ext cx="37" cy="55984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4990991" y="3927987"/>
              <a:ext cx="7861" cy="42011"/>
            </a:xfrm>
            <a:custGeom>
              <a:avLst/>
              <a:gdLst/>
              <a:ahLst/>
              <a:cxnLst/>
              <a:rect l="l" t="t" r="r" b="b"/>
              <a:pathLst>
                <a:path w="215" h="911" fill="none" extrusionOk="0">
                  <a:moveTo>
                    <a:pt x="215" y="1"/>
                  </a:moveTo>
                  <a:cubicBezTo>
                    <a:pt x="143" y="304"/>
                    <a:pt x="72" y="607"/>
                    <a:pt x="1" y="911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4915963" y="3942006"/>
              <a:ext cx="7861" cy="34586"/>
            </a:xfrm>
            <a:custGeom>
              <a:avLst/>
              <a:gdLst/>
              <a:ahLst/>
              <a:cxnLst/>
              <a:rect l="l" t="t" r="r" b="b"/>
              <a:pathLst>
                <a:path w="215" h="750" fill="none" extrusionOk="0">
                  <a:moveTo>
                    <a:pt x="1" y="0"/>
                  </a:moveTo>
                  <a:cubicBezTo>
                    <a:pt x="72" y="250"/>
                    <a:pt x="143" y="500"/>
                    <a:pt x="215" y="749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3"/>
          <p:cNvGrpSpPr/>
          <p:nvPr/>
        </p:nvGrpSpPr>
        <p:grpSpPr>
          <a:xfrm flipH="1">
            <a:off x="1846124" y="4731346"/>
            <a:ext cx="80951" cy="62578"/>
            <a:chOff x="4981850" y="4484221"/>
            <a:chExt cx="80951" cy="62578"/>
          </a:xfrm>
        </p:grpSpPr>
        <p:sp>
          <p:nvSpPr>
            <p:cNvPr id="1370" name="Google Shape;1370;p33"/>
            <p:cNvSpPr/>
            <p:nvPr/>
          </p:nvSpPr>
          <p:spPr>
            <a:xfrm>
              <a:off x="5024264" y="4484221"/>
              <a:ext cx="37" cy="59304"/>
            </a:xfrm>
            <a:custGeom>
              <a:avLst/>
              <a:gdLst/>
              <a:ahLst/>
              <a:cxnLst/>
              <a:rect l="l" t="t" r="r" b="b"/>
              <a:pathLst>
                <a:path w="1" h="1286" fill="none" extrusionOk="0">
                  <a:moveTo>
                    <a:pt x="1" y="0"/>
                  </a:moveTo>
                  <a:lnTo>
                    <a:pt x="1" y="1285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5054282" y="4501514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0" y="981"/>
                  </a:moveTo>
                  <a:cubicBezTo>
                    <a:pt x="72" y="642"/>
                    <a:pt x="161" y="321"/>
                    <a:pt x="232" y="0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4981850" y="4498193"/>
              <a:ext cx="7861" cy="45331"/>
            </a:xfrm>
            <a:custGeom>
              <a:avLst/>
              <a:gdLst/>
              <a:ahLst/>
              <a:cxnLst/>
              <a:rect l="l" t="t" r="r" b="b"/>
              <a:pathLst>
                <a:path w="215" h="983" fill="none" extrusionOk="0">
                  <a:moveTo>
                    <a:pt x="1" y="1"/>
                  </a:moveTo>
                  <a:cubicBezTo>
                    <a:pt x="72" y="322"/>
                    <a:pt x="144" y="661"/>
                    <a:pt x="215" y="982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3"/>
          <p:cNvGrpSpPr/>
          <p:nvPr/>
        </p:nvGrpSpPr>
        <p:grpSpPr>
          <a:xfrm flipH="1">
            <a:off x="881936" y="4862013"/>
            <a:ext cx="80256" cy="63408"/>
            <a:chOff x="5437246" y="4899713"/>
            <a:chExt cx="80256" cy="63408"/>
          </a:xfrm>
        </p:grpSpPr>
        <p:sp>
          <p:nvSpPr>
            <p:cNvPr id="1374" name="Google Shape;1374;p33"/>
            <p:cNvSpPr/>
            <p:nvPr/>
          </p:nvSpPr>
          <p:spPr>
            <a:xfrm>
              <a:off x="5478964" y="4899713"/>
              <a:ext cx="37" cy="60134"/>
            </a:xfrm>
            <a:custGeom>
              <a:avLst/>
              <a:gdLst/>
              <a:ahLst/>
              <a:cxnLst/>
              <a:rect l="l" t="t" r="r" b="b"/>
              <a:pathLst>
                <a:path w="1" h="1304" fill="none" extrusionOk="0">
                  <a:moveTo>
                    <a:pt x="1" y="1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5508983" y="4917836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1" y="982"/>
                  </a:moveTo>
                  <a:lnTo>
                    <a:pt x="233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5437246" y="4914562"/>
              <a:ext cx="7861" cy="45285"/>
            </a:xfrm>
            <a:custGeom>
              <a:avLst/>
              <a:gdLst/>
              <a:ahLst/>
              <a:cxnLst/>
              <a:rect l="l" t="t" r="r" b="b"/>
              <a:pathLst>
                <a:path w="215" h="982" fill="none" extrusionOk="0">
                  <a:moveTo>
                    <a:pt x="0" y="0"/>
                  </a:moveTo>
                  <a:lnTo>
                    <a:pt x="214" y="98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33"/>
          <p:cNvGrpSpPr/>
          <p:nvPr/>
        </p:nvGrpSpPr>
        <p:grpSpPr>
          <a:xfrm flipH="1">
            <a:off x="6235925" y="5021929"/>
            <a:ext cx="34625" cy="88909"/>
            <a:chOff x="997737" y="4927704"/>
            <a:chExt cx="34625" cy="88909"/>
          </a:xfrm>
        </p:grpSpPr>
        <p:sp>
          <p:nvSpPr>
            <p:cNvPr id="1378" name="Google Shape;1378;p33"/>
            <p:cNvSpPr/>
            <p:nvPr/>
          </p:nvSpPr>
          <p:spPr>
            <a:xfrm>
              <a:off x="997737" y="4969669"/>
              <a:ext cx="4607" cy="46945"/>
            </a:xfrm>
            <a:custGeom>
              <a:avLst/>
              <a:gdLst/>
              <a:ahLst/>
              <a:cxnLst/>
              <a:rect l="l" t="t" r="r" b="b"/>
              <a:pathLst>
                <a:path w="126" h="1018" fill="none" extrusionOk="0">
                  <a:moveTo>
                    <a:pt x="1" y="1"/>
                  </a:moveTo>
                  <a:cubicBezTo>
                    <a:pt x="54" y="340"/>
                    <a:pt x="90" y="679"/>
                    <a:pt x="126" y="1018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1027097" y="4927704"/>
              <a:ext cx="5265" cy="79871"/>
            </a:xfrm>
            <a:custGeom>
              <a:avLst/>
              <a:gdLst/>
              <a:ahLst/>
              <a:cxnLst/>
              <a:rect l="l" t="t" r="r" b="b"/>
              <a:pathLst>
                <a:path w="144" h="1732" fill="none" extrusionOk="0">
                  <a:moveTo>
                    <a:pt x="1" y="1"/>
                  </a:moveTo>
                  <a:cubicBezTo>
                    <a:pt x="54" y="572"/>
                    <a:pt x="90" y="1160"/>
                    <a:pt x="143" y="1731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33"/>
          <p:cNvGrpSpPr/>
          <p:nvPr/>
        </p:nvGrpSpPr>
        <p:grpSpPr>
          <a:xfrm flipH="1">
            <a:off x="2142560" y="5180299"/>
            <a:ext cx="33309" cy="79041"/>
            <a:chOff x="3922394" y="4890674"/>
            <a:chExt cx="33309" cy="79041"/>
          </a:xfrm>
        </p:grpSpPr>
        <p:sp>
          <p:nvSpPr>
            <p:cNvPr id="1381" name="Google Shape;1381;p33"/>
            <p:cNvSpPr/>
            <p:nvPr/>
          </p:nvSpPr>
          <p:spPr>
            <a:xfrm>
              <a:off x="3922394" y="4913732"/>
              <a:ext cx="37" cy="55984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3955667" y="4890674"/>
              <a:ext cx="37" cy="79041"/>
            </a:xfrm>
            <a:custGeom>
              <a:avLst/>
              <a:gdLst/>
              <a:ahLst/>
              <a:cxnLst/>
              <a:rect l="l" t="t" r="r" b="b"/>
              <a:pathLst>
                <a:path w="1" h="1714" fill="none" extrusionOk="0">
                  <a:moveTo>
                    <a:pt x="0" y="1"/>
                  </a:moveTo>
                  <a:lnTo>
                    <a:pt x="0" y="1714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33"/>
          <p:cNvGrpSpPr/>
          <p:nvPr/>
        </p:nvGrpSpPr>
        <p:grpSpPr>
          <a:xfrm flipH="1">
            <a:off x="2939625" y="4827446"/>
            <a:ext cx="110933" cy="132553"/>
            <a:chOff x="4148103" y="5123543"/>
            <a:chExt cx="269125" cy="321576"/>
          </a:xfrm>
        </p:grpSpPr>
        <p:sp>
          <p:nvSpPr>
            <p:cNvPr id="1384" name="Google Shape;1384;p33"/>
            <p:cNvSpPr/>
            <p:nvPr/>
          </p:nvSpPr>
          <p:spPr>
            <a:xfrm>
              <a:off x="4148103" y="5293170"/>
              <a:ext cx="42716" cy="134101"/>
            </a:xfrm>
            <a:custGeom>
              <a:avLst/>
              <a:gdLst/>
              <a:ahLst/>
              <a:cxnLst/>
              <a:rect l="l" t="t" r="r" b="b"/>
              <a:pathLst>
                <a:path w="323" h="804" fill="none" extrusionOk="0">
                  <a:moveTo>
                    <a:pt x="1" y="0"/>
                  </a:moveTo>
                  <a:cubicBezTo>
                    <a:pt x="108" y="268"/>
                    <a:pt x="215" y="535"/>
                    <a:pt x="322" y="803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4294502" y="5123543"/>
              <a:ext cx="132" cy="288718"/>
            </a:xfrm>
            <a:custGeom>
              <a:avLst/>
              <a:gdLst/>
              <a:ahLst/>
              <a:cxnLst/>
              <a:rect l="l" t="t" r="r" b="b"/>
              <a:pathLst>
                <a:path w="1" h="1731" fill="none" extrusionOk="0">
                  <a:moveTo>
                    <a:pt x="0" y="1731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4400697" y="5260312"/>
              <a:ext cx="16531" cy="184806"/>
            </a:xfrm>
            <a:custGeom>
              <a:avLst/>
              <a:gdLst/>
              <a:ahLst/>
              <a:cxnLst/>
              <a:rect l="l" t="t" r="r" b="b"/>
              <a:pathLst>
                <a:path w="125" h="1108" fill="none" extrusionOk="0">
                  <a:moveTo>
                    <a:pt x="0" y="1107"/>
                  </a:moveTo>
                  <a:cubicBezTo>
                    <a:pt x="36" y="732"/>
                    <a:pt x="89" y="376"/>
                    <a:pt x="125" y="1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33"/>
          <p:cNvGrpSpPr/>
          <p:nvPr/>
        </p:nvGrpSpPr>
        <p:grpSpPr>
          <a:xfrm flipH="1">
            <a:off x="7408664" y="5091292"/>
            <a:ext cx="41792" cy="93844"/>
            <a:chOff x="4891832" y="3454067"/>
            <a:chExt cx="41792" cy="93844"/>
          </a:xfrm>
        </p:grpSpPr>
        <p:sp>
          <p:nvSpPr>
            <p:cNvPr id="1388" name="Google Shape;1388;p33"/>
            <p:cNvSpPr/>
            <p:nvPr/>
          </p:nvSpPr>
          <p:spPr>
            <a:xfrm>
              <a:off x="4891832" y="3491928"/>
              <a:ext cx="9835" cy="55984"/>
            </a:xfrm>
            <a:custGeom>
              <a:avLst/>
              <a:gdLst/>
              <a:ahLst/>
              <a:cxnLst/>
              <a:rect l="l" t="t" r="r" b="b"/>
              <a:pathLst>
                <a:path w="269" h="1214" fill="none" extrusionOk="0">
                  <a:moveTo>
                    <a:pt x="1" y="0"/>
                  </a:moveTo>
                  <a:cubicBezTo>
                    <a:pt x="90" y="393"/>
                    <a:pt x="179" y="803"/>
                    <a:pt x="268" y="1213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4930333" y="3454067"/>
              <a:ext cx="3291" cy="84805"/>
            </a:xfrm>
            <a:custGeom>
              <a:avLst/>
              <a:gdLst/>
              <a:ahLst/>
              <a:cxnLst/>
              <a:rect l="l" t="t" r="r" b="b"/>
              <a:pathLst>
                <a:path w="90" h="1839" fill="none" extrusionOk="0">
                  <a:moveTo>
                    <a:pt x="54" y="0"/>
                  </a:moveTo>
                  <a:cubicBezTo>
                    <a:pt x="0" y="625"/>
                    <a:pt x="18" y="1232"/>
                    <a:pt x="89" y="1838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3"/>
          <p:cNvGrpSpPr/>
          <p:nvPr/>
        </p:nvGrpSpPr>
        <p:grpSpPr>
          <a:xfrm flipH="1">
            <a:off x="3444122" y="5014917"/>
            <a:ext cx="81573" cy="102928"/>
            <a:chOff x="2802243" y="4633955"/>
            <a:chExt cx="81573" cy="102928"/>
          </a:xfrm>
        </p:grpSpPr>
        <p:sp>
          <p:nvSpPr>
            <p:cNvPr id="1391" name="Google Shape;1391;p33"/>
            <p:cNvSpPr/>
            <p:nvPr/>
          </p:nvSpPr>
          <p:spPr>
            <a:xfrm>
              <a:off x="2802243" y="4680853"/>
              <a:ext cx="37" cy="51049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7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2839427" y="4633955"/>
              <a:ext cx="37" cy="93844"/>
            </a:xfrm>
            <a:custGeom>
              <a:avLst/>
              <a:gdLst/>
              <a:ahLst/>
              <a:cxnLst/>
              <a:rect l="l" t="t" r="r" b="b"/>
              <a:pathLst>
                <a:path w="1" h="2035" fill="none" extrusionOk="0">
                  <a:moveTo>
                    <a:pt x="1" y="2035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2883779" y="4694872"/>
              <a:ext cx="37" cy="42011"/>
            </a:xfrm>
            <a:custGeom>
              <a:avLst/>
              <a:gdLst/>
              <a:ahLst/>
              <a:cxnLst/>
              <a:rect l="l" t="t" r="r" b="b"/>
              <a:pathLst>
                <a:path w="1" h="911" fill="none" extrusionOk="0">
                  <a:moveTo>
                    <a:pt x="1" y="910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33"/>
          <p:cNvGrpSpPr/>
          <p:nvPr/>
        </p:nvGrpSpPr>
        <p:grpSpPr>
          <a:xfrm flipH="1">
            <a:off x="4300875" y="5016991"/>
            <a:ext cx="88739" cy="98778"/>
            <a:chOff x="2483887" y="5072504"/>
            <a:chExt cx="88739" cy="98778"/>
          </a:xfrm>
        </p:grpSpPr>
        <p:sp>
          <p:nvSpPr>
            <p:cNvPr id="1395" name="Google Shape;1395;p33"/>
            <p:cNvSpPr/>
            <p:nvPr/>
          </p:nvSpPr>
          <p:spPr>
            <a:xfrm>
              <a:off x="2483887" y="5119403"/>
              <a:ext cx="37" cy="51095"/>
            </a:xfrm>
            <a:custGeom>
              <a:avLst/>
              <a:gdLst/>
              <a:ahLst/>
              <a:cxnLst/>
              <a:rect l="l" t="t" r="r" b="b"/>
              <a:pathLst>
                <a:path w="1" h="1108" fill="none" extrusionOk="0">
                  <a:moveTo>
                    <a:pt x="0" y="1"/>
                  </a:moveTo>
                  <a:lnTo>
                    <a:pt x="0" y="1107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2524984" y="5072504"/>
              <a:ext cx="37" cy="98778"/>
            </a:xfrm>
            <a:custGeom>
              <a:avLst/>
              <a:gdLst/>
              <a:ahLst/>
              <a:cxnLst/>
              <a:rect l="l" t="t" r="r" b="b"/>
              <a:pathLst>
                <a:path w="1" h="2142" fill="none" extrusionOk="0">
                  <a:moveTo>
                    <a:pt x="0" y="1"/>
                  </a:moveTo>
                  <a:lnTo>
                    <a:pt x="0" y="2142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2572589" y="5119403"/>
              <a:ext cx="37" cy="42841"/>
            </a:xfrm>
            <a:custGeom>
              <a:avLst/>
              <a:gdLst/>
              <a:ahLst/>
              <a:cxnLst/>
              <a:rect l="l" t="t" r="r" b="b"/>
              <a:pathLst>
                <a:path w="1" h="929" fill="none" extrusionOk="0">
                  <a:moveTo>
                    <a:pt x="1" y="1"/>
                  </a:moveTo>
                  <a:lnTo>
                    <a:pt x="1" y="929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33"/>
          <p:cNvGrpSpPr/>
          <p:nvPr/>
        </p:nvGrpSpPr>
        <p:grpSpPr>
          <a:xfrm flipH="1">
            <a:off x="5257310" y="4971502"/>
            <a:ext cx="110933" cy="88079"/>
            <a:chOff x="1400920" y="4965564"/>
            <a:chExt cx="110933" cy="88079"/>
          </a:xfrm>
        </p:grpSpPr>
        <p:sp>
          <p:nvSpPr>
            <p:cNvPr id="1399" name="Google Shape;1399;p33"/>
            <p:cNvSpPr/>
            <p:nvPr/>
          </p:nvSpPr>
          <p:spPr>
            <a:xfrm>
              <a:off x="1400920" y="4988576"/>
              <a:ext cx="37" cy="56030"/>
            </a:xfrm>
            <a:custGeom>
              <a:avLst/>
              <a:gdLst/>
              <a:ahLst/>
              <a:cxnLst/>
              <a:rect l="l" t="t" r="r" b="b"/>
              <a:pathLst>
                <a:path w="1" h="1215" fill="none" extrusionOk="0">
                  <a:moveTo>
                    <a:pt x="1" y="1214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1445271" y="4965564"/>
              <a:ext cx="37" cy="74107"/>
            </a:xfrm>
            <a:custGeom>
              <a:avLst/>
              <a:gdLst/>
              <a:ahLst/>
              <a:cxnLst/>
              <a:rect l="l" t="t" r="r" b="b"/>
              <a:pathLst>
                <a:path w="1" h="1607" fill="none" extrusionOk="0">
                  <a:moveTo>
                    <a:pt x="1" y="16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1511816" y="5002594"/>
              <a:ext cx="37" cy="51049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33"/>
          <p:cNvGrpSpPr/>
          <p:nvPr/>
        </p:nvGrpSpPr>
        <p:grpSpPr>
          <a:xfrm>
            <a:off x="3656127" y="4362185"/>
            <a:ext cx="458295" cy="696431"/>
            <a:chOff x="4206300" y="557025"/>
            <a:chExt cx="1522575" cy="2313725"/>
          </a:xfrm>
        </p:grpSpPr>
        <p:sp>
          <p:nvSpPr>
            <p:cNvPr id="1403" name="Google Shape;1403;p33"/>
            <p:cNvSpPr/>
            <p:nvPr/>
          </p:nvSpPr>
          <p:spPr>
            <a:xfrm>
              <a:off x="4206300" y="1901550"/>
              <a:ext cx="657925" cy="763300"/>
            </a:xfrm>
            <a:custGeom>
              <a:avLst/>
              <a:gdLst/>
              <a:ahLst/>
              <a:cxnLst/>
              <a:rect l="l" t="t" r="r" b="b"/>
              <a:pathLst>
                <a:path w="26317" h="30532" extrusionOk="0">
                  <a:moveTo>
                    <a:pt x="5278" y="0"/>
                  </a:moveTo>
                  <a:cubicBezTo>
                    <a:pt x="4760" y="0"/>
                    <a:pt x="4242" y="55"/>
                    <a:pt x="3735" y="180"/>
                  </a:cubicBezTo>
                  <a:cubicBezTo>
                    <a:pt x="2331" y="556"/>
                    <a:pt x="1028" y="1559"/>
                    <a:pt x="577" y="2937"/>
                  </a:cubicBezTo>
                  <a:cubicBezTo>
                    <a:pt x="0" y="4742"/>
                    <a:pt x="1003" y="6722"/>
                    <a:pt x="2406" y="7925"/>
                  </a:cubicBezTo>
                  <a:cubicBezTo>
                    <a:pt x="3835" y="9153"/>
                    <a:pt x="5664" y="9829"/>
                    <a:pt x="7369" y="10581"/>
                  </a:cubicBezTo>
                  <a:cubicBezTo>
                    <a:pt x="15915" y="14441"/>
                    <a:pt x="22807" y="21759"/>
                    <a:pt x="26166" y="30531"/>
                  </a:cubicBezTo>
                  <a:lnTo>
                    <a:pt x="26316" y="30281"/>
                  </a:lnTo>
                  <a:cubicBezTo>
                    <a:pt x="25364" y="24692"/>
                    <a:pt x="23634" y="19228"/>
                    <a:pt x="21228" y="14090"/>
                  </a:cubicBezTo>
                  <a:cubicBezTo>
                    <a:pt x="18472" y="8200"/>
                    <a:pt x="14286" y="2336"/>
                    <a:pt x="8045" y="456"/>
                  </a:cubicBezTo>
                  <a:cubicBezTo>
                    <a:pt x="7157" y="181"/>
                    <a:pt x="6217" y="0"/>
                    <a:pt x="5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4950025" y="1763000"/>
              <a:ext cx="643525" cy="364250"/>
            </a:xfrm>
            <a:custGeom>
              <a:avLst/>
              <a:gdLst/>
              <a:ahLst/>
              <a:cxnLst/>
              <a:rect l="l" t="t" r="r" b="b"/>
              <a:pathLst>
                <a:path w="25741" h="14570" extrusionOk="0">
                  <a:moveTo>
                    <a:pt x="21626" y="1"/>
                  </a:moveTo>
                  <a:cubicBezTo>
                    <a:pt x="19289" y="1"/>
                    <a:pt x="16945" y="593"/>
                    <a:pt x="14763" y="1461"/>
                  </a:cubicBezTo>
                  <a:cubicBezTo>
                    <a:pt x="8723" y="3842"/>
                    <a:pt x="3535" y="8329"/>
                    <a:pt x="327" y="13968"/>
                  </a:cubicBezTo>
                  <a:lnTo>
                    <a:pt x="1" y="14569"/>
                  </a:lnTo>
                  <a:cubicBezTo>
                    <a:pt x="3083" y="11311"/>
                    <a:pt x="6943" y="8805"/>
                    <a:pt x="11179" y="7301"/>
                  </a:cubicBezTo>
                  <a:cubicBezTo>
                    <a:pt x="15013" y="5948"/>
                    <a:pt x="19074" y="5446"/>
                    <a:pt x="22958" y="4218"/>
                  </a:cubicBezTo>
                  <a:cubicBezTo>
                    <a:pt x="23635" y="4018"/>
                    <a:pt x="24362" y="3767"/>
                    <a:pt x="24888" y="3241"/>
                  </a:cubicBezTo>
                  <a:cubicBezTo>
                    <a:pt x="25414" y="2740"/>
                    <a:pt x="25740" y="1938"/>
                    <a:pt x="25439" y="1261"/>
                  </a:cubicBezTo>
                  <a:cubicBezTo>
                    <a:pt x="25114" y="484"/>
                    <a:pt x="24161" y="208"/>
                    <a:pt x="23309" y="108"/>
                  </a:cubicBezTo>
                  <a:cubicBezTo>
                    <a:pt x="22750" y="35"/>
                    <a:pt x="22188" y="1"/>
                    <a:pt x="21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4864825" y="2067100"/>
              <a:ext cx="417950" cy="507525"/>
            </a:xfrm>
            <a:custGeom>
              <a:avLst/>
              <a:gdLst/>
              <a:ahLst/>
              <a:cxnLst/>
              <a:rect l="l" t="t" r="r" b="b"/>
              <a:pathLst>
                <a:path w="16718" h="20301" extrusionOk="0">
                  <a:moveTo>
                    <a:pt x="14342" y="0"/>
                  </a:moveTo>
                  <a:cubicBezTo>
                    <a:pt x="12439" y="0"/>
                    <a:pt x="10718" y="1303"/>
                    <a:pt x="9299" y="2606"/>
                  </a:cubicBezTo>
                  <a:cubicBezTo>
                    <a:pt x="5213" y="6390"/>
                    <a:pt x="1730" y="11152"/>
                    <a:pt x="953" y="16666"/>
                  </a:cubicBezTo>
                  <a:lnTo>
                    <a:pt x="0" y="20300"/>
                  </a:lnTo>
                  <a:cubicBezTo>
                    <a:pt x="3133" y="15814"/>
                    <a:pt x="6817" y="11704"/>
                    <a:pt x="10978" y="8145"/>
                  </a:cubicBezTo>
                  <a:cubicBezTo>
                    <a:pt x="12832" y="6541"/>
                    <a:pt x="14812" y="5012"/>
                    <a:pt x="16091" y="2932"/>
                  </a:cubicBezTo>
                  <a:cubicBezTo>
                    <a:pt x="16416" y="2405"/>
                    <a:pt x="16717" y="1754"/>
                    <a:pt x="16517" y="1152"/>
                  </a:cubicBezTo>
                  <a:cubicBezTo>
                    <a:pt x="16291" y="450"/>
                    <a:pt x="15514" y="100"/>
                    <a:pt x="14787" y="24"/>
                  </a:cubicBezTo>
                  <a:cubicBezTo>
                    <a:pt x="14638" y="8"/>
                    <a:pt x="14490" y="0"/>
                    <a:pt x="1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4733125" y="1717100"/>
              <a:ext cx="202250" cy="479675"/>
            </a:xfrm>
            <a:custGeom>
              <a:avLst/>
              <a:gdLst/>
              <a:ahLst/>
              <a:cxnLst/>
              <a:rect l="l" t="t" r="r" b="b"/>
              <a:pathLst>
                <a:path w="8090" h="19187" extrusionOk="0">
                  <a:moveTo>
                    <a:pt x="154" y="0"/>
                  </a:moveTo>
                  <a:cubicBezTo>
                    <a:pt x="77" y="0"/>
                    <a:pt x="0" y="60"/>
                    <a:pt x="30" y="165"/>
                  </a:cubicBezTo>
                  <a:cubicBezTo>
                    <a:pt x="782" y="3323"/>
                    <a:pt x="2211" y="6305"/>
                    <a:pt x="3589" y="9212"/>
                  </a:cubicBezTo>
                  <a:cubicBezTo>
                    <a:pt x="5118" y="12370"/>
                    <a:pt x="6847" y="15528"/>
                    <a:pt x="7524" y="18987"/>
                  </a:cubicBezTo>
                  <a:cubicBezTo>
                    <a:pt x="7546" y="19122"/>
                    <a:pt x="7666" y="19186"/>
                    <a:pt x="7787" y="19186"/>
                  </a:cubicBezTo>
                  <a:cubicBezTo>
                    <a:pt x="7936" y="19186"/>
                    <a:pt x="8089" y="19091"/>
                    <a:pt x="8075" y="18912"/>
                  </a:cubicBezTo>
                  <a:cubicBezTo>
                    <a:pt x="7950" y="15854"/>
                    <a:pt x="5995" y="12721"/>
                    <a:pt x="4667" y="10039"/>
                  </a:cubicBezTo>
                  <a:cubicBezTo>
                    <a:pt x="3063" y="6781"/>
                    <a:pt x="1534" y="3523"/>
                    <a:pt x="281" y="89"/>
                  </a:cubicBezTo>
                  <a:cubicBezTo>
                    <a:pt x="260" y="28"/>
                    <a:pt x="20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4854175" y="1470000"/>
              <a:ext cx="494675" cy="1400750"/>
            </a:xfrm>
            <a:custGeom>
              <a:avLst/>
              <a:gdLst/>
              <a:ahLst/>
              <a:cxnLst/>
              <a:rect l="l" t="t" r="r" b="b"/>
              <a:pathLst>
                <a:path w="19787" h="56030" extrusionOk="0">
                  <a:moveTo>
                    <a:pt x="19499" y="1"/>
                  </a:moveTo>
                  <a:cubicBezTo>
                    <a:pt x="19434" y="1"/>
                    <a:pt x="19370" y="30"/>
                    <a:pt x="19324" y="99"/>
                  </a:cubicBezTo>
                  <a:cubicBezTo>
                    <a:pt x="16341" y="4585"/>
                    <a:pt x="13434" y="9146"/>
                    <a:pt x="10577" y="13708"/>
                  </a:cubicBezTo>
                  <a:cubicBezTo>
                    <a:pt x="9173" y="15913"/>
                    <a:pt x="7795" y="18119"/>
                    <a:pt x="6391" y="20324"/>
                  </a:cubicBezTo>
                  <a:cubicBezTo>
                    <a:pt x="5188" y="22254"/>
                    <a:pt x="3960" y="24184"/>
                    <a:pt x="3183" y="26314"/>
                  </a:cubicBezTo>
                  <a:cubicBezTo>
                    <a:pt x="1579" y="30675"/>
                    <a:pt x="1253" y="35638"/>
                    <a:pt x="777" y="40224"/>
                  </a:cubicBezTo>
                  <a:cubicBezTo>
                    <a:pt x="251" y="45312"/>
                    <a:pt x="0" y="50450"/>
                    <a:pt x="201" y="55588"/>
                  </a:cubicBezTo>
                  <a:cubicBezTo>
                    <a:pt x="213" y="55879"/>
                    <a:pt x="456" y="56030"/>
                    <a:pt x="691" y="56030"/>
                  </a:cubicBezTo>
                  <a:cubicBezTo>
                    <a:pt x="920" y="56030"/>
                    <a:pt x="1140" y="55885"/>
                    <a:pt x="1128" y="55588"/>
                  </a:cubicBezTo>
                  <a:cubicBezTo>
                    <a:pt x="927" y="50625"/>
                    <a:pt x="1128" y="45663"/>
                    <a:pt x="1629" y="40725"/>
                  </a:cubicBezTo>
                  <a:cubicBezTo>
                    <a:pt x="2080" y="36064"/>
                    <a:pt x="2381" y="31001"/>
                    <a:pt x="4035" y="26565"/>
                  </a:cubicBezTo>
                  <a:cubicBezTo>
                    <a:pt x="4837" y="24334"/>
                    <a:pt x="6166" y="22329"/>
                    <a:pt x="7419" y="20324"/>
                  </a:cubicBezTo>
                  <a:cubicBezTo>
                    <a:pt x="8797" y="18119"/>
                    <a:pt x="10176" y="15913"/>
                    <a:pt x="11554" y="13683"/>
                  </a:cubicBezTo>
                  <a:cubicBezTo>
                    <a:pt x="14311" y="9272"/>
                    <a:pt x="17043" y="4811"/>
                    <a:pt x="19700" y="324"/>
                  </a:cubicBezTo>
                  <a:cubicBezTo>
                    <a:pt x="19786" y="150"/>
                    <a:pt x="19644" y="1"/>
                    <a:pt x="19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4288375" y="557025"/>
              <a:ext cx="452400" cy="480625"/>
            </a:xfrm>
            <a:custGeom>
              <a:avLst/>
              <a:gdLst/>
              <a:ahLst/>
              <a:cxnLst/>
              <a:rect l="l" t="t" r="r" b="b"/>
              <a:pathLst>
                <a:path w="18096" h="19225" extrusionOk="0">
                  <a:moveTo>
                    <a:pt x="4537" y="1"/>
                  </a:moveTo>
                  <a:cubicBezTo>
                    <a:pt x="4637" y="4337"/>
                    <a:pt x="5564" y="8623"/>
                    <a:pt x="7244" y="12608"/>
                  </a:cubicBezTo>
                  <a:cubicBezTo>
                    <a:pt x="5940" y="11530"/>
                    <a:pt x="4612" y="10452"/>
                    <a:pt x="3284" y="9374"/>
                  </a:cubicBezTo>
                  <a:cubicBezTo>
                    <a:pt x="2626" y="8838"/>
                    <a:pt x="1729" y="8301"/>
                    <a:pt x="948" y="8301"/>
                  </a:cubicBezTo>
                  <a:cubicBezTo>
                    <a:pt x="598" y="8301"/>
                    <a:pt x="272" y="8409"/>
                    <a:pt x="0" y="8673"/>
                  </a:cubicBezTo>
                  <a:cubicBezTo>
                    <a:pt x="1229" y="10252"/>
                    <a:pt x="2933" y="11379"/>
                    <a:pt x="4437" y="12733"/>
                  </a:cubicBezTo>
                  <a:cubicBezTo>
                    <a:pt x="6492" y="14537"/>
                    <a:pt x="8196" y="16768"/>
                    <a:pt x="9424" y="19224"/>
                  </a:cubicBezTo>
                  <a:lnTo>
                    <a:pt x="12306" y="19099"/>
                  </a:lnTo>
                  <a:cubicBezTo>
                    <a:pt x="11880" y="17019"/>
                    <a:pt x="12732" y="14888"/>
                    <a:pt x="13885" y="13134"/>
                  </a:cubicBezTo>
                  <a:cubicBezTo>
                    <a:pt x="15063" y="11354"/>
                    <a:pt x="16542" y="9801"/>
                    <a:pt x="17645" y="7996"/>
                  </a:cubicBezTo>
                  <a:cubicBezTo>
                    <a:pt x="17895" y="7570"/>
                    <a:pt x="18096" y="6918"/>
                    <a:pt x="17670" y="6643"/>
                  </a:cubicBezTo>
                  <a:cubicBezTo>
                    <a:pt x="17568" y="6581"/>
                    <a:pt x="17453" y="6558"/>
                    <a:pt x="17335" y="6558"/>
                  </a:cubicBezTo>
                  <a:cubicBezTo>
                    <a:pt x="17162" y="6558"/>
                    <a:pt x="16981" y="6608"/>
                    <a:pt x="16818" y="6668"/>
                  </a:cubicBezTo>
                  <a:cubicBezTo>
                    <a:pt x="14963" y="7369"/>
                    <a:pt x="13284" y="8547"/>
                    <a:pt x="12031" y="10101"/>
                  </a:cubicBezTo>
                  <a:cubicBezTo>
                    <a:pt x="12206" y="7294"/>
                    <a:pt x="12281" y="4487"/>
                    <a:pt x="12206" y="1655"/>
                  </a:cubicBezTo>
                  <a:lnTo>
                    <a:pt x="12206" y="1655"/>
                  </a:lnTo>
                  <a:cubicBezTo>
                    <a:pt x="9850" y="3309"/>
                    <a:pt x="9499" y="6618"/>
                    <a:pt x="9399" y="9500"/>
                  </a:cubicBezTo>
                  <a:cubicBezTo>
                    <a:pt x="8622" y="7720"/>
                    <a:pt x="7845" y="5941"/>
                    <a:pt x="7068" y="4161"/>
                  </a:cubicBezTo>
                  <a:cubicBezTo>
                    <a:pt x="6417" y="2658"/>
                    <a:pt x="5740" y="1129"/>
                    <a:pt x="4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4294650" y="964675"/>
              <a:ext cx="713675" cy="762200"/>
            </a:xfrm>
            <a:custGeom>
              <a:avLst/>
              <a:gdLst/>
              <a:ahLst/>
              <a:cxnLst/>
              <a:rect l="l" t="t" r="r" b="b"/>
              <a:pathLst>
                <a:path w="28547" h="30488" extrusionOk="0">
                  <a:moveTo>
                    <a:pt x="13448" y="1"/>
                  </a:moveTo>
                  <a:cubicBezTo>
                    <a:pt x="10659" y="1"/>
                    <a:pt x="7848" y="930"/>
                    <a:pt x="5639" y="2642"/>
                  </a:cubicBezTo>
                  <a:cubicBezTo>
                    <a:pt x="1955" y="5500"/>
                    <a:pt x="0" y="10337"/>
                    <a:pt x="301" y="14998"/>
                  </a:cubicBezTo>
                  <a:cubicBezTo>
                    <a:pt x="602" y="19660"/>
                    <a:pt x="3033" y="24071"/>
                    <a:pt x="6567" y="27104"/>
                  </a:cubicBezTo>
                  <a:cubicBezTo>
                    <a:pt x="8597" y="28833"/>
                    <a:pt x="11028" y="30186"/>
                    <a:pt x="13684" y="30412"/>
                  </a:cubicBezTo>
                  <a:cubicBezTo>
                    <a:pt x="14211" y="30462"/>
                    <a:pt x="15163" y="30487"/>
                    <a:pt x="15589" y="30487"/>
                  </a:cubicBezTo>
                  <a:cubicBezTo>
                    <a:pt x="21404" y="30312"/>
                    <a:pt x="25815" y="25675"/>
                    <a:pt x="27193" y="20011"/>
                  </a:cubicBezTo>
                  <a:cubicBezTo>
                    <a:pt x="28547" y="14347"/>
                    <a:pt x="26416" y="8156"/>
                    <a:pt x="22331" y="3996"/>
                  </a:cubicBezTo>
                  <a:cubicBezTo>
                    <a:pt x="21303" y="2943"/>
                    <a:pt x="20125" y="1991"/>
                    <a:pt x="18822" y="1289"/>
                  </a:cubicBezTo>
                  <a:cubicBezTo>
                    <a:pt x="17166" y="416"/>
                    <a:pt x="15312" y="1"/>
                    <a:pt x="13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4669900" y="1073525"/>
              <a:ext cx="46975" cy="38550"/>
            </a:xfrm>
            <a:custGeom>
              <a:avLst/>
              <a:gdLst/>
              <a:ahLst/>
              <a:cxnLst/>
              <a:rect l="l" t="t" r="r" b="b"/>
              <a:pathLst>
                <a:path w="1879" h="1542" extrusionOk="0">
                  <a:moveTo>
                    <a:pt x="279" y="1"/>
                  </a:moveTo>
                  <a:cubicBezTo>
                    <a:pt x="98" y="1"/>
                    <a:pt x="1" y="305"/>
                    <a:pt x="178" y="394"/>
                  </a:cubicBezTo>
                  <a:cubicBezTo>
                    <a:pt x="679" y="619"/>
                    <a:pt x="1080" y="945"/>
                    <a:pt x="1356" y="1421"/>
                  </a:cubicBezTo>
                  <a:cubicBezTo>
                    <a:pt x="1403" y="1507"/>
                    <a:pt x="1476" y="1542"/>
                    <a:pt x="1549" y="1542"/>
                  </a:cubicBezTo>
                  <a:cubicBezTo>
                    <a:pt x="1713" y="1542"/>
                    <a:pt x="1878" y="1369"/>
                    <a:pt x="1757" y="1196"/>
                  </a:cubicBezTo>
                  <a:cubicBezTo>
                    <a:pt x="1431" y="644"/>
                    <a:pt x="930" y="243"/>
                    <a:pt x="354" y="18"/>
                  </a:cubicBezTo>
                  <a:cubicBezTo>
                    <a:pt x="327" y="6"/>
                    <a:pt x="302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4586625" y="1092425"/>
              <a:ext cx="15375" cy="51575"/>
            </a:xfrm>
            <a:custGeom>
              <a:avLst/>
              <a:gdLst/>
              <a:ahLst/>
              <a:cxnLst/>
              <a:rect l="l" t="t" r="r" b="b"/>
              <a:pathLst>
                <a:path w="615" h="2063" extrusionOk="0">
                  <a:moveTo>
                    <a:pt x="218" y="1"/>
                  </a:moveTo>
                  <a:cubicBezTo>
                    <a:pt x="115" y="1"/>
                    <a:pt x="0" y="75"/>
                    <a:pt x="0" y="189"/>
                  </a:cubicBezTo>
                  <a:cubicBezTo>
                    <a:pt x="0" y="740"/>
                    <a:pt x="50" y="1267"/>
                    <a:pt x="101" y="1818"/>
                  </a:cubicBezTo>
                  <a:cubicBezTo>
                    <a:pt x="113" y="1981"/>
                    <a:pt x="245" y="2063"/>
                    <a:pt x="370" y="2063"/>
                  </a:cubicBezTo>
                  <a:cubicBezTo>
                    <a:pt x="495" y="2063"/>
                    <a:pt x="614" y="1981"/>
                    <a:pt x="602" y="1818"/>
                  </a:cubicBezTo>
                  <a:cubicBezTo>
                    <a:pt x="527" y="1242"/>
                    <a:pt x="477" y="690"/>
                    <a:pt x="376" y="139"/>
                  </a:cubicBezTo>
                  <a:cubicBezTo>
                    <a:pt x="366" y="42"/>
                    <a:pt x="29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4503925" y="1107200"/>
              <a:ext cx="22225" cy="48000"/>
            </a:xfrm>
            <a:custGeom>
              <a:avLst/>
              <a:gdLst/>
              <a:ahLst/>
              <a:cxnLst/>
              <a:rect l="l" t="t" r="r" b="b"/>
              <a:pathLst>
                <a:path w="889" h="1920" extrusionOk="0">
                  <a:moveTo>
                    <a:pt x="612" y="0"/>
                  </a:moveTo>
                  <a:cubicBezTo>
                    <a:pt x="551" y="0"/>
                    <a:pt x="490" y="29"/>
                    <a:pt x="451" y="99"/>
                  </a:cubicBezTo>
                  <a:cubicBezTo>
                    <a:pt x="150" y="576"/>
                    <a:pt x="0" y="1127"/>
                    <a:pt x="50" y="1703"/>
                  </a:cubicBezTo>
                  <a:cubicBezTo>
                    <a:pt x="50" y="1844"/>
                    <a:pt x="174" y="1920"/>
                    <a:pt x="293" y="1920"/>
                  </a:cubicBezTo>
                  <a:cubicBezTo>
                    <a:pt x="406" y="1920"/>
                    <a:pt x="514" y="1850"/>
                    <a:pt x="501" y="1703"/>
                  </a:cubicBezTo>
                  <a:cubicBezTo>
                    <a:pt x="476" y="1202"/>
                    <a:pt x="551" y="726"/>
                    <a:pt x="802" y="300"/>
                  </a:cubicBezTo>
                  <a:cubicBezTo>
                    <a:pt x="889" y="144"/>
                    <a:pt x="748" y="0"/>
                    <a:pt x="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4554350" y="1235600"/>
              <a:ext cx="9750" cy="29475"/>
            </a:xfrm>
            <a:custGeom>
              <a:avLst/>
              <a:gdLst/>
              <a:ahLst/>
              <a:cxnLst/>
              <a:rect l="l" t="t" r="r" b="b"/>
              <a:pathLst>
                <a:path w="390" h="1179" extrusionOk="0">
                  <a:moveTo>
                    <a:pt x="145" y="1"/>
                  </a:moveTo>
                  <a:cubicBezTo>
                    <a:pt x="70" y="1"/>
                    <a:pt x="1" y="51"/>
                    <a:pt x="13" y="151"/>
                  </a:cubicBezTo>
                  <a:cubicBezTo>
                    <a:pt x="13" y="452"/>
                    <a:pt x="38" y="728"/>
                    <a:pt x="63" y="1029"/>
                  </a:cubicBezTo>
                  <a:cubicBezTo>
                    <a:pt x="63" y="1129"/>
                    <a:pt x="145" y="1179"/>
                    <a:pt x="226" y="1179"/>
                  </a:cubicBezTo>
                  <a:cubicBezTo>
                    <a:pt x="308" y="1179"/>
                    <a:pt x="389" y="1129"/>
                    <a:pt x="389" y="1029"/>
                  </a:cubicBezTo>
                  <a:cubicBezTo>
                    <a:pt x="364" y="728"/>
                    <a:pt x="339" y="452"/>
                    <a:pt x="314" y="151"/>
                  </a:cubicBezTo>
                  <a:cubicBezTo>
                    <a:pt x="301" y="51"/>
                    <a:pt x="22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4640850" y="1222150"/>
              <a:ext cx="57750" cy="63800"/>
            </a:xfrm>
            <a:custGeom>
              <a:avLst/>
              <a:gdLst/>
              <a:ahLst/>
              <a:cxnLst/>
              <a:rect l="l" t="t" r="r" b="b"/>
              <a:pathLst>
                <a:path w="2310" h="2552" extrusionOk="0">
                  <a:moveTo>
                    <a:pt x="240" y="0"/>
                  </a:moveTo>
                  <a:cubicBezTo>
                    <a:pt x="118" y="0"/>
                    <a:pt x="0" y="132"/>
                    <a:pt x="87" y="288"/>
                  </a:cubicBezTo>
                  <a:cubicBezTo>
                    <a:pt x="563" y="1065"/>
                    <a:pt x="1090" y="1817"/>
                    <a:pt x="1741" y="2469"/>
                  </a:cubicBezTo>
                  <a:cubicBezTo>
                    <a:pt x="1800" y="2527"/>
                    <a:pt x="1865" y="2552"/>
                    <a:pt x="1928" y="2552"/>
                  </a:cubicBezTo>
                  <a:cubicBezTo>
                    <a:pt x="2133" y="2552"/>
                    <a:pt x="2309" y="2291"/>
                    <a:pt x="2117" y="2118"/>
                  </a:cubicBezTo>
                  <a:cubicBezTo>
                    <a:pt x="1465" y="1491"/>
                    <a:pt x="864" y="840"/>
                    <a:pt x="388" y="88"/>
                  </a:cubicBezTo>
                  <a:cubicBezTo>
                    <a:pt x="349" y="26"/>
                    <a:pt x="294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4768850" y="1217225"/>
              <a:ext cx="53050" cy="54575"/>
            </a:xfrm>
            <a:custGeom>
              <a:avLst/>
              <a:gdLst/>
              <a:ahLst/>
              <a:cxnLst/>
              <a:rect l="l" t="t" r="r" b="b"/>
              <a:pathLst>
                <a:path w="2122" h="2183" extrusionOk="0">
                  <a:moveTo>
                    <a:pt x="308" y="0"/>
                  </a:moveTo>
                  <a:cubicBezTo>
                    <a:pt x="149" y="0"/>
                    <a:pt x="1" y="162"/>
                    <a:pt x="105" y="335"/>
                  </a:cubicBezTo>
                  <a:cubicBezTo>
                    <a:pt x="506" y="1037"/>
                    <a:pt x="982" y="1638"/>
                    <a:pt x="1609" y="2139"/>
                  </a:cubicBezTo>
                  <a:cubicBezTo>
                    <a:pt x="1652" y="2170"/>
                    <a:pt x="1696" y="2183"/>
                    <a:pt x="1740" y="2183"/>
                  </a:cubicBezTo>
                  <a:cubicBezTo>
                    <a:pt x="1947" y="2183"/>
                    <a:pt x="2121" y="1879"/>
                    <a:pt x="1934" y="1713"/>
                  </a:cubicBezTo>
                  <a:cubicBezTo>
                    <a:pt x="1408" y="1212"/>
                    <a:pt x="907" y="711"/>
                    <a:pt x="506" y="109"/>
                  </a:cubicBezTo>
                  <a:cubicBezTo>
                    <a:pt x="452" y="32"/>
                    <a:pt x="379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4775325" y="1315775"/>
              <a:ext cx="35000" cy="65725"/>
            </a:xfrm>
            <a:custGeom>
              <a:avLst/>
              <a:gdLst/>
              <a:ahLst/>
              <a:cxnLst/>
              <a:rect l="l" t="t" r="r" b="b"/>
              <a:pathLst>
                <a:path w="1400" h="2629" extrusionOk="0">
                  <a:moveTo>
                    <a:pt x="229" y="0"/>
                  </a:moveTo>
                  <a:cubicBezTo>
                    <a:pt x="112" y="0"/>
                    <a:pt x="1" y="91"/>
                    <a:pt x="46" y="228"/>
                  </a:cubicBezTo>
                  <a:cubicBezTo>
                    <a:pt x="347" y="979"/>
                    <a:pt x="548" y="1781"/>
                    <a:pt x="873" y="2508"/>
                  </a:cubicBezTo>
                  <a:cubicBezTo>
                    <a:pt x="916" y="2593"/>
                    <a:pt x="992" y="2629"/>
                    <a:pt x="1072" y="2629"/>
                  </a:cubicBezTo>
                  <a:cubicBezTo>
                    <a:pt x="1229" y="2629"/>
                    <a:pt x="1399" y="2490"/>
                    <a:pt x="1350" y="2308"/>
                  </a:cubicBezTo>
                  <a:cubicBezTo>
                    <a:pt x="1099" y="1556"/>
                    <a:pt x="723" y="854"/>
                    <a:pt x="422" y="127"/>
                  </a:cubicBezTo>
                  <a:cubicBezTo>
                    <a:pt x="383" y="38"/>
                    <a:pt x="304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4682125" y="1355225"/>
              <a:ext cx="16400" cy="47275"/>
            </a:xfrm>
            <a:custGeom>
              <a:avLst/>
              <a:gdLst/>
              <a:ahLst/>
              <a:cxnLst/>
              <a:rect l="l" t="t" r="r" b="b"/>
              <a:pathLst>
                <a:path w="656" h="1891" extrusionOk="0">
                  <a:moveTo>
                    <a:pt x="204" y="1"/>
                  </a:moveTo>
                  <a:cubicBezTo>
                    <a:pt x="105" y="1"/>
                    <a:pt x="1" y="66"/>
                    <a:pt x="15" y="178"/>
                  </a:cubicBezTo>
                  <a:cubicBezTo>
                    <a:pt x="90" y="680"/>
                    <a:pt x="65" y="1206"/>
                    <a:pt x="190" y="1707"/>
                  </a:cubicBezTo>
                  <a:cubicBezTo>
                    <a:pt x="213" y="1833"/>
                    <a:pt x="314" y="1891"/>
                    <a:pt x="414" y="1891"/>
                  </a:cubicBezTo>
                  <a:cubicBezTo>
                    <a:pt x="535" y="1891"/>
                    <a:pt x="655" y="1807"/>
                    <a:pt x="642" y="1657"/>
                  </a:cubicBezTo>
                  <a:cubicBezTo>
                    <a:pt x="616" y="1131"/>
                    <a:pt x="441" y="630"/>
                    <a:pt x="366" y="128"/>
                  </a:cubicBezTo>
                  <a:cubicBezTo>
                    <a:pt x="355" y="40"/>
                    <a:pt x="281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4561250" y="1372750"/>
              <a:ext cx="21650" cy="52925"/>
            </a:xfrm>
            <a:custGeom>
              <a:avLst/>
              <a:gdLst/>
              <a:ahLst/>
              <a:cxnLst/>
              <a:rect l="l" t="t" r="r" b="b"/>
              <a:pathLst>
                <a:path w="866" h="2117" extrusionOk="0">
                  <a:moveTo>
                    <a:pt x="163" y="0"/>
                  </a:moveTo>
                  <a:cubicBezTo>
                    <a:pt x="78" y="0"/>
                    <a:pt x="1" y="57"/>
                    <a:pt x="13" y="179"/>
                  </a:cubicBezTo>
                  <a:cubicBezTo>
                    <a:pt x="13" y="781"/>
                    <a:pt x="88" y="1357"/>
                    <a:pt x="289" y="1934"/>
                  </a:cubicBezTo>
                  <a:cubicBezTo>
                    <a:pt x="328" y="2062"/>
                    <a:pt x="435" y="2117"/>
                    <a:pt x="541" y="2117"/>
                  </a:cubicBezTo>
                  <a:cubicBezTo>
                    <a:pt x="703" y="2117"/>
                    <a:pt x="866" y="1990"/>
                    <a:pt x="790" y="1808"/>
                  </a:cubicBezTo>
                  <a:cubicBezTo>
                    <a:pt x="589" y="1282"/>
                    <a:pt x="439" y="731"/>
                    <a:pt x="364" y="179"/>
                  </a:cubicBezTo>
                  <a:cubicBezTo>
                    <a:pt x="351" y="63"/>
                    <a:pt x="252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4439375" y="1333350"/>
              <a:ext cx="16425" cy="49850"/>
            </a:xfrm>
            <a:custGeom>
              <a:avLst/>
              <a:gdLst/>
              <a:ahLst/>
              <a:cxnLst/>
              <a:rect l="l" t="t" r="r" b="b"/>
              <a:pathLst>
                <a:path w="657" h="1994" extrusionOk="0">
                  <a:moveTo>
                    <a:pt x="248" y="1"/>
                  </a:moveTo>
                  <a:cubicBezTo>
                    <a:pt x="170" y="1"/>
                    <a:pt x="88" y="51"/>
                    <a:pt x="76" y="151"/>
                  </a:cubicBezTo>
                  <a:cubicBezTo>
                    <a:pt x="26" y="728"/>
                    <a:pt x="1" y="1304"/>
                    <a:pt x="201" y="1830"/>
                  </a:cubicBezTo>
                  <a:cubicBezTo>
                    <a:pt x="242" y="1944"/>
                    <a:pt x="330" y="1994"/>
                    <a:pt x="416" y="1994"/>
                  </a:cubicBezTo>
                  <a:cubicBezTo>
                    <a:pt x="539" y="1994"/>
                    <a:pt x="657" y="1892"/>
                    <a:pt x="627" y="1730"/>
                  </a:cubicBezTo>
                  <a:cubicBezTo>
                    <a:pt x="502" y="1204"/>
                    <a:pt x="377" y="703"/>
                    <a:pt x="402" y="151"/>
                  </a:cubicBezTo>
                  <a:cubicBezTo>
                    <a:pt x="402" y="51"/>
                    <a:pt x="32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4416200" y="1177925"/>
              <a:ext cx="18075" cy="69150"/>
            </a:xfrm>
            <a:custGeom>
              <a:avLst/>
              <a:gdLst/>
              <a:ahLst/>
              <a:cxnLst/>
              <a:rect l="l" t="t" r="r" b="b"/>
              <a:pathLst>
                <a:path w="723" h="2766" extrusionOk="0">
                  <a:moveTo>
                    <a:pt x="489" y="0"/>
                  </a:moveTo>
                  <a:cubicBezTo>
                    <a:pt x="416" y="0"/>
                    <a:pt x="346" y="39"/>
                    <a:pt x="326" y="128"/>
                  </a:cubicBezTo>
                  <a:cubicBezTo>
                    <a:pt x="126" y="930"/>
                    <a:pt x="0" y="1732"/>
                    <a:pt x="0" y="2559"/>
                  </a:cubicBezTo>
                  <a:cubicBezTo>
                    <a:pt x="0" y="2696"/>
                    <a:pt x="113" y="2765"/>
                    <a:pt x="226" y="2765"/>
                  </a:cubicBezTo>
                  <a:cubicBezTo>
                    <a:pt x="339" y="2765"/>
                    <a:pt x="451" y="2696"/>
                    <a:pt x="451" y="2559"/>
                  </a:cubicBezTo>
                  <a:cubicBezTo>
                    <a:pt x="451" y="1757"/>
                    <a:pt x="527" y="1005"/>
                    <a:pt x="677" y="228"/>
                  </a:cubicBezTo>
                  <a:cubicBezTo>
                    <a:pt x="723" y="91"/>
                    <a:pt x="60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4808425" y="1467300"/>
              <a:ext cx="23975" cy="36875"/>
            </a:xfrm>
            <a:custGeom>
              <a:avLst/>
              <a:gdLst/>
              <a:ahLst/>
              <a:cxnLst/>
              <a:rect l="l" t="t" r="r" b="b"/>
              <a:pathLst>
                <a:path w="959" h="1475" extrusionOk="0">
                  <a:moveTo>
                    <a:pt x="329" y="1"/>
                  </a:moveTo>
                  <a:cubicBezTo>
                    <a:pt x="225" y="1"/>
                    <a:pt x="123" y="59"/>
                    <a:pt x="101" y="182"/>
                  </a:cubicBezTo>
                  <a:cubicBezTo>
                    <a:pt x="1" y="633"/>
                    <a:pt x="76" y="1034"/>
                    <a:pt x="377" y="1385"/>
                  </a:cubicBezTo>
                  <a:cubicBezTo>
                    <a:pt x="434" y="1448"/>
                    <a:pt x="502" y="1475"/>
                    <a:pt x="570" y="1475"/>
                  </a:cubicBezTo>
                  <a:cubicBezTo>
                    <a:pt x="768" y="1475"/>
                    <a:pt x="959" y="1246"/>
                    <a:pt x="828" y="1059"/>
                  </a:cubicBezTo>
                  <a:cubicBezTo>
                    <a:pt x="677" y="808"/>
                    <a:pt x="577" y="558"/>
                    <a:pt x="577" y="257"/>
                  </a:cubicBezTo>
                  <a:cubicBezTo>
                    <a:pt x="591" y="90"/>
                    <a:pt x="459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4870175" y="1276000"/>
              <a:ext cx="34375" cy="38200"/>
            </a:xfrm>
            <a:custGeom>
              <a:avLst/>
              <a:gdLst/>
              <a:ahLst/>
              <a:cxnLst/>
              <a:rect l="l" t="t" r="r" b="b"/>
              <a:pathLst>
                <a:path w="1375" h="1528" extrusionOk="0">
                  <a:moveTo>
                    <a:pt x="265" y="1"/>
                  </a:moveTo>
                  <a:cubicBezTo>
                    <a:pt x="128" y="1"/>
                    <a:pt x="1" y="127"/>
                    <a:pt x="87" y="265"/>
                  </a:cubicBezTo>
                  <a:cubicBezTo>
                    <a:pt x="338" y="641"/>
                    <a:pt x="563" y="1017"/>
                    <a:pt x="789" y="1393"/>
                  </a:cubicBezTo>
                  <a:cubicBezTo>
                    <a:pt x="847" y="1488"/>
                    <a:pt x="928" y="1527"/>
                    <a:pt x="1006" y="1527"/>
                  </a:cubicBezTo>
                  <a:cubicBezTo>
                    <a:pt x="1195" y="1527"/>
                    <a:pt x="1374" y="1297"/>
                    <a:pt x="1215" y="1067"/>
                  </a:cubicBezTo>
                  <a:cubicBezTo>
                    <a:pt x="964" y="741"/>
                    <a:pt x="688" y="415"/>
                    <a:pt x="438" y="89"/>
                  </a:cubicBezTo>
                  <a:cubicBezTo>
                    <a:pt x="391" y="27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4825625" y="1159450"/>
              <a:ext cx="39175" cy="36200"/>
            </a:xfrm>
            <a:custGeom>
              <a:avLst/>
              <a:gdLst/>
              <a:ahLst/>
              <a:cxnLst/>
              <a:rect l="l" t="t" r="r" b="b"/>
              <a:pathLst>
                <a:path w="1567" h="1448" extrusionOk="0">
                  <a:moveTo>
                    <a:pt x="236" y="1"/>
                  </a:moveTo>
                  <a:cubicBezTo>
                    <a:pt x="89" y="1"/>
                    <a:pt x="0" y="242"/>
                    <a:pt x="165" y="365"/>
                  </a:cubicBezTo>
                  <a:cubicBezTo>
                    <a:pt x="516" y="641"/>
                    <a:pt x="791" y="967"/>
                    <a:pt x="1042" y="1343"/>
                  </a:cubicBezTo>
                  <a:cubicBezTo>
                    <a:pt x="1094" y="1417"/>
                    <a:pt x="1166" y="1447"/>
                    <a:pt x="1236" y="1447"/>
                  </a:cubicBezTo>
                  <a:cubicBezTo>
                    <a:pt x="1404" y="1447"/>
                    <a:pt x="1566" y="1276"/>
                    <a:pt x="1443" y="1117"/>
                  </a:cubicBezTo>
                  <a:cubicBezTo>
                    <a:pt x="1142" y="691"/>
                    <a:pt x="766" y="340"/>
                    <a:pt x="340" y="39"/>
                  </a:cubicBezTo>
                  <a:cubicBezTo>
                    <a:pt x="304" y="12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5465700" y="748775"/>
              <a:ext cx="263175" cy="333975"/>
            </a:xfrm>
            <a:custGeom>
              <a:avLst/>
              <a:gdLst/>
              <a:ahLst/>
              <a:cxnLst/>
              <a:rect l="l" t="t" r="r" b="b"/>
              <a:pathLst>
                <a:path w="10527" h="13359" extrusionOk="0">
                  <a:moveTo>
                    <a:pt x="5790" y="0"/>
                  </a:moveTo>
                  <a:lnTo>
                    <a:pt x="5790" y="0"/>
                  </a:lnTo>
                  <a:cubicBezTo>
                    <a:pt x="4211" y="2406"/>
                    <a:pt x="3058" y="5088"/>
                    <a:pt x="2457" y="7895"/>
                  </a:cubicBezTo>
                  <a:lnTo>
                    <a:pt x="1529" y="4637"/>
                  </a:lnTo>
                  <a:cubicBezTo>
                    <a:pt x="1317" y="3882"/>
                    <a:pt x="883" y="2972"/>
                    <a:pt x="143" y="2972"/>
                  </a:cubicBezTo>
                  <a:cubicBezTo>
                    <a:pt x="97" y="2972"/>
                    <a:pt x="49" y="2975"/>
                    <a:pt x="0" y="2983"/>
                  </a:cubicBezTo>
                  <a:cubicBezTo>
                    <a:pt x="76" y="4311"/>
                    <a:pt x="577" y="5589"/>
                    <a:pt x="878" y="6892"/>
                  </a:cubicBezTo>
                  <a:cubicBezTo>
                    <a:pt x="1304" y="8672"/>
                    <a:pt x="1379" y="10527"/>
                    <a:pt x="1103" y="12331"/>
                  </a:cubicBezTo>
                  <a:lnTo>
                    <a:pt x="2707" y="13359"/>
                  </a:lnTo>
                  <a:cubicBezTo>
                    <a:pt x="3284" y="12080"/>
                    <a:pt x="4562" y="11253"/>
                    <a:pt x="5865" y="10727"/>
                  </a:cubicBezTo>
                  <a:cubicBezTo>
                    <a:pt x="7168" y="10201"/>
                    <a:pt x="8572" y="9925"/>
                    <a:pt x="9875" y="9374"/>
                  </a:cubicBezTo>
                  <a:cubicBezTo>
                    <a:pt x="10176" y="9248"/>
                    <a:pt x="10527" y="8948"/>
                    <a:pt x="10401" y="8647"/>
                  </a:cubicBezTo>
                  <a:cubicBezTo>
                    <a:pt x="10326" y="8471"/>
                    <a:pt x="10126" y="8396"/>
                    <a:pt x="9925" y="8346"/>
                  </a:cubicBezTo>
                  <a:cubicBezTo>
                    <a:pt x="9297" y="8174"/>
                    <a:pt x="8651" y="8086"/>
                    <a:pt x="8004" y="8086"/>
                  </a:cubicBezTo>
                  <a:cubicBezTo>
                    <a:pt x="7335" y="8086"/>
                    <a:pt x="6666" y="8180"/>
                    <a:pt x="6016" y="8371"/>
                  </a:cubicBezTo>
                  <a:cubicBezTo>
                    <a:pt x="7193" y="6918"/>
                    <a:pt x="8296" y="5389"/>
                    <a:pt x="9349" y="3835"/>
                  </a:cubicBezTo>
                  <a:cubicBezTo>
                    <a:pt x="7419" y="3835"/>
                    <a:pt x="5965" y="5514"/>
                    <a:pt x="4812" y="7043"/>
                  </a:cubicBezTo>
                  <a:cubicBezTo>
                    <a:pt x="5063" y="5765"/>
                    <a:pt x="5339" y="4486"/>
                    <a:pt x="5589" y="3233"/>
                  </a:cubicBezTo>
                  <a:cubicBezTo>
                    <a:pt x="5815" y="2156"/>
                    <a:pt x="6016" y="1078"/>
                    <a:pt x="5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5206925" y="1019225"/>
              <a:ext cx="470575" cy="504950"/>
            </a:xfrm>
            <a:custGeom>
              <a:avLst/>
              <a:gdLst/>
              <a:ahLst/>
              <a:cxnLst/>
              <a:rect l="l" t="t" r="r" b="b"/>
              <a:pathLst>
                <a:path w="18823" h="20198" extrusionOk="0">
                  <a:moveTo>
                    <a:pt x="10006" y="0"/>
                  </a:moveTo>
                  <a:cubicBezTo>
                    <a:pt x="9879" y="0"/>
                    <a:pt x="9752" y="3"/>
                    <a:pt x="9625" y="9"/>
                  </a:cubicBezTo>
                  <a:cubicBezTo>
                    <a:pt x="6542" y="160"/>
                    <a:pt x="3610" y="2039"/>
                    <a:pt x="2006" y="4696"/>
                  </a:cubicBezTo>
                  <a:cubicBezTo>
                    <a:pt x="376" y="7353"/>
                    <a:pt x="1" y="10661"/>
                    <a:pt x="777" y="13694"/>
                  </a:cubicBezTo>
                  <a:cubicBezTo>
                    <a:pt x="1204" y="15398"/>
                    <a:pt x="2006" y="17052"/>
                    <a:pt x="3359" y="18205"/>
                  </a:cubicBezTo>
                  <a:cubicBezTo>
                    <a:pt x="3635" y="18430"/>
                    <a:pt x="4161" y="18806"/>
                    <a:pt x="4386" y="18982"/>
                  </a:cubicBezTo>
                  <a:cubicBezTo>
                    <a:pt x="5654" y="19817"/>
                    <a:pt x="7064" y="20198"/>
                    <a:pt x="8487" y="20198"/>
                  </a:cubicBezTo>
                  <a:cubicBezTo>
                    <a:pt x="10693" y="20198"/>
                    <a:pt x="12930" y="19283"/>
                    <a:pt x="14712" y="17729"/>
                  </a:cubicBezTo>
                  <a:cubicBezTo>
                    <a:pt x="17620" y="15147"/>
                    <a:pt x="18823" y="10962"/>
                    <a:pt x="18196" y="7152"/>
                  </a:cubicBezTo>
                  <a:cubicBezTo>
                    <a:pt x="18046" y="6175"/>
                    <a:pt x="17770" y="5197"/>
                    <a:pt x="17319" y="4320"/>
                  </a:cubicBezTo>
                  <a:cubicBezTo>
                    <a:pt x="15973" y="1676"/>
                    <a:pt x="12990" y="0"/>
                    <a:pt x="10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5556450" y="1134975"/>
              <a:ext cx="15175" cy="33950"/>
            </a:xfrm>
            <a:custGeom>
              <a:avLst/>
              <a:gdLst/>
              <a:ahLst/>
              <a:cxnLst/>
              <a:rect l="l" t="t" r="r" b="b"/>
              <a:pathLst>
                <a:path w="607" h="1358" extrusionOk="0">
                  <a:moveTo>
                    <a:pt x="189" y="0"/>
                  </a:moveTo>
                  <a:cubicBezTo>
                    <a:pt x="101" y="0"/>
                    <a:pt x="1" y="77"/>
                    <a:pt x="55" y="166"/>
                  </a:cubicBezTo>
                  <a:cubicBezTo>
                    <a:pt x="255" y="492"/>
                    <a:pt x="330" y="818"/>
                    <a:pt x="305" y="1194"/>
                  </a:cubicBezTo>
                  <a:cubicBezTo>
                    <a:pt x="292" y="1300"/>
                    <a:pt x="371" y="1357"/>
                    <a:pt x="447" y="1357"/>
                  </a:cubicBezTo>
                  <a:cubicBezTo>
                    <a:pt x="515" y="1357"/>
                    <a:pt x="581" y="1313"/>
                    <a:pt x="581" y="1219"/>
                  </a:cubicBezTo>
                  <a:cubicBezTo>
                    <a:pt x="606" y="793"/>
                    <a:pt x="506" y="392"/>
                    <a:pt x="280" y="41"/>
                  </a:cubicBezTo>
                  <a:cubicBezTo>
                    <a:pt x="259" y="12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5488350" y="1112400"/>
              <a:ext cx="22575" cy="30450"/>
            </a:xfrm>
            <a:custGeom>
              <a:avLst/>
              <a:gdLst/>
              <a:ahLst/>
              <a:cxnLst/>
              <a:rect l="l" t="t" r="r" b="b"/>
              <a:pathLst>
                <a:path w="903" h="1218" extrusionOk="0">
                  <a:moveTo>
                    <a:pt x="734" y="1"/>
                  </a:moveTo>
                  <a:cubicBezTo>
                    <a:pt x="702" y="1"/>
                    <a:pt x="670" y="13"/>
                    <a:pt x="648" y="42"/>
                  </a:cubicBezTo>
                  <a:cubicBezTo>
                    <a:pt x="448" y="342"/>
                    <a:pt x="272" y="668"/>
                    <a:pt x="72" y="969"/>
                  </a:cubicBezTo>
                  <a:cubicBezTo>
                    <a:pt x="1" y="1093"/>
                    <a:pt x="118" y="1217"/>
                    <a:pt x="219" y="1217"/>
                  </a:cubicBezTo>
                  <a:cubicBezTo>
                    <a:pt x="261" y="1217"/>
                    <a:pt x="300" y="1196"/>
                    <a:pt x="323" y="1144"/>
                  </a:cubicBezTo>
                  <a:cubicBezTo>
                    <a:pt x="523" y="819"/>
                    <a:pt x="698" y="493"/>
                    <a:pt x="849" y="167"/>
                  </a:cubicBezTo>
                  <a:cubicBezTo>
                    <a:pt x="903" y="78"/>
                    <a:pt x="816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5438700" y="1092575"/>
              <a:ext cx="27900" cy="23975"/>
            </a:xfrm>
            <a:custGeom>
              <a:avLst/>
              <a:gdLst/>
              <a:ahLst/>
              <a:cxnLst/>
              <a:rect l="l" t="t" r="r" b="b"/>
              <a:pathLst>
                <a:path w="1116" h="959" extrusionOk="0">
                  <a:moveTo>
                    <a:pt x="923" y="0"/>
                  </a:moveTo>
                  <a:cubicBezTo>
                    <a:pt x="909" y="0"/>
                    <a:pt x="895" y="3"/>
                    <a:pt x="880" y="8"/>
                  </a:cubicBezTo>
                  <a:cubicBezTo>
                    <a:pt x="554" y="158"/>
                    <a:pt x="253" y="409"/>
                    <a:pt x="53" y="734"/>
                  </a:cubicBezTo>
                  <a:cubicBezTo>
                    <a:pt x="0" y="840"/>
                    <a:pt x="83" y="958"/>
                    <a:pt x="172" y="958"/>
                  </a:cubicBezTo>
                  <a:cubicBezTo>
                    <a:pt x="210" y="958"/>
                    <a:pt x="249" y="937"/>
                    <a:pt x="278" y="885"/>
                  </a:cubicBezTo>
                  <a:cubicBezTo>
                    <a:pt x="454" y="609"/>
                    <a:pt x="679" y="384"/>
                    <a:pt x="980" y="233"/>
                  </a:cubicBezTo>
                  <a:cubicBezTo>
                    <a:pt x="1116" y="188"/>
                    <a:pt x="1048" y="0"/>
                    <a:pt x="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5423650" y="1177550"/>
              <a:ext cx="13500" cy="17425"/>
            </a:xfrm>
            <a:custGeom>
              <a:avLst/>
              <a:gdLst/>
              <a:ahLst/>
              <a:cxnLst/>
              <a:rect l="l" t="t" r="r" b="b"/>
              <a:pathLst>
                <a:path w="540" h="697" extrusionOk="0">
                  <a:moveTo>
                    <a:pt x="427" y="1"/>
                  </a:moveTo>
                  <a:cubicBezTo>
                    <a:pt x="402" y="1"/>
                    <a:pt x="376" y="13"/>
                    <a:pt x="354" y="42"/>
                  </a:cubicBezTo>
                  <a:cubicBezTo>
                    <a:pt x="254" y="218"/>
                    <a:pt x="154" y="368"/>
                    <a:pt x="53" y="544"/>
                  </a:cubicBezTo>
                  <a:cubicBezTo>
                    <a:pt x="1" y="614"/>
                    <a:pt x="71" y="696"/>
                    <a:pt x="135" y="696"/>
                  </a:cubicBezTo>
                  <a:cubicBezTo>
                    <a:pt x="163" y="696"/>
                    <a:pt x="189" y="681"/>
                    <a:pt x="204" y="644"/>
                  </a:cubicBezTo>
                  <a:cubicBezTo>
                    <a:pt x="304" y="493"/>
                    <a:pt x="404" y="318"/>
                    <a:pt x="504" y="143"/>
                  </a:cubicBezTo>
                  <a:cubicBezTo>
                    <a:pt x="540" y="72"/>
                    <a:pt x="488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5483875" y="1204275"/>
              <a:ext cx="11025" cy="51475"/>
            </a:xfrm>
            <a:custGeom>
              <a:avLst/>
              <a:gdLst/>
              <a:ahLst/>
              <a:cxnLst/>
              <a:rect l="l" t="t" r="r" b="b"/>
              <a:pathLst>
                <a:path w="441" h="2059" extrusionOk="0">
                  <a:moveTo>
                    <a:pt x="134" y="0"/>
                  </a:moveTo>
                  <a:cubicBezTo>
                    <a:pt x="85" y="0"/>
                    <a:pt x="37" y="32"/>
                    <a:pt x="25" y="101"/>
                  </a:cubicBezTo>
                  <a:cubicBezTo>
                    <a:pt x="0" y="703"/>
                    <a:pt x="0" y="1329"/>
                    <a:pt x="101" y="1931"/>
                  </a:cubicBezTo>
                  <a:cubicBezTo>
                    <a:pt x="111" y="2019"/>
                    <a:pt x="180" y="2058"/>
                    <a:pt x="252" y="2058"/>
                  </a:cubicBezTo>
                  <a:cubicBezTo>
                    <a:pt x="344" y="2058"/>
                    <a:pt x="440" y="1993"/>
                    <a:pt x="426" y="1881"/>
                  </a:cubicBezTo>
                  <a:cubicBezTo>
                    <a:pt x="301" y="1304"/>
                    <a:pt x="226" y="728"/>
                    <a:pt x="251" y="126"/>
                  </a:cubicBezTo>
                  <a:cubicBezTo>
                    <a:pt x="251" y="45"/>
                    <a:pt x="192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5554675" y="1251175"/>
              <a:ext cx="12925" cy="43975"/>
            </a:xfrm>
            <a:custGeom>
              <a:avLst/>
              <a:gdLst/>
              <a:ahLst/>
              <a:cxnLst/>
              <a:rect l="l" t="t" r="r" b="b"/>
              <a:pathLst>
                <a:path w="517" h="1759" extrusionOk="0">
                  <a:moveTo>
                    <a:pt x="178" y="0"/>
                  </a:moveTo>
                  <a:cubicBezTo>
                    <a:pt x="119" y="0"/>
                    <a:pt x="62" y="39"/>
                    <a:pt x="50" y="130"/>
                  </a:cubicBezTo>
                  <a:cubicBezTo>
                    <a:pt x="0" y="656"/>
                    <a:pt x="25" y="1157"/>
                    <a:pt x="176" y="1659"/>
                  </a:cubicBezTo>
                  <a:cubicBezTo>
                    <a:pt x="206" y="1728"/>
                    <a:pt x="267" y="1759"/>
                    <a:pt x="329" y="1759"/>
                  </a:cubicBezTo>
                  <a:cubicBezTo>
                    <a:pt x="423" y="1759"/>
                    <a:pt x="517" y="1689"/>
                    <a:pt x="502" y="1583"/>
                  </a:cubicBezTo>
                  <a:cubicBezTo>
                    <a:pt x="401" y="1107"/>
                    <a:pt x="326" y="631"/>
                    <a:pt x="326" y="155"/>
                  </a:cubicBezTo>
                  <a:cubicBezTo>
                    <a:pt x="326" y="59"/>
                    <a:pt x="25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5511050" y="1306475"/>
              <a:ext cx="17075" cy="45075"/>
            </a:xfrm>
            <a:custGeom>
              <a:avLst/>
              <a:gdLst/>
              <a:ahLst/>
              <a:cxnLst/>
              <a:rect l="l" t="t" r="r" b="b"/>
              <a:pathLst>
                <a:path w="683" h="1803" extrusionOk="0">
                  <a:moveTo>
                    <a:pt x="541" y="1"/>
                  </a:moveTo>
                  <a:cubicBezTo>
                    <a:pt x="495" y="1"/>
                    <a:pt x="452" y="23"/>
                    <a:pt x="442" y="73"/>
                  </a:cubicBezTo>
                  <a:cubicBezTo>
                    <a:pt x="317" y="600"/>
                    <a:pt x="116" y="1101"/>
                    <a:pt x="16" y="1627"/>
                  </a:cubicBezTo>
                  <a:cubicBezTo>
                    <a:pt x="1" y="1733"/>
                    <a:pt x="95" y="1802"/>
                    <a:pt x="183" y="1802"/>
                  </a:cubicBezTo>
                  <a:cubicBezTo>
                    <a:pt x="241" y="1802"/>
                    <a:pt x="297" y="1772"/>
                    <a:pt x="317" y="1702"/>
                  </a:cubicBezTo>
                  <a:cubicBezTo>
                    <a:pt x="467" y="1176"/>
                    <a:pt x="542" y="650"/>
                    <a:pt x="668" y="123"/>
                  </a:cubicBezTo>
                  <a:cubicBezTo>
                    <a:pt x="683" y="49"/>
                    <a:pt x="608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5442925" y="1292275"/>
              <a:ext cx="19200" cy="28400"/>
            </a:xfrm>
            <a:custGeom>
              <a:avLst/>
              <a:gdLst/>
              <a:ahLst/>
              <a:cxnLst/>
              <a:rect l="l" t="t" r="r" b="b"/>
              <a:pathLst>
                <a:path w="768" h="1136" extrusionOk="0">
                  <a:moveTo>
                    <a:pt x="623" y="0"/>
                  </a:moveTo>
                  <a:cubicBezTo>
                    <a:pt x="581" y="0"/>
                    <a:pt x="538" y="20"/>
                    <a:pt x="510" y="65"/>
                  </a:cubicBezTo>
                  <a:cubicBezTo>
                    <a:pt x="360" y="366"/>
                    <a:pt x="160" y="616"/>
                    <a:pt x="34" y="942"/>
                  </a:cubicBezTo>
                  <a:cubicBezTo>
                    <a:pt x="0" y="1044"/>
                    <a:pt x="94" y="1135"/>
                    <a:pt x="181" y="1135"/>
                  </a:cubicBezTo>
                  <a:cubicBezTo>
                    <a:pt x="222" y="1135"/>
                    <a:pt x="261" y="1115"/>
                    <a:pt x="285" y="1067"/>
                  </a:cubicBezTo>
                  <a:cubicBezTo>
                    <a:pt x="485" y="792"/>
                    <a:pt x="586" y="441"/>
                    <a:pt x="736" y="140"/>
                  </a:cubicBezTo>
                  <a:cubicBezTo>
                    <a:pt x="768" y="60"/>
                    <a:pt x="698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3"/>
            <p:cNvSpPr/>
            <p:nvPr/>
          </p:nvSpPr>
          <p:spPr>
            <a:xfrm>
              <a:off x="5369650" y="1255000"/>
              <a:ext cx="19700" cy="33325"/>
            </a:xfrm>
            <a:custGeom>
              <a:avLst/>
              <a:gdLst/>
              <a:ahLst/>
              <a:cxnLst/>
              <a:rect l="l" t="t" r="r" b="b"/>
              <a:pathLst>
                <a:path w="788" h="1333" extrusionOk="0">
                  <a:moveTo>
                    <a:pt x="642" y="0"/>
                  </a:moveTo>
                  <a:cubicBezTo>
                    <a:pt x="612" y="0"/>
                    <a:pt x="581" y="15"/>
                    <a:pt x="559" y="52"/>
                  </a:cubicBezTo>
                  <a:cubicBezTo>
                    <a:pt x="334" y="378"/>
                    <a:pt x="158" y="729"/>
                    <a:pt x="33" y="1130"/>
                  </a:cubicBezTo>
                  <a:cubicBezTo>
                    <a:pt x="1" y="1241"/>
                    <a:pt x="111" y="1333"/>
                    <a:pt x="208" y="1333"/>
                  </a:cubicBezTo>
                  <a:cubicBezTo>
                    <a:pt x="264" y="1333"/>
                    <a:pt x="315" y="1303"/>
                    <a:pt x="334" y="1230"/>
                  </a:cubicBezTo>
                  <a:cubicBezTo>
                    <a:pt x="434" y="879"/>
                    <a:pt x="559" y="503"/>
                    <a:pt x="735" y="177"/>
                  </a:cubicBezTo>
                  <a:cubicBezTo>
                    <a:pt x="788" y="89"/>
                    <a:pt x="716" y="0"/>
                    <a:pt x="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5318675" y="1187675"/>
              <a:ext cx="19975" cy="29150"/>
            </a:xfrm>
            <a:custGeom>
              <a:avLst/>
              <a:gdLst/>
              <a:ahLst/>
              <a:cxnLst/>
              <a:rect l="l" t="t" r="r" b="b"/>
              <a:pathLst>
                <a:path w="799" h="1166" extrusionOk="0">
                  <a:moveTo>
                    <a:pt x="663" y="1"/>
                  </a:moveTo>
                  <a:cubicBezTo>
                    <a:pt x="638" y="1"/>
                    <a:pt x="613" y="12"/>
                    <a:pt x="593" y="38"/>
                  </a:cubicBezTo>
                  <a:cubicBezTo>
                    <a:pt x="343" y="314"/>
                    <a:pt x="117" y="615"/>
                    <a:pt x="17" y="991"/>
                  </a:cubicBezTo>
                  <a:cubicBezTo>
                    <a:pt x="0" y="1089"/>
                    <a:pt x="80" y="1165"/>
                    <a:pt x="158" y="1165"/>
                  </a:cubicBezTo>
                  <a:cubicBezTo>
                    <a:pt x="200" y="1165"/>
                    <a:pt x="241" y="1143"/>
                    <a:pt x="267" y="1091"/>
                  </a:cubicBezTo>
                  <a:cubicBezTo>
                    <a:pt x="393" y="765"/>
                    <a:pt x="518" y="439"/>
                    <a:pt x="744" y="139"/>
                  </a:cubicBezTo>
                  <a:cubicBezTo>
                    <a:pt x="799" y="83"/>
                    <a:pt x="732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5354850" y="1096400"/>
              <a:ext cx="35025" cy="36050"/>
            </a:xfrm>
            <a:custGeom>
              <a:avLst/>
              <a:gdLst/>
              <a:ahLst/>
              <a:cxnLst/>
              <a:rect l="l" t="t" r="r" b="b"/>
              <a:pathLst>
                <a:path w="1401" h="1442" extrusionOk="0">
                  <a:moveTo>
                    <a:pt x="1243" y="0"/>
                  </a:moveTo>
                  <a:cubicBezTo>
                    <a:pt x="1221" y="0"/>
                    <a:pt x="1197" y="9"/>
                    <a:pt x="1176" y="30"/>
                  </a:cubicBezTo>
                  <a:cubicBezTo>
                    <a:pt x="750" y="381"/>
                    <a:pt x="399" y="782"/>
                    <a:pt x="74" y="1233"/>
                  </a:cubicBezTo>
                  <a:cubicBezTo>
                    <a:pt x="1" y="1324"/>
                    <a:pt x="100" y="1441"/>
                    <a:pt x="198" y="1441"/>
                  </a:cubicBezTo>
                  <a:cubicBezTo>
                    <a:pt x="235" y="1441"/>
                    <a:pt x="272" y="1425"/>
                    <a:pt x="299" y="1383"/>
                  </a:cubicBezTo>
                  <a:cubicBezTo>
                    <a:pt x="575" y="957"/>
                    <a:pt x="926" y="556"/>
                    <a:pt x="1302" y="206"/>
                  </a:cubicBezTo>
                  <a:cubicBezTo>
                    <a:pt x="1401" y="126"/>
                    <a:pt x="1327" y="0"/>
                    <a:pt x="1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5475100" y="1402550"/>
              <a:ext cx="15750" cy="23575"/>
            </a:xfrm>
            <a:custGeom>
              <a:avLst/>
              <a:gdLst/>
              <a:ahLst/>
              <a:cxnLst/>
              <a:rect l="l" t="t" r="r" b="b"/>
              <a:pathLst>
                <a:path w="630" h="943" extrusionOk="0">
                  <a:moveTo>
                    <a:pt x="417" y="0"/>
                  </a:moveTo>
                  <a:cubicBezTo>
                    <a:pt x="386" y="0"/>
                    <a:pt x="354" y="12"/>
                    <a:pt x="326" y="40"/>
                  </a:cubicBezTo>
                  <a:cubicBezTo>
                    <a:pt x="101" y="240"/>
                    <a:pt x="0" y="491"/>
                    <a:pt x="25" y="792"/>
                  </a:cubicBezTo>
                  <a:cubicBezTo>
                    <a:pt x="38" y="892"/>
                    <a:pt x="119" y="942"/>
                    <a:pt x="198" y="942"/>
                  </a:cubicBezTo>
                  <a:cubicBezTo>
                    <a:pt x="276" y="942"/>
                    <a:pt x="351" y="892"/>
                    <a:pt x="351" y="792"/>
                  </a:cubicBezTo>
                  <a:cubicBezTo>
                    <a:pt x="376" y="591"/>
                    <a:pt x="426" y="416"/>
                    <a:pt x="552" y="240"/>
                  </a:cubicBezTo>
                  <a:cubicBezTo>
                    <a:pt x="630" y="143"/>
                    <a:pt x="526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5587875" y="1321425"/>
              <a:ext cx="8175" cy="28725"/>
            </a:xfrm>
            <a:custGeom>
              <a:avLst/>
              <a:gdLst/>
              <a:ahLst/>
              <a:cxnLst/>
              <a:rect l="l" t="t" r="r" b="b"/>
              <a:pathLst>
                <a:path w="327" h="1149" extrusionOk="0">
                  <a:moveTo>
                    <a:pt x="150" y="1"/>
                  </a:moveTo>
                  <a:cubicBezTo>
                    <a:pt x="98" y="1"/>
                    <a:pt x="51" y="33"/>
                    <a:pt x="51" y="102"/>
                  </a:cubicBezTo>
                  <a:cubicBezTo>
                    <a:pt x="51" y="403"/>
                    <a:pt x="26" y="703"/>
                    <a:pt x="1" y="979"/>
                  </a:cubicBezTo>
                  <a:cubicBezTo>
                    <a:pt x="1" y="1092"/>
                    <a:pt x="82" y="1148"/>
                    <a:pt x="164" y="1148"/>
                  </a:cubicBezTo>
                  <a:cubicBezTo>
                    <a:pt x="245" y="1148"/>
                    <a:pt x="326" y="1092"/>
                    <a:pt x="326" y="979"/>
                  </a:cubicBezTo>
                  <a:cubicBezTo>
                    <a:pt x="326" y="703"/>
                    <a:pt x="301" y="403"/>
                    <a:pt x="276" y="127"/>
                  </a:cubicBezTo>
                  <a:cubicBezTo>
                    <a:pt x="276" y="45"/>
                    <a:pt x="210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5609000" y="1241250"/>
              <a:ext cx="10225" cy="29950"/>
            </a:xfrm>
            <a:custGeom>
              <a:avLst/>
              <a:gdLst/>
              <a:ahLst/>
              <a:cxnLst/>
              <a:rect l="l" t="t" r="r" b="b"/>
              <a:pathLst>
                <a:path w="409" h="1198" extrusionOk="0">
                  <a:moveTo>
                    <a:pt x="140" y="0"/>
                  </a:moveTo>
                  <a:cubicBezTo>
                    <a:pt x="72" y="0"/>
                    <a:pt x="1" y="70"/>
                    <a:pt x="33" y="151"/>
                  </a:cubicBezTo>
                  <a:cubicBezTo>
                    <a:pt x="108" y="452"/>
                    <a:pt x="133" y="727"/>
                    <a:pt x="133" y="1053"/>
                  </a:cubicBezTo>
                  <a:cubicBezTo>
                    <a:pt x="133" y="1147"/>
                    <a:pt x="212" y="1198"/>
                    <a:pt x="286" y="1198"/>
                  </a:cubicBezTo>
                  <a:cubicBezTo>
                    <a:pt x="349" y="1198"/>
                    <a:pt x="409" y="1160"/>
                    <a:pt x="409" y="1078"/>
                  </a:cubicBezTo>
                  <a:cubicBezTo>
                    <a:pt x="409" y="727"/>
                    <a:pt x="334" y="402"/>
                    <a:pt x="233" y="76"/>
                  </a:cubicBezTo>
                  <a:cubicBezTo>
                    <a:pt x="215" y="22"/>
                    <a:pt x="178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33"/>
          <p:cNvGrpSpPr/>
          <p:nvPr/>
        </p:nvGrpSpPr>
        <p:grpSpPr>
          <a:xfrm>
            <a:off x="379729" y="3768095"/>
            <a:ext cx="471141" cy="1096915"/>
            <a:chOff x="7648150" y="2767200"/>
            <a:chExt cx="593750" cy="1382375"/>
          </a:xfrm>
        </p:grpSpPr>
        <p:sp>
          <p:nvSpPr>
            <p:cNvPr id="1441" name="Google Shape;1441;p33"/>
            <p:cNvSpPr/>
            <p:nvPr/>
          </p:nvSpPr>
          <p:spPr>
            <a:xfrm>
              <a:off x="7938550" y="3275250"/>
              <a:ext cx="236875" cy="427800"/>
            </a:xfrm>
            <a:custGeom>
              <a:avLst/>
              <a:gdLst/>
              <a:ahLst/>
              <a:cxnLst/>
              <a:rect l="l" t="t" r="r" b="b"/>
              <a:pathLst>
                <a:path w="9475" h="17112" extrusionOk="0">
                  <a:moveTo>
                    <a:pt x="8939" y="1"/>
                  </a:moveTo>
                  <a:lnTo>
                    <a:pt x="8939" y="1"/>
                  </a:lnTo>
                  <a:cubicBezTo>
                    <a:pt x="7155" y="1196"/>
                    <a:pt x="5335" y="2445"/>
                    <a:pt x="4140" y="4069"/>
                  </a:cubicBezTo>
                  <a:cubicBezTo>
                    <a:pt x="3747" y="4622"/>
                    <a:pt x="3426" y="5193"/>
                    <a:pt x="3105" y="5782"/>
                  </a:cubicBezTo>
                  <a:cubicBezTo>
                    <a:pt x="1588" y="8512"/>
                    <a:pt x="0" y="14114"/>
                    <a:pt x="196" y="17112"/>
                  </a:cubicBezTo>
                  <a:cubicBezTo>
                    <a:pt x="1659" y="14667"/>
                    <a:pt x="4193" y="12794"/>
                    <a:pt x="5995" y="10528"/>
                  </a:cubicBezTo>
                  <a:cubicBezTo>
                    <a:pt x="8386" y="7513"/>
                    <a:pt x="9475" y="3569"/>
                    <a:pt x="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7957725" y="3279275"/>
              <a:ext cx="202100" cy="401475"/>
            </a:xfrm>
            <a:custGeom>
              <a:avLst/>
              <a:gdLst/>
              <a:ahLst/>
              <a:cxnLst/>
              <a:rect l="l" t="t" r="r" b="b"/>
              <a:pathLst>
                <a:path w="8084" h="16059" fill="none" extrusionOk="0">
                  <a:moveTo>
                    <a:pt x="0" y="16059"/>
                  </a:moveTo>
                  <a:cubicBezTo>
                    <a:pt x="1374" y="13222"/>
                    <a:pt x="2516" y="10117"/>
                    <a:pt x="3979" y="7316"/>
                  </a:cubicBezTo>
                  <a:cubicBezTo>
                    <a:pt x="5282" y="4836"/>
                    <a:pt x="6656" y="2391"/>
                    <a:pt x="8083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7719075" y="2859075"/>
              <a:ext cx="212800" cy="740500"/>
            </a:xfrm>
            <a:custGeom>
              <a:avLst/>
              <a:gdLst/>
              <a:ahLst/>
              <a:cxnLst/>
              <a:rect l="l" t="t" r="r" b="b"/>
              <a:pathLst>
                <a:path w="8512" h="29620" extrusionOk="0">
                  <a:moveTo>
                    <a:pt x="72" y="1"/>
                  </a:moveTo>
                  <a:cubicBezTo>
                    <a:pt x="714" y="2035"/>
                    <a:pt x="1000" y="4461"/>
                    <a:pt x="1446" y="6531"/>
                  </a:cubicBezTo>
                  <a:cubicBezTo>
                    <a:pt x="1624" y="7405"/>
                    <a:pt x="1785" y="8297"/>
                    <a:pt x="1660" y="9172"/>
                  </a:cubicBezTo>
                  <a:cubicBezTo>
                    <a:pt x="1410" y="10956"/>
                    <a:pt x="36" y="12455"/>
                    <a:pt x="18" y="14257"/>
                  </a:cubicBezTo>
                  <a:cubicBezTo>
                    <a:pt x="0" y="15524"/>
                    <a:pt x="696" y="16701"/>
                    <a:pt x="1357" y="17790"/>
                  </a:cubicBezTo>
                  <a:cubicBezTo>
                    <a:pt x="3747" y="21733"/>
                    <a:pt x="6138" y="25676"/>
                    <a:pt x="8511" y="29619"/>
                  </a:cubicBezTo>
                  <a:lnTo>
                    <a:pt x="8476" y="27175"/>
                  </a:lnTo>
                  <a:lnTo>
                    <a:pt x="5139" y="17665"/>
                  </a:lnTo>
                  <a:cubicBezTo>
                    <a:pt x="4782" y="16666"/>
                    <a:pt x="4443" y="15684"/>
                    <a:pt x="4247" y="14649"/>
                  </a:cubicBezTo>
                  <a:cubicBezTo>
                    <a:pt x="3765" y="12258"/>
                    <a:pt x="4104" y="9778"/>
                    <a:pt x="3640" y="7387"/>
                  </a:cubicBezTo>
                  <a:cubicBezTo>
                    <a:pt x="3105" y="4693"/>
                    <a:pt x="1571" y="232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7721750" y="2862200"/>
              <a:ext cx="210125" cy="716850"/>
            </a:xfrm>
            <a:custGeom>
              <a:avLst/>
              <a:gdLst/>
              <a:ahLst/>
              <a:cxnLst/>
              <a:rect l="l" t="t" r="r" b="b"/>
              <a:pathLst>
                <a:path w="8405" h="28674" fill="none" extrusionOk="0">
                  <a:moveTo>
                    <a:pt x="1" y="0"/>
                  </a:moveTo>
                  <a:cubicBezTo>
                    <a:pt x="1267" y="2837"/>
                    <a:pt x="2588" y="5782"/>
                    <a:pt x="2623" y="8904"/>
                  </a:cubicBezTo>
                  <a:cubicBezTo>
                    <a:pt x="2641" y="10635"/>
                    <a:pt x="2267" y="12348"/>
                    <a:pt x="2374" y="14060"/>
                  </a:cubicBezTo>
                  <a:cubicBezTo>
                    <a:pt x="2463" y="15845"/>
                    <a:pt x="3069" y="17558"/>
                    <a:pt x="3712" y="19199"/>
                  </a:cubicBezTo>
                  <a:cubicBezTo>
                    <a:pt x="5014" y="22482"/>
                    <a:pt x="6584" y="25658"/>
                    <a:pt x="8404" y="28674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7951925" y="3580325"/>
              <a:ext cx="289975" cy="189650"/>
            </a:xfrm>
            <a:custGeom>
              <a:avLst/>
              <a:gdLst/>
              <a:ahLst/>
              <a:cxnLst/>
              <a:rect l="l" t="t" r="r" b="b"/>
              <a:pathLst>
                <a:path w="11599" h="7586" extrusionOk="0">
                  <a:moveTo>
                    <a:pt x="4973" y="1"/>
                  </a:moveTo>
                  <a:cubicBezTo>
                    <a:pt x="4714" y="1"/>
                    <a:pt x="4442" y="116"/>
                    <a:pt x="4211" y="252"/>
                  </a:cubicBezTo>
                  <a:cubicBezTo>
                    <a:pt x="2588" y="1162"/>
                    <a:pt x="1303" y="2571"/>
                    <a:pt x="54" y="3963"/>
                  </a:cubicBezTo>
                  <a:lnTo>
                    <a:pt x="0" y="6015"/>
                  </a:lnTo>
                  <a:cubicBezTo>
                    <a:pt x="268" y="5355"/>
                    <a:pt x="803" y="4820"/>
                    <a:pt x="1267" y="4267"/>
                  </a:cubicBezTo>
                  <a:cubicBezTo>
                    <a:pt x="1499" y="3981"/>
                    <a:pt x="1820" y="3731"/>
                    <a:pt x="2124" y="3517"/>
                  </a:cubicBezTo>
                  <a:cubicBezTo>
                    <a:pt x="2427" y="3303"/>
                    <a:pt x="2802" y="3160"/>
                    <a:pt x="3176" y="3035"/>
                  </a:cubicBezTo>
                  <a:cubicBezTo>
                    <a:pt x="4245" y="2692"/>
                    <a:pt x="5410" y="2496"/>
                    <a:pt x="6558" y="2496"/>
                  </a:cubicBezTo>
                  <a:cubicBezTo>
                    <a:pt x="6963" y="2496"/>
                    <a:pt x="7366" y="2520"/>
                    <a:pt x="7762" y="2571"/>
                  </a:cubicBezTo>
                  <a:cubicBezTo>
                    <a:pt x="8154" y="3125"/>
                    <a:pt x="8261" y="3838"/>
                    <a:pt x="8315" y="4534"/>
                  </a:cubicBezTo>
                  <a:cubicBezTo>
                    <a:pt x="8404" y="5801"/>
                    <a:pt x="8725" y="7585"/>
                    <a:pt x="8725" y="7585"/>
                  </a:cubicBezTo>
                  <a:cubicBezTo>
                    <a:pt x="9368" y="6800"/>
                    <a:pt x="9403" y="6747"/>
                    <a:pt x="10046" y="5962"/>
                  </a:cubicBezTo>
                  <a:cubicBezTo>
                    <a:pt x="10331" y="5623"/>
                    <a:pt x="10617" y="5284"/>
                    <a:pt x="10867" y="4927"/>
                  </a:cubicBezTo>
                  <a:cubicBezTo>
                    <a:pt x="11063" y="4677"/>
                    <a:pt x="11259" y="4409"/>
                    <a:pt x="11366" y="4088"/>
                  </a:cubicBezTo>
                  <a:cubicBezTo>
                    <a:pt x="11473" y="3785"/>
                    <a:pt x="11598" y="3660"/>
                    <a:pt x="11527" y="3339"/>
                  </a:cubicBezTo>
                  <a:cubicBezTo>
                    <a:pt x="11366" y="2679"/>
                    <a:pt x="10831" y="2197"/>
                    <a:pt x="10296" y="1804"/>
                  </a:cubicBezTo>
                  <a:cubicBezTo>
                    <a:pt x="8832" y="752"/>
                    <a:pt x="6905" y="662"/>
                    <a:pt x="5210" y="38"/>
                  </a:cubicBezTo>
                  <a:cubicBezTo>
                    <a:pt x="5134" y="12"/>
                    <a:pt x="5054" y="1"/>
                    <a:pt x="4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7950575" y="3590175"/>
              <a:ext cx="195400" cy="145450"/>
            </a:xfrm>
            <a:custGeom>
              <a:avLst/>
              <a:gdLst/>
              <a:ahLst/>
              <a:cxnLst/>
              <a:rect l="l" t="t" r="r" b="b"/>
              <a:pathLst>
                <a:path w="7816" h="5818" extrusionOk="0">
                  <a:moveTo>
                    <a:pt x="3998" y="1"/>
                  </a:moveTo>
                  <a:cubicBezTo>
                    <a:pt x="2820" y="732"/>
                    <a:pt x="1161" y="2142"/>
                    <a:pt x="72" y="3569"/>
                  </a:cubicBezTo>
                  <a:cubicBezTo>
                    <a:pt x="72" y="3569"/>
                    <a:pt x="1" y="5407"/>
                    <a:pt x="72" y="5817"/>
                  </a:cubicBezTo>
                  <a:cubicBezTo>
                    <a:pt x="144" y="5692"/>
                    <a:pt x="750" y="4729"/>
                    <a:pt x="839" y="4604"/>
                  </a:cubicBezTo>
                  <a:cubicBezTo>
                    <a:pt x="1589" y="3516"/>
                    <a:pt x="2642" y="2748"/>
                    <a:pt x="3944" y="2427"/>
                  </a:cubicBezTo>
                  <a:cubicBezTo>
                    <a:pt x="4899" y="2203"/>
                    <a:pt x="5792" y="2127"/>
                    <a:pt x="6612" y="2127"/>
                  </a:cubicBezTo>
                  <a:cubicBezTo>
                    <a:pt x="7033" y="2127"/>
                    <a:pt x="7435" y="2147"/>
                    <a:pt x="7816" y="2177"/>
                  </a:cubicBezTo>
                  <a:cubicBezTo>
                    <a:pt x="6959" y="1482"/>
                    <a:pt x="5568" y="607"/>
                    <a:pt x="4569" y="161"/>
                  </a:cubicBezTo>
                  <a:cubicBezTo>
                    <a:pt x="4390" y="90"/>
                    <a:pt x="4015" y="1"/>
                    <a:pt x="3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8071025" y="3579025"/>
              <a:ext cx="127600" cy="186925"/>
            </a:xfrm>
            <a:custGeom>
              <a:avLst/>
              <a:gdLst/>
              <a:ahLst/>
              <a:cxnLst/>
              <a:rect l="l" t="t" r="r" b="b"/>
              <a:pathLst>
                <a:path w="5104" h="7477" fill="none" extrusionOk="0">
                  <a:moveTo>
                    <a:pt x="3944" y="7477"/>
                  </a:moveTo>
                  <a:cubicBezTo>
                    <a:pt x="4336" y="6692"/>
                    <a:pt x="4729" y="5906"/>
                    <a:pt x="4925" y="5068"/>
                  </a:cubicBezTo>
                  <a:cubicBezTo>
                    <a:pt x="5103" y="4229"/>
                    <a:pt x="5085" y="3301"/>
                    <a:pt x="4639" y="2534"/>
                  </a:cubicBezTo>
                  <a:cubicBezTo>
                    <a:pt x="4104" y="1589"/>
                    <a:pt x="3034" y="1089"/>
                    <a:pt x="2017" y="696"/>
                  </a:cubicBezTo>
                  <a:cubicBezTo>
                    <a:pt x="1356" y="447"/>
                    <a:pt x="678" y="215"/>
                    <a:pt x="0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7648150" y="3545550"/>
              <a:ext cx="292650" cy="223975"/>
            </a:xfrm>
            <a:custGeom>
              <a:avLst/>
              <a:gdLst/>
              <a:ahLst/>
              <a:cxnLst/>
              <a:rect l="l" t="t" r="r" b="b"/>
              <a:pathLst>
                <a:path w="11706" h="8959" extrusionOk="0">
                  <a:moveTo>
                    <a:pt x="6215" y="1"/>
                  </a:moveTo>
                  <a:cubicBezTo>
                    <a:pt x="5246" y="1"/>
                    <a:pt x="3733" y="98"/>
                    <a:pt x="2980" y="376"/>
                  </a:cubicBezTo>
                  <a:cubicBezTo>
                    <a:pt x="1696" y="876"/>
                    <a:pt x="679" y="2018"/>
                    <a:pt x="340" y="3338"/>
                  </a:cubicBezTo>
                  <a:cubicBezTo>
                    <a:pt x="1" y="4676"/>
                    <a:pt x="625" y="6246"/>
                    <a:pt x="1517" y="7281"/>
                  </a:cubicBezTo>
                  <a:cubicBezTo>
                    <a:pt x="1357" y="6443"/>
                    <a:pt x="1410" y="5550"/>
                    <a:pt x="1660" y="4748"/>
                  </a:cubicBezTo>
                  <a:cubicBezTo>
                    <a:pt x="1838" y="4194"/>
                    <a:pt x="2124" y="3641"/>
                    <a:pt x="2623" y="3374"/>
                  </a:cubicBezTo>
                  <a:cubicBezTo>
                    <a:pt x="2913" y="3217"/>
                    <a:pt x="3252" y="3174"/>
                    <a:pt x="3591" y="3174"/>
                  </a:cubicBezTo>
                  <a:cubicBezTo>
                    <a:pt x="3752" y="3174"/>
                    <a:pt x="3913" y="3184"/>
                    <a:pt x="4069" y="3195"/>
                  </a:cubicBezTo>
                  <a:cubicBezTo>
                    <a:pt x="5032" y="3267"/>
                    <a:pt x="6013" y="3391"/>
                    <a:pt x="6870" y="3855"/>
                  </a:cubicBezTo>
                  <a:cubicBezTo>
                    <a:pt x="7762" y="4319"/>
                    <a:pt x="8440" y="5122"/>
                    <a:pt x="9100" y="5889"/>
                  </a:cubicBezTo>
                  <a:cubicBezTo>
                    <a:pt x="9975" y="6906"/>
                    <a:pt x="10831" y="7924"/>
                    <a:pt x="11705" y="8958"/>
                  </a:cubicBezTo>
                  <a:cubicBezTo>
                    <a:pt x="11580" y="7959"/>
                    <a:pt x="11491" y="6550"/>
                    <a:pt x="11491" y="6550"/>
                  </a:cubicBezTo>
                  <a:cubicBezTo>
                    <a:pt x="11009" y="5693"/>
                    <a:pt x="9475" y="2446"/>
                    <a:pt x="9243" y="1964"/>
                  </a:cubicBezTo>
                  <a:cubicBezTo>
                    <a:pt x="8833" y="1108"/>
                    <a:pt x="7851" y="644"/>
                    <a:pt x="7102" y="73"/>
                  </a:cubicBezTo>
                  <a:cubicBezTo>
                    <a:pt x="7102" y="29"/>
                    <a:pt x="6738" y="1"/>
                    <a:pt x="6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7668225" y="3574575"/>
              <a:ext cx="269000" cy="153025"/>
            </a:xfrm>
            <a:custGeom>
              <a:avLst/>
              <a:gdLst/>
              <a:ahLst/>
              <a:cxnLst/>
              <a:rect l="l" t="t" r="r" b="b"/>
              <a:pathLst>
                <a:path w="10760" h="6121" fill="none" extrusionOk="0">
                  <a:moveTo>
                    <a:pt x="10760" y="6120"/>
                  </a:moveTo>
                  <a:cubicBezTo>
                    <a:pt x="10028" y="5014"/>
                    <a:pt x="9243" y="3961"/>
                    <a:pt x="8386" y="2962"/>
                  </a:cubicBezTo>
                  <a:cubicBezTo>
                    <a:pt x="7637" y="2070"/>
                    <a:pt x="6816" y="1196"/>
                    <a:pt x="5781" y="678"/>
                  </a:cubicBezTo>
                  <a:cubicBezTo>
                    <a:pt x="4747" y="143"/>
                    <a:pt x="3444" y="0"/>
                    <a:pt x="2427" y="571"/>
                  </a:cubicBezTo>
                  <a:cubicBezTo>
                    <a:pt x="1660" y="982"/>
                    <a:pt x="946" y="1463"/>
                    <a:pt x="518" y="2230"/>
                  </a:cubicBezTo>
                  <a:cubicBezTo>
                    <a:pt x="0" y="3194"/>
                    <a:pt x="125" y="5192"/>
                    <a:pt x="714" y="612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7938100" y="3252500"/>
              <a:ext cx="6700" cy="897075"/>
            </a:xfrm>
            <a:custGeom>
              <a:avLst/>
              <a:gdLst/>
              <a:ahLst/>
              <a:cxnLst/>
              <a:rect l="l" t="t" r="r" b="b"/>
              <a:pathLst>
                <a:path w="268" h="35883" fill="none" extrusionOk="0">
                  <a:moveTo>
                    <a:pt x="0" y="1"/>
                  </a:moveTo>
                  <a:cubicBezTo>
                    <a:pt x="232" y="12401"/>
                    <a:pt x="268" y="25195"/>
                    <a:pt x="107" y="35882"/>
                  </a:cubicBezTo>
                </a:path>
              </a:pathLst>
            </a:custGeom>
            <a:solidFill>
              <a:schemeClr val="dk2"/>
            </a:solidFill>
            <a:ln w="22300" cap="flat" cmpd="sng">
              <a:solidFill>
                <a:schemeClr val="dk2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7870300" y="2767200"/>
              <a:ext cx="128475" cy="556250"/>
            </a:xfrm>
            <a:custGeom>
              <a:avLst/>
              <a:gdLst/>
              <a:ahLst/>
              <a:cxnLst/>
              <a:rect l="l" t="t" r="r" b="b"/>
              <a:pathLst>
                <a:path w="5139" h="22250" extrusionOk="0">
                  <a:moveTo>
                    <a:pt x="2338" y="0"/>
                  </a:moveTo>
                  <a:cubicBezTo>
                    <a:pt x="1428" y="3354"/>
                    <a:pt x="500" y="6727"/>
                    <a:pt x="250" y="10206"/>
                  </a:cubicBezTo>
                  <a:cubicBezTo>
                    <a:pt x="0" y="13667"/>
                    <a:pt x="446" y="17272"/>
                    <a:pt x="2123" y="20323"/>
                  </a:cubicBezTo>
                  <a:cubicBezTo>
                    <a:pt x="2445" y="20929"/>
                    <a:pt x="2837" y="21554"/>
                    <a:pt x="2891" y="22250"/>
                  </a:cubicBezTo>
                  <a:cubicBezTo>
                    <a:pt x="4657" y="19056"/>
                    <a:pt x="4586" y="15630"/>
                    <a:pt x="4532" y="12026"/>
                  </a:cubicBezTo>
                  <a:cubicBezTo>
                    <a:pt x="4496" y="9938"/>
                    <a:pt x="5139" y="7654"/>
                    <a:pt x="4389" y="5674"/>
                  </a:cubicBezTo>
                  <a:cubicBezTo>
                    <a:pt x="3747" y="3997"/>
                    <a:pt x="2962" y="1677"/>
                    <a:pt x="2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8535892" y="3208847"/>
            <a:ext cx="347646" cy="354973"/>
            <a:chOff x="7348550" y="1658600"/>
            <a:chExt cx="1664175" cy="1699250"/>
          </a:xfrm>
        </p:grpSpPr>
        <p:sp>
          <p:nvSpPr>
            <p:cNvPr id="1453" name="Google Shape;1453;p33"/>
            <p:cNvSpPr/>
            <p:nvPr/>
          </p:nvSpPr>
          <p:spPr>
            <a:xfrm>
              <a:off x="8057825" y="2298825"/>
              <a:ext cx="609050" cy="520425"/>
            </a:xfrm>
            <a:custGeom>
              <a:avLst/>
              <a:gdLst/>
              <a:ahLst/>
              <a:cxnLst/>
              <a:rect l="l" t="t" r="r" b="b"/>
              <a:pathLst>
                <a:path w="24362" h="20817" extrusionOk="0">
                  <a:moveTo>
                    <a:pt x="14101" y="0"/>
                  </a:moveTo>
                  <a:cubicBezTo>
                    <a:pt x="6615" y="0"/>
                    <a:pt x="0" y="16882"/>
                    <a:pt x="0" y="16882"/>
                  </a:cubicBezTo>
                  <a:cubicBezTo>
                    <a:pt x="1780" y="20441"/>
                    <a:pt x="3860" y="20817"/>
                    <a:pt x="3860" y="20817"/>
                  </a:cubicBezTo>
                  <a:cubicBezTo>
                    <a:pt x="12080" y="17032"/>
                    <a:pt x="24361" y="6305"/>
                    <a:pt x="17394" y="1167"/>
                  </a:cubicBezTo>
                  <a:cubicBezTo>
                    <a:pt x="16290" y="355"/>
                    <a:pt x="15186" y="0"/>
                    <a:pt x="14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8171225" y="2496975"/>
              <a:ext cx="663575" cy="381800"/>
            </a:xfrm>
            <a:custGeom>
              <a:avLst/>
              <a:gdLst/>
              <a:ahLst/>
              <a:cxnLst/>
              <a:rect l="l" t="t" r="r" b="b"/>
              <a:pathLst>
                <a:path w="26543" h="15272" extrusionOk="0">
                  <a:moveTo>
                    <a:pt x="17381" y="1"/>
                  </a:moveTo>
                  <a:cubicBezTo>
                    <a:pt x="10306" y="1"/>
                    <a:pt x="1" y="10109"/>
                    <a:pt x="1" y="10109"/>
                  </a:cubicBezTo>
                  <a:cubicBezTo>
                    <a:pt x="176" y="14094"/>
                    <a:pt x="1930" y="15271"/>
                    <a:pt x="1930" y="15271"/>
                  </a:cubicBezTo>
                  <a:cubicBezTo>
                    <a:pt x="10978" y="15196"/>
                    <a:pt x="26542" y="10409"/>
                    <a:pt x="22306" y="2890"/>
                  </a:cubicBezTo>
                  <a:cubicBezTo>
                    <a:pt x="21129" y="811"/>
                    <a:pt x="19384" y="1"/>
                    <a:pt x="17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8218850" y="2871850"/>
              <a:ext cx="395375" cy="373475"/>
            </a:xfrm>
            <a:custGeom>
              <a:avLst/>
              <a:gdLst/>
              <a:ahLst/>
              <a:cxnLst/>
              <a:rect l="l" t="t" r="r" b="b"/>
              <a:pathLst>
                <a:path w="15815" h="14939" extrusionOk="0">
                  <a:moveTo>
                    <a:pt x="9374" y="1"/>
                  </a:moveTo>
                  <a:cubicBezTo>
                    <a:pt x="7344" y="3008"/>
                    <a:pt x="4311" y="6617"/>
                    <a:pt x="0" y="9750"/>
                  </a:cubicBezTo>
                  <a:cubicBezTo>
                    <a:pt x="2807" y="11906"/>
                    <a:pt x="5539" y="13610"/>
                    <a:pt x="7995" y="14938"/>
                  </a:cubicBezTo>
                  <a:cubicBezTo>
                    <a:pt x="12231" y="11680"/>
                    <a:pt x="14537" y="7495"/>
                    <a:pt x="15815" y="3911"/>
                  </a:cubicBezTo>
                  <a:cubicBezTo>
                    <a:pt x="13910" y="2983"/>
                    <a:pt x="11705" y="1705"/>
                    <a:pt x="9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8609200" y="3027250"/>
              <a:ext cx="295150" cy="330600"/>
            </a:xfrm>
            <a:custGeom>
              <a:avLst/>
              <a:gdLst/>
              <a:ahLst/>
              <a:cxnLst/>
              <a:rect l="l" t="t" r="r" b="b"/>
              <a:pathLst>
                <a:path w="11806" h="13224" extrusionOk="0">
                  <a:moveTo>
                    <a:pt x="6066" y="0"/>
                  </a:moveTo>
                  <a:cubicBezTo>
                    <a:pt x="5364" y="3735"/>
                    <a:pt x="3710" y="8271"/>
                    <a:pt x="0" y="12156"/>
                  </a:cubicBezTo>
                  <a:cubicBezTo>
                    <a:pt x="1604" y="12732"/>
                    <a:pt x="2657" y="12983"/>
                    <a:pt x="2833" y="13033"/>
                  </a:cubicBezTo>
                  <a:cubicBezTo>
                    <a:pt x="3364" y="13162"/>
                    <a:pt x="3895" y="13224"/>
                    <a:pt x="4418" y="13224"/>
                  </a:cubicBezTo>
                  <a:cubicBezTo>
                    <a:pt x="7451" y="13224"/>
                    <a:pt x="10201" y="11149"/>
                    <a:pt x="10928" y="8071"/>
                  </a:cubicBezTo>
                  <a:cubicBezTo>
                    <a:pt x="11805" y="4512"/>
                    <a:pt x="9625" y="903"/>
                    <a:pt x="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8418725" y="2969600"/>
              <a:ext cx="342125" cy="361550"/>
            </a:xfrm>
            <a:custGeom>
              <a:avLst/>
              <a:gdLst/>
              <a:ahLst/>
              <a:cxnLst/>
              <a:rect l="l" t="t" r="r" b="b"/>
              <a:pathLst>
                <a:path w="13685" h="14462" extrusionOk="0">
                  <a:moveTo>
                    <a:pt x="7820" y="1"/>
                  </a:moveTo>
                  <a:cubicBezTo>
                    <a:pt x="6542" y="3585"/>
                    <a:pt x="4236" y="7770"/>
                    <a:pt x="0" y="11028"/>
                  </a:cubicBezTo>
                  <a:cubicBezTo>
                    <a:pt x="3108" y="12707"/>
                    <a:pt x="5765" y="13810"/>
                    <a:pt x="7619" y="14462"/>
                  </a:cubicBezTo>
                  <a:cubicBezTo>
                    <a:pt x="11329" y="10577"/>
                    <a:pt x="12983" y="6041"/>
                    <a:pt x="13685" y="2306"/>
                  </a:cubicBezTo>
                  <a:cubicBezTo>
                    <a:pt x="13660" y="2306"/>
                    <a:pt x="13660" y="2281"/>
                    <a:pt x="13635" y="2281"/>
                  </a:cubicBezTo>
                  <a:cubicBezTo>
                    <a:pt x="13359" y="2206"/>
                    <a:pt x="11078" y="1605"/>
                    <a:pt x="7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7770850" y="2393750"/>
              <a:ext cx="539500" cy="556450"/>
            </a:xfrm>
            <a:custGeom>
              <a:avLst/>
              <a:gdLst/>
              <a:ahLst/>
              <a:cxnLst/>
              <a:rect l="l" t="t" r="r" b="b"/>
              <a:pathLst>
                <a:path w="21580" h="22258" extrusionOk="0">
                  <a:moveTo>
                    <a:pt x="7670" y="0"/>
                  </a:moveTo>
                  <a:cubicBezTo>
                    <a:pt x="6576" y="0"/>
                    <a:pt x="5465" y="267"/>
                    <a:pt x="4437" y="829"/>
                  </a:cubicBezTo>
                  <a:cubicBezTo>
                    <a:pt x="1203" y="2608"/>
                    <a:pt x="0" y="6694"/>
                    <a:pt x="1780" y="9952"/>
                  </a:cubicBezTo>
                  <a:cubicBezTo>
                    <a:pt x="4462" y="14814"/>
                    <a:pt x="7494" y="18874"/>
                    <a:pt x="10677" y="22258"/>
                  </a:cubicBezTo>
                  <a:cubicBezTo>
                    <a:pt x="15439" y="19927"/>
                    <a:pt x="19048" y="16894"/>
                    <a:pt x="21580" y="14263"/>
                  </a:cubicBezTo>
                  <a:cubicBezTo>
                    <a:pt x="18747" y="11405"/>
                    <a:pt x="15965" y="7847"/>
                    <a:pt x="13559" y="3486"/>
                  </a:cubicBezTo>
                  <a:cubicBezTo>
                    <a:pt x="12342" y="1256"/>
                    <a:pt x="10044" y="0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8037775" y="2750300"/>
              <a:ext cx="415425" cy="365325"/>
            </a:xfrm>
            <a:custGeom>
              <a:avLst/>
              <a:gdLst/>
              <a:ahLst/>
              <a:cxnLst/>
              <a:rect l="l" t="t" r="r" b="b"/>
              <a:pathLst>
                <a:path w="16617" h="14613" extrusionOk="0">
                  <a:moveTo>
                    <a:pt x="10903" y="1"/>
                  </a:moveTo>
                  <a:cubicBezTo>
                    <a:pt x="8371" y="2632"/>
                    <a:pt x="4762" y="5665"/>
                    <a:pt x="0" y="7996"/>
                  </a:cubicBezTo>
                  <a:cubicBezTo>
                    <a:pt x="351" y="8372"/>
                    <a:pt x="702" y="8773"/>
                    <a:pt x="1078" y="9123"/>
                  </a:cubicBezTo>
                  <a:cubicBezTo>
                    <a:pt x="3133" y="11229"/>
                    <a:pt x="5213" y="13033"/>
                    <a:pt x="7268" y="14612"/>
                  </a:cubicBezTo>
                  <a:cubicBezTo>
                    <a:pt x="11554" y="11479"/>
                    <a:pt x="14587" y="7870"/>
                    <a:pt x="16617" y="4863"/>
                  </a:cubicBezTo>
                  <a:cubicBezTo>
                    <a:pt x="14762" y="3534"/>
                    <a:pt x="12807" y="1905"/>
                    <a:pt x="10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7694400" y="2229250"/>
              <a:ext cx="542025" cy="550525"/>
            </a:xfrm>
            <a:custGeom>
              <a:avLst/>
              <a:gdLst/>
              <a:ahLst/>
              <a:cxnLst/>
              <a:rect l="l" t="t" r="r" b="b"/>
              <a:pathLst>
                <a:path w="21681" h="22021" extrusionOk="0">
                  <a:moveTo>
                    <a:pt x="10385" y="0"/>
                  </a:moveTo>
                  <a:cubicBezTo>
                    <a:pt x="10200" y="0"/>
                    <a:pt x="10013" y="5"/>
                    <a:pt x="9825" y="15"/>
                  </a:cubicBezTo>
                  <a:cubicBezTo>
                    <a:pt x="4261" y="291"/>
                    <a:pt x="1" y="5103"/>
                    <a:pt x="302" y="10642"/>
                  </a:cubicBezTo>
                  <a:cubicBezTo>
                    <a:pt x="377" y="12296"/>
                    <a:pt x="703" y="13825"/>
                    <a:pt x="803" y="14251"/>
                  </a:cubicBezTo>
                  <a:cubicBezTo>
                    <a:pt x="1254" y="16106"/>
                    <a:pt x="2181" y="17735"/>
                    <a:pt x="3434" y="18988"/>
                  </a:cubicBezTo>
                  <a:cubicBezTo>
                    <a:pt x="5294" y="20886"/>
                    <a:pt x="7872" y="22021"/>
                    <a:pt x="10607" y="22021"/>
                  </a:cubicBezTo>
                  <a:cubicBezTo>
                    <a:pt x="11374" y="22021"/>
                    <a:pt x="12154" y="21932"/>
                    <a:pt x="12933" y="21745"/>
                  </a:cubicBezTo>
                  <a:cubicBezTo>
                    <a:pt x="18322" y="20492"/>
                    <a:pt x="21680" y="15103"/>
                    <a:pt x="20452" y="9715"/>
                  </a:cubicBezTo>
                  <a:cubicBezTo>
                    <a:pt x="20452" y="9665"/>
                    <a:pt x="20427" y="9589"/>
                    <a:pt x="20402" y="9489"/>
                  </a:cubicBezTo>
                  <a:cubicBezTo>
                    <a:pt x="20136" y="4113"/>
                    <a:pt x="15704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7416550" y="1887700"/>
              <a:ext cx="471600" cy="585750"/>
            </a:xfrm>
            <a:custGeom>
              <a:avLst/>
              <a:gdLst/>
              <a:ahLst/>
              <a:cxnLst/>
              <a:rect l="l" t="t" r="r" b="b"/>
              <a:pathLst>
                <a:path w="18864" h="23430" extrusionOk="0">
                  <a:moveTo>
                    <a:pt x="983" y="1"/>
                  </a:moveTo>
                  <a:cubicBezTo>
                    <a:pt x="391" y="1"/>
                    <a:pt x="1" y="889"/>
                    <a:pt x="639" y="1271"/>
                  </a:cubicBezTo>
                  <a:cubicBezTo>
                    <a:pt x="7932" y="5582"/>
                    <a:pt x="15751" y="14379"/>
                    <a:pt x="17456" y="22951"/>
                  </a:cubicBezTo>
                  <a:cubicBezTo>
                    <a:pt x="17526" y="23284"/>
                    <a:pt x="17780" y="23430"/>
                    <a:pt x="18046" y="23430"/>
                  </a:cubicBezTo>
                  <a:cubicBezTo>
                    <a:pt x="18441" y="23430"/>
                    <a:pt x="18864" y="23109"/>
                    <a:pt x="18759" y="22600"/>
                  </a:cubicBezTo>
                  <a:cubicBezTo>
                    <a:pt x="16979" y="13702"/>
                    <a:pt x="8909" y="4605"/>
                    <a:pt x="1315" y="93"/>
                  </a:cubicBezTo>
                  <a:cubicBezTo>
                    <a:pt x="1201" y="29"/>
                    <a:pt x="1089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7348550" y="1849900"/>
              <a:ext cx="139750" cy="112850"/>
            </a:xfrm>
            <a:custGeom>
              <a:avLst/>
              <a:gdLst/>
              <a:ahLst/>
              <a:cxnLst/>
              <a:rect l="l" t="t" r="r" b="b"/>
              <a:pathLst>
                <a:path w="5590" h="4514" extrusionOk="0">
                  <a:moveTo>
                    <a:pt x="2238" y="0"/>
                  </a:moveTo>
                  <a:cubicBezTo>
                    <a:pt x="1372" y="0"/>
                    <a:pt x="529" y="718"/>
                    <a:pt x="301" y="1505"/>
                  </a:cubicBezTo>
                  <a:cubicBezTo>
                    <a:pt x="0" y="2633"/>
                    <a:pt x="702" y="3610"/>
                    <a:pt x="1729" y="3986"/>
                  </a:cubicBezTo>
                  <a:cubicBezTo>
                    <a:pt x="2080" y="4137"/>
                    <a:pt x="2456" y="4262"/>
                    <a:pt x="2807" y="4412"/>
                  </a:cubicBezTo>
                  <a:cubicBezTo>
                    <a:pt x="2986" y="4482"/>
                    <a:pt x="3170" y="4514"/>
                    <a:pt x="3353" y="4514"/>
                  </a:cubicBezTo>
                  <a:cubicBezTo>
                    <a:pt x="4224" y="4514"/>
                    <a:pt x="5081" y="3796"/>
                    <a:pt x="5288" y="3009"/>
                  </a:cubicBezTo>
                  <a:cubicBezTo>
                    <a:pt x="5589" y="1881"/>
                    <a:pt x="4887" y="904"/>
                    <a:pt x="3885" y="528"/>
                  </a:cubicBezTo>
                  <a:cubicBezTo>
                    <a:pt x="3509" y="377"/>
                    <a:pt x="3133" y="252"/>
                    <a:pt x="2782" y="102"/>
                  </a:cubicBezTo>
                  <a:cubicBezTo>
                    <a:pt x="2603" y="32"/>
                    <a:pt x="2420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7639900" y="1658600"/>
              <a:ext cx="151025" cy="129350"/>
            </a:xfrm>
            <a:custGeom>
              <a:avLst/>
              <a:gdLst/>
              <a:ahLst/>
              <a:cxnLst/>
              <a:rect l="l" t="t" r="r" b="b"/>
              <a:pathLst>
                <a:path w="6041" h="5174" extrusionOk="0">
                  <a:moveTo>
                    <a:pt x="2231" y="1"/>
                  </a:moveTo>
                  <a:cubicBezTo>
                    <a:pt x="1362" y="1"/>
                    <a:pt x="508" y="748"/>
                    <a:pt x="301" y="1513"/>
                  </a:cubicBezTo>
                  <a:cubicBezTo>
                    <a:pt x="0" y="2666"/>
                    <a:pt x="702" y="3568"/>
                    <a:pt x="1705" y="3994"/>
                  </a:cubicBezTo>
                  <a:cubicBezTo>
                    <a:pt x="1402" y="3866"/>
                    <a:pt x="1291" y="3821"/>
                    <a:pt x="1280" y="3821"/>
                  </a:cubicBezTo>
                  <a:cubicBezTo>
                    <a:pt x="1260" y="3821"/>
                    <a:pt x="1543" y="3956"/>
                    <a:pt x="1654" y="4019"/>
                  </a:cubicBezTo>
                  <a:cubicBezTo>
                    <a:pt x="1682" y="4039"/>
                    <a:pt x="1706" y="4056"/>
                    <a:pt x="1726" y="4069"/>
                  </a:cubicBezTo>
                  <a:lnTo>
                    <a:pt x="1726" y="4069"/>
                  </a:lnTo>
                  <a:cubicBezTo>
                    <a:pt x="1807" y="4163"/>
                    <a:pt x="1854" y="4214"/>
                    <a:pt x="1869" y="4214"/>
                  </a:cubicBezTo>
                  <a:cubicBezTo>
                    <a:pt x="1879" y="4214"/>
                    <a:pt x="1874" y="4192"/>
                    <a:pt x="1855" y="4145"/>
                  </a:cubicBezTo>
                  <a:lnTo>
                    <a:pt x="1855" y="4145"/>
                  </a:lnTo>
                  <a:cubicBezTo>
                    <a:pt x="2310" y="4757"/>
                    <a:pt x="2948" y="5174"/>
                    <a:pt x="3658" y="5174"/>
                  </a:cubicBezTo>
                  <a:cubicBezTo>
                    <a:pt x="3965" y="5174"/>
                    <a:pt x="4286" y="5096"/>
                    <a:pt x="4612" y="4922"/>
                  </a:cubicBezTo>
                  <a:cubicBezTo>
                    <a:pt x="5464" y="4445"/>
                    <a:pt x="6040" y="3042"/>
                    <a:pt x="5389" y="2165"/>
                  </a:cubicBezTo>
                  <a:cubicBezTo>
                    <a:pt x="4662" y="1212"/>
                    <a:pt x="3885" y="561"/>
                    <a:pt x="2782" y="109"/>
                  </a:cubicBezTo>
                  <a:cubicBezTo>
                    <a:pt x="2602" y="35"/>
                    <a:pt x="2416" y="1"/>
                    <a:pt x="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7715425" y="1735150"/>
              <a:ext cx="276925" cy="713025"/>
            </a:xfrm>
            <a:custGeom>
              <a:avLst/>
              <a:gdLst/>
              <a:ahLst/>
              <a:cxnLst/>
              <a:rect l="l" t="t" r="r" b="b"/>
              <a:pathLst>
                <a:path w="11077" h="28521" extrusionOk="0">
                  <a:moveTo>
                    <a:pt x="977" y="0"/>
                  </a:moveTo>
                  <a:cubicBezTo>
                    <a:pt x="472" y="0"/>
                    <a:pt x="0" y="676"/>
                    <a:pt x="463" y="1158"/>
                  </a:cubicBezTo>
                  <a:cubicBezTo>
                    <a:pt x="7155" y="8301"/>
                    <a:pt x="9536" y="18301"/>
                    <a:pt x="9711" y="27850"/>
                  </a:cubicBezTo>
                  <a:cubicBezTo>
                    <a:pt x="9724" y="28295"/>
                    <a:pt x="10078" y="28520"/>
                    <a:pt x="10421" y="28520"/>
                  </a:cubicBezTo>
                  <a:cubicBezTo>
                    <a:pt x="10754" y="28520"/>
                    <a:pt x="11077" y="28307"/>
                    <a:pt x="11065" y="27875"/>
                  </a:cubicBezTo>
                  <a:cubicBezTo>
                    <a:pt x="10889" y="17950"/>
                    <a:pt x="8358" y="7624"/>
                    <a:pt x="1415" y="205"/>
                  </a:cubicBezTo>
                  <a:cubicBezTo>
                    <a:pt x="1283" y="61"/>
                    <a:pt x="112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8836650" y="3187650"/>
              <a:ext cx="176075" cy="96525"/>
            </a:xfrm>
            <a:custGeom>
              <a:avLst/>
              <a:gdLst/>
              <a:ahLst/>
              <a:cxnLst/>
              <a:rect l="l" t="t" r="r" b="b"/>
              <a:pathLst>
                <a:path w="7043" h="3861" extrusionOk="0">
                  <a:moveTo>
                    <a:pt x="1278" y="0"/>
                  </a:moveTo>
                  <a:lnTo>
                    <a:pt x="0" y="3008"/>
                  </a:lnTo>
                  <a:lnTo>
                    <a:pt x="7043" y="386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33"/>
          <p:cNvGrpSpPr/>
          <p:nvPr/>
        </p:nvGrpSpPr>
        <p:grpSpPr>
          <a:xfrm rot="-1015699" flipH="1">
            <a:off x="8102798" y="648184"/>
            <a:ext cx="656226" cy="684676"/>
            <a:chOff x="2105350" y="2220525"/>
            <a:chExt cx="1113500" cy="1161775"/>
          </a:xfrm>
        </p:grpSpPr>
        <p:sp>
          <p:nvSpPr>
            <p:cNvPr id="1467" name="Google Shape;1467;p33"/>
            <p:cNvSpPr/>
            <p:nvPr/>
          </p:nvSpPr>
          <p:spPr>
            <a:xfrm>
              <a:off x="2105350" y="2220525"/>
              <a:ext cx="939925" cy="1161775"/>
            </a:xfrm>
            <a:custGeom>
              <a:avLst/>
              <a:gdLst/>
              <a:ahLst/>
              <a:cxnLst/>
              <a:rect l="l" t="t" r="r" b="b"/>
              <a:pathLst>
                <a:path w="37597" h="46471" extrusionOk="0">
                  <a:moveTo>
                    <a:pt x="12529" y="1"/>
                  </a:moveTo>
                  <a:cubicBezTo>
                    <a:pt x="3963" y="1"/>
                    <a:pt x="8949" y="11588"/>
                    <a:pt x="7847" y="13662"/>
                  </a:cubicBezTo>
                  <a:cubicBezTo>
                    <a:pt x="6594" y="16093"/>
                    <a:pt x="1983" y="15567"/>
                    <a:pt x="930" y="21456"/>
                  </a:cubicBezTo>
                  <a:cubicBezTo>
                    <a:pt x="1" y="26764"/>
                    <a:pt x="2914" y="31189"/>
                    <a:pt x="9252" y="31189"/>
                  </a:cubicBezTo>
                  <a:cubicBezTo>
                    <a:pt x="9409" y="31189"/>
                    <a:pt x="9567" y="31186"/>
                    <a:pt x="9727" y="31181"/>
                  </a:cubicBezTo>
                  <a:cubicBezTo>
                    <a:pt x="9836" y="31177"/>
                    <a:pt x="9942" y="31175"/>
                    <a:pt x="10045" y="31175"/>
                  </a:cubicBezTo>
                  <a:cubicBezTo>
                    <a:pt x="16284" y="31175"/>
                    <a:pt x="12949" y="37783"/>
                    <a:pt x="7747" y="39928"/>
                  </a:cubicBezTo>
                  <a:cubicBezTo>
                    <a:pt x="3626" y="41638"/>
                    <a:pt x="7285" y="46471"/>
                    <a:pt x="11333" y="46471"/>
                  </a:cubicBezTo>
                  <a:cubicBezTo>
                    <a:pt x="12504" y="46471"/>
                    <a:pt x="13708" y="46066"/>
                    <a:pt x="14765" y="45066"/>
                  </a:cubicBezTo>
                  <a:cubicBezTo>
                    <a:pt x="16434" y="43502"/>
                    <a:pt x="17400" y="43106"/>
                    <a:pt x="18188" y="43106"/>
                  </a:cubicBezTo>
                  <a:cubicBezTo>
                    <a:pt x="18997" y="43106"/>
                    <a:pt x="19619" y="43524"/>
                    <a:pt x="20622" y="43524"/>
                  </a:cubicBezTo>
                  <a:cubicBezTo>
                    <a:pt x="21413" y="43524"/>
                    <a:pt x="22442" y="43264"/>
                    <a:pt x="23988" y="42334"/>
                  </a:cubicBezTo>
                  <a:cubicBezTo>
                    <a:pt x="27779" y="40083"/>
                    <a:pt x="28210" y="31088"/>
                    <a:pt x="33986" y="31088"/>
                  </a:cubicBezTo>
                  <a:cubicBezTo>
                    <a:pt x="34319" y="31088"/>
                    <a:pt x="34670" y="31118"/>
                    <a:pt x="35040" y="31181"/>
                  </a:cubicBezTo>
                  <a:cubicBezTo>
                    <a:pt x="37246" y="27948"/>
                    <a:pt x="37597" y="24389"/>
                    <a:pt x="37597" y="24389"/>
                  </a:cubicBezTo>
                  <a:cubicBezTo>
                    <a:pt x="37597" y="24389"/>
                    <a:pt x="33311" y="5943"/>
                    <a:pt x="17772" y="980"/>
                  </a:cubicBezTo>
                  <a:cubicBezTo>
                    <a:pt x="15623" y="298"/>
                    <a:pt x="13902" y="1"/>
                    <a:pt x="12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2812175" y="2609475"/>
              <a:ext cx="406675" cy="720250"/>
            </a:xfrm>
            <a:custGeom>
              <a:avLst/>
              <a:gdLst/>
              <a:ahLst/>
              <a:cxnLst/>
              <a:rect l="l" t="t" r="r" b="b"/>
              <a:pathLst>
                <a:path w="16267" h="28810" extrusionOk="0">
                  <a:moveTo>
                    <a:pt x="9285" y="1"/>
                  </a:moveTo>
                  <a:cubicBezTo>
                    <a:pt x="9225" y="1"/>
                    <a:pt x="9162" y="3"/>
                    <a:pt x="9098" y="9"/>
                  </a:cubicBezTo>
                  <a:cubicBezTo>
                    <a:pt x="8397" y="59"/>
                    <a:pt x="8246" y="1162"/>
                    <a:pt x="8848" y="1412"/>
                  </a:cubicBezTo>
                  <a:cubicBezTo>
                    <a:pt x="8946" y="1449"/>
                    <a:pt x="9037" y="1466"/>
                    <a:pt x="9121" y="1466"/>
                  </a:cubicBezTo>
                  <a:cubicBezTo>
                    <a:pt x="9548" y="1466"/>
                    <a:pt x="9759" y="1025"/>
                    <a:pt x="9549" y="585"/>
                  </a:cubicBezTo>
                  <a:lnTo>
                    <a:pt x="9549" y="585"/>
                  </a:lnTo>
                  <a:cubicBezTo>
                    <a:pt x="9800" y="635"/>
                    <a:pt x="9900" y="710"/>
                    <a:pt x="10076" y="936"/>
                  </a:cubicBezTo>
                  <a:cubicBezTo>
                    <a:pt x="10226" y="1162"/>
                    <a:pt x="10351" y="1412"/>
                    <a:pt x="10452" y="1738"/>
                  </a:cubicBezTo>
                  <a:cubicBezTo>
                    <a:pt x="10527" y="2039"/>
                    <a:pt x="10602" y="2465"/>
                    <a:pt x="10627" y="2816"/>
                  </a:cubicBezTo>
                  <a:cubicBezTo>
                    <a:pt x="10727" y="3568"/>
                    <a:pt x="10752" y="4319"/>
                    <a:pt x="10778" y="5071"/>
                  </a:cubicBezTo>
                  <a:cubicBezTo>
                    <a:pt x="10502" y="5172"/>
                    <a:pt x="10301" y="5172"/>
                    <a:pt x="10051" y="5397"/>
                  </a:cubicBezTo>
                  <a:cubicBezTo>
                    <a:pt x="9148" y="6199"/>
                    <a:pt x="9173" y="7252"/>
                    <a:pt x="9900" y="8204"/>
                  </a:cubicBezTo>
                  <a:cubicBezTo>
                    <a:pt x="7544" y="9382"/>
                    <a:pt x="7143" y="11813"/>
                    <a:pt x="6667" y="14169"/>
                  </a:cubicBezTo>
                  <a:cubicBezTo>
                    <a:pt x="4838" y="14996"/>
                    <a:pt x="4136" y="16199"/>
                    <a:pt x="3359" y="18254"/>
                  </a:cubicBezTo>
                  <a:cubicBezTo>
                    <a:pt x="2231" y="21287"/>
                    <a:pt x="903" y="24921"/>
                    <a:pt x="51" y="28229"/>
                  </a:cubicBezTo>
                  <a:cubicBezTo>
                    <a:pt x="26" y="28405"/>
                    <a:pt x="1" y="28655"/>
                    <a:pt x="101" y="28806"/>
                  </a:cubicBezTo>
                  <a:cubicBezTo>
                    <a:pt x="118" y="28808"/>
                    <a:pt x="136" y="28809"/>
                    <a:pt x="153" y="28809"/>
                  </a:cubicBezTo>
                  <a:cubicBezTo>
                    <a:pt x="336" y="28809"/>
                    <a:pt x="513" y="28695"/>
                    <a:pt x="627" y="28580"/>
                  </a:cubicBezTo>
                  <a:cubicBezTo>
                    <a:pt x="3133" y="26199"/>
                    <a:pt x="5840" y="23442"/>
                    <a:pt x="8021" y="20961"/>
                  </a:cubicBezTo>
                  <a:cubicBezTo>
                    <a:pt x="9499" y="19282"/>
                    <a:pt x="10251" y="17753"/>
                    <a:pt x="9825" y="15673"/>
                  </a:cubicBezTo>
                  <a:cubicBezTo>
                    <a:pt x="11479" y="13543"/>
                    <a:pt x="12933" y="11462"/>
                    <a:pt x="11529" y="8806"/>
                  </a:cubicBezTo>
                  <a:cubicBezTo>
                    <a:pt x="12632" y="8330"/>
                    <a:pt x="13133" y="7553"/>
                    <a:pt x="12883" y="6249"/>
                  </a:cubicBezTo>
                  <a:cubicBezTo>
                    <a:pt x="12858" y="6099"/>
                    <a:pt x="12231" y="5247"/>
                    <a:pt x="11880" y="5197"/>
                  </a:cubicBezTo>
                  <a:cubicBezTo>
                    <a:pt x="12206" y="4595"/>
                    <a:pt x="12532" y="4044"/>
                    <a:pt x="12883" y="3492"/>
                  </a:cubicBezTo>
                  <a:cubicBezTo>
                    <a:pt x="13184" y="3016"/>
                    <a:pt x="13509" y="2590"/>
                    <a:pt x="13860" y="2189"/>
                  </a:cubicBezTo>
                  <a:cubicBezTo>
                    <a:pt x="13960" y="2039"/>
                    <a:pt x="14086" y="1913"/>
                    <a:pt x="14236" y="1788"/>
                  </a:cubicBezTo>
                  <a:cubicBezTo>
                    <a:pt x="14361" y="1688"/>
                    <a:pt x="14562" y="1588"/>
                    <a:pt x="14712" y="1487"/>
                  </a:cubicBezTo>
                  <a:lnTo>
                    <a:pt x="14712" y="1487"/>
                  </a:lnTo>
                  <a:cubicBezTo>
                    <a:pt x="14652" y="1911"/>
                    <a:pt x="14932" y="2253"/>
                    <a:pt x="15305" y="2253"/>
                  </a:cubicBezTo>
                  <a:cubicBezTo>
                    <a:pt x="15396" y="2253"/>
                    <a:pt x="15492" y="2233"/>
                    <a:pt x="15590" y="2189"/>
                  </a:cubicBezTo>
                  <a:cubicBezTo>
                    <a:pt x="16266" y="1888"/>
                    <a:pt x="16041" y="961"/>
                    <a:pt x="15364" y="786"/>
                  </a:cubicBezTo>
                  <a:cubicBezTo>
                    <a:pt x="15242" y="753"/>
                    <a:pt x="15124" y="739"/>
                    <a:pt x="15011" y="739"/>
                  </a:cubicBezTo>
                  <a:cubicBezTo>
                    <a:pt x="14241" y="739"/>
                    <a:pt x="13671" y="1424"/>
                    <a:pt x="13234" y="2014"/>
                  </a:cubicBezTo>
                  <a:cubicBezTo>
                    <a:pt x="12507" y="2991"/>
                    <a:pt x="11955" y="3969"/>
                    <a:pt x="11454" y="5046"/>
                  </a:cubicBezTo>
                  <a:cubicBezTo>
                    <a:pt x="11354" y="5046"/>
                    <a:pt x="11279" y="5021"/>
                    <a:pt x="11179" y="5021"/>
                  </a:cubicBezTo>
                  <a:cubicBezTo>
                    <a:pt x="11276" y="3412"/>
                    <a:pt x="11445" y="1"/>
                    <a:pt x="9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2363550" y="2366625"/>
              <a:ext cx="620875" cy="445625"/>
            </a:xfrm>
            <a:custGeom>
              <a:avLst/>
              <a:gdLst/>
              <a:ahLst/>
              <a:cxnLst/>
              <a:rect l="l" t="t" r="r" b="b"/>
              <a:pathLst>
                <a:path w="24835" h="17825" extrusionOk="0">
                  <a:moveTo>
                    <a:pt x="6775" y="0"/>
                  </a:moveTo>
                  <a:cubicBezTo>
                    <a:pt x="5596" y="0"/>
                    <a:pt x="4511" y="415"/>
                    <a:pt x="3660" y="1477"/>
                  </a:cubicBezTo>
                  <a:cubicBezTo>
                    <a:pt x="276" y="5713"/>
                    <a:pt x="7695" y="8570"/>
                    <a:pt x="10527" y="9397"/>
                  </a:cubicBezTo>
                  <a:cubicBezTo>
                    <a:pt x="10978" y="9522"/>
                    <a:pt x="11429" y="9647"/>
                    <a:pt x="11905" y="9798"/>
                  </a:cubicBezTo>
                  <a:cubicBezTo>
                    <a:pt x="10305" y="9509"/>
                    <a:pt x="8685" y="9338"/>
                    <a:pt x="7081" y="9338"/>
                  </a:cubicBezTo>
                  <a:cubicBezTo>
                    <a:pt x="6876" y="9338"/>
                    <a:pt x="6671" y="9341"/>
                    <a:pt x="6467" y="9347"/>
                  </a:cubicBezTo>
                  <a:cubicBezTo>
                    <a:pt x="4712" y="9397"/>
                    <a:pt x="2256" y="9522"/>
                    <a:pt x="1078" y="11001"/>
                  </a:cubicBezTo>
                  <a:cubicBezTo>
                    <a:pt x="1" y="12379"/>
                    <a:pt x="627" y="14184"/>
                    <a:pt x="1981" y="15111"/>
                  </a:cubicBezTo>
                  <a:cubicBezTo>
                    <a:pt x="3067" y="15846"/>
                    <a:pt x="4331" y="16025"/>
                    <a:pt x="5603" y="16025"/>
                  </a:cubicBezTo>
                  <a:cubicBezTo>
                    <a:pt x="6238" y="16025"/>
                    <a:pt x="6876" y="15980"/>
                    <a:pt x="7494" y="15938"/>
                  </a:cubicBezTo>
                  <a:cubicBezTo>
                    <a:pt x="10051" y="15813"/>
                    <a:pt x="12582" y="15663"/>
                    <a:pt x="15113" y="15512"/>
                  </a:cubicBezTo>
                  <a:cubicBezTo>
                    <a:pt x="15312" y="15499"/>
                    <a:pt x="15587" y="15486"/>
                    <a:pt x="15926" y="15486"/>
                  </a:cubicBezTo>
                  <a:cubicBezTo>
                    <a:pt x="17514" y="15486"/>
                    <a:pt x="20503" y="15776"/>
                    <a:pt x="23560" y="17718"/>
                  </a:cubicBezTo>
                  <a:cubicBezTo>
                    <a:pt x="23662" y="17782"/>
                    <a:pt x="23806" y="17824"/>
                    <a:pt x="23953" y="17824"/>
                  </a:cubicBezTo>
                  <a:cubicBezTo>
                    <a:pt x="24383" y="17824"/>
                    <a:pt x="24834" y="17459"/>
                    <a:pt x="24311" y="16189"/>
                  </a:cubicBezTo>
                  <a:cubicBezTo>
                    <a:pt x="22758" y="12480"/>
                    <a:pt x="20828" y="8871"/>
                    <a:pt x="15264" y="4259"/>
                  </a:cubicBezTo>
                  <a:cubicBezTo>
                    <a:pt x="13425" y="2726"/>
                    <a:pt x="9796" y="0"/>
                    <a:pt x="6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2261600" y="2797650"/>
              <a:ext cx="648350" cy="165350"/>
            </a:xfrm>
            <a:custGeom>
              <a:avLst/>
              <a:gdLst/>
              <a:ahLst/>
              <a:cxnLst/>
              <a:rect l="l" t="t" r="r" b="b"/>
              <a:pathLst>
                <a:path w="25934" h="6614" extrusionOk="0">
                  <a:moveTo>
                    <a:pt x="18798" y="0"/>
                  </a:moveTo>
                  <a:cubicBezTo>
                    <a:pt x="14326" y="0"/>
                    <a:pt x="10474" y="1457"/>
                    <a:pt x="8089" y="1755"/>
                  </a:cubicBezTo>
                  <a:cubicBezTo>
                    <a:pt x="7831" y="1788"/>
                    <a:pt x="7580" y="1802"/>
                    <a:pt x="7336" y="1802"/>
                  </a:cubicBezTo>
                  <a:cubicBezTo>
                    <a:pt x="5866" y="1802"/>
                    <a:pt x="4629" y="1288"/>
                    <a:pt x="3563" y="1288"/>
                  </a:cubicBezTo>
                  <a:cubicBezTo>
                    <a:pt x="3065" y="1288"/>
                    <a:pt x="2604" y="1400"/>
                    <a:pt x="2174" y="1730"/>
                  </a:cubicBezTo>
                  <a:cubicBezTo>
                    <a:pt x="0" y="3372"/>
                    <a:pt x="2072" y="6613"/>
                    <a:pt x="6283" y="6613"/>
                  </a:cubicBezTo>
                  <a:cubicBezTo>
                    <a:pt x="6636" y="6613"/>
                    <a:pt x="7005" y="6590"/>
                    <a:pt x="7387" y="6542"/>
                  </a:cubicBezTo>
                  <a:cubicBezTo>
                    <a:pt x="13046" y="5863"/>
                    <a:pt x="17765" y="2301"/>
                    <a:pt x="22208" y="2301"/>
                  </a:cubicBezTo>
                  <a:cubicBezTo>
                    <a:pt x="22684" y="2301"/>
                    <a:pt x="23157" y="2342"/>
                    <a:pt x="23628" y="2432"/>
                  </a:cubicBezTo>
                  <a:cubicBezTo>
                    <a:pt x="24192" y="2529"/>
                    <a:pt x="24621" y="2672"/>
                    <a:pt x="25125" y="2672"/>
                  </a:cubicBezTo>
                  <a:cubicBezTo>
                    <a:pt x="25270" y="2672"/>
                    <a:pt x="25420" y="2660"/>
                    <a:pt x="25582" y="2632"/>
                  </a:cubicBezTo>
                  <a:cubicBezTo>
                    <a:pt x="25833" y="2607"/>
                    <a:pt x="25933" y="2281"/>
                    <a:pt x="25808" y="2081"/>
                  </a:cubicBezTo>
                  <a:cubicBezTo>
                    <a:pt x="25006" y="652"/>
                    <a:pt x="22725" y="351"/>
                    <a:pt x="21221" y="151"/>
                  </a:cubicBezTo>
                  <a:cubicBezTo>
                    <a:pt x="20397" y="46"/>
                    <a:pt x="19588" y="0"/>
                    <a:pt x="18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530850" y="2899275"/>
              <a:ext cx="337125" cy="344800"/>
            </a:xfrm>
            <a:custGeom>
              <a:avLst/>
              <a:gdLst/>
              <a:ahLst/>
              <a:cxnLst/>
              <a:rect l="l" t="t" r="r" b="b"/>
              <a:pathLst>
                <a:path w="13485" h="13792" extrusionOk="0">
                  <a:moveTo>
                    <a:pt x="10212" y="0"/>
                  </a:moveTo>
                  <a:cubicBezTo>
                    <a:pt x="7668" y="0"/>
                    <a:pt x="3928" y="872"/>
                    <a:pt x="1504" y="3655"/>
                  </a:cubicBezTo>
                  <a:cubicBezTo>
                    <a:pt x="426" y="4883"/>
                    <a:pt x="0" y="6537"/>
                    <a:pt x="852" y="8016"/>
                  </a:cubicBezTo>
                  <a:cubicBezTo>
                    <a:pt x="1279" y="8718"/>
                    <a:pt x="2081" y="9144"/>
                    <a:pt x="2507" y="9820"/>
                  </a:cubicBezTo>
                  <a:cubicBezTo>
                    <a:pt x="3033" y="10672"/>
                    <a:pt x="2381" y="11424"/>
                    <a:pt x="2582" y="12302"/>
                  </a:cubicBezTo>
                  <a:cubicBezTo>
                    <a:pt x="2824" y="13339"/>
                    <a:pt x="3627" y="13792"/>
                    <a:pt x="4513" y="13792"/>
                  </a:cubicBezTo>
                  <a:cubicBezTo>
                    <a:pt x="4911" y="13792"/>
                    <a:pt x="5326" y="13701"/>
                    <a:pt x="5715" y="13530"/>
                  </a:cubicBezTo>
                  <a:cubicBezTo>
                    <a:pt x="7970" y="12552"/>
                    <a:pt x="8622" y="10021"/>
                    <a:pt x="10978" y="5585"/>
                  </a:cubicBezTo>
                  <a:cubicBezTo>
                    <a:pt x="11780" y="4106"/>
                    <a:pt x="13208" y="3154"/>
                    <a:pt x="13259" y="1951"/>
                  </a:cubicBezTo>
                  <a:cubicBezTo>
                    <a:pt x="13484" y="1499"/>
                    <a:pt x="13309" y="1073"/>
                    <a:pt x="12958" y="723"/>
                  </a:cubicBezTo>
                  <a:cubicBezTo>
                    <a:pt x="12845" y="317"/>
                    <a:pt x="11746" y="0"/>
                    <a:pt x="10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332225" y="3165900"/>
              <a:ext cx="245650" cy="169650"/>
            </a:xfrm>
            <a:custGeom>
              <a:avLst/>
              <a:gdLst/>
              <a:ahLst/>
              <a:cxnLst/>
              <a:rect l="l" t="t" r="r" b="b"/>
              <a:pathLst>
                <a:path w="9826" h="6786" extrusionOk="0">
                  <a:moveTo>
                    <a:pt x="8195" y="0"/>
                  </a:moveTo>
                  <a:cubicBezTo>
                    <a:pt x="7669" y="0"/>
                    <a:pt x="7074" y="292"/>
                    <a:pt x="6667" y="433"/>
                  </a:cubicBezTo>
                  <a:cubicBezTo>
                    <a:pt x="5740" y="759"/>
                    <a:pt x="4762" y="1035"/>
                    <a:pt x="3835" y="1361"/>
                  </a:cubicBezTo>
                  <a:cubicBezTo>
                    <a:pt x="2381" y="1912"/>
                    <a:pt x="0" y="2764"/>
                    <a:pt x="201" y="4719"/>
                  </a:cubicBezTo>
                  <a:cubicBezTo>
                    <a:pt x="327" y="6069"/>
                    <a:pt x="1486" y="6785"/>
                    <a:pt x="2687" y="6785"/>
                  </a:cubicBezTo>
                  <a:cubicBezTo>
                    <a:pt x="3159" y="6785"/>
                    <a:pt x="3636" y="6675"/>
                    <a:pt x="4061" y="6449"/>
                  </a:cubicBezTo>
                  <a:cubicBezTo>
                    <a:pt x="4913" y="5997"/>
                    <a:pt x="5389" y="5246"/>
                    <a:pt x="5940" y="4494"/>
                  </a:cubicBezTo>
                  <a:cubicBezTo>
                    <a:pt x="7720" y="2188"/>
                    <a:pt x="9825" y="960"/>
                    <a:pt x="8797" y="183"/>
                  </a:cubicBezTo>
                  <a:cubicBezTo>
                    <a:pt x="8621" y="50"/>
                    <a:pt x="8414" y="0"/>
                    <a:pt x="8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30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75" name="Google Shape;1475;p34"/>
          <p:cNvGrpSpPr/>
          <p:nvPr/>
        </p:nvGrpSpPr>
        <p:grpSpPr>
          <a:xfrm>
            <a:off x="6959200" y="3742728"/>
            <a:ext cx="2232934" cy="709188"/>
            <a:chOff x="7196900" y="3819825"/>
            <a:chExt cx="1947100" cy="632075"/>
          </a:xfrm>
        </p:grpSpPr>
        <p:sp>
          <p:nvSpPr>
            <p:cNvPr id="1476" name="Google Shape;1476;p34"/>
            <p:cNvSpPr/>
            <p:nvPr/>
          </p:nvSpPr>
          <p:spPr>
            <a:xfrm>
              <a:off x="7880725" y="3819825"/>
              <a:ext cx="1263275" cy="632075"/>
            </a:xfrm>
            <a:custGeom>
              <a:avLst/>
              <a:gdLst/>
              <a:ahLst/>
              <a:cxnLst/>
              <a:rect l="l" t="t" r="r" b="b"/>
              <a:pathLst>
                <a:path w="50531" h="25283" extrusionOk="0">
                  <a:moveTo>
                    <a:pt x="44964" y="0"/>
                  </a:moveTo>
                  <a:cubicBezTo>
                    <a:pt x="44586" y="0"/>
                    <a:pt x="44209" y="46"/>
                    <a:pt x="43840" y="142"/>
                  </a:cubicBezTo>
                  <a:cubicBezTo>
                    <a:pt x="41663" y="713"/>
                    <a:pt x="39968" y="2979"/>
                    <a:pt x="39950" y="5424"/>
                  </a:cubicBezTo>
                  <a:cubicBezTo>
                    <a:pt x="39616" y="5248"/>
                    <a:pt x="39248" y="5165"/>
                    <a:pt x="38879" y="5165"/>
                  </a:cubicBezTo>
                  <a:cubicBezTo>
                    <a:pt x="38124" y="5165"/>
                    <a:pt x="37367" y="5514"/>
                    <a:pt x="36899" y="6138"/>
                  </a:cubicBezTo>
                  <a:cubicBezTo>
                    <a:pt x="36185" y="7083"/>
                    <a:pt x="36150" y="8546"/>
                    <a:pt x="36828" y="9528"/>
                  </a:cubicBezTo>
                  <a:cubicBezTo>
                    <a:pt x="36552" y="9438"/>
                    <a:pt x="36265" y="9395"/>
                    <a:pt x="35978" y="9395"/>
                  </a:cubicBezTo>
                  <a:cubicBezTo>
                    <a:pt x="34945" y="9395"/>
                    <a:pt x="33903" y="9948"/>
                    <a:pt x="33331" y="10884"/>
                  </a:cubicBezTo>
                  <a:cubicBezTo>
                    <a:pt x="33302" y="9660"/>
                    <a:pt x="32172" y="8685"/>
                    <a:pt x="31074" y="8685"/>
                  </a:cubicBezTo>
                  <a:cubicBezTo>
                    <a:pt x="30795" y="8685"/>
                    <a:pt x="30518" y="8748"/>
                    <a:pt x="30262" y="8885"/>
                  </a:cubicBezTo>
                  <a:cubicBezTo>
                    <a:pt x="31261" y="6530"/>
                    <a:pt x="29441" y="3354"/>
                    <a:pt x="27032" y="3211"/>
                  </a:cubicBezTo>
                  <a:cubicBezTo>
                    <a:pt x="26976" y="3208"/>
                    <a:pt x="26919" y="3206"/>
                    <a:pt x="26863" y="3206"/>
                  </a:cubicBezTo>
                  <a:cubicBezTo>
                    <a:pt x="24528" y="3206"/>
                    <a:pt x="22572" y="6070"/>
                    <a:pt x="23357" y="8475"/>
                  </a:cubicBezTo>
                  <a:cubicBezTo>
                    <a:pt x="22526" y="7861"/>
                    <a:pt x="21528" y="7566"/>
                    <a:pt x="20529" y="7566"/>
                  </a:cubicBezTo>
                  <a:cubicBezTo>
                    <a:pt x="19062" y="7566"/>
                    <a:pt x="17593" y="8203"/>
                    <a:pt x="16648" y="9403"/>
                  </a:cubicBezTo>
                  <a:cubicBezTo>
                    <a:pt x="16511" y="8226"/>
                    <a:pt x="15398" y="7364"/>
                    <a:pt x="14324" y="7364"/>
                  </a:cubicBezTo>
                  <a:cubicBezTo>
                    <a:pt x="13997" y="7364"/>
                    <a:pt x="13674" y="7444"/>
                    <a:pt x="13383" y="7618"/>
                  </a:cubicBezTo>
                  <a:cubicBezTo>
                    <a:pt x="13570" y="5508"/>
                    <a:pt x="11760" y="3446"/>
                    <a:pt x="9812" y="3446"/>
                  </a:cubicBezTo>
                  <a:cubicBezTo>
                    <a:pt x="9718" y="3446"/>
                    <a:pt x="9623" y="3451"/>
                    <a:pt x="9529" y="3461"/>
                  </a:cubicBezTo>
                  <a:cubicBezTo>
                    <a:pt x="7477" y="3657"/>
                    <a:pt x="5924" y="6173"/>
                    <a:pt x="6531" y="8314"/>
                  </a:cubicBezTo>
                  <a:cubicBezTo>
                    <a:pt x="6254" y="8107"/>
                    <a:pt x="5931" y="8013"/>
                    <a:pt x="5604" y="8013"/>
                  </a:cubicBezTo>
                  <a:cubicBezTo>
                    <a:pt x="4752" y="8013"/>
                    <a:pt x="3877" y="8652"/>
                    <a:pt x="3748" y="9581"/>
                  </a:cubicBezTo>
                  <a:cubicBezTo>
                    <a:pt x="3527" y="9517"/>
                    <a:pt x="3301" y="9486"/>
                    <a:pt x="3075" y="9486"/>
                  </a:cubicBezTo>
                  <a:cubicBezTo>
                    <a:pt x="1988" y="9486"/>
                    <a:pt x="914" y="10198"/>
                    <a:pt x="500" y="11276"/>
                  </a:cubicBezTo>
                  <a:cubicBezTo>
                    <a:pt x="1" y="12579"/>
                    <a:pt x="518" y="14256"/>
                    <a:pt x="1660" y="14987"/>
                  </a:cubicBezTo>
                  <a:cubicBezTo>
                    <a:pt x="17700" y="25283"/>
                    <a:pt x="34473" y="22785"/>
                    <a:pt x="49567" y="24765"/>
                  </a:cubicBezTo>
                  <a:cubicBezTo>
                    <a:pt x="49835" y="19502"/>
                    <a:pt x="50085" y="14220"/>
                    <a:pt x="50353" y="8957"/>
                  </a:cubicBezTo>
                  <a:cubicBezTo>
                    <a:pt x="50460" y="6905"/>
                    <a:pt x="50531" y="4728"/>
                    <a:pt x="49603" y="2908"/>
                  </a:cubicBezTo>
                  <a:cubicBezTo>
                    <a:pt x="48698" y="1127"/>
                    <a:pt x="46829" y="0"/>
                    <a:pt x="44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8808650" y="3957150"/>
              <a:ext cx="216950" cy="370125"/>
            </a:xfrm>
            <a:custGeom>
              <a:avLst/>
              <a:gdLst/>
              <a:ahLst/>
              <a:cxnLst/>
              <a:rect l="l" t="t" r="r" b="b"/>
              <a:pathLst>
                <a:path w="8678" h="14805" extrusionOk="0">
                  <a:moveTo>
                    <a:pt x="6838" y="0"/>
                  </a:moveTo>
                  <a:cubicBezTo>
                    <a:pt x="6758" y="0"/>
                    <a:pt x="6683" y="43"/>
                    <a:pt x="6652" y="145"/>
                  </a:cubicBezTo>
                  <a:cubicBezTo>
                    <a:pt x="6045" y="2001"/>
                    <a:pt x="5349" y="3838"/>
                    <a:pt x="4600" y="5640"/>
                  </a:cubicBezTo>
                  <a:cubicBezTo>
                    <a:pt x="4136" y="4445"/>
                    <a:pt x="3708" y="3232"/>
                    <a:pt x="3297" y="2018"/>
                  </a:cubicBezTo>
                  <a:cubicBezTo>
                    <a:pt x="3260" y="1919"/>
                    <a:pt x="3186" y="1878"/>
                    <a:pt x="3110" y="1878"/>
                  </a:cubicBezTo>
                  <a:cubicBezTo>
                    <a:pt x="2967" y="1878"/>
                    <a:pt x="2817" y="2022"/>
                    <a:pt x="2887" y="2197"/>
                  </a:cubicBezTo>
                  <a:cubicBezTo>
                    <a:pt x="3351" y="3535"/>
                    <a:pt x="3832" y="4873"/>
                    <a:pt x="4332" y="6211"/>
                  </a:cubicBezTo>
                  <a:cubicBezTo>
                    <a:pt x="4332" y="6211"/>
                    <a:pt x="4332" y="6211"/>
                    <a:pt x="4332" y="6229"/>
                  </a:cubicBezTo>
                  <a:cubicBezTo>
                    <a:pt x="4171" y="6622"/>
                    <a:pt x="3993" y="7032"/>
                    <a:pt x="3815" y="7425"/>
                  </a:cubicBezTo>
                  <a:cubicBezTo>
                    <a:pt x="2708" y="9833"/>
                    <a:pt x="1424" y="12135"/>
                    <a:pt x="103" y="14437"/>
                  </a:cubicBezTo>
                  <a:cubicBezTo>
                    <a:pt x="1" y="14616"/>
                    <a:pt x="156" y="14804"/>
                    <a:pt x="310" y="14804"/>
                  </a:cubicBezTo>
                  <a:cubicBezTo>
                    <a:pt x="372" y="14804"/>
                    <a:pt x="433" y="14775"/>
                    <a:pt x="478" y="14704"/>
                  </a:cubicBezTo>
                  <a:cubicBezTo>
                    <a:pt x="1798" y="12599"/>
                    <a:pt x="2940" y="10351"/>
                    <a:pt x="3993" y="8103"/>
                  </a:cubicBezTo>
                  <a:cubicBezTo>
                    <a:pt x="5599" y="7550"/>
                    <a:pt x="7115" y="6729"/>
                    <a:pt x="8489" y="5712"/>
                  </a:cubicBezTo>
                  <a:cubicBezTo>
                    <a:pt x="8677" y="5567"/>
                    <a:pt x="8526" y="5306"/>
                    <a:pt x="8329" y="5306"/>
                  </a:cubicBezTo>
                  <a:cubicBezTo>
                    <a:pt x="8283" y="5306"/>
                    <a:pt x="8234" y="5321"/>
                    <a:pt x="8186" y="5355"/>
                  </a:cubicBezTo>
                  <a:cubicBezTo>
                    <a:pt x="6991" y="6265"/>
                    <a:pt x="5670" y="6979"/>
                    <a:pt x="4261" y="7514"/>
                  </a:cubicBezTo>
                  <a:cubicBezTo>
                    <a:pt x="5331" y="5177"/>
                    <a:pt x="6277" y="2768"/>
                    <a:pt x="7080" y="323"/>
                  </a:cubicBezTo>
                  <a:cubicBezTo>
                    <a:pt x="7137" y="140"/>
                    <a:pt x="6980" y="0"/>
                    <a:pt x="6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8430575" y="4009300"/>
              <a:ext cx="228050" cy="277950"/>
            </a:xfrm>
            <a:custGeom>
              <a:avLst/>
              <a:gdLst/>
              <a:ahLst/>
              <a:cxnLst/>
              <a:rect l="l" t="t" r="r" b="b"/>
              <a:pathLst>
                <a:path w="9122" h="11118" extrusionOk="0">
                  <a:moveTo>
                    <a:pt x="4277" y="0"/>
                  </a:moveTo>
                  <a:cubicBezTo>
                    <a:pt x="4151" y="0"/>
                    <a:pt x="4019" y="93"/>
                    <a:pt x="4039" y="254"/>
                  </a:cubicBezTo>
                  <a:cubicBezTo>
                    <a:pt x="4342" y="3215"/>
                    <a:pt x="4860" y="6177"/>
                    <a:pt x="5681" y="9050"/>
                  </a:cubicBezTo>
                  <a:cubicBezTo>
                    <a:pt x="3664" y="7658"/>
                    <a:pt x="1898" y="5928"/>
                    <a:pt x="470" y="3929"/>
                  </a:cubicBezTo>
                  <a:cubicBezTo>
                    <a:pt x="428" y="3868"/>
                    <a:pt x="372" y="3843"/>
                    <a:pt x="316" y="3843"/>
                  </a:cubicBezTo>
                  <a:cubicBezTo>
                    <a:pt x="159" y="3843"/>
                    <a:pt x="0" y="4039"/>
                    <a:pt x="131" y="4197"/>
                  </a:cubicBezTo>
                  <a:cubicBezTo>
                    <a:pt x="1666" y="6356"/>
                    <a:pt x="3575" y="8211"/>
                    <a:pt x="5788" y="9692"/>
                  </a:cubicBezTo>
                  <a:cubicBezTo>
                    <a:pt x="5805" y="9710"/>
                    <a:pt x="5823" y="9710"/>
                    <a:pt x="5859" y="9710"/>
                  </a:cubicBezTo>
                  <a:cubicBezTo>
                    <a:pt x="5984" y="10138"/>
                    <a:pt x="6109" y="10567"/>
                    <a:pt x="6251" y="10977"/>
                  </a:cubicBezTo>
                  <a:cubicBezTo>
                    <a:pt x="6283" y="11076"/>
                    <a:pt x="6352" y="11117"/>
                    <a:pt x="6427" y="11117"/>
                  </a:cubicBezTo>
                  <a:cubicBezTo>
                    <a:pt x="6566" y="11117"/>
                    <a:pt x="6720" y="10973"/>
                    <a:pt x="6662" y="10799"/>
                  </a:cubicBezTo>
                  <a:cubicBezTo>
                    <a:pt x="6341" y="9692"/>
                    <a:pt x="6037" y="8586"/>
                    <a:pt x="5770" y="7480"/>
                  </a:cubicBezTo>
                  <a:cubicBezTo>
                    <a:pt x="5841" y="7480"/>
                    <a:pt x="5912" y="7462"/>
                    <a:pt x="5966" y="7391"/>
                  </a:cubicBezTo>
                  <a:cubicBezTo>
                    <a:pt x="6555" y="6713"/>
                    <a:pt x="7108" y="6017"/>
                    <a:pt x="7608" y="5285"/>
                  </a:cubicBezTo>
                  <a:cubicBezTo>
                    <a:pt x="8125" y="4554"/>
                    <a:pt x="8625" y="3804"/>
                    <a:pt x="9035" y="3019"/>
                  </a:cubicBezTo>
                  <a:cubicBezTo>
                    <a:pt x="9122" y="2858"/>
                    <a:pt x="8958" y="2705"/>
                    <a:pt x="8803" y="2705"/>
                  </a:cubicBezTo>
                  <a:cubicBezTo>
                    <a:pt x="8735" y="2705"/>
                    <a:pt x="8668" y="2734"/>
                    <a:pt x="8625" y="2805"/>
                  </a:cubicBezTo>
                  <a:cubicBezTo>
                    <a:pt x="8161" y="3554"/>
                    <a:pt x="7732" y="4304"/>
                    <a:pt x="7215" y="5035"/>
                  </a:cubicBezTo>
                  <a:cubicBezTo>
                    <a:pt x="6733" y="5731"/>
                    <a:pt x="6216" y="6391"/>
                    <a:pt x="5663" y="7034"/>
                  </a:cubicBezTo>
                  <a:cubicBezTo>
                    <a:pt x="5127" y="4786"/>
                    <a:pt x="4717" y="2502"/>
                    <a:pt x="4485" y="182"/>
                  </a:cubicBezTo>
                  <a:cubicBezTo>
                    <a:pt x="4469" y="57"/>
                    <a:pt x="4375" y="0"/>
                    <a:pt x="4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7196900" y="4002700"/>
              <a:ext cx="1556350" cy="380075"/>
            </a:xfrm>
            <a:custGeom>
              <a:avLst/>
              <a:gdLst/>
              <a:ahLst/>
              <a:cxnLst/>
              <a:rect l="l" t="t" r="r" b="b"/>
              <a:pathLst>
                <a:path w="62254" h="15203" extrusionOk="0">
                  <a:moveTo>
                    <a:pt x="25976" y="1"/>
                  </a:moveTo>
                  <a:cubicBezTo>
                    <a:pt x="25700" y="1"/>
                    <a:pt x="25425" y="52"/>
                    <a:pt x="25159" y="161"/>
                  </a:cubicBezTo>
                  <a:cubicBezTo>
                    <a:pt x="23482" y="839"/>
                    <a:pt x="22786" y="3622"/>
                    <a:pt x="23892" y="5317"/>
                  </a:cubicBezTo>
                  <a:cubicBezTo>
                    <a:pt x="23426" y="4970"/>
                    <a:pt x="22883" y="4800"/>
                    <a:pt x="22343" y="4800"/>
                  </a:cubicBezTo>
                  <a:cubicBezTo>
                    <a:pt x="21664" y="4800"/>
                    <a:pt x="20991" y="5068"/>
                    <a:pt x="20484" y="5585"/>
                  </a:cubicBezTo>
                  <a:cubicBezTo>
                    <a:pt x="20035" y="4248"/>
                    <a:pt x="18770" y="3445"/>
                    <a:pt x="17542" y="3445"/>
                  </a:cubicBezTo>
                  <a:cubicBezTo>
                    <a:pt x="16918" y="3445"/>
                    <a:pt x="16303" y="3653"/>
                    <a:pt x="15809" y="4104"/>
                  </a:cubicBezTo>
                  <a:cubicBezTo>
                    <a:pt x="15845" y="3105"/>
                    <a:pt x="15238" y="2106"/>
                    <a:pt x="14435" y="1784"/>
                  </a:cubicBezTo>
                  <a:cubicBezTo>
                    <a:pt x="14238" y="1707"/>
                    <a:pt x="14030" y="1670"/>
                    <a:pt x="13823" y="1670"/>
                  </a:cubicBezTo>
                  <a:cubicBezTo>
                    <a:pt x="13171" y="1670"/>
                    <a:pt x="12521" y="2036"/>
                    <a:pt x="12169" y="2659"/>
                  </a:cubicBezTo>
                  <a:cubicBezTo>
                    <a:pt x="11785" y="1233"/>
                    <a:pt x="10500" y="251"/>
                    <a:pt x="9243" y="251"/>
                  </a:cubicBezTo>
                  <a:cubicBezTo>
                    <a:pt x="8927" y="251"/>
                    <a:pt x="8613" y="314"/>
                    <a:pt x="8315" y="446"/>
                  </a:cubicBezTo>
                  <a:cubicBezTo>
                    <a:pt x="6835" y="1089"/>
                    <a:pt x="6103" y="3337"/>
                    <a:pt x="6799" y="5032"/>
                  </a:cubicBezTo>
                  <a:cubicBezTo>
                    <a:pt x="6560" y="4686"/>
                    <a:pt x="6186" y="4499"/>
                    <a:pt x="5820" y="4499"/>
                  </a:cubicBezTo>
                  <a:cubicBezTo>
                    <a:pt x="5638" y="4499"/>
                    <a:pt x="5459" y="4545"/>
                    <a:pt x="5300" y="4639"/>
                  </a:cubicBezTo>
                  <a:cubicBezTo>
                    <a:pt x="4800" y="4907"/>
                    <a:pt x="4515" y="5621"/>
                    <a:pt x="4640" y="6245"/>
                  </a:cubicBezTo>
                  <a:cubicBezTo>
                    <a:pt x="4164" y="5858"/>
                    <a:pt x="3590" y="5668"/>
                    <a:pt x="3018" y="5668"/>
                  </a:cubicBezTo>
                  <a:cubicBezTo>
                    <a:pt x="2324" y="5668"/>
                    <a:pt x="1633" y="5947"/>
                    <a:pt x="1125" y="6495"/>
                  </a:cubicBezTo>
                  <a:cubicBezTo>
                    <a:pt x="215" y="7494"/>
                    <a:pt x="1" y="9260"/>
                    <a:pt x="661" y="10545"/>
                  </a:cubicBezTo>
                  <a:cubicBezTo>
                    <a:pt x="21483" y="13222"/>
                    <a:pt x="41860" y="14203"/>
                    <a:pt x="62254" y="15202"/>
                  </a:cubicBezTo>
                  <a:cubicBezTo>
                    <a:pt x="62225" y="13761"/>
                    <a:pt x="60988" y="12594"/>
                    <a:pt x="59791" y="12594"/>
                  </a:cubicBezTo>
                  <a:cubicBezTo>
                    <a:pt x="59491" y="12594"/>
                    <a:pt x="59193" y="12668"/>
                    <a:pt x="58917" y="12829"/>
                  </a:cubicBezTo>
                  <a:cubicBezTo>
                    <a:pt x="60380" y="10938"/>
                    <a:pt x="59952" y="7530"/>
                    <a:pt x="58096" y="6102"/>
                  </a:cubicBezTo>
                  <a:cubicBezTo>
                    <a:pt x="57501" y="5650"/>
                    <a:pt x="56807" y="5440"/>
                    <a:pt x="56110" y="5440"/>
                  </a:cubicBezTo>
                  <a:cubicBezTo>
                    <a:pt x="54633" y="5440"/>
                    <a:pt x="53141" y="6382"/>
                    <a:pt x="52547" y="7958"/>
                  </a:cubicBezTo>
                  <a:cubicBezTo>
                    <a:pt x="52163" y="7350"/>
                    <a:pt x="51543" y="7073"/>
                    <a:pt x="50911" y="7073"/>
                  </a:cubicBezTo>
                  <a:cubicBezTo>
                    <a:pt x="49931" y="7073"/>
                    <a:pt x="48924" y="7739"/>
                    <a:pt x="48729" y="8868"/>
                  </a:cubicBezTo>
                  <a:cubicBezTo>
                    <a:pt x="48610" y="7589"/>
                    <a:pt x="47499" y="6583"/>
                    <a:pt x="46420" y="6583"/>
                  </a:cubicBezTo>
                  <a:cubicBezTo>
                    <a:pt x="46204" y="6583"/>
                    <a:pt x="45990" y="6623"/>
                    <a:pt x="45785" y="6709"/>
                  </a:cubicBezTo>
                  <a:cubicBezTo>
                    <a:pt x="46320" y="4140"/>
                    <a:pt x="44679" y="1196"/>
                    <a:pt x="42431" y="696"/>
                  </a:cubicBezTo>
                  <a:cubicBezTo>
                    <a:pt x="42193" y="641"/>
                    <a:pt x="41954" y="615"/>
                    <a:pt x="41716" y="615"/>
                  </a:cubicBezTo>
                  <a:cubicBezTo>
                    <a:pt x="39701" y="615"/>
                    <a:pt x="37767" y="2492"/>
                    <a:pt x="37560" y="4853"/>
                  </a:cubicBezTo>
                  <a:cubicBezTo>
                    <a:pt x="37084" y="3679"/>
                    <a:pt x="35965" y="3059"/>
                    <a:pt x="34873" y="3059"/>
                  </a:cubicBezTo>
                  <a:cubicBezTo>
                    <a:pt x="33958" y="3059"/>
                    <a:pt x="33062" y="3496"/>
                    <a:pt x="32581" y="4407"/>
                  </a:cubicBezTo>
                  <a:cubicBezTo>
                    <a:pt x="32170" y="3403"/>
                    <a:pt x="31209" y="2809"/>
                    <a:pt x="30276" y="2809"/>
                  </a:cubicBezTo>
                  <a:cubicBezTo>
                    <a:pt x="29834" y="2809"/>
                    <a:pt x="29398" y="2943"/>
                    <a:pt x="29031" y="3230"/>
                  </a:cubicBezTo>
                  <a:cubicBezTo>
                    <a:pt x="28956" y="1469"/>
                    <a:pt x="27459" y="1"/>
                    <a:pt x="25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8145450" y="4097525"/>
              <a:ext cx="146375" cy="187550"/>
            </a:xfrm>
            <a:custGeom>
              <a:avLst/>
              <a:gdLst/>
              <a:ahLst/>
              <a:cxnLst/>
              <a:rect l="l" t="t" r="r" b="b"/>
              <a:pathLst>
                <a:path w="5855" h="7502" extrusionOk="0">
                  <a:moveTo>
                    <a:pt x="3652" y="0"/>
                  </a:moveTo>
                  <a:cubicBezTo>
                    <a:pt x="3573" y="0"/>
                    <a:pt x="3498" y="45"/>
                    <a:pt x="3472" y="150"/>
                  </a:cubicBezTo>
                  <a:cubicBezTo>
                    <a:pt x="3186" y="1096"/>
                    <a:pt x="2865" y="2006"/>
                    <a:pt x="2472" y="2898"/>
                  </a:cubicBezTo>
                  <a:cubicBezTo>
                    <a:pt x="2187" y="2131"/>
                    <a:pt x="1901" y="1364"/>
                    <a:pt x="1616" y="596"/>
                  </a:cubicBezTo>
                  <a:cubicBezTo>
                    <a:pt x="1579" y="503"/>
                    <a:pt x="1504" y="464"/>
                    <a:pt x="1428" y="464"/>
                  </a:cubicBezTo>
                  <a:cubicBezTo>
                    <a:pt x="1286" y="464"/>
                    <a:pt x="1136" y="600"/>
                    <a:pt x="1206" y="775"/>
                  </a:cubicBezTo>
                  <a:cubicBezTo>
                    <a:pt x="1545" y="1667"/>
                    <a:pt x="1866" y="2577"/>
                    <a:pt x="2205" y="3469"/>
                  </a:cubicBezTo>
                  <a:cubicBezTo>
                    <a:pt x="1616" y="4736"/>
                    <a:pt x="920" y="5967"/>
                    <a:pt x="117" y="7145"/>
                  </a:cubicBezTo>
                  <a:cubicBezTo>
                    <a:pt x="0" y="7314"/>
                    <a:pt x="158" y="7501"/>
                    <a:pt x="321" y="7501"/>
                  </a:cubicBezTo>
                  <a:cubicBezTo>
                    <a:pt x="382" y="7501"/>
                    <a:pt x="443" y="7475"/>
                    <a:pt x="492" y="7412"/>
                  </a:cubicBezTo>
                  <a:cubicBezTo>
                    <a:pt x="974" y="6734"/>
                    <a:pt x="1420" y="6038"/>
                    <a:pt x="1830" y="5307"/>
                  </a:cubicBezTo>
                  <a:cubicBezTo>
                    <a:pt x="3133" y="4665"/>
                    <a:pt x="4417" y="3933"/>
                    <a:pt x="5648" y="3166"/>
                  </a:cubicBezTo>
                  <a:cubicBezTo>
                    <a:pt x="5854" y="3019"/>
                    <a:pt x="5697" y="2751"/>
                    <a:pt x="5495" y="2751"/>
                  </a:cubicBezTo>
                  <a:cubicBezTo>
                    <a:pt x="5452" y="2751"/>
                    <a:pt x="5407" y="2763"/>
                    <a:pt x="5363" y="2791"/>
                  </a:cubicBezTo>
                  <a:cubicBezTo>
                    <a:pt x="4328" y="3433"/>
                    <a:pt x="3275" y="4040"/>
                    <a:pt x="2205" y="4593"/>
                  </a:cubicBezTo>
                  <a:cubicBezTo>
                    <a:pt x="2901" y="3219"/>
                    <a:pt x="3472" y="1774"/>
                    <a:pt x="3882" y="311"/>
                  </a:cubicBezTo>
                  <a:cubicBezTo>
                    <a:pt x="3938" y="131"/>
                    <a:pt x="3789" y="0"/>
                    <a:pt x="3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7784500" y="4111900"/>
              <a:ext cx="260475" cy="182350"/>
            </a:xfrm>
            <a:custGeom>
              <a:avLst/>
              <a:gdLst/>
              <a:ahLst/>
              <a:cxnLst/>
              <a:rect l="l" t="t" r="r" b="b"/>
              <a:pathLst>
                <a:path w="10419" h="7294" extrusionOk="0">
                  <a:moveTo>
                    <a:pt x="2984" y="0"/>
                  </a:moveTo>
                  <a:cubicBezTo>
                    <a:pt x="2843" y="0"/>
                    <a:pt x="2684" y="142"/>
                    <a:pt x="2743" y="307"/>
                  </a:cubicBezTo>
                  <a:cubicBezTo>
                    <a:pt x="3225" y="1716"/>
                    <a:pt x="3653" y="3126"/>
                    <a:pt x="4099" y="4536"/>
                  </a:cubicBezTo>
                  <a:cubicBezTo>
                    <a:pt x="3867" y="4446"/>
                    <a:pt x="3635" y="4375"/>
                    <a:pt x="3403" y="4268"/>
                  </a:cubicBezTo>
                  <a:cubicBezTo>
                    <a:pt x="3047" y="4125"/>
                    <a:pt x="2690" y="3982"/>
                    <a:pt x="2351" y="3840"/>
                  </a:cubicBezTo>
                  <a:cubicBezTo>
                    <a:pt x="1691" y="3572"/>
                    <a:pt x="1030" y="3322"/>
                    <a:pt x="459" y="2912"/>
                  </a:cubicBezTo>
                  <a:cubicBezTo>
                    <a:pt x="418" y="2884"/>
                    <a:pt x="376" y="2871"/>
                    <a:pt x="336" y="2871"/>
                  </a:cubicBezTo>
                  <a:cubicBezTo>
                    <a:pt x="149" y="2871"/>
                    <a:pt x="1" y="3137"/>
                    <a:pt x="192" y="3269"/>
                  </a:cubicBezTo>
                  <a:cubicBezTo>
                    <a:pt x="781" y="3679"/>
                    <a:pt x="1441" y="3947"/>
                    <a:pt x="2101" y="4232"/>
                  </a:cubicBezTo>
                  <a:cubicBezTo>
                    <a:pt x="2476" y="4375"/>
                    <a:pt x="2833" y="4536"/>
                    <a:pt x="3207" y="4678"/>
                  </a:cubicBezTo>
                  <a:cubicBezTo>
                    <a:pt x="3564" y="4821"/>
                    <a:pt x="3921" y="5017"/>
                    <a:pt x="4278" y="5142"/>
                  </a:cubicBezTo>
                  <a:cubicBezTo>
                    <a:pt x="4474" y="5731"/>
                    <a:pt x="4652" y="6320"/>
                    <a:pt x="4831" y="6927"/>
                  </a:cubicBezTo>
                  <a:cubicBezTo>
                    <a:pt x="4702" y="7070"/>
                    <a:pt x="4849" y="7293"/>
                    <a:pt x="5022" y="7293"/>
                  </a:cubicBezTo>
                  <a:cubicBezTo>
                    <a:pt x="5065" y="7293"/>
                    <a:pt x="5110" y="7279"/>
                    <a:pt x="5152" y="7248"/>
                  </a:cubicBezTo>
                  <a:cubicBezTo>
                    <a:pt x="7043" y="5927"/>
                    <a:pt x="8756" y="4268"/>
                    <a:pt x="10273" y="2537"/>
                  </a:cubicBezTo>
                  <a:cubicBezTo>
                    <a:pt x="10418" y="2379"/>
                    <a:pt x="10251" y="2191"/>
                    <a:pt x="10081" y="2191"/>
                  </a:cubicBezTo>
                  <a:cubicBezTo>
                    <a:pt x="10022" y="2191"/>
                    <a:pt x="9962" y="2214"/>
                    <a:pt x="9916" y="2270"/>
                  </a:cubicBezTo>
                  <a:cubicBezTo>
                    <a:pt x="9381" y="2876"/>
                    <a:pt x="8810" y="3447"/>
                    <a:pt x="8239" y="4000"/>
                  </a:cubicBezTo>
                  <a:cubicBezTo>
                    <a:pt x="8078" y="3304"/>
                    <a:pt x="7900" y="2609"/>
                    <a:pt x="7650" y="1931"/>
                  </a:cubicBezTo>
                  <a:cubicBezTo>
                    <a:pt x="7611" y="1852"/>
                    <a:pt x="7524" y="1803"/>
                    <a:pt x="7431" y="1803"/>
                  </a:cubicBezTo>
                  <a:cubicBezTo>
                    <a:pt x="7397" y="1803"/>
                    <a:pt x="7362" y="1809"/>
                    <a:pt x="7329" y="1824"/>
                  </a:cubicBezTo>
                  <a:cubicBezTo>
                    <a:pt x="7204" y="1877"/>
                    <a:pt x="7186" y="2002"/>
                    <a:pt x="7222" y="2127"/>
                  </a:cubicBezTo>
                  <a:cubicBezTo>
                    <a:pt x="7436" y="2858"/>
                    <a:pt x="7650" y="3572"/>
                    <a:pt x="7811" y="4321"/>
                  </a:cubicBezTo>
                  <a:cubicBezTo>
                    <a:pt x="7828" y="4339"/>
                    <a:pt x="7828" y="4357"/>
                    <a:pt x="7846" y="4393"/>
                  </a:cubicBezTo>
                  <a:cubicBezTo>
                    <a:pt x="7721" y="4500"/>
                    <a:pt x="7614" y="4607"/>
                    <a:pt x="7489" y="4732"/>
                  </a:cubicBezTo>
                  <a:cubicBezTo>
                    <a:pt x="6758" y="5392"/>
                    <a:pt x="5991" y="5999"/>
                    <a:pt x="5206" y="6605"/>
                  </a:cubicBezTo>
                  <a:cubicBezTo>
                    <a:pt x="4956" y="5713"/>
                    <a:pt x="4670" y="4821"/>
                    <a:pt x="4385" y="3929"/>
                  </a:cubicBezTo>
                  <a:cubicBezTo>
                    <a:pt x="4438" y="3911"/>
                    <a:pt x="4492" y="3875"/>
                    <a:pt x="4510" y="3804"/>
                  </a:cubicBezTo>
                  <a:cubicBezTo>
                    <a:pt x="4813" y="3108"/>
                    <a:pt x="5099" y="2412"/>
                    <a:pt x="5384" y="1716"/>
                  </a:cubicBezTo>
                  <a:cubicBezTo>
                    <a:pt x="5452" y="1546"/>
                    <a:pt x="5311" y="1426"/>
                    <a:pt x="5171" y="1426"/>
                  </a:cubicBezTo>
                  <a:cubicBezTo>
                    <a:pt x="5091" y="1426"/>
                    <a:pt x="5013" y="1465"/>
                    <a:pt x="4974" y="1556"/>
                  </a:cubicBezTo>
                  <a:cubicBezTo>
                    <a:pt x="4706" y="2163"/>
                    <a:pt x="4474" y="2769"/>
                    <a:pt x="4206" y="3376"/>
                  </a:cubicBezTo>
                  <a:cubicBezTo>
                    <a:pt x="3867" y="2287"/>
                    <a:pt x="3511" y="1217"/>
                    <a:pt x="3154" y="128"/>
                  </a:cubicBezTo>
                  <a:cubicBezTo>
                    <a:pt x="3123" y="38"/>
                    <a:pt x="3056" y="0"/>
                    <a:pt x="2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34"/>
          <p:cNvGrpSpPr/>
          <p:nvPr/>
        </p:nvGrpSpPr>
        <p:grpSpPr>
          <a:xfrm>
            <a:off x="-24163" y="4243100"/>
            <a:ext cx="9192325" cy="1260356"/>
            <a:chOff x="0" y="4243100"/>
            <a:chExt cx="9192325" cy="1260356"/>
          </a:xfrm>
        </p:grpSpPr>
        <p:sp>
          <p:nvSpPr>
            <p:cNvPr id="1483" name="Google Shape;1483;p34"/>
            <p:cNvSpPr/>
            <p:nvPr/>
          </p:nvSpPr>
          <p:spPr>
            <a:xfrm>
              <a:off x="0" y="4243100"/>
              <a:ext cx="9192325" cy="1260356"/>
            </a:xfrm>
            <a:custGeom>
              <a:avLst/>
              <a:gdLst/>
              <a:ahLst/>
              <a:cxnLst/>
              <a:rect l="l" t="t" r="r" b="b"/>
              <a:pathLst>
                <a:path w="266232" h="47169" extrusionOk="0">
                  <a:moveTo>
                    <a:pt x="223116" y="1"/>
                  </a:moveTo>
                  <a:cubicBezTo>
                    <a:pt x="135800" y="1"/>
                    <a:pt x="76189" y="14851"/>
                    <a:pt x="1" y="22814"/>
                  </a:cubicBezTo>
                  <a:lnTo>
                    <a:pt x="1" y="42940"/>
                  </a:lnTo>
                  <a:cubicBezTo>
                    <a:pt x="34233" y="41087"/>
                    <a:pt x="68545" y="40162"/>
                    <a:pt x="102855" y="40162"/>
                  </a:cubicBezTo>
                  <a:cubicBezTo>
                    <a:pt x="157426" y="40162"/>
                    <a:pt x="211993" y="42502"/>
                    <a:pt x="266231" y="47169"/>
                  </a:cubicBezTo>
                  <a:lnTo>
                    <a:pt x="266231" y="1171"/>
                  </a:lnTo>
                  <a:cubicBezTo>
                    <a:pt x="251071" y="363"/>
                    <a:pt x="236756" y="1"/>
                    <a:pt x="223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4" name="Google Shape;1484;p34"/>
            <p:cNvGrpSpPr/>
            <p:nvPr/>
          </p:nvGrpSpPr>
          <p:grpSpPr>
            <a:xfrm>
              <a:off x="7002346" y="4424566"/>
              <a:ext cx="74406" cy="67512"/>
              <a:chOff x="5326971" y="3517429"/>
              <a:chExt cx="74406" cy="67512"/>
            </a:xfrm>
          </p:grpSpPr>
          <p:sp>
            <p:nvSpPr>
              <p:cNvPr id="1485" name="Google Shape;1485;p34"/>
              <p:cNvSpPr/>
              <p:nvPr/>
            </p:nvSpPr>
            <p:spPr>
              <a:xfrm>
                <a:off x="5366130" y="3517429"/>
                <a:ext cx="3291" cy="6008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03" fill="none" extrusionOk="0">
                    <a:moveTo>
                      <a:pt x="0" y="0"/>
                    </a:moveTo>
                    <a:lnTo>
                      <a:pt x="89" y="1303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5396112" y="3537996"/>
                <a:ext cx="5265" cy="3624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86" fill="none" extrusionOk="0">
                    <a:moveTo>
                      <a:pt x="1" y="785"/>
                    </a:moveTo>
                    <a:lnTo>
                      <a:pt x="144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4"/>
              <p:cNvSpPr/>
              <p:nvPr/>
            </p:nvSpPr>
            <p:spPr>
              <a:xfrm>
                <a:off x="5326971" y="3539656"/>
                <a:ext cx="13089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982" fill="none" extrusionOk="0">
                    <a:moveTo>
                      <a:pt x="1" y="0"/>
                    </a:moveTo>
                    <a:cubicBezTo>
                      <a:pt x="108" y="321"/>
                      <a:pt x="233" y="660"/>
                      <a:pt x="357" y="98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8" name="Google Shape;1488;p34"/>
            <p:cNvGrpSpPr/>
            <p:nvPr/>
          </p:nvGrpSpPr>
          <p:grpSpPr>
            <a:xfrm>
              <a:off x="5772080" y="4576175"/>
              <a:ext cx="30677" cy="51879"/>
              <a:chOff x="5822805" y="3872050"/>
              <a:chExt cx="30677" cy="51879"/>
            </a:xfrm>
          </p:grpSpPr>
          <p:sp>
            <p:nvSpPr>
              <p:cNvPr id="1489" name="Google Shape;1489;p34"/>
              <p:cNvSpPr/>
              <p:nvPr/>
            </p:nvSpPr>
            <p:spPr>
              <a:xfrm>
                <a:off x="5822805" y="3878644"/>
                <a:ext cx="3949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39" fill="none" extrusionOk="0">
                    <a:moveTo>
                      <a:pt x="0" y="0"/>
                    </a:moveTo>
                    <a:cubicBezTo>
                      <a:pt x="0" y="286"/>
                      <a:pt x="36" y="553"/>
                      <a:pt x="107" y="839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5853445" y="3872050"/>
                <a:ext cx="37" cy="518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5" fill="none" extrusionOk="0">
                    <a:moveTo>
                      <a:pt x="1" y="0"/>
                    </a:moveTo>
                    <a:lnTo>
                      <a:pt x="1" y="1125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4"/>
            <p:cNvGrpSpPr/>
            <p:nvPr/>
          </p:nvGrpSpPr>
          <p:grpSpPr>
            <a:xfrm>
              <a:off x="4888413" y="4477514"/>
              <a:ext cx="82889" cy="62578"/>
              <a:chOff x="4915963" y="3914014"/>
              <a:chExt cx="82889" cy="62578"/>
            </a:xfrm>
          </p:grpSpPr>
          <p:sp>
            <p:nvSpPr>
              <p:cNvPr id="1492" name="Google Shape;1492;p34"/>
              <p:cNvSpPr/>
              <p:nvPr/>
            </p:nvSpPr>
            <p:spPr>
              <a:xfrm>
                <a:off x="4955123" y="3914014"/>
                <a:ext cx="37" cy="55984"/>
              </a:xfrm>
              <a:custGeom>
                <a:avLst/>
                <a:gdLst/>
                <a:ahLst/>
                <a:cxnLst/>
                <a:rect l="l" t="t" r="r" b="b"/>
                <a:pathLst>
                  <a:path w="1" h="1214" fill="none" extrusionOk="0">
                    <a:moveTo>
                      <a:pt x="0" y="0"/>
                    </a:moveTo>
                    <a:lnTo>
                      <a:pt x="0" y="1214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4990991" y="3927987"/>
                <a:ext cx="7861" cy="42011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11" fill="none" extrusionOk="0">
                    <a:moveTo>
                      <a:pt x="215" y="1"/>
                    </a:moveTo>
                    <a:cubicBezTo>
                      <a:pt x="143" y="304"/>
                      <a:pt x="72" y="607"/>
                      <a:pt x="1" y="91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4915963" y="3942006"/>
                <a:ext cx="7861" cy="34586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50" fill="none" extrusionOk="0">
                    <a:moveTo>
                      <a:pt x="1" y="0"/>
                    </a:moveTo>
                    <a:cubicBezTo>
                      <a:pt x="72" y="250"/>
                      <a:pt x="143" y="500"/>
                      <a:pt x="215" y="749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5" name="Google Shape;1495;p34"/>
            <p:cNvGrpSpPr/>
            <p:nvPr/>
          </p:nvGrpSpPr>
          <p:grpSpPr>
            <a:xfrm>
              <a:off x="5186238" y="4876721"/>
              <a:ext cx="80951" cy="62578"/>
              <a:chOff x="4981850" y="4484221"/>
              <a:chExt cx="80951" cy="62578"/>
            </a:xfrm>
          </p:grpSpPr>
          <p:sp>
            <p:nvSpPr>
              <p:cNvPr id="1496" name="Google Shape;1496;p34"/>
              <p:cNvSpPr/>
              <p:nvPr/>
            </p:nvSpPr>
            <p:spPr>
              <a:xfrm>
                <a:off x="5024264" y="4484221"/>
                <a:ext cx="37" cy="59304"/>
              </a:xfrm>
              <a:custGeom>
                <a:avLst/>
                <a:gdLst/>
                <a:ahLst/>
                <a:cxnLst/>
                <a:rect l="l" t="t" r="r" b="b"/>
                <a:pathLst>
                  <a:path w="1" h="1286" fill="none" extrusionOk="0">
                    <a:moveTo>
                      <a:pt x="1" y="0"/>
                    </a:moveTo>
                    <a:lnTo>
                      <a:pt x="1" y="1285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5054282" y="4501514"/>
                <a:ext cx="8519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0" y="981"/>
                    </a:moveTo>
                    <a:cubicBezTo>
                      <a:pt x="72" y="642"/>
                      <a:pt x="161" y="321"/>
                      <a:pt x="232" y="0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4981850" y="4498193"/>
                <a:ext cx="7861" cy="45331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83" fill="none" extrusionOk="0">
                    <a:moveTo>
                      <a:pt x="1" y="1"/>
                    </a:moveTo>
                    <a:cubicBezTo>
                      <a:pt x="72" y="322"/>
                      <a:pt x="144" y="661"/>
                      <a:pt x="215" y="982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4"/>
            <p:cNvGrpSpPr/>
            <p:nvPr/>
          </p:nvGrpSpPr>
          <p:grpSpPr>
            <a:xfrm>
              <a:off x="6557724" y="4705483"/>
              <a:ext cx="80256" cy="62578"/>
              <a:chOff x="6191399" y="4826483"/>
              <a:chExt cx="80256" cy="62578"/>
            </a:xfrm>
          </p:grpSpPr>
          <p:sp>
            <p:nvSpPr>
              <p:cNvPr id="1500" name="Google Shape;1500;p34"/>
              <p:cNvSpPr/>
              <p:nvPr/>
            </p:nvSpPr>
            <p:spPr>
              <a:xfrm>
                <a:off x="6233154" y="4826483"/>
                <a:ext cx="37" cy="59304"/>
              </a:xfrm>
              <a:custGeom>
                <a:avLst/>
                <a:gdLst/>
                <a:ahLst/>
                <a:cxnLst/>
                <a:rect l="l" t="t" r="r" b="b"/>
                <a:pathLst>
                  <a:path w="1" h="1286" fill="none" extrusionOk="0">
                    <a:moveTo>
                      <a:pt x="0" y="1"/>
                    </a:moveTo>
                    <a:lnTo>
                      <a:pt x="0" y="1286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6263136" y="4843776"/>
                <a:ext cx="8519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1" y="982"/>
                    </a:moveTo>
                    <a:cubicBezTo>
                      <a:pt x="90" y="661"/>
                      <a:pt x="161" y="340"/>
                      <a:pt x="233" y="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6191399" y="4840502"/>
                <a:ext cx="7861" cy="4611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00" fill="none" extrusionOk="0">
                    <a:moveTo>
                      <a:pt x="0" y="0"/>
                    </a:moveTo>
                    <a:cubicBezTo>
                      <a:pt x="71" y="339"/>
                      <a:pt x="143" y="660"/>
                      <a:pt x="214" y="999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7508827" y="5016439"/>
              <a:ext cx="80293" cy="62578"/>
              <a:chOff x="6899227" y="4787839"/>
              <a:chExt cx="80293" cy="62578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6940982" y="4787839"/>
                <a:ext cx="37" cy="59258"/>
              </a:xfrm>
              <a:custGeom>
                <a:avLst/>
                <a:gdLst/>
                <a:ahLst/>
                <a:cxnLst/>
                <a:rect l="l" t="t" r="r" b="b"/>
                <a:pathLst>
                  <a:path w="1" h="1285" fill="none" extrusionOk="0">
                    <a:moveTo>
                      <a:pt x="0" y="0"/>
                    </a:moveTo>
                    <a:lnTo>
                      <a:pt x="0" y="1285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6971000" y="4805132"/>
                <a:ext cx="8519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0" y="981"/>
                    </a:moveTo>
                    <a:cubicBezTo>
                      <a:pt x="89" y="660"/>
                      <a:pt x="161" y="339"/>
                      <a:pt x="232" y="0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6899227" y="4801812"/>
                <a:ext cx="7861" cy="4611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00" fill="none" extrusionOk="0">
                    <a:moveTo>
                      <a:pt x="0" y="1"/>
                    </a:moveTo>
                    <a:cubicBezTo>
                      <a:pt x="72" y="340"/>
                      <a:pt x="143" y="661"/>
                      <a:pt x="215" y="1000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4"/>
            <p:cNvGrpSpPr/>
            <p:nvPr/>
          </p:nvGrpSpPr>
          <p:grpSpPr>
            <a:xfrm>
              <a:off x="8264855" y="5054650"/>
              <a:ext cx="80293" cy="63408"/>
              <a:chOff x="5836480" y="4396188"/>
              <a:chExt cx="80293" cy="63408"/>
            </a:xfrm>
          </p:grpSpPr>
          <p:sp>
            <p:nvSpPr>
              <p:cNvPr id="1508" name="Google Shape;1508;p34"/>
              <p:cNvSpPr/>
              <p:nvPr/>
            </p:nvSpPr>
            <p:spPr>
              <a:xfrm>
                <a:off x="5908253" y="4413435"/>
                <a:ext cx="8519" cy="4616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001" fill="none" extrusionOk="0">
                    <a:moveTo>
                      <a:pt x="0" y="1000"/>
                    </a:moveTo>
                    <a:cubicBezTo>
                      <a:pt x="90" y="661"/>
                      <a:pt x="161" y="340"/>
                      <a:pt x="232" y="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9" name="Google Shape;1509;p34"/>
              <p:cNvGrpSpPr/>
              <p:nvPr/>
            </p:nvGrpSpPr>
            <p:grpSpPr>
              <a:xfrm>
                <a:off x="5836480" y="4396188"/>
                <a:ext cx="41792" cy="60088"/>
                <a:chOff x="5836480" y="4396188"/>
                <a:chExt cx="41792" cy="60088"/>
              </a:xfrm>
            </p:grpSpPr>
            <p:sp>
              <p:nvSpPr>
                <p:cNvPr id="1510" name="Google Shape;1510;p34"/>
                <p:cNvSpPr/>
                <p:nvPr/>
              </p:nvSpPr>
              <p:spPr>
                <a:xfrm>
                  <a:off x="5878235" y="4396188"/>
                  <a:ext cx="37" cy="60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303" fill="none" extrusionOk="0">
                      <a:moveTo>
                        <a:pt x="1" y="0"/>
                      </a:moveTo>
                      <a:lnTo>
                        <a:pt x="1" y="1303"/>
                      </a:lnTo>
                    </a:path>
                  </a:pathLst>
                </a:custGeom>
                <a:noFill/>
                <a:ln w="757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4"/>
                <p:cNvSpPr/>
                <p:nvPr/>
              </p:nvSpPr>
              <p:spPr>
                <a:xfrm>
                  <a:off x="5836480" y="4410161"/>
                  <a:ext cx="7861" cy="46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1000" fill="none" extrusionOk="0">
                      <a:moveTo>
                        <a:pt x="1" y="1"/>
                      </a:moveTo>
                      <a:cubicBezTo>
                        <a:pt x="72" y="340"/>
                        <a:pt x="143" y="661"/>
                        <a:pt x="215" y="1000"/>
                      </a:cubicBezTo>
                    </a:path>
                  </a:pathLst>
                </a:custGeom>
                <a:noFill/>
                <a:ln w="757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12" name="Google Shape;1512;p34"/>
            <p:cNvGrpSpPr/>
            <p:nvPr/>
          </p:nvGrpSpPr>
          <p:grpSpPr>
            <a:xfrm>
              <a:off x="6046846" y="5128313"/>
              <a:ext cx="80256" cy="63408"/>
              <a:chOff x="5437246" y="4899713"/>
              <a:chExt cx="80256" cy="63408"/>
            </a:xfrm>
          </p:grpSpPr>
          <p:sp>
            <p:nvSpPr>
              <p:cNvPr id="1513" name="Google Shape;1513;p34"/>
              <p:cNvSpPr/>
              <p:nvPr/>
            </p:nvSpPr>
            <p:spPr>
              <a:xfrm>
                <a:off x="5478964" y="4899713"/>
                <a:ext cx="37" cy="60134"/>
              </a:xfrm>
              <a:custGeom>
                <a:avLst/>
                <a:gdLst/>
                <a:ahLst/>
                <a:cxnLst/>
                <a:rect l="l" t="t" r="r" b="b"/>
                <a:pathLst>
                  <a:path w="1" h="1304" fill="none" extrusionOk="0">
                    <a:moveTo>
                      <a:pt x="1" y="1"/>
                    </a:moveTo>
                    <a:lnTo>
                      <a:pt x="1" y="1303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4"/>
              <p:cNvSpPr/>
              <p:nvPr/>
            </p:nvSpPr>
            <p:spPr>
              <a:xfrm>
                <a:off x="5508983" y="4917836"/>
                <a:ext cx="8519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1" y="982"/>
                    </a:moveTo>
                    <a:lnTo>
                      <a:pt x="233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4"/>
              <p:cNvSpPr/>
              <p:nvPr/>
            </p:nvSpPr>
            <p:spPr>
              <a:xfrm>
                <a:off x="5437246" y="4914562"/>
                <a:ext cx="7861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82" fill="none" extrusionOk="0">
                    <a:moveTo>
                      <a:pt x="0" y="0"/>
                    </a:moveTo>
                    <a:lnTo>
                      <a:pt x="214" y="981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4"/>
            <p:cNvGrpSpPr/>
            <p:nvPr/>
          </p:nvGrpSpPr>
          <p:grpSpPr>
            <a:xfrm>
              <a:off x="7727348" y="4390680"/>
              <a:ext cx="80293" cy="63408"/>
              <a:chOff x="6390998" y="4284268"/>
              <a:chExt cx="80293" cy="63408"/>
            </a:xfrm>
          </p:grpSpPr>
          <p:sp>
            <p:nvSpPr>
              <p:cNvPr id="1517" name="Google Shape;1517;p34"/>
              <p:cNvSpPr/>
              <p:nvPr/>
            </p:nvSpPr>
            <p:spPr>
              <a:xfrm>
                <a:off x="6432753" y="4284268"/>
                <a:ext cx="37" cy="60134"/>
              </a:xfrm>
              <a:custGeom>
                <a:avLst/>
                <a:gdLst/>
                <a:ahLst/>
                <a:cxnLst/>
                <a:rect l="l" t="t" r="r" b="b"/>
                <a:pathLst>
                  <a:path w="1" h="1304" fill="none" extrusionOk="0">
                    <a:moveTo>
                      <a:pt x="1" y="1"/>
                    </a:moveTo>
                    <a:lnTo>
                      <a:pt x="1" y="1303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4"/>
              <p:cNvSpPr/>
              <p:nvPr/>
            </p:nvSpPr>
            <p:spPr>
              <a:xfrm>
                <a:off x="6462771" y="4301561"/>
                <a:ext cx="8519" cy="4611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000" fill="none" extrusionOk="0">
                    <a:moveTo>
                      <a:pt x="1" y="1000"/>
                    </a:moveTo>
                    <a:cubicBezTo>
                      <a:pt x="90" y="660"/>
                      <a:pt x="161" y="339"/>
                      <a:pt x="233" y="0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4"/>
              <p:cNvSpPr/>
              <p:nvPr/>
            </p:nvSpPr>
            <p:spPr>
              <a:xfrm>
                <a:off x="6390998" y="4298241"/>
                <a:ext cx="7897" cy="46161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001" fill="none" extrusionOk="0">
                    <a:moveTo>
                      <a:pt x="1" y="1"/>
                    </a:moveTo>
                    <a:lnTo>
                      <a:pt x="215" y="100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0" name="Google Shape;1520;p34"/>
            <p:cNvGrpSpPr/>
            <p:nvPr/>
          </p:nvGrpSpPr>
          <p:grpSpPr>
            <a:xfrm>
              <a:off x="958612" y="4960892"/>
              <a:ext cx="34625" cy="88909"/>
              <a:chOff x="997737" y="4927704"/>
              <a:chExt cx="34625" cy="88909"/>
            </a:xfrm>
          </p:grpSpPr>
          <p:sp>
            <p:nvSpPr>
              <p:cNvPr id="1521" name="Google Shape;1521;p34"/>
              <p:cNvSpPr/>
              <p:nvPr/>
            </p:nvSpPr>
            <p:spPr>
              <a:xfrm>
                <a:off x="997737" y="4969669"/>
                <a:ext cx="4607" cy="4694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018" fill="none" extrusionOk="0">
                    <a:moveTo>
                      <a:pt x="1" y="1"/>
                    </a:moveTo>
                    <a:cubicBezTo>
                      <a:pt x="54" y="340"/>
                      <a:pt x="90" y="679"/>
                      <a:pt x="126" y="1018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4"/>
              <p:cNvSpPr/>
              <p:nvPr/>
            </p:nvSpPr>
            <p:spPr>
              <a:xfrm>
                <a:off x="1027097" y="4927704"/>
                <a:ext cx="5265" cy="7987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732" fill="none" extrusionOk="0">
                    <a:moveTo>
                      <a:pt x="1" y="1"/>
                    </a:moveTo>
                    <a:cubicBezTo>
                      <a:pt x="54" y="572"/>
                      <a:pt x="90" y="1160"/>
                      <a:pt x="143" y="173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3" name="Google Shape;1523;p34"/>
            <p:cNvGrpSpPr/>
            <p:nvPr/>
          </p:nvGrpSpPr>
          <p:grpSpPr>
            <a:xfrm>
              <a:off x="8672779" y="4607517"/>
              <a:ext cx="73748" cy="97948"/>
              <a:chOff x="6974254" y="4186367"/>
              <a:chExt cx="73748" cy="97948"/>
            </a:xfrm>
          </p:grpSpPr>
          <p:sp>
            <p:nvSpPr>
              <p:cNvPr id="1524" name="Google Shape;1524;p34"/>
              <p:cNvSpPr/>
              <p:nvPr/>
            </p:nvSpPr>
            <p:spPr>
              <a:xfrm>
                <a:off x="6974254" y="4233265"/>
                <a:ext cx="7203" cy="4694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018" fill="none" extrusionOk="0">
                    <a:moveTo>
                      <a:pt x="0" y="0"/>
                    </a:moveTo>
                    <a:cubicBezTo>
                      <a:pt x="54" y="339"/>
                      <a:pt x="125" y="678"/>
                      <a:pt x="197" y="1017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4"/>
              <p:cNvSpPr/>
              <p:nvPr/>
            </p:nvSpPr>
            <p:spPr>
              <a:xfrm>
                <a:off x="7010123" y="4186367"/>
                <a:ext cx="3949" cy="9794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24" fill="none" extrusionOk="0">
                    <a:moveTo>
                      <a:pt x="1" y="0"/>
                    </a:moveTo>
                    <a:lnTo>
                      <a:pt x="108" y="2124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4"/>
              <p:cNvSpPr/>
              <p:nvPr/>
            </p:nvSpPr>
            <p:spPr>
              <a:xfrm>
                <a:off x="7047966" y="4233265"/>
                <a:ext cx="37" cy="469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18" fill="none" extrusionOk="0">
                    <a:moveTo>
                      <a:pt x="1" y="0"/>
                    </a:moveTo>
                    <a:lnTo>
                      <a:pt x="1" y="1017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4"/>
            <p:cNvGrpSpPr/>
            <p:nvPr/>
          </p:nvGrpSpPr>
          <p:grpSpPr>
            <a:xfrm>
              <a:off x="4531994" y="5119274"/>
              <a:ext cx="33309" cy="79041"/>
              <a:chOff x="3922394" y="4890674"/>
              <a:chExt cx="33309" cy="79041"/>
            </a:xfrm>
          </p:grpSpPr>
          <p:sp>
            <p:nvSpPr>
              <p:cNvPr id="1528" name="Google Shape;1528;p34"/>
              <p:cNvSpPr/>
              <p:nvPr/>
            </p:nvSpPr>
            <p:spPr>
              <a:xfrm>
                <a:off x="3922394" y="4913732"/>
                <a:ext cx="37" cy="55984"/>
              </a:xfrm>
              <a:custGeom>
                <a:avLst/>
                <a:gdLst/>
                <a:ahLst/>
                <a:cxnLst/>
                <a:rect l="l" t="t" r="r" b="b"/>
                <a:pathLst>
                  <a:path w="1" h="1214" fill="none" extrusionOk="0">
                    <a:moveTo>
                      <a:pt x="0" y="0"/>
                    </a:moveTo>
                    <a:lnTo>
                      <a:pt x="0" y="1214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4"/>
              <p:cNvSpPr/>
              <p:nvPr/>
            </p:nvSpPr>
            <p:spPr>
              <a:xfrm>
                <a:off x="3955667" y="4890674"/>
                <a:ext cx="37" cy="790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714" fill="none" extrusionOk="0">
                    <a:moveTo>
                      <a:pt x="0" y="1"/>
                    </a:moveTo>
                    <a:lnTo>
                      <a:pt x="0" y="1714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34"/>
            <p:cNvGrpSpPr/>
            <p:nvPr/>
          </p:nvGrpSpPr>
          <p:grpSpPr>
            <a:xfrm>
              <a:off x="3657304" y="4766421"/>
              <a:ext cx="110933" cy="132553"/>
              <a:chOff x="4148103" y="5123543"/>
              <a:chExt cx="269125" cy="321576"/>
            </a:xfrm>
          </p:grpSpPr>
          <p:sp>
            <p:nvSpPr>
              <p:cNvPr id="1531" name="Google Shape;1531;p34"/>
              <p:cNvSpPr/>
              <p:nvPr/>
            </p:nvSpPr>
            <p:spPr>
              <a:xfrm>
                <a:off x="4148103" y="5293170"/>
                <a:ext cx="42716" cy="13410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804" fill="none" extrusionOk="0">
                    <a:moveTo>
                      <a:pt x="1" y="0"/>
                    </a:moveTo>
                    <a:cubicBezTo>
                      <a:pt x="108" y="268"/>
                      <a:pt x="215" y="535"/>
                      <a:pt x="322" y="803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4294502" y="5123543"/>
                <a:ext cx="132" cy="2887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731" fill="none" extrusionOk="0">
                    <a:moveTo>
                      <a:pt x="0" y="1731"/>
                    </a:moveTo>
                    <a:lnTo>
                      <a:pt x="0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4400697" y="5260312"/>
                <a:ext cx="16531" cy="18480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108" fill="none" extrusionOk="0">
                    <a:moveTo>
                      <a:pt x="0" y="1107"/>
                    </a:moveTo>
                    <a:cubicBezTo>
                      <a:pt x="36" y="732"/>
                      <a:pt x="89" y="376"/>
                      <a:pt x="125" y="1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4" name="Google Shape;1534;p34"/>
            <p:cNvGrpSpPr/>
            <p:nvPr/>
          </p:nvGrpSpPr>
          <p:grpSpPr>
            <a:xfrm>
              <a:off x="4271090" y="4562596"/>
              <a:ext cx="89434" cy="79041"/>
              <a:chOff x="3522465" y="4154271"/>
              <a:chExt cx="89434" cy="79041"/>
            </a:xfrm>
          </p:grpSpPr>
          <p:sp>
            <p:nvSpPr>
              <p:cNvPr id="1535" name="Google Shape;1535;p34"/>
              <p:cNvSpPr/>
              <p:nvPr/>
            </p:nvSpPr>
            <p:spPr>
              <a:xfrm>
                <a:off x="3522465" y="4186367"/>
                <a:ext cx="7239" cy="4694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018" fill="none" extrusionOk="0">
                    <a:moveTo>
                      <a:pt x="19" y="0"/>
                    </a:moveTo>
                    <a:cubicBezTo>
                      <a:pt x="1" y="357"/>
                      <a:pt x="54" y="714"/>
                      <a:pt x="197" y="1017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4"/>
              <p:cNvSpPr/>
              <p:nvPr/>
            </p:nvSpPr>
            <p:spPr>
              <a:xfrm>
                <a:off x="3570107" y="4154271"/>
                <a:ext cx="4607" cy="79041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714" fill="none" extrusionOk="0">
                    <a:moveTo>
                      <a:pt x="0" y="0"/>
                    </a:moveTo>
                    <a:cubicBezTo>
                      <a:pt x="36" y="571"/>
                      <a:pt x="90" y="1142"/>
                      <a:pt x="125" y="1713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4"/>
              <p:cNvSpPr/>
              <p:nvPr/>
            </p:nvSpPr>
            <p:spPr>
              <a:xfrm>
                <a:off x="3606634" y="4177328"/>
                <a:ext cx="5265" cy="5104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07" fill="none" extrusionOk="0">
                    <a:moveTo>
                      <a:pt x="54" y="1106"/>
                    </a:moveTo>
                    <a:cubicBezTo>
                      <a:pt x="1" y="732"/>
                      <a:pt x="36" y="357"/>
                      <a:pt x="143" y="0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4"/>
            <p:cNvGrpSpPr/>
            <p:nvPr/>
          </p:nvGrpSpPr>
          <p:grpSpPr>
            <a:xfrm>
              <a:off x="346332" y="5000817"/>
              <a:ext cx="41792" cy="93844"/>
              <a:chOff x="4891832" y="3454067"/>
              <a:chExt cx="41792" cy="93844"/>
            </a:xfrm>
          </p:grpSpPr>
          <p:sp>
            <p:nvSpPr>
              <p:cNvPr id="1539" name="Google Shape;1539;p34"/>
              <p:cNvSpPr/>
              <p:nvPr/>
            </p:nvSpPr>
            <p:spPr>
              <a:xfrm>
                <a:off x="4891832" y="3491928"/>
                <a:ext cx="9835" cy="55984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214" fill="none" extrusionOk="0">
                    <a:moveTo>
                      <a:pt x="1" y="0"/>
                    </a:moveTo>
                    <a:cubicBezTo>
                      <a:pt x="90" y="393"/>
                      <a:pt x="179" y="803"/>
                      <a:pt x="268" y="1213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4"/>
              <p:cNvSpPr/>
              <p:nvPr/>
            </p:nvSpPr>
            <p:spPr>
              <a:xfrm>
                <a:off x="4930333" y="3454067"/>
                <a:ext cx="3291" cy="8480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839" fill="none" extrusionOk="0">
                    <a:moveTo>
                      <a:pt x="54" y="0"/>
                    </a:moveTo>
                    <a:cubicBezTo>
                      <a:pt x="0" y="625"/>
                      <a:pt x="18" y="1232"/>
                      <a:pt x="89" y="1838"/>
                    </a:cubicBez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1" name="Google Shape;1541;p34"/>
            <p:cNvGrpSpPr/>
            <p:nvPr/>
          </p:nvGrpSpPr>
          <p:grpSpPr>
            <a:xfrm>
              <a:off x="3182168" y="4953892"/>
              <a:ext cx="81573" cy="102928"/>
              <a:chOff x="2802243" y="4633955"/>
              <a:chExt cx="81573" cy="102928"/>
            </a:xfrm>
          </p:grpSpPr>
          <p:sp>
            <p:nvSpPr>
              <p:cNvPr id="1542" name="Google Shape;1542;p34"/>
              <p:cNvSpPr/>
              <p:nvPr/>
            </p:nvSpPr>
            <p:spPr>
              <a:xfrm>
                <a:off x="2802243" y="4680853"/>
                <a:ext cx="37" cy="51049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7" fill="none" extrusionOk="0">
                    <a:moveTo>
                      <a:pt x="1" y="1107"/>
                    </a:moveTo>
                    <a:lnTo>
                      <a:pt x="1" y="1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4"/>
              <p:cNvSpPr/>
              <p:nvPr/>
            </p:nvSpPr>
            <p:spPr>
              <a:xfrm>
                <a:off x="2839427" y="4633955"/>
                <a:ext cx="37" cy="93844"/>
              </a:xfrm>
              <a:custGeom>
                <a:avLst/>
                <a:gdLst/>
                <a:ahLst/>
                <a:cxnLst/>
                <a:rect l="l" t="t" r="r" b="b"/>
                <a:pathLst>
                  <a:path w="1" h="2035" fill="none" extrusionOk="0">
                    <a:moveTo>
                      <a:pt x="1" y="2035"/>
                    </a:moveTo>
                    <a:lnTo>
                      <a:pt x="1" y="1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4"/>
              <p:cNvSpPr/>
              <p:nvPr/>
            </p:nvSpPr>
            <p:spPr>
              <a:xfrm>
                <a:off x="2883779" y="4694872"/>
                <a:ext cx="37" cy="42011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" fill="none" extrusionOk="0">
                    <a:moveTo>
                      <a:pt x="1" y="910"/>
                    </a:moveTo>
                    <a:lnTo>
                      <a:pt x="1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5" name="Google Shape;1545;p34"/>
            <p:cNvGrpSpPr/>
            <p:nvPr/>
          </p:nvGrpSpPr>
          <p:grpSpPr>
            <a:xfrm>
              <a:off x="2318249" y="4955966"/>
              <a:ext cx="88739" cy="98778"/>
              <a:chOff x="2483887" y="5072504"/>
              <a:chExt cx="88739" cy="98778"/>
            </a:xfrm>
          </p:grpSpPr>
          <p:sp>
            <p:nvSpPr>
              <p:cNvPr id="1546" name="Google Shape;1546;p34"/>
              <p:cNvSpPr/>
              <p:nvPr/>
            </p:nvSpPr>
            <p:spPr>
              <a:xfrm>
                <a:off x="2483887" y="5119403"/>
                <a:ext cx="37" cy="5109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8" fill="none" extrusionOk="0">
                    <a:moveTo>
                      <a:pt x="0" y="1"/>
                    </a:moveTo>
                    <a:lnTo>
                      <a:pt x="0" y="1107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2524984" y="5072504"/>
                <a:ext cx="37" cy="98778"/>
              </a:xfrm>
              <a:custGeom>
                <a:avLst/>
                <a:gdLst/>
                <a:ahLst/>
                <a:cxnLst/>
                <a:rect l="l" t="t" r="r" b="b"/>
                <a:pathLst>
                  <a:path w="1" h="2142" fill="none" extrusionOk="0">
                    <a:moveTo>
                      <a:pt x="0" y="1"/>
                    </a:moveTo>
                    <a:lnTo>
                      <a:pt x="0" y="2142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2572589" y="5119403"/>
                <a:ext cx="37" cy="42841"/>
              </a:xfrm>
              <a:custGeom>
                <a:avLst/>
                <a:gdLst/>
                <a:ahLst/>
                <a:cxnLst/>
                <a:rect l="l" t="t" r="r" b="b"/>
                <a:pathLst>
                  <a:path w="1" h="929" fill="none" extrusionOk="0">
                    <a:moveTo>
                      <a:pt x="1" y="1"/>
                    </a:moveTo>
                    <a:lnTo>
                      <a:pt x="1" y="929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9" name="Google Shape;1549;p34"/>
            <p:cNvGrpSpPr/>
            <p:nvPr/>
          </p:nvGrpSpPr>
          <p:grpSpPr>
            <a:xfrm>
              <a:off x="1628245" y="4788652"/>
              <a:ext cx="110933" cy="88079"/>
              <a:chOff x="1400920" y="4965564"/>
              <a:chExt cx="110933" cy="88079"/>
            </a:xfrm>
          </p:grpSpPr>
          <p:sp>
            <p:nvSpPr>
              <p:cNvPr id="1550" name="Google Shape;1550;p34"/>
              <p:cNvSpPr/>
              <p:nvPr/>
            </p:nvSpPr>
            <p:spPr>
              <a:xfrm>
                <a:off x="1400920" y="4988576"/>
                <a:ext cx="37" cy="560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15" fill="none" extrusionOk="0">
                    <a:moveTo>
                      <a:pt x="1" y="1214"/>
                    </a:moveTo>
                    <a:lnTo>
                      <a:pt x="1" y="1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445271" y="4965564"/>
                <a:ext cx="37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607" fill="none" extrusionOk="0">
                    <a:moveTo>
                      <a:pt x="1" y="1606"/>
                    </a:moveTo>
                    <a:lnTo>
                      <a:pt x="1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511816" y="5002594"/>
                <a:ext cx="37" cy="51049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7" fill="none" extrusionOk="0">
                    <a:moveTo>
                      <a:pt x="1" y="1106"/>
                    </a:moveTo>
                    <a:lnTo>
                      <a:pt x="1" y="0"/>
                    </a:lnTo>
                  </a:path>
                </a:pathLst>
              </a:custGeom>
              <a:noFill/>
              <a:ln w="7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3" name="Google Shape;1553;p34"/>
          <p:cNvGrpSpPr/>
          <p:nvPr/>
        </p:nvGrpSpPr>
        <p:grpSpPr>
          <a:xfrm>
            <a:off x="3245068" y="4260152"/>
            <a:ext cx="446675" cy="759440"/>
            <a:chOff x="4278975" y="3221200"/>
            <a:chExt cx="1174225" cy="1996425"/>
          </a:xfrm>
        </p:grpSpPr>
        <p:sp>
          <p:nvSpPr>
            <p:cNvPr id="1554" name="Google Shape;1554;p34"/>
            <p:cNvSpPr/>
            <p:nvPr/>
          </p:nvSpPr>
          <p:spPr>
            <a:xfrm>
              <a:off x="4617325" y="3529525"/>
              <a:ext cx="228100" cy="1688100"/>
            </a:xfrm>
            <a:custGeom>
              <a:avLst/>
              <a:gdLst/>
              <a:ahLst/>
              <a:cxnLst/>
              <a:rect l="l" t="t" r="r" b="b"/>
              <a:pathLst>
                <a:path w="9124" h="67524" extrusionOk="0">
                  <a:moveTo>
                    <a:pt x="8427" y="0"/>
                  </a:moveTo>
                  <a:cubicBezTo>
                    <a:pt x="8349" y="0"/>
                    <a:pt x="8271" y="51"/>
                    <a:pt x="8271" y="149"/>
                  </a:cubicBezTo>
                  <a:cubicBezTo>
                    <a:pt x="8447" y="4661"/>
                    <a:pt x="7695" y="9147"/>
                    <a:pt x="6893" y="13558"/>
                  </a:cubicBezTo>
                  <a:cubicBezTo>
                    <a:pt x="6091" y="17969"/>
                    <a:pt x="5088" y="22355"/>
                    <a:pt x="4111" y="26741"/>
                  </a:cubicBezTo>
                  <a:cubicBezTo>
                    <a:pt x="2206" y="35312"/>
                    <a:pt x="376" y="43984"/>
                    <a:pt x="126" y="52806"/>
                  </a:cubicBezTo>
                  <a:cubicBezTo>
                    <a:pt x="0" y="57593"/>
                    <a:pt x="226" y="62631"/>
                    <a:pt x="1479" y="67267"/>
                  </a:cubicBezTo>
                  <a:cubicBezTo>
                    <a:pt x="1529" y="67447"/>
                    <a:pt x="1658" y="67523"/>
                    <a:pt x="1791" y="67523"/>
                  </a:cubicBezTo>
                  <a:cubicBezTo>
                    <a:pt x="1992" y="67523"/>
                    <a:pt x="2201" y="67348"/>
                    <a:pt x="2156" y="67092"/>
                  </a:cubicBezTo>
                  <a:cubicBezTo>
                    <a:pt x="1354" y="62606"/>
                    <a:pt x="827" y="58195"/>
                    <a:pt x="928" y="53633"/>
                  </a:cubicBezTo>
                  <a:cubicBezTo>
                    <a:pt x="1003" y="49172"/>
                    <a:pt x="1504" y="44711"/>
                    <a:pt x="2231" y="40300"/>
                  </a:cubicBezTo>
                  <a:cubicBezTo>
                    <a:pt x="3660" y="31528"/>
                    <a:pt x="5965" y="22931"/>
                    <a:pt x="7544" y="14184"/>
                  </a:cubicBezTo>
                  <a:cubicBezTo>
                    <a:pt x="7945" y="11803"/>
                    <a:pt x="8321" y="9422"/>
                    <a:pt x="8622" y="7016"/>
                  </a:cubicBezTo>
                  <a:cubicBezTo>
                    <a:pt x="8898" y="4736"/>
                    <a:pt x="9123" y="2380"/>
                    <a:pt x="8572" y="99"/>
                  </a:cubicBezTo>
                  <a:cubicBezTo>
                    <a:pt x="8550" y="33"/>
                    <a:pt x="8488" y="0"/>
                    <a:pt x="8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4671200" y="3498775"/>
              <a:ext cx="312700" cy="391650"/>
            </a:xfrm>
            <a:custGeom>
              <a:avLst/>
              <a:gdLst/>
              <a:ahLst/>
              <a:cxnLst/>
              <a:rect l="l" t="t" r="r" b="b"/>
              <a:pathLst>
                <a:path w="12508" h="15666" extrusionOk="0">
                  <a:moveTo>
                    <a:pt x="6392" y="1"/>
                  </a:moveTo>
                  <a:cubicBezTo>
                    <a:pt x="4788" y="1"/>
                    <a:pt x="3359" y="1154"/>
                    <a:pt x="2582" y="2532"/>
                  </a:cubicBezTo>
                  <a:cubicBezTo>
                    <a:pt x="1780" y="3936"/>
                    <a:pt x="1505" y="5540"/>
                    <a:pt x="1254" y="7119"/>
                  </a:cubicBezTo>
                  <a:cubicBezTo>
                    <a:pt x="1003" y="8698"/>
                    <a:pt x="753" y="10302"/>
                    <a:pt x="1" y="11705"/>
                  </a:cubicBezTo>
                  <a:cubicBezTo>
                    <a:pt x="1329" y="10302"/>
                    <a:pt x="2432" y="8698"/>
                    <a:pt x="3259" y="6943"/>
                  </a:cubicBezTo>
                  <a:cubicBezTo>
                    <a:pt x="3334" y="9850"/>
                    <a:pt x="3434" y="12758"/>
                    <a:pt x="3510" y="15665"/>
                  </a:cubicBezTo>
                  <a:cubicBezTo>
                    <a:pt x="4512" y="12758"/>
                    <a:pt x="5264" y="9775"/>
                    <a:pt x="5740" y="6743"/>
                  </a:cubicBezTo>
                  <a:cubicBezTo>
                    <a:pt x="6041" y="8196"/>
                    <a:pt x="6492" y="9625"/>
                    <a:pt x="7043" y="11003"/>
                  </a:cubicBezTo>
                  <a:cubicBezTo>
                    <a:pt x="7369" y="9199"/>
                    <a:pt x="7896" y="7419"/>
                    <a:pt x="8597" y="5740"/>
                  </a:cubicBezTo>
                  <a:cubicBezTo>
                    <a:pt x="10251" y="8046"/>
                    <a:pt x="11279" y="10778"/>
                    <a:pt x="11555" y="13610"/>
                  </a:cubicBezTo>
                  <a:cubicBezTo>
                    <a:pt x="12507" y="10076"/>
                    <a:pt x="12031" y="6166"/>
                    <a:pt x="10226" y="2958"/>
                  </a:cubicBezTo>
                  <a:cubicBezTo>
                    <a:pt x="9449" y="1580"/>
                    <a:pt x="8221" y="201"/>
                    <a:pt x="6617" y="151"/>
                  </a:cubicBezTo>
                  <a:lnTo>
                    <a:pt x="6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4332850" y="3445525"/>
              <a:ext cx="369700" cy="367825"/>
            </a:xfrm>
            <a:custGeom>
              <a:avLst/>
              <a:gdLst/>
              <a:ahLst/>
              <a:cxnLst/>
              <a:rect l="l" t="t" r="r" b="b"/>
              <a:pathLst>
                <a:path w="14788" h="14713" extrusionOk="0">
                  <a:moveTo>
                    <a:pt x="14788" y="0"/>
                  </a:moveTo>
                  <a:lnTo>
                    <a:pt x="14788" y="0"/>
                  </a:lnTo>
                  <a:cubicBezTo>
                    <a:pt x="11530" y="26"/>
                    <a:pt x="8497" y="1830"/>
                    <a:pt x="6216" y="4161"/>
                  </a:cubicBezTo>
                  <a:cubicBezTo>
                    <a:pt x="3961" y="6517"/>
                    <a:pt x="2382" y="9424"/>
                    <a:pt x="803" y="12281"/>
                  </a:cubicBezTo>
                  <a:cubicBezTo>
                    <a:pt x="377" y="13033"/>
                    <a:pt x="1" y="14111"/>
                    <a:pt x="627" y="14712"/>
                  </a:cubicBezTo>
                  <a:cubicBezTo>
                    <a:pt x="4788" y="12381"/>
                    <a:pt x="7119" y="7770"/>
                    <a:pt x="10753" y="4687"/>
                  </a:cubicBezTo>
                  <a:cubicBezTo>
                    <a:pt x="11981" y="3635"/>
                    <a:pt x="13410" y="2732"/>
                    <a:pt x="14287" y="1379"/>
                  </a:cubicBezTo>
                  <a:lnTo>
                    <a:pt x="14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4476975" y="3467450"/>
              <a:ext cx="272575" cy="364975"/>
            </a:xfrm>
            <a:custGeom>
              <a:avLst/>
              <a:gdLst/>
              <a:ahLst/>
              <a:cxnLst/>
              <a:rect l="l" t="t" r="r" b="b"/>
              <a:pathLst>
                <a:path w="10903" h="14599" extrusionOk="0">
                  <a:moveTo>
                    <a:pt x="9449" y="1"/>
                  </a:moveTo>
                  <a:cubicBezTo>
                    <a:pt x="5439" y="2883"/>
                    <a:pt x="2281" y="6943"/>
                    <a:pt x="477" y="11504"/>
                  </a:cubicBezTo>
                  <a:cubicBezTo>
                    <a:pt x="226" y="12131"/>
                    <a:pt x="0" y="12783"/>
                    <a:pt x="126" y="13434"/>
                  </a:cubicBezTo>
                  <a:cubicBezTo>
                    <a:pt x="242" y="14038"/>
                    <a:pt x="766" y="14598"/>
                    <a:pt x="1361" y="14598"/>
                  </a:cubicBezTo>
                  <a:cubicBezTo>
                    <a:pt x="1408" y="14598"/>
                    <a:pt x="1456" y="14595"/>
                    <a:pt x="1504" y="14587"/>
                  </a:cubicBezTo>
                  <a:cubicBezTo>
                    <a:pt x="2055" y="14512"/>
                    <a:pt x="2406" y="14011"/>
                    <a:pt x="2707" y="13535"/>
                  </a:cubicBezTo>
                  <a:lnTo>
                    <a:pt x="10903" y="878"/>
                  </a:lnTo>
                  <a:lnTo>
                    <a:pt x="9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4681225" y="3495025"/>
              <a:ext cx="106550" cy="227150"/>
            </a:xfrm>
            <a:custGeom>
              <a:avLst/>
              <a:gdLst/>
              <a:ahLst/>
              <a:cxnLst/>
              <a:rect l="l" t="t" r="r" b="b"/>
              <a:pathLst>
                <a:path w="4262" h="9086" extrusionOk="0">
                  <a:moveTo>
                    <a:pt x="2256" y="0"/>
                  </a:moveTo>
                  <a:cubicBezTo>
                    <a:pt x="728" y="2331"/>
                    <a:pt x="1" y="5188"/>
                    <a:pt x="226" y="7945"/>
                  </a:cubicBezTo>
                  <a:cubicBezTo>
                    <a:pt x="277" y="8371"/>
                    <a:pt x="377" y="8873"/>
                    <a:pt x="778" y="9048"/>
                  </a:cubicBezTo>
                  <a:cubicBezTo>
                    <a:pt x="848" y="9074"/>
                    <a:pt x="924" y="9085"/>
                    <a:pt x="1003" y="9085"/>
                  </a:cubicBezTo>
                  <a:cubicBezTo>
                    <a:pt x="1150" y="9085"/>
                    <a:pt x="1308" y="9047"/>
                    <a:pt x="1454" y="8998"/>
                  </a:cubicBezTo>
                  <a:cubicBezTo>
                    <a:pt x="2056" y="8772"/>
                    <a:pt x="2507" y="8221"/>
                    <a:pt x="2783" y="7619"/>
                  </a:cubicBezTo>
                  <a:cubicBezTo>
                    <a:pt x="3058" y="7043"/>
                    <a:pt x="3159" y="6391"/>
                    <a:pt x="3284" y="5740"/>
                  </a:cubicBezTo>
                  <a:cubicBezTo>
                    <a:pt x="3610" y="3835"/>
                    <a:pt x="3936" y="1930"/>
                    <a:pt x="4261" y="25"/>
                  </a:cubicBez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4795900" y="3498775"/>
              <a:ext cx="105900" cy="227325"/>
            </a:xfrm>
            <a:custGeom>
              <a:avLst/>
              <a:gdLst/>
              <a:ahLst/>
              <a:cxnLst/>
              <a:rect l="l" t="t" r="r" b="b"/>
              <a:pathLst>
                <a:path w="4236" h="9093" extrusionOk="0">
                  <a:moveTo>
                    <a:pt x="2005" y="1"/>
                  </a:moveTo>
                  <a:lnTo>
                    <a:pt x="0" y="51"/>
                  </a:lnTo>
                  <a:cubicBezTo>
                    <a:pt x="326" y="1931"/>
                    <a:pt x="652" y="3835"/>
                    <a:pt x="978" y="5740"/>
                  </a:cubicBezTo>
                  <a:cubicBezTo>
                    <a:pt x="1078" y="6392"/>
                    <a:pt x="1203" y="7043"/>
                    <a:pt x="1479" y="7645"/>
                  </a:cubicBezTo>
                  <a:cubicBezTo>
                    <a:pt x="1755" y="8246"/>
                    <a:pt x="2206" y="8773"/>
                    <a:pt x="2807" y="8998"/>
                  </a:cubicBezTo>
                  <a:cubicBezTo>
                    <a:pt x="2929" y="9059"/>
                    <a:pt x="3069" y="9092"/>
                    <a:pt x="3210" y="9092"/>
                  </a:cubicBezTo>
                  <a:cubicBezTo>
                    <a:pt x="3302" y="9092"/>
                    <a:pt x="3395" y="9078"/>
                    <a:pt x="3484" y="9048"/>
                  </a:cubicBezTo>
                  <a:cubicBezTo>
                    <a:pt x="3860" y="8898"/>
                    <a:pt x="3985" y="8397"/>
                    <a:pt x="4010" y="7971"/>
                  </a:cubicBezTo>
                  <a:cubicBezTo>
                    <a:pt x="4236" y="5189"/>
                    <a:pt x="3534" y="2332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4942525" y="3454900"/>
              <a:ext cx="331475" cy="263500"/>
            </a:xfrm>
            <a:custGeom>
              <a:avLst/>
              <a:gdLst/>
              <a:ahLst/>
              <a:cxnLst/>
              <a:rect l="l" t="t" r="r" b="b"/>
              <a:pathLst>
                <a:path w="13259" h="10540" extrusionOk="0">
                  <a:moveTo>
                    <a:pt x="1456" y="1"/>
                  </a:moveTo>
                  <a:cubicBezTo>
                    <a:pt x="1430" y="1"/>
                    <a:pt x="1404" y="1"/>
                    <a:pt x="1378" y="1"/>
                  </a:cubicBezTo>
                  <a:lnTo>
                    <a:pt x="0" y="1956"/>
                  </a:lnTo>
                  <a:cubicBezTo>
                    <a:pt x="4586" y="3510"/>
                    <a:pt x="7243" y="8548"/>
                    <a:pt x="11729" y="10377"/>
                  </a:cubicBezTo>
                  <a:cubicBezTo>
                    <a:pt x="11945" y="10475"/>
                    <a:pt x="12212" y="10539"/>
                    <a:pt x="12459" y="10539"/>
                  </a:cubicBezTo>
                  <a:cubicBezTo>
                    <a:pt x="12784" y="10539"/>
                    <a:pt x="13072" y="10426"/>
                    <a:pt x="13158" y="10127"/>
                  </a:cubicBezTo>
                  <a:cubicBezTo>
                    <a:pt x="13258" y="9826"/>
                    <a:pt x="13083" y="9525"/>
                    <a:pt x="12932" y="9275"/>
                  </a:cubicBezTo>
                  <a:cubicBezTo>
                    <a:pt x="10802" y="5991"/>
                    <a:pt x="7945" y="3209"/>
                    <a:pt x="4637" y="1154"/>
                  </a:cubicBezTo>
                  <a:cubicBezTo>
                    <a:pt x="3656" y="541"/>
                    <a:pt x="2604" y="1"/>
                    <a:pt x="1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4869825" y="3491900"/>
              <a:ext cx="212425" cy="228550"/>
            </a:xfrm>
            <a:custGeom>
              <a:avLst/>
              <a:gdLst/>
              <a:ahLst/>
              <a:cxnLst/>
              <a:rect l="l" t="t" r="r" b="b"/>
              <a:pathLst>
                <a:path w="8497" h="9142" extrusionOk="0">
                  <a:moveTo>
                    <a:pt x="1379" y="0"/>
                  </a:moveTo>
                  <a:lnTo>
                    <a:pt x="377" y="176"/>
                  </a:lnTo>
                  <a:cubicBezTo>
                    <a:pt x="1" y="927"/>
                    <a:pt x="477" y="1805"/>
                    <a:pt x="953" y="2506"/>
                  </a:cubicBezTo>
                  <a:cubicBezTo>
                    <a:pt x="1956" y="3960"/>
                    <a:pt x="3008" y="5364"/>
                    <a:pt x="4111" y="6717"/>
                  </a:cubicBezTo>
                  <a:cubicBezTo>
                    <a:pt x="4838" y="7594"/>
                    <a:pt x="5640" y="8496"/>
                    <a:pt x="6692" y="8948"/>
                  </a:cubicBezTo>
                  <a:cubicBezTo>
                    <a:pt x="6933" y="9060"/>
                    <a:pt x="7212" y="9142"/>
                    <a:pt x="7483" y="9142"/>
                  </a:cubicBezTo>
                  <a:cubicBezTo>
                    <a:pt x="7692" y="9142"/>
                    <a:pt x="7896" y="9093"/>
                    <a:pt x="8071" y="8973"/>
                  </a:cubicBezTo>
                  <a:cubicBezTo>
                    <a:pt x="8397" y="8722"/>
                    <a:pt x="8497" y="8271"/>
                    <a:pt x="8497" y="7845"/>
                  </a:cubicBezTo>
                  <a:cubicBezTo>
                    <a:pt x="8472" y="6742"/>
                    <a:pt x="7795" y="5765"/>
                    <a:pt x="7093" y="4912"/>
                  </a:cubicBezTo>
                  <a:cubicBezTo>
                    <a:pt x="5489" y="2957"/>
                    <a:pt x="3610" y="1203"/>
                    <a:pt x="1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4985750" y="3379125"/>
              <a:ext cx="467450" cy="182225"/>
            </a:xfrm>
            <a:custGeom>
              <a:avLst/>
              <a:gdLst/>
              <a:ahLst/>
              <a:cxnLst/>
              <a:rect l="l" t="t" r="r" b="b"/>
              <a:pathLst>
                <a:path w="18698" h="7289" extrusionOk="0">
                  <a:moveTo>
                    <a:pt x="5253" y="0"/>
                  </a:moveTo>
                  <a:cubicBezTo>
                    <a:pt x="3455" y="0"/>
                    <a:pt x="1662" y="325"/>
                    <a:pt x="0" y="1027"/>
                  </a:cubicBezTo>
                  <a:lnTo>
                    <a:pt x="151" y="3584"/>
                  </a:lnTo>
                  <a:lnTo>
                    <a:pt x="8622" y="5138"/>
                  </a:lnTo>
                  <a:cubicBezTo>
                    <a:pt x="10051" y="5413"/>
                    <a:pt x="11479" y="5664"/>
                    <a:pt x="12858" y="6065"/>
                  </a:cubicBezTo>
                  <a:cubicBezTo>
                    <a:pt x="14361" y="6516"/>
                    <a:pt x="15840" y="7118"/>
                    <a:pt x="17419" y="7268"/>
                  </a:cubicBezTo>
                  <a:cubicBezTo>
                    <a:pt x="17521" y="7278"/>
                    <a:pt x="17624" y="7288"/>
                    <a:pt x="17724" y="7288"/>
                  </a:cubicBezTo>
                  <a:cubicBezTo>
                    <a:pt x="17870" y="7288"/>
                    <a:pt x="18012" y="7267"/>
                    <a:pt x="18146" y="7193"/>
                  </a:cubicBezTo>
                  <a:cubicBezTo>
                    <a:pt x="18597" y="6992"/>
                    <a:pt x="18697" y="6366"/>
                    <a:pt x="18522" y="5915"/>
                  </a:cubicBezTo>
                  <a:cubicBezTo>
                    <a:pt x="18346" y="5463"/>
                    <a:pt x="17945" y="5138"/>
                    <a:pt x="17569" y="4837"/>
                  </a:cubicBezTo>
                  <a:cubicBezTo>
                    <a:pt x="15088" y="2907"/>
                    <a:pt x="12306" y="1303"/>
                    <a:pt x="9249" y="526"/>
                  </a:cubicBezTo>
                  <a:cubicBezTo>
                    <a:pt x="7950" y="183"/>
                    <a:pt x="6600" y="0"/>
                    <a:pt x="5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4902400" y="3255600"/>
              <a:ext cx="352175" cy="141075"/>
            </a:xfrm>
            <a:custGeom>
              <a:avLst/>
              <a:gdLst/>
              <a:ahLst/>
              <a:cxnLst/>
              <a:rect l="l" t="t" r="r" b="b"/>
              <a:pathLst>
                <a:path w="14087" h="5643" extrusionOk="0">
                  <a:moveTo>
                    <a:pt x="10145" y="1"/>
                  </a:moveTo>
                  <a:cubicBezTo>
                    <a:pt x="8456" y="1"/>
                    <a:pt x="6765" y="385"/>
                    <a:pt x="5239" y="1131"/>
                  </a:cubicBezTo>
                  <a:cubicBezTo>
                    <a:pt x="4462" y="1507"/>
                    <a:pt x="3735" y="1983"/>
                    <a:pt x="3009" y="2435"/>
                  </a:cubicBezTo>
                  <a:lnTo>
                    <a:pt x="1" y="4389"/>
                  </a:lnTo>
                  <a:lnTo>
                    <a:pt x="3084" y="5643"/>
                  </a:lnTo>
                  <a:cubicBezTo>
                    <a:pt x="5991" y="5116"/>
                    <a:pt x="8848" y="4364"/>
                    <a:pt x="11655" y="3362"/>
                  </a:cubicBezTo>
                  <a:cubicBezTo>
                    <a:pt x="12382" y="3111"/>
                    <a:pt x="13159" y="2810"/>
                    <a:pt x="13685" y="2234"/>
                  </a:cubicBezTo>
                  <a:cubicBezTo>
                    <a:pt x="13886" y="2033"/>
                    <a:pt x="14061" y="1758"/>
                    <a:pt x="14061" y="1482"/>
                  </a:cubicBezTo>
                  <a:cubicBezTo>
                    <a:pt x="14086" y="830"/>
                    <a:pt x="13334" y="455"/>
                    <a:pt x="12708" y="304"/>
                  </a:cubicBezTo>
                  <a:cubicBezTo>
                    <a:pt x="11869" y="101"/>
                    <a:pt x="11007" y="1"/>
                    <a:pt x="10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4314075" y="3373900"/>
              <a:ext cx="422950" cy="136250"/>
            </a:xfrm>
            <a:custGeom>
              <a:avLst/>
              <a:gdLst/>
              <a:ahLst/>
              <a:cxnLst/>
              <a:rect l="l" t="t" r="r" b="b"/>
              <a:pathLst>
                <a:path w="16918" h="5450" extrusionOk="0">
                  <a:moveTo>
                    <a:pt x="10477" y="1"/>
                  </a:moveTo>
                  <a:cubicBezTo>
                    <a:pt x="7920" y="1"/>
                    <a:pt x="5370" y="356"/>
                    <a:pt x="3058" y="1412"/>
                  </a:cubicBezTo>
                  <a:cubicBezTo>
                    <a:pt x="2005" y="1863"/>
                    <a:pt x="977" y="2515"/>
                    <a:pt x="376" y="3492"/>
                  </a:cubicBezTo>
                  <a:cubicBezTo>
                    <a:pt x="175" y="3843"/>
                    <a:pt x="0" y="4294"/>
                    <a:pt x="150" y="4695"/>
                  </a:cubicBezTo>
                  <a:cubicBezTo>
                    <a:pt x="382" y="5297"/>
                    <a:pt x="1148" y="5450"/>
                    <a:pt x="1817" y="5450"/>
                  </a:cubicBezTo>
                  <a:cubicBezTo>
                    <a:pt x="1872" y="5450"/>
                    <a:pt x="1927" y="5449"/>
                    <a:pt x="1980" y="5447"/>
                  </a:cubicBezTo>
                  <a:cubicBezTo>
                    <a:pt x="6416" y="5196"/>
                    <a:pt x="10627" y="3066"/>
                    <a:pt x="15063" y="3016"/>
                  </a:cubicBezTo>
                  <a:lnTo>
                    <a:pt x="16917" y="109"/>
                  </a:lnTo>
                  <a:lnTo>
                    <a:pt x="16917" y="109"/>
                  </a:lnTo>
                  <a:cubicBezTo>
                    <a:pt x="16429" y="212"/>
                    <a:pt x="15937" y="247"/>
                    <a:pt x="15443" y="247"/>
                  </a:cubicBezTo>
                  <a:cubicBezTo>
                    <a:pt x="14746" y="247"/>
                    <a:pt x="14048" y="178"/>
                    <a:pt x="13358" y="134"/>
                  </a:cubicBezTo>
                  <a:cubicBezTo>
                    <a:pt x="12405" y="51"/>
                    <a:pt x="11441" y="1"/>
                    <a:pt x="10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4497650" y="3258150"/>
              <a:ext cx="330850" cy="118475"/>
            </a:xfrm>
            <a:custGeom>
              <a:avLst/>
              <a:gdLst/>
              <a:ahLst/>
              <a:cxnLst/>
              <a:rect l="l" t="t" r="r" b="b"/>
              <a:pathLst>
                <a:path w="13234" h="4739" extrusionOk="0">
                  <a:moveTo>
                    <a:pt x="5406" y="1"/>
                  </a:moveTo>
                  <a:cubicBezTo>
                    <a:pt x="5359" y="1"/>
                    <a:pt x="5311" y="1"/>
                    <a:pt x="5264" y="2"/>
                  </a:cubicBezTo>
                  <a:cubicBezTo>
                    <a:pt x="3635" y="27"/>
                    <a:pt x="1955" y="503"/>
                    <a:pt x="802" y="1656"/>
                  </a:cubicBezTo>
                  <a:cubicBezTo>
                    <a:pt x="376" y="2082"/>
                    <a:pt x="0" y="2708"/>
                    <a:pt x="251" y="3260"/>
                  </a:cubicBezTo>
                  <a:cubicBezTo>
                    <a:pt x="477" y="3711"/>
                    <a:pt x="1028" y="3911"/>
                    <a:pt x="1529" y="3987"/>
                  </a:cubicBezTo>
                  <a:cubicBezTo>
                    <a:pt x="2039" y="4062"/>
                    <a:pt x="2558" y="4084"/>
                    <a:pt x="3081" y="4084"/>
                  </a:cubicBezTo>
                  <a:cubicBezTo>
                    <a:pt x="3801" y="4084"/>
                    <a:pt x="4527" y="4043"/>
                    <a:pt x="5239" y="4043"/>
                  </a:cubicBezTo>
                  <a:cubicBezTo>
                    <a:pt x="6400" y="4043"/>
                    <a:pt x="7523" y="4154"/>
                    <a:pt x="8522" y="4739"/>
                  </a:cubicBezTo>
                  <a:lnTo>
                    <a:pt x="13234" y="4137"/>
                  </a:lnTo>
                  <a:cubicBezTo>
                    <a:pt x="11506" y="1595"/>
                    <a:pt x="8490" y="1"/>
                    <a:pt x="5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4846650" y="3221200"/>
              <a:ext cx="240625" cy="156675"/>
            </a:xfrm>
            <a:custGeom>
              <a:avLst/>
              <a:gdLst/>
              <a:ahLst/>
              <a:cxnLst/>
              <a:rect l="l" t="t" r="r" b="b"/>
              <a:pathLst>
                <a:path w="9625" h="6267" extrusionOk="0">
                  <a:moveTo>
                    <a:pt x="7577" y="1"/>
                  </a:moveTo>
                  <a:cubicBezTo>
                    <a:pt x="6409" y="1"/>
                    <a:pt x="5242" y="379"/>
                    <a:pt x="4161" y="878"/>
                  </a:cubicBezTo>
                  <a:cubicBezTo>
                    <a:pt x="3534" y="1154"/>
                    <a:pt x="2933" y="1480"/>
                    <a:pt x="2406" y="1956"/>
                  </a:cubicBezTo>
                  <a:cubicBezTo>
                    <a:pt x="1955" y="2357"/>
                    <a:pt x="1579" y="2883"/>
                    <a:pt x="1228" y="3409"/>
                  </a:cubicBezTo>
                  <a:lnTo>
                    <a:pt x="0" y="5164"/>
                  </a:lnTo>
                  <a:lnTo>
                    <a:pt x="2306" y="6267"/>
                  </a:lnTo>
                  <a:cubicBezTo>
                    <a:pt x="3409" y="5665"/>
                    <a:pt x="4537" y="5064"/>
                    <a:pt x="5665" y="4462"/>
                  </a:cubicBezTo>
                  <a:cubicBezTo>
                    <a:pt x="6868" y="3811"/>
                    <a:pt x="8096" y="3134"/>
                    <a:pt x="8998" y="2081"/>
                  </a:cubicBezTo>
                  <a:cubicBezTo>
                    <a:pt x="9324" y="1680"/>
                    <a:pt x="9625" y="1129"/>
                    <a:pt x="9374" y="653"/>
                  </a:cubicBezTo>
                  <a:cubicBezTo>
                    <a:pt x="9198" y="252"/>
                    <a:pt x="8722" y="101"/>
                    <a:pt x="8296" y="51"/>
                  </a:cubicBezTo>
                  <a:cubicBezTo>
                    <a:pt x="8057" y="17"/>
                    <a:pt x="7817" y="1"/>
                    <a:pt x="7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4721325" y="3229675"/>
              <a:ext cx="192400" cy="138175"/>
            </a:xfrm>
            <a:custGeom>
              <a:avLst/>
              <a:gdLst/>
              <a:ahLst/>
              <a:cxnLst/>
              <a:rect l="l" t="t" r="r" b="b"/>
              <a:pathLst>
                <a:path w="7696" h="5527" extrusionOk="0">
                  <a:moveTo>
                    <a:pt x="5098" y="1"/>
                  </a:moveTo>
                  <a:cubicBezTo>
                    <a:pt x="4545" y="1"/>
                    <a:pt x="3989" y="188"/>
                    <a:pt x="3460" y="389"/>
                  </a:cubicBezTo>
                  <a:cubicBezTo>
                    <a:pt x="2833" y="614"/>
                    <a:pt x="2206" y="815"/>
                    <a:pt x="1580" y="1040"/>
                  </a:cubicBezTo>
                  <a:cubicBezTo>
                    <a:pt x="928" y="1291"/>
                    <a:pt x="176" y="1642"/>
                    <a:pt x="76" y="2344"/>
                  </a:cubicBezTo>
                  <a:cubicBezTo>
                    <a:pt x="1" y="2895"/>
                    <a:pt x="452" y="3396"/>
                    <a:pt x="853" y="3797"/>
                  </a:cubicBezTo>
                  <a:cubicBezTo>
                    <a:pt x="1580" y="4524"/>
                    <a:pt x="2357" y="5276"/>
                    <a:pt x="3359" y="5527"/>
                  </a:cubicBezTo>
                  <a:lnTo>
                    <a:pt x="5565" y="4374"/>
                  </a:lnTo>
                  <a:cubicBezTo>
                    <a:pt x="6392" y="4023"/>
                    <a:pt x="7119" y="3346"/>
                    <a:pt x="7520" y="2544"/>
                  </a:cubicBezTo>
                  <a:cubicBezTo>
                    <a:pt x="7620" y="2344"/>
                    <a:pt x="7695" y="2143"/>
                    <a:pt x="7670" y="1918"/>
                  </a:cubicBezTo>
                  <a:cubicBezTo>
                    <a:pt x="7645" y="1667"/>
                    <a:pt x="7444" y="1441"/>
                    <a:pt x="7269" y="1241"/>
                  </a:cubicBezTo>
                  <a:cubicBezTo>
                    <a:pt x="6843" y="765"/>
                    <a:pt x="6342" y="263"/>
                    <a:pt x="5715" y="88"/>
                  </a:cubicBezTo>
                  <a:cubicBezTo>
                    <a:pt x="5511" y="27"/>
                    <a:pt x="5305" y="1"/>
                    <a:pt x="5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5022275" y="3310600"/>
              <a:ext cx="41475" cy="23475"/>
            </a:xfrm>
            <a:custGeom>
              <a:avLst/>
              <a:gdLst/>
              <a:ahLst/>
              <a:cxnLst/>
              <a:rect l="l" t="t" r="r" b="b"/>
              <a:pathLst>
                <a:path w="1659" h="939" extrusionOk="0">
                  <a:moveTo>
                    <a:pt x="1318" y="1"/>
                  </a:moveTo>
                  <a:cubicBezTo>
                    <a:pt x="1279" y="1"/>
                    <a:pt x="1238" y="11"/>
                    <a:pt x="1196" y="34"/>
                  </a:cubicBezTo>
                  <a:cubicBezTo>
                    <a:pt x="820" y="209"/>
                    <a:pt x="444" y="410"/>
                    <a:pt x="118" y="661"/>
                  </a:cubicBezTo>
                  <a:cubicBezTo>
                    <a:pt x="0" y="755"/>
                    <a:pt x="127" y="938"/>
                    <a:pt x="247" y="938"/>
                  </a:cubicBezTo>
                  <a:cubicBezTo>
                    <a:pt x="254" y="938"/>
                    <a:pt x="261" y="938"/>
                    <a:pt x="269" y="936"/>
                  </a:cubicBezTo>
                  <a:cubicBezTo>
                    <a:pt x="695" y="811"/>
                    <a:pt x="1071" y="610"/>
                    <a:pt x="1447" y="435"/>
                  </a:cubicBezTo>
                  <a:cubicBezTo>
                    <a:pt x="1659" y="308"/>
                    <a:pt x="1530" y="1"/>
                    <a:pt x="1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5074100" y="3396000"/>
              <a:ext cx="49500" cy="10975"/>
            </a:xfrm>
            <a:custGeom>
              <a:avLst/>
              <a:gdLst/>
              <a:ahLst/>
              <a:cxnLst/>
              <a:rect l="l" t="t" r="r" b="b"/>
              <a:pathLst>
                <a:path w="1980" h="439" extrusionOk="0">
                  <a:moveTo>
                    <a:pt x="1727" y="0"/>
                  </a:moveTo>
                  <a:cubicBezTo>
                    <a:pt x="1720" y="0"/>
                    <a:pt x="1712" y="1"/>
                    <a:pt x="1704" y="1"/>
                  </a:cubicBezTo>
                  <a:cubicBezTo>
                    <a:pt x="1178" y="27"/>
                    <a:pt x="677" y="127"/>
                    <a:pt x="176" y="152"/>
                  </a:cubicBezTo>
                  <a:cubicBezTo>
                    <a:pt x="8" y="176"/>
                    <a:pt x="1" y="429"/>
                    <a:pt x="154" y="429"/>
                  </a:cubicBezTo>
                  <a:cubicBezTo>
                    <a:pt x="161" y="429"/>
                    <a:pt x="168" y="429"/>
                    <a:pt x="176" y="428"/>
                  </a:cubicBezTo>
                  <a:cubicBezTo>
                    <a:pt x="510" y="428"/>
                    <a:pt x="844" y="439"/>
                    <a:pt x="1186" y="439"/>
                  </a:cubicBezTo>
                  <a:cubicBezTo>
                    <a:pt x="1356" y="439"/>
                    <a:pt x="1529" y="436"/>
                    <a:pt x="1704" y="428"/>
                  </a:cubicBezTo>
                  <a:cubicBezTo>
                    <a:pt x="1972" y="403"/>
                    <a:pt x="1980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5124225" y="3436125"/>
              <a:ext cx="38950" cy="13425"/>
            </a:xfrm>
            <a:custGeom>
              <a:avLst/>
              <a:gdLst/>
              <a:ahLst/>
              <a:cxnLst/>
              <a:rect l="l" t="t" r="r" b="b"/>
              <a:pathLst>
                <a:path w="1558" h="537" extrusionOk="0">
                  <a:moveTo>
                    <a:pt x="151" y="0"/>
                  </a:moveTo>
                  <a:cubicBezTo>
                    <a:pt x="0" y="0"/>
                    <a:pt x="0" y="226"/>
                    <a:pt x="151" y="251"/>
                  </a:cubicBezTo>
                  <a:cubicBezTo>
                    <a:pt x="527" y="276"/>
                    <a:pt x="877" y="402"/>
                    <a:pt x="1228" y="527"/>
                  </a:cubicBezTo>
                  <a:cubicBezTo>
                    <a:pt x="1250" y="533"/>
                    <a:pt x="1270" y="536"/>
                    <a:pt x="1289" y="536"/>
                  </a:cubicBezTo>
                  <a:cubicBezTo>
                    <a:pt x="1493" y="536"/>
                    <a:pt x="1558" y="195"/>
                    <a:pt x="1329" y="126"/>
                  </a:cubicBezTo>
                  <a:cubicBezTo>
                    <a:pt x="953" y="26"/>
                    <a:pt x="552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5212025" y="3436800"/>
              <a:ext cx="35975" cy="20000"/>
            </a:xfrm>
            <a:custGeom>
              <a:avLst/>
              <a:gdLst/>
              <a:ahLst/>
              <a:cxnLst/>
              <a:rect l="l" t="t" r="r" b="b"/>
              <a:pathLst>
                <a:path w="1439" h="800" extrusionOk="0">
                  <a:moveTo>
                    <a:pt x="216" y="0"/>
                  </a:moveTo>
                  <a:cubicBezTo>
                    <a:pt x="82" y="0"/>
                    <a:pt x="0" y="190"/>
                    <a:pt x="147" y="274"/>
                  </a:cubicBezTo>
                  <a:cubicBezTo>
                    <a:pt x="448" y="475"/>
                    <a:pt x="749" y="650"/>
                    <a:pt x="1050" y="776"/>
                  </a:cubicBezTo>
                  <a:cubicBezTo>
                    <a:pt x="1086" y="792"/>
                    <a:pt x="1121" y="800"/>
                    <a:pt x="1153" y="800"/>
                  </a:cubicBezTo>
                  <a:cubicBezTo>
                    <a:pt x="1358" y="800"/>
                    <a:pt x="1439" y="490"/>
                    <a:pt x="1200" y="425"/>
                  </a:cubicBezTo>
                  <a:cubicBezTo>
                    <a:pt x="899" y="299"/>
                    <a:pt x="599" y="174"/>
                    <a:pt x="298" y="24"/>
                  </a:cubicBezTo>
                  <a:cubicBezTo>
                    <a:pt x="269" y="7"/>
                    <a:pt x="242" y="0"/>
                    <a:pt x="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5038400" y="3507650"/>
              <a:ext cx="32425" cy="27575"/>
            </a:xfrm>
            <a:custGeom>
              <a:avLst/>
              <a:gdLst/>
              <a:ahLst/>
              <a:cxnLst/>
              <a:rect l="l" t="t" r="r" b="b"/>
              <a:pathLst>
                <a:path w="1297" h="1103" extrusionOk="0">
                  <a:moveTo>
                    <a:pt x="204" y="0"/>
                  </a:moveTo>
                  <a:cubicBezTo>
                    <a:pt x="104" y="0"/>
                    <a:pt x="1" y="111"/>
                    <a:pt x="75" y="222"/>
                  </a:cubicBezTo>
                  <a:cubicBezTo>
                    <a:pt x="300" y="548"/>
                    <a:pt x="576" y="849"/>
                    <a:pt x="927" y="1074"/>
                  </a:cubicBezTo>
                  <a:cubicBezTo>
                    <a:pt x="958" y="1094"/>
                    <a:pt x="990" y="1103"/>
                    <a:pt x="1020" y="1103"/>
                  </a:cubicBezTo>
                  <a:cubicBezTo>
                    <a:pt x="1180" y="1103"/>
                    <a:pt x="1297" y="854"/>
                    <a:pt x="1127" y="749"/>
                  </a:cubicBezTo>
                  <a:cubicBezTo>
                    <a:pt x="827" y="548"/>
                    <a:pt x="551" y="322"/>
                    <a:pt x="300" y="47"/>
                  </a:cubicBezTo>
                  <a:cubicBezTo>
                    <a:pt x="274" y="14"/>
                    <a:pt x="239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5091800" y="3539800"/>
              <a:ext cx="40875" cy="35650"/>
            </a:xfrm>
            <a:custGeom>
              <a:avLst/>
              <a:gdLst/>
              <a:ahLst/>
              <a:cxnLst/>
              <a:rect l="l" t="t" r="r" b="b"/>
              <a:pathLst>
                <a:path w="1635" h="1426" extrusionOk="0">
                  <a:moveTo>
                    <a:pt x="244" y="1"/>
                  </a:moveTo>
                  <a:cubicBezTo>
                    <a:pt x="121" y="1"/>
                    <a:pt x="0" y="127"/>
                    <a:pt x="69" y="265"/>
                  </a:cubicBezTo>
                  <a:cubicBezTo>
                    <a:pt x="345" y="741"/>
                    <a:pt x="721" y="1117"/>
                    <a:pt x="1197" y="1392"/>
                  </a:cubicBezTo>
                  <a:cubicBezTo>
                    <a:pt x="1235" y="1415"/>
                    <a:pt x="1273" y="1426"/>
                    <a:pt x="1309" y="1426"/>
                  </a:cubicBezTo>
                  <a:cubicBezTo>
                    <a:pt x="1506" y="1426"/>
                    <a:pt x="1635" y="1119"/>
                    <a:pt x="1423" y="991"/>
                  </a:cubicBezTo>
                  <a:cubicBezTo>
                    <a:pt x="996" y="766"/>
                    <a:pt x="646" y="465"/>
                    <a:pt x="395" y="89"/>
                  </a:cubicBezTo>
                  <a:cubicBezTo>
                    <a:pt x="356" y="27"/>
                    <a:pt x="300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4942925" y="3278900"/>
              <a:ext cx="17975" cy="31500"/>
            </a:xfrm>
            <a:custGeom>
              <a:avLst/>
              <a:gdLst/>
              <a:ahLst/>
              <a:cxnLst/>
              <a:rect l="l" t="t" r="r" b="b"/>
              <a:pathLst>
                <a:path w="719" h="1260" extrusionOk="0">
                  <a:moveTo>
                    <a:pt x="511" y="1"/>
                  </a:moveTo>
                  <a:cubicBezTo>
                    <a:pt x="459" y="1"/>
                    <a:pt x="411" y="23"/>
                    <a:pt x="385" y="74"/>
                  </a:cubicBezTo>
                  <a:cubicBezTo>
                    <a:pt x="260" y="400"/>
                    <a:pt x="134" y="751"/>
                    <a:pt x="34" y="1101"/>
                  </a:cubicBezTo>
                  <a:cubicBezTo>
                    <a:pt x="0" y="1186"/>
                    <a:pt x="81" y="1259"/>
                    <a:pt x="160" y="1259"/>
                  </a:cubicBezTo>
                  <a:cubicBezTo>
                    <a:pt x="198" y="1259"/>
                    <a:pt x="235" y="1242"/>
                    <a:pt x="260" y="1202"/>
                  </a:cubicBezTo>
                  <a:cubicBezTo>
                    <a:pt x="410" y="876"/>
                    <a:pt x="560" y="550"/>
                    <a:pt x="686" y="199"/>
                  </a:cubicBezTo>
                  <a:cubicBezTo>
                    <a:pt x="719" y="84"/>
                    <a:pt x="610" y="1"/>
                    <a:pt x="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4975925" y="3256300"/>
              <a:ext cx="25250" cy="20425"/>
            </a:xfrm>
            <a:custGeom>
              <a:avLst/>
              <a:gdLst/>
              <a:ahLst/>
              <a:cxnLst/>
              <a:rect l="l" t="t" r="r" b="b"/>
              <a:pathLst>
                <a:path w="1010" h="817" extrusionOk="0">
                  <a:moveTo>
                    <a:pt x="782" y="1"/>
                  </a:moveTo>
                  <a:cubicBezTo>
                    <a:pt x="744" y="1"/>
                    <a:pt x="704" y="15"/>
                    <a:pt x="669" y="51"/>
                  </a:cubicBezTo>
                  <a:lnTo>
                    <a:pt x="118" y="552"/>
                  </a:lnTo>
                  <a:cubicBezTo>
                    <a:pt x="0" y="669"/>
                    <a:pt x="96" y="817"/>
                    <a:pt x="216" y="817"/>
                  </a:cubicBezTo>
                  <a:cubicBezTo>
                    <a:pt x="249" y="817"/>
                    <a:pt x="285" y="805"/>
                    <a:pt x="318" y="777"/>
                  </a:cubicBezTo>
                  <a:lnTo>
                    <a:pt x="895" y="251"/>
                  </a:lnTo>
                  <a:cubicBezTo>
                    <a:pt x="1010" y="155"/>
                    <a:pt x="905" y="1"/>
                    <a:pt x="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4781050" y="3262375"/>
              <a:ext cx="15200" cy="14925"/>
            </a:xfrm>
            <a:custGeom>
              <a:avLst/>
              <a:gdLst/>
              <a:ahLst/>
              <a:cxnLst/>
              <a:rect l="l" t="t" r="r" b="b"/>
              <a:pathLst>
                <a:path w="608" h="597" extrusionOk="0">
                  <a:moveTo>
                    <a:pt x="153" y="1"/>
                  </a:moveTo>
                  <a:cubicBezTo>
                    <a:pt x="70" y="1"/>
                    <a:pt x="0" y="74"/>
                    <a:pt x="68" y="158"/>
                  </a:cubicBezTo>
                  <a:cubicBezTo>
                    <a:pt x="143" y="284"/>
                    <a:pt x="218" y="409"/>
                    <a:pt x="294" y="534"/>
                  </a:cubicBezTo>
                  <a:cubicBezTo>
                    <a:pt x="323" y="578"/>
                    <a:pt x="365" y="597"/>
                    <a:pt x="407" y="597"/>
                  </a:cubicBezTo>
                  <a:cubicBezTo>
                    <a:pt x="508" y="597"/>
                    <a:pt x="608" y="490"/>
                    <a:pt x="519" y="384"/>
                  </a:cubicBezTo>
                  <a:cubicBezTo>
                    <a:pt x="419" y="259"/>
                    <a:pt x="344" y="158"/>
                    <a:pt x="268" y="58"/>
                  </a:cubicBezTo>
                  <a:cubicBezTo>
                    <a:pt x="236" y="18"/>
                    <a:pt x="193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4812850" y="3248850"/>
              <a:ext cx="19350" cy="20200"/>
            </a:xfrm>
            <a:custGeom>
              <a:avLst/>
              <a:gdLst/>
              <a:ahLst/>
              <a:cxnLst/>
              <a:rect l="l" t="t" r="r" b="b"/>
              <a:pathLst>
                <a:path w="774" h="808" extrusionOk="0">
                  <a:moveTo>
                    <a:pt x="181" y="1"/>
                  </a:moveTo>
                  <a:cubicBezTo>
                    <a:pt x="89" y="1"/>
                    <a:pt x="1" y="106"/>
                    <a:pt x="74" y="198"/>
                  </a:cubicBezTo>
                  <a:cubicBezTo>
                    <a:pt x="200" y="374"/>
                    <a:pt x="325" y="574"/>
                    <a:pt x="475" y="750"/>
                  </a:cubicBezTo>
                  <a:cubicBezTo>
                    <a:pt x="502" y="790"/>
                    <a:pt x="538" y="807"/>
                    <a:pt x="575" y="807"/>
                  </a:cubicBezTo>
                  <a:cubicBezTo>
                    <a:pt x="674" y="807"/>
                    <a:pt x="774" y="684"/>
                    <a:pt x="701" y="574"/>
                  </a:cubicBezTo>
                  <a:cubicBezTo>
                    <a:pt x="575" y="399"/>
                    <a:pt x="400" y="223"/>
                    <a:pt x="275" y="48"/>
                  </a:cubicBezTo>
                  <a:cubicBezTo>
                    <a:pt x="248" y="15"/>
                    <a:pt x="214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4830575" y="3292900"/>
              <a:ext cx="12525" cy="20425"/>
            </a:xfrm>
            <a:custGeom>
              <a:avLst/>
              <a:gdLst/>
              <a:ahLst/>
              <a:cxnLst/>
              <a:rect l="l" t="t" r="r" b="b"/>
              <a:pathLst>
                <a:path w="501" h="817" extrusionOk="0">
                  <a:moveTo>
                    <a:pt x="129" y="1"/>
                  </a:moveTo>
                  <a:cubicBezTo>
                    <a:pt x="67" y="1"/>
                    <a:pt x="1" y="60"/>
                    <a:pt x="17" y="140"/>
                  </a:cubicBezTo>
                  <a:cubicBezTo>
                    <a:pt x="67" y="341"/>
                    <a:pt x="117" y="567"/>
                    <a:pt x="217" y="742"/>
                  </a:cubicBezTo>
                  <a:cubicBezTo>
                    <a:pt x="244" y="794"/>
                    <a:pt x="288" y="816"/>
                    <a:pt x="333" y="816"/>
                  </a:cubicBezTo>
                  <a:cubicBezTo>
                    <a:pt x="416" y="816"/>
                    <a:pt x="501" y="740"/>
                    <a:pt x="468" y="642"/>
                  </a:cubicBezTo>
                  <a:cubicBezTo>
                    <a:pt x="418" y="441"/>
                    <a:pt x="318" y="241"/>
                    <a:pt x="217" y="65"/>
                  </a:cubicBezTo>
                  <a:cubicBezTo>
                    <a:pt x="199" y="20"/>
                    <a:pt x="165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4637575" y="3285550"/>
              <a:ext cx="43650" cy="15800"/>
            </a:xfrm>
            <a:custGeom>
              <a:avLst/>
              <a:gdLst/>
              <a:ahLst/>
              <a:cxnLst/>
              <a:rect l="l" t="t" r="r" b="b"/>
              <a:pathLst>
                <a:path w="1746" h="632" extrusionOk="0">
                  <a:moveTo>
                    <a:pt x="602" y="1"/>
                  </a:moveTo>
                  <a:cubicBezTo>
                    <a:pt x="450" y="1"/>
                    <a:pt x="296" y="20"/>
                    <a:pt x="143" y="59"/>
                  </a:cubicBezTo>
                  <a:cubicBezTo>
                    <a:pt x="0" y="82"/>
                    <a:pt x="38" y="286"/>
                    <a:pt x="170" y="286"/>
                  </a:cubicBezTo>
                  <a:cubicBezTo>
                    <a:pt x="177" y="286"/>
                    <a:pt x="185" y="285"/>
                    <a:pt x="193" y="284"/>
                  </a:cubicBezTo>
                  <a:cubicBezTo>
                    <a:pt x="272" y="271"/>
                    <a:pt x="349" y="265"/>
                    <a:pt x="426" y="265"/>
                  </a:cubicBezTo>
                  <a:cubicBezTo>
                    <a:pt x="784" y="265"/>
                    <a:pt x="1111" y="403"/>
                    <a:pt x="1421" y="610"/>
                  </a:cubicBezTo>
                  <a:cubicBezTo>
                    <a:pt x="1447" y="625"/>
                    <a:pt x="1473" y="631"/>
                    <a:pt x="1498" y="631"/>
                  </a:cubicBezTo>
                  <a:cubicBezTo>
                    <a:pt x="1641" y="631"/>
                    <a:pt x="1746" y="416"/>
                    <a:pt x="1596" y="309"/>
                  </a:cubicBezTo>
                  <a:cubicBezTo>
                    <a:pt x="1284" y="101"/>
                    <a:pt x="94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4601875" y="3307000"/>
              <a:ext cx="30125" cy="10875"/>
            </a:xfrm>
            <a:custGeom>
              <a:avLst/>
              <a:gdLst/>
              <a:ahLst/>
              <a:cxnLst/>
              <a:rect l="l" t="t" r="r" b="b"/>
              <a:pathLst>
                <a:path w="1205" h="435" extrusionOk="0">
                  <a:moveTo>
                    <a:pt x="167" y="0"/>
                  </a:moveTo>
                  <a:cubicBezTo>
                    <a:pt x="37" y="0"/>
                    <a:pt x="1" y="181"/>
                    <a:pt x="142" y="228"/>
                  </a:cubicBezTo>
                  <a:cubicBezTo>
                    <a:pt x="393" y="278"/>
                    <a:pt x="669" y="379"/>
                    <a:pt x="944" y="429"/>
                  </a:cubicBezTo>
                  <a:cubicBezTo>
                    <a:pt x="960" y="432"/>
                    <a:pt x="974" y="434"/>
                    <a:pt x="988" y="434"/>
                  </a:cubicBezTo>
                  <a:cubicBezTo>
                    <a:pt x="1155" y="434"/>
                    <a:pt x="1205" y="174"/>
                    <a:pt x="1019" y="128"/>
                  </a:cubicBezTo>
                  <a:cubicBezTo>
                    <a:pt x="744" y="78"/>
                    <a:pt x="468" y="53"/>
                    <a:pt x="192" y="3"/>
                  </a:cubicBezTo>
                  <a:cubicBezTo>
                    <a:pt x="184" y="1"/>
                    <a:pt x="175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4691375" y="3314275"/>
              <a:ext cx="20850" cy="15550"/>
            </a:xfrm>
            <a:custGeom>
              <a:avLst/>
              <a:gdLst/>
              <a:ahLst/>
              <a:cxnLst/>
              <a:rect l="l" t="t" r="r" b="b"/>
              <a:pathLst>
                <a:path w="834" h="622" extrusionOk="0">
                  <a:moveTo>
                    <a:pt x="207" y="0"/>
                  </a:moveTo>
                  <a:cubicBezTo>
                    <a:pt x="105" y="0"/>
                    <a:pt x="0" y="106"/>
                    <a:pt x="71" y="213"/>
                  </a:cubicBezTo>
                  <a:cubicBezTo>
                    <a:pt x="196" y="413"/>
                    <a:pt x="372" y="564"/>
                    <a:pt x="597" y="614"/>
                  </a:cubicBezTo>
                  <a:cubicBezTo>
                    <a:pt x="612" y="619"/>
                    <a:pt x="626" y="621"/>
                    <a:pt x="640" y="621"/>
                  </a:cubicBezTo>
                  <a:cubicBezTo>
                    <a:pt x="765" y="621"/>
                    <a:pt x="833" y="431"/>
                    <a:pt x="698" y="363"/>
                  </a:cubicBezTo>
                  <a:cubicBezTo>
                    <a:pt x="547" y="288"/>
                    <a:pt x="422" y="213"/>
                    <a:pt x="322" y="62"/>
                  </a:cubicBezTo>
                  <a:cubicBezTo>
                    <a:pt x="292" y="18"/>
                    <a:pt x="250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4556450" y="3395075"/>
              <a:ext cx="40475" cy="18050"/>
            </a:xfrm>
            <a:custGeom>
              <a:avLst/>
              <a:gdLst/>
              <a:ahLst/>
              <a:cxnLst/>
              <a:rect l="l" t="t" r="r" b="b"/>
              <a:pathLst>
                <a:path w="1619" h="722" extrusionOk="0">
                  <a:moveTo>
                    <a:pt x="155" y="1"/>
                  </a:moveTo>
                  <a:cubicBezTo>
                    <a:pt x="40" y="1"/>
                    <a:pt x="0" y="220"/>
                    <a:pt x="155" y="264"/>
                  </a:cubicBezTo>
                  <a:cubicBezTo>
                    <a:pt x="556" y="439"/>
                    <a:pt x="957" y="590"/>
                    <a:pt x="1383" y="715"/>
                  </a:cubicBezTo>
                  <a:cubicBezTo>
                    <a:pt x="1397" y="719"/>
                    <a:pt x="1411" y="721"/>
                    <a:pt x="1424" y="721"/>
                  </a:cubicBezTo>
                  <a:cubicBezTo>
                    <a:pt x="1569" y="721"/>
                    <a:pt x="1619" y="485"/>
                    <a:pt x="1458" y="439"/>
                  </a:cubicBezTo>
                  <a:cubicBezTo>
                    <a:pt x="1032" y="314"/>
                    <a:pt x="631" y="164"/>
                    <a:pt x="205" y="13"/>
                  </a:cubicBezTo>
                  <a:cubicBezTo>
                    <a:pt x="187" y="4"/>
                    <a:pt x="170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4498900" y="3412900"/>
              <a:ext cx="36150" cy="10725"/>
            </a:xfrm>
            <a:custGeom>
              <a:avLst/>
              <a:gdLst/>
              <a:ahLst/>
              <a:cxnLst/>
              <a:rect l="l" t="t" r="r" b="b"/>
              <a:pathLst>
                <a:path w="1446" h="429" extrusionOk="0">
                  <a:moveTo>
                    <a:pt x="1182" y="1"/>
                  </a:moveTo>
                  <a:cubicBezTo>
                    <a:pt x="1173" y="1"/>
                    <a:pt x="1163" y="1"/>
                    <a:pt x="1153" y="2"/>
                  </a:cubicBezTo>
                  <a:cubicBezTo>
                    <a:pt x="803" y="52"/>
                    <a:pt x="452" y="127"/>
                    <a:pt x="101" y="178"/>
                  </a:cubicBezTo>
                  <a:cubicBezTo>
                    <a:pt x="1" y="203"/>
                    <a:pt x="1" y="378"/>
                    <a:pt x="101" y="403"/>
                  </a:cubicBezTo>
                  <a:cubicBezTo>
                    <a:pt x="226" y="420"/>
                    <a:pt x="354" y="428"/>
                    <a:pt x="483" y="428"/>
                  </a:cubicBezTo>
                  <a:cubicBezTo>
                    <a:pt x="741" y="428"/>
                    <a:pt x="1003" y="395"/>
                    <a:pt x="1254" y="328"/>
                  </a:cubicBezTo>
                  <a:cubicBezTo>
                    <a:pt x="1446" y="256"/>
                    <a:pt x="1385" y="1"/>
                    <a:pt x="1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4452950" y="3443975"/>
              <a:ext cx="26625" cy="9550"/>
            </a:xfrm>
            <a:custGeom>
              <a:avLst/>
              <a:gdLst/>
              <a:ahLst/>
              <a:cxnLst/>
              <a:rect l="l" t="t" r="r" b="b"/>
              <a:pathLst>
                <a:path w="1065" h="382" extrusionOk="0">
                  <a:moveTo>
                    <a:pt x="854" y="0"/>
                  </a:moveTo>
                  <a:cubicBezTo>
                    <a:pt x="834" y="0"/>
                    <a:pt x="811" y="4"/>
                    <a:pt x="786" y="12"/>
                  </a:cubicBezTo>
                  <a:cubicBezTo>
                    <a:pt x="683" y="42"/>
                    <a:pt x="589" y="54"/>
                    <a:pt x="488" y="54"/>
                  </a:cubicBezTo>
                  <a:cubicBezTo>
                    <a:pt x="417" y="54"/>
                    <a:pt x="343" y="48"/>
                    <a:pt x="260" y="37"/>
                  </a:cubicBezTo>
                  <a:cubicBezTo>
                    <a:pt x="245" y="33"/>
                    <a:pt x="231" y="31"/>
                    <a:pt x="218" y="31"/>
                  </a:cubicBezTo>
                  <a:cubicBezTo>
                    <a:pt x="70" y="31"/>
                    <a:pt x="0" y="269"/>
                    <a:pt x="184" y="338"/>
                  </a:cubicBezTo>
                  <a:cubicBezTo>
                    <a:pt x="297" y="363"/>
                    <a:pt x="416" y="382"/>
                    <a:pt x="535" y="382"/>
                  </a:cubicBezTo>
                  <a:cubicBezTo>
                    <a:pt x="654" y="382"/>
                    <a:pt x="773" y="363"/>
                    <a:pt x="886" y="313"/>
                  </a:cubicBezTo>
                  <a:cubicBezTo>
                    <a:pt x="1065" y="246"/>
                    <a:pt x="1025" y="0"/>
                    <a:pt x="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4555300" y="3438600"/>
              <a:ext cx="32425" cy="9450"/>
            </a:xfrm>
            <a:custGeom>
              <a:avLst/>
              <a:gdLst/>
              <a:ahLst/>
              <a:cxnLst/>
              <a:rect l="l" t="t" r="r" b="b"/>
              <a:pathLst>
                <a:path w="1297" h="378" extrusionOk="0">
                  <a:moveTo>
                    <a:pt x="1025" y="0"/>
                  </a:moveTo>
                  <a:cubicBezTo>
                    <a:pt x="1017" y="0"/>
                    <a:pt x="1010" y="1"/>
                    <a:pt x="1003" y="2"/>
                  </a:cubicBezTo>
                  <a:cubicBezTo>
                    <a:pt x="727" y="52"/>
                    <a:pt x="451" y="77"/>
                    <a:pt x="176" y="102"/>
                  </a:cubicBezTo>
                  <a:cubicBezTo>
                    <a:pt x="0" y="102"/>
                    <a:pt x="0" y="353"/>
                    <a:pt x="176" y="378"/>
                  </a:cubicBezTo>
                  <a:cubicBezTo>
                    <a:pt x="476" y="378"/>
                    <a:pt x="777" y="378"/>
                    <a:pt x="1103" y="328"/>
                  </a:cubicBezTo>
                  <a:cubicBezTo>
                    <a:pt x="1296" y="303"/>
                    <a:pt x="1210" y="0"/>
                    <a:pt x="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4554400" y="3505050"/>
              <a:ext cx="27200" cy="15250"/>
            </a:xfrm>
            <a:custGeom>
              <a:avLst/>
              <a:gdLst/>
              <a:ahLst/>
              <a:cxnLst/>
              <a:rect l="l" t="t" r="r" b="b"/>
              <a:pathLst>
                <a:path w="1088" h="610" extrusionOk="0">
                  <a:moveTo>
                    <a:pt x="891" y="0"/>
                  </a:moveTo>
                  <a:cubicBezTo>
                    <a:pt x="866" y="0"/>
                    <a:pt x="839" y="8"/>
                    <a:pt x="813" y="25"/>
                  </a:cubicBezTo>
                  <a:cubicBezTo>
                    <a:pt x="588" y="151"/>
                    <a:pt x="362" y="276"/>
                    <a:pt x="136" y="376"/>
                  </a:cubicBezTo>
                  <a:cubicBezTo>
                    <a:pt x="1" y="422"/>
                    <a:pt x="28" y="609"/>
                    <a:pt x="145" y="609"/>
                  </a:cubicBezTo>
                  <a:cubicBezTo>
                    <a:pt x="158" y="609"/>
                    <a:pt x="172" y="607"/>
                    <a:pt x="187" y="602"/>
                  </a:cubicBezTo>
                  <a:cubicBezTo>
                    <a:pt x="462" y="527"/>
                    <a:pt x="713" y="401"/>
                    <a:pt x="964" y="251"/>
                  </a:cubicBezTo>
                  <a:cubicBezTo>
                    <a:pt x="1088" y="168"/>
                    <a:pt x="1007" y="0"/>
                    <a:pt x="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4576450" y="3512500"/>
              <a:ext cx="31975" cy="27450"/>
            </a:xfrm>
            <a:custGeom>
              <a:avLst/>
              <a:gdLst/>
              <a:ahLst/>
              <a:cxnLst/>
              <a:rect l="l" t="t" r="r" b="b"/>
              <a:pathLst>
                <a:path w="1279" h="1098" extrusionOk="0">
                  <a:moveTo>
                    <a:pt x="1086" y="0"/>
                  </a:moveTo>
                  <a:cubicBezTo>
                    <a:pt x="1051" y="0"/>
                    <a:pt x="1015" y="16"/>
                    <a:pt x="984" y="53"/>
                  </a:cubicBezTo>
                  <a:cubicBezTo>
                    <a:pt x="708" y="354"/>
                    <a:pt x="432" y="605"/>
                    <a:pt x="107" y="855"/>
                  </a:cubicBezTo>
                  <a:cubicBezTo>
                    <a:pt x="0" y="940"/>
                    <a:pt x="110" y="1097"/>
                    <a:pt x="223" y="1097"/>
                  </a:cubicBezTo>
                  <a:cubicBezTo>
                    <a:pt x="243" y="1097"/>
                    <a:pt x="263" y="1092"/>
                    <a:pt x="282" y="1081"/>
                  </a:cubicBezTo>
                  <a:cubicBezTo>
                    <a:pt x="608" y="830"/>
                    <a:pt x="909" y="555"/>
                    <a:pt x="1184" y="254"/>
                  </a:cubicBezTo>
                  <a:cubicBezTo>
                    <a:pt x="1278" y="141"/>
                    <a:pt x="1189" y="0"/>
                    <a:pt x="1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4505025" y="3569350"/>
              <a:ext cx="30600" cy="31250"/>
            </a:xfrm>
            <a:custGeom>
              <a:avLst/>
              <a:gdLst/>
              <a:ahLst/>
              <a:cxnLst/>
              <a:rect l="l" t="t" r="r" b="b"/>
              <a:pathLst>
                <a:path w="1224" h="1250" extrusionOk="0">
                  <a:moveTo>
                    <a:pt x="977" y="0"/>
                  </a:moveTo>
                  <a:cubicBezTo>
                    <a:pt x="936" y="0"/>
                    <a:pt x="894" y="18"/>
                    <a:pt x="858" y="60"/>
                  </a:cubicBezTo>
                  <a:cubicBezTo>
                    <a:pt x="583" y="386"/>
                    <a:pt x="332" y="712"/>
                    <a:pt x="56" y="1063"/>
                  </a:cubicBezTo>
                  <a:cubicBezTo>
                    <a:pt x="0" y="1156"/>
                    <a:pt x="83" y="1249"/>
                    <a:pt x="171" y="1249"/>
                  </a:cubicBezTo>
                  <a:cubicBezTo>
                    <a:pt x="201" y="1249"/>
                    <a:pt x="231" y="1238"/>
                    <a:pt x="257" y="1213"/>
                  </a:cubicBezTo>
                  <a:cubicBezTo>
                    <a:pt x="558" y="912"/>
                    <a:pt x="833" y="611"/>
                    <a:pt x="1109" y="311"/>
                  </a:cubicBezTo>
                  <a:cubicBezTo>
                    <a:pt x="1223" y="177"/>
                    <a:pt x="1106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4604900" y="3572525"/>
              <a:ext cx="22050" cy="30275"/>
            </a:xfrm>
            <a:custGeom>
              <a:avLst/>
              <a:gdLst/>
              <a:ahLst/>
              <a:cxnLst/>
              <a:rect l="l" t="t" r="r" b="b"/>
              <a:pathLst>
                <a:path w="882" h="1211" extrusionOk="0">
                  <a:moveTo>
                    <a:pt x="678" y="0"/>
                  </a:moveTo>
                  <a:cubicBezTo>
                    <a:pt x="649" y="0"/>
                    <a:pt x="621" y="10"/>
                    <a:pt x="598" y="33"/>
                  </a:cubicBezTo>
                  <a:cubicBezTo>
                    <a:pt x="372" y="334"/>
                    <a:pt x="172" y="660"/>
                    <a:pt x="46" y="1036"/>
                  </a:cubicBezTo>
                  <a:cubicBezTo>
                    <a:pt x="1" y="1141"/>
                    <a:pt x="92" y="1211"/>
                    <a:pt x="188" y="1211"/>
                  </a:cubicBezTo>
                  <a:cubicBezTo>
                    <a:pt x="252" y="1211"/>
                    <a:pt x="317" y="1181"/>
                    <a:pt x="347" y="1111"/>
                  </a:cubicBezTo>
                  <a:cubicBezTo>
                    <a:pt x="472" y="785"/>
                    <a:pt x="623" y="484"/>
                    <a:pt x="823" y="209"/>
                  </a:cubicBezTo>
                  <a:cubicBezTo>
                    <a:pt x="881" y="112"/>
                    <a:pt x="775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4659900" y="3529150"/>
              <a:ext cx="35475" cy="26625"/>
            </a:xfrm>
            <a:custGeom>
              <a:avLst/>
              <a:gdLst/>
              <a:ahLst/>
              <a:cxnLst/>
              <a:rect l="l" t="t" r="r" b="b"/>
              <a:pathLst>
                <a:path w="1419" h="1065" extrusionOk="0">
                  <a:moveTo>
                    <a:pt x="1175" y="0"/>
                  </a:moveTo>
                  <a:cubicBezTo>
                    <a:pt x="1144" y="0"/>
                    <a:pt x="1111" y="12"/>
                    <a:pt x="1079" y="39"/>
                  </a:cubicBezTo>
                  <a:cubicBezTo>
                    <a:pt x="754" y="290"/>
                    <a:pt x="428" y="540"/>
                    <a:pt x="127" y="791"/>
                  </a:cubicBezTo>
                  <a:cubicBezTo>
                    <a:pt x="1" y="875"/>
                    <a:pt x="122" y="1065"/>
                    <a:pt x="252" y="1065"/>
                  </a:cubicBezTo>
                  <a:cubicBezTo>
                    <a:pt x="278" y="1065"/>
                    <a:pt x="303" y="1058"/>
                    <a:pt x="328" y="1041"/>
                  </a:cubicBezTo>
                  <a:cubicBezTo>
                    <a:pt x="628" y="816"/>
                    <a:pt x="954" y="590"/>
                    <a:pt x="1255" y="340"/>
                  </a:cubicBezTo>
                  <a:cubicBezTo>
                    <a:pt x="1419" y="237"/>
                    <a:pt x="1314" y="0"/>
                    <a:pt x="1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4727875" y="3543550"/>
              <a:ext cx="15250" cy="21675"/>
            </a:xfrm>
            <a:custGeom>
              <a:avLst/>
              <a:gdLst/>
              <a:ahLst/>
              <a:cxnLst/>
              <a:rect l="l" t="t" r="r" b="b"/>
              <a:pathLst>
                <a:path w="610" h="867" extrusionOk="0">
                  <a:moveTo>
                    <a:pt x="385" y="1"/>
                  </a:moveTo>
                  <a:cubicBezTo>
                    <a:pt x="333" y="1"/>
                    <a:pt x="279" y="27"/>
                    <a:pt x="240" y="89"/>
                  </a:cubicBezTo>
                  <a:cubicBezTo>
                    <a:pt x="115" y="265"/>
                    <a:pt x="65" y="440"/>
                    <a:pt x="15" y="641"/>
                  </a:cubicBezTo>
                  <a:cubicBezTo>
                    <a:pt x="1" y="781"/>
                    <a:pt x="104" y="866"/>
                    <a:pt x="206" y="866"/>
                  </a:cubicBezTo>
                  <a:cubicBezTo>
                    <a:pt x="288" y="866"/>
                    <a:pt x="368" y="813"/>
                    <a:pt x="390" y="691"/>
                  </a:cubicBezTo>
                  <a:cubicBezTo>
                    <a:pt x="390" y="541"/>
                    <a:pt x="466" y="390"/>
                    <a:pt x="541" y="265"/>
                  </a:cubicBezTo>
                  <a:cubicBezTo>
                    <a:pt x="610" y="127"/>
                    <a:pt x="501" y="1"/>
                    <a:pt x="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4724475" y="3585250"/>
              <a:ext cx="8150" cy="24300"/>
            </a:xfrm>
            <a:custGeom>
              <a:avLst/>
              <a:gdLst/>
              <a:ahLst/>
              <a:cxnLst/>
              <a:rect l="l" t="t" r="r" b="b"/>
              <a:pathLst>
                <a:path w="326" h="972" extrusionOk="0">
                  <a:moveTo>
                    <a:pt x="176" y="0"/>
                  </a:moveTo>
                  <a:cubicBezTo>
                    <a:pt x="100" y="0"/>
                    <a:pt x="25" y="51"/>
                    <a:pt x="25" y="151"/>
                  </a:cubicBezTo>
                  <a:cubicBezTo>
                    <a:pt x="25" y="376"/>
                    <a:pt x="25" y="602"/>
                    <a:pt x="0" y="802"/>
                  </a:cubicBezTo>
                  <a:cubicBezTo>
                    <a:pt x="0" y="915"/>
                    <a:pt x="82" y="972"/>
                    <a:pt x="163" y="972"/>
                  </a:cubicBezTo>
                  <a:cubicBezTo>
                    <a:pt x="245" y="972"/>
                    <a:pt x="326" y="915"/>
                    <a:pt x="326" y="802"/>
                  </a:cubicBezTo>
                  <a:cubicBezTo>
                    <a:pt x="326" y="602"/>
                    <a:pt x="326" y="376"/>
                    <a:pt x="326" y="151"/>
                  </a:cubicBezTo>
                  <a:cubicBezTo>
                    <a:pt x="326" y="51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4814550" y="3543000"/>
              <a:ext cx="30175" cy="51475"/>
            </a:xfrm>
            <a:custGeom>
              <a:avLst/>
              <a:gdLst/>
              <a:ahLst/>
              <a:cxnLst/>
              <a:rect l="l" t="t" r="r" b="b"/>
              <a:pathLst>
                <a:path w="1207" h="2059" extrusionOk="0">
                  <a:moveTo>
                    <a:pt x="194" y="1"/>
                  </a:moveTo>
                  <a:cubicBezTo>
                    <a:pt x="100" y="1"/>
                    <a:pt x="1" y="80"/>
                    <a:pt x="31" y="187"/>
                  </a:cubicBezTo>
                  <a:cubicBezTo>
                    <a:pt x="207" y="838"/>
                    <a:pt x="457" y="1490"/>
                    <a:pt x="858" y="1991"/>
                  </a:cubicBezTo>
                  <a:cubicBezTo>
                    <a:pt x="893" y="2039"/>
                    <a:pt x="936" y="2059"/>
                    <a:pt x="979" y="2059"/>
                  </a:cubicBezTo>
                  <a:cubicBezTo>
                    <a:pt x="1094" y="2059"/>
                    <a:pt x="1207" y="1918"/>
                    <a:pt x="1134" y="1791"/>
                  </a:cubicBezTo>
                  <a:cubicBezTo>
                    <a:pt x="833" y="1239"/>
                    <a:pt x="533" y="738"/>
                    <a:pt x="332" y="111"/>
                  </a:cubicBezTo>
                  <a:cubicBezTo>
                    <a:pt x="312" y="33"/>
                    <a:pt x="255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4857775" y="3558075"/>
              <a:ext cx="25950" cy="41325"/>
            </a:xfrm>
            <a:custGeom>
              <a:avLst/>
              <a:gdLst/>
              <a:ahLst/>
              <a:cxnLst/>
              <a:rect l="l" t="t" r="r" b="b"/>
              <a:pathLst>
                <a:path w="1038" h="1653" extrusionOk="0">
                  <a:moveTo>
                    <a:pt x="216" y="1"/>
                  </a:moveTo>
                  <a:cubicBezTo>
                    <a:pt x="113" y="1"/>
                    <a:pt x="1" y="86"/>
                    <a:pt x="32" y="210"/>
                  </a:cubicBezTo>
                  <a:cubicBezTo>
                    <a:pt x="157" y="711"/>
                    <a:pt x="332" y="1163"/>
                    <a:pt x="633" y="1564"/>
                  </a:cubicBezTo>
                  <a:cubicBezTo>
                    <a:pt x="672" y="1626"/>
                    <a:pt x="731" y="1652"/>
                    <a:pt x="788" y="1652"/>
                  </a:cubicBezTo>
                  <a:cubicBezTo>
                    <a:pt x="915" y="1652"/>
                    <a:pt x="1037" y="1526"/>
                    <a:pt x="934" y="1388"/>
                  </a:cubicBezTo>
                  <a:cubicBezTo>
                    <a:pt x="683" y="1012"/>
                    <a:pt x="483" y="586"/>
                    <a:pt x="357" y="110"/>
                  </a:cubicBezTo>
                  <a:cubicBezTo>
                    <a:pt x="338" y="33"/>
                    <a:pt x="279" y="1"/>
                    <a:pt x="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4896425" y="3536450"/>
              <a:ext cx="34225" cy="31225"/>
            </a:xfrm>
            <a:custGeom>
              <a:avLst/>
              <a:gdLst/>
              <a:ahLst/>
              <a:cxnLst/>
              <a:rect l="l" t="t" r="r" b="b"/>
              <a:pathLst>
                <a:path w="1369" h="1249" extrusionOk="0">
                  <a:moveTo>
                    <a:pt x="250" y="0"/>
                  </a:moveTo>
                  <a:cubicBezTo>
                    <a:pt x="125" y="0"/>
                    <a:pt x="1" y="124"/>
                    <a:pt x="90" y="248"/>
                  </a:cubicBezTo>
                  <a:cubicBezTo>
                    <a:pt x="365" y="624"/>
                    <a:pt x="666" y="975"/>
                    <a:pt x="1042" y="1226"/>
                  </a:cubicBezTo>
                  <a:cubicBezTo>
                    <a:pt x="1070" y="1242"/>
                    <a:pt x="1098" y="1249"/>
                    <a:pt x="1125" y="1249"/>
                  </a:cubicBezTo>
                  <a:cubicBezTo>
                    <a:pt x="1265" y="1249"/>
                    <a:pt x="1369" y="1055"/>
                    <a:pt x="1242" y="950"/>
                  </a:cubicBezTo>
                  <a:cubicBezTo>
                    <a:pt x="942" y="674"/>
                    <a:pt x="641" y="424"/>
                    <a:pt x="390" y="73"/>
                  </a:cubicBezTo>
                  <a:cubicBezTo>
                    <a:pt x="354" y="21"/>
                    <a:pt x="302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4963100" y="3562275"/>
              <a:ext cx="33225" cy="30475"/>
            </a:xfrm>
            <a:custGeom>
              <a:avLst/>
              <a:gdLst/>
              <a:ahLst/>
              <a:cxnLst/>
              <a:rect l="l" t="t" r="r" b="b"/>
              <a:pathLst>
                <a:path w="1329" h="1219" extrusionOk="0">
                  <a:moveTo>
                    <a:pt x="305" y="1"/>
                  </a:moveTo>
                  <a:cubicBezTo>
                    <a:pt x="141" y="1"/>
                    <a:pt x="1" y="209"/>
                    <a:pt x="154" y="343"/>
                  </a:cubicBezTo>
                  <a:cubicBezTo>
                    <a:pt x="405" y="594"/>
                    <a:pt x="631" y="844"/>
                    <a:pt x="831" y="1120"/>
                  </a:cubicBezTo>
                  <a:cubicBezTo>
                    <a:pt x="885" y="1189"/>
                    <a:pt x="957" y="1218"/>
                    <a:pt x="1027" y="1218"/>
                  </a:cubicBezTo>
                  <a:cubicBezTo>
                    <a:pt x="1185" y="1218"/>
                    <a:pt x="1329" y="1068"/>
                    <a:pt x="1207" y="894"/>
                  </a:cubicBezTo>
                  <a:cubicBezTo>
                    <a:pt x="1007" y="594"/>
                    <a:pt x="731" y="318"/>
                    <a:pt x="455" y="67"/>
                  </a:cubicBezTo>
                  <a:cubicBezTo>
                    <a:pt x="408" y="20"/>
                    <a:pt x="356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5012700" y="3428425"/>
              <a:ext cx="34475" cy="10850"/>
            </a:xfrm>
            <a:custGeom>
              <a:avLst/>
              <a:gdLst/>
              <a:ahLst/>
              <a:cxnLst/>
              <a:rect l="l" t="t" r="r" b="b"/>
              <a:pathLst>
                <a:path w="1379" h="434" extrusionOk="0">
                  <a:moveTo>
                    <a:pt x="398" y="1"/>
                  </a:moveTo>
                  <a:cubicBezTo>
                    <a:pt x="340" y="1"/>
                    <a:pt x="283" y="3"/>
                    <a:pt x="226" y="8"/>
                  </a:cubicBezTo>
                  <a:cubicBezTo>
                    <a:pt x="50" y="8"/>
                    <a:pt x="0" y="258"/>
                    <a:pt x="175" y="308"/>
                  </a:cubicBezTo>
                  <a:cubicBezTo>
                    <a:pt x="476" y="384"/>
                    <a:pt x="827" y="409"/>
                    <a:pt x="1128" y="434"/>
                  </a:cubicBezTo>
                  <a:cubicBezTo>
                    <a:pt x="1378" y="434"/>
                    <a:pt x="1353" y="83"/>
                    <a:pt x="1128" y="58"/>
                  </a:cubicBezTo>
                  <a:cubicBezTo>
                    <a:pt x="885" y="3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5064725" y="3337075"/>
              <a:ext cx="24850" cy="13225"/>
            </a:xfrm>
            <a:custGeom>
              <a:avLst/>
              <a:gdLst/>
              <a:ahLst/>
              <a:cxnLst/>
              <a:rect l="l" t="t" r="r" b="b"/>
              <a:pathLst>
                <a:path w="994" h="529" extrusionOk="0">
                  <a:moveTo>
                    <a:pt x="775" y="1"/>
                  </a:moveTo>
                  <a:cubicBezTo>
                    <a:pt x="768" y="1"/>
                    <a:pt x="759" y="1"/>
                    <a:pt x="751" y="3"/>
                  </a:cubicBezTo>
                  <a:cubicBezTo>
                    <a:pt x="526" y="53"/>
                    <a:pt x="325" y="153"/>
                    <a:pt x="125" y="278"/>
                  </a:cubicBezTo>
                  <a:cubicBezTo>
                    <a:pt x="1" y="361"/>
                    <a:pt x="64" y="529"/>
                    <a:pt x="175" y="529"/>
                  </a:cubicBezTo>
                  <a:cubicBezTo>
                    <a:pt x="198" y="529"/>
                    <a:pt x="224" y="521"/>
                    <a:pt x="250" y="504"/>
                  </a:cubicBezTo>
                  <a:cubicBezTo>
                    <a:pt x="425" y="404"/>
                    <a:pt x="626" y="328"/>
                    <a:pt x="826" y="278"/>
                  </a:cubicBezTo>
                  <a:cubicBezTo>
                    <a:pt x="993" y="231"/>
                    <a:pt x="933" y="1"/>
                    <a:pt x="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5127900" y="3293900"/>
              <a:ext cx="27675" cy="12225"/>
            </a:xfrm>
            <a:custGeom>
              <a:avLst/>
              <a:gdLst/>
              <a:ahLst/>
              <a:cxnLst/>
              <a:rect l="l" t="t" r="r" b="b"/>
              <a:pathLst>
                <a:path w="1107" h="489" extrusionOk="0">
                  <a:moveTo>
                    <a:pt x="881" y="0"/>
                  </a:moveTo>
                  <a:cubicBezTo>
                    <a:pt x="630" y="0"/>
                    <a:pt x="405" y="75"/>
                    <a:pt x="179" y="176"/>
                  </a:cubicBezTo>
                  <a:cubicBezTo>
                    <a:pt x="1" y="243"/>
                    <a:pt x="41" y="488"/>
                    <a:pt x="193" y="488"/>
                  </a:cubicBezTo>
                  <a:cubicBezTo>
                    <a:pt x="212" y="488"/>
                    <a:pt x="232" y="485"/>
                    <a:pt x="254" y="476"/>
                  </a:cubicBezTo>
                  <a:cubicBezTo>
                    <a:pt x="455" y="401"/>
                    <a:pt x="655" y="376"/>
                    <a:pt x="881" y="351"/>
                  </a:cubicBezTo>
                  <a:cubicBezTo>
                    <a:pt x="1081" y="326"/>
                    <a:pt x="1106" y="25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4668700" y="3345575"/>
              <a:ext cx="335250" cy="183900"/>
            </a:xfrm>
            <a:custGeom>
              <a:avLst/>
              <a:gdLst/>
              <a:ahLst/>
              <a:cxnLst/>
              <a:rect l="l" t="t" r="r" b="b"/>
              <a:pathLst>
                <a:path w="13410" h="7356" extrusionOk="0">
                  <a:moveTo>
                    <a:pt x="7250" y="1"/>
                  </a:moveTo>
                  <a:cubicBezTo>
                    <a:pt x="6303" y="1"/>
                    <a:pt x="5354" y="123"/>
                    <a:pt x="4437" y="339"/>
                  </a:cubicBezTo>
                  <a:cubicBezTo>
                    <a:pt x="3309" y="590"/>
                    <a:pt x="2181" y="1016"/>
                    <a:pt x="1329" y="1818"/>
                  </a:cubicBezTo>
                  <a:cubicBezTo>
                    <a:pt x="502" y="2620"/>
                    <a:pt x="1" y="3848"/>
                    <a:pt x="351" y="4951"/>
                  </a:cubicBezTo>
                  <a:cubicBezTo>
                    <a:pt x="677" y="5903"/>
                    <a:pt x="1529" y="6580"/>
                    <a:pt x="2457" y="6881"/>
                  </a:cubicBezTo>
                  <a:cubicBezTo>
                    <a:pt x="3254" y="7153"/>
                    <a:pt x="4244" y="7356"/>
                    <a:pt x="5119" y="7356"/>
                  </a:cubicBezTo>
                  <a:cubicBezTo>
                    <a:pt x="5289" y="7356"/>
                    <a:pt x="5455" y="7348"/>
                    <a:pt x="5615" y="7332"/>
                  </a:cubicBezTo>
                  <a:cubicBezTo>
                    <a:pt x="6768" y="7106"/>
                    <a:pt x="7945" y="6906"/>
                    <a:pt x="9123" y="6680"/>
                  </a:cubicBezTo>
                  <a:cubicBezTo>
                    <a:pt x="10001" y="6530"/>
                    <a:pt x="10928" y="6354"/>
                    <a:pt x="11730" y="5928"/>
                  </a:cubicBezTo>
                  <a:cubicBezTo>
                    <a:pt x="12507" y="5477"/>
                    <a:pt x="13184" y="4725"/>
                    <a:pt x="13284" y="3823"/>
                  </a:cubicBezTo>
                  <a:cubicBezTo>
                    <a:pt x="13409" y="2419"/>
                    <a:pt x="12181" y="1267"/>
                    <a:pt x="10903" y="715"/>
                  </a:cubicBezTo>
                  <a:cubicBezTo>
                    <a:pt x="9747" y="216"/>
                    <a:pt x="8501" y="1"/>
                    <a:pt x="7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4627975" y="4152300"/>
              <a:ext cx="686125" cy="637250"/>
            </a:xfrm>
            <a:custGeom>
              <a:avLst/>
              <a:gdLst/>
              <a:ahLst/>
              <a:cxnLst/>
              <a:rect l="l" t="t" r="r" b="b"/>
              <a:pathLst>
                <a:path w="27445" h="25490" extrusionOk="0">
                  <a:moveTo>
                    <a:pt x="25726" y="0"/>
                  </a:moveTo>
                  <a:cubicBezTo>
                    <a:pt x="23299" y="0"/>
                    <a:pt x="20871" y="594"/>
                    <a:pt x="18722" y="1730"/>
                  </a:cubicBezTo>
                  <a:cubicBezTo>
                    <a:pt x="18873" y="1304"/>
                    <a:pt x="18998" y="903"/>
                    <a:pt x="19148" y="502"/>
                  </a:cubicBezTo>
                  <a:lnTo>
                    <a:pt x="19148" y="502"/>
                  </a:lnTo>
                  <a:cubicBezTo>
                    <a:pt x="16266" y="1830"/>
                    <a:pt x="13660" y="3785"/>
                    <a:pt x="11605" y="6216"/>
                  </a:cubicBezTo>
                  <a:cubicBezTo>
                    <a:pt x="11429" y="5339"/>
                    <a:pt x="11554" y="4411"/>
                    <a:pt x="11905" y="3609"/>
                  </a:cubicBezTo>
                  <a:lnTo>
                    <a:pt x="11905" y="3609"/>
                  </a:lnTo>
                  <a:cubicBezTo>
                    <a:pt x="8346" y="5890"/>
                    <a:pt x="5665" y="9499"/>
                    <a:pt x="4512" y="13559"/>
                  </a:cubicBezTo>
                  <a:cubicBezTo>
                    <a:pt x="4061" y="12682"/>
                    <a:pt x="3910" y="11680"/>
                    <a:pt x="4061" y="10702"/>
                  </a:cubicBezTo>
                  <a:lnTo>
                    <a:pt x="4061" y="10702"/>
                  </a:lnTo>
                  <a:cubicBezTo>
                    <a:pt x="1279" y="15038"/>
                    <a:pt x="0" y="20326"/>
                    <a:pt x="527" y="25464"/>
                  </a:cubicBezTo>
                  <a:lnTo>
                    <a:pt x="502" y="25489"/>
                  </a:lnTo>
                  <a:cubicBezTo>
                    <a:pt x="5188" y="24462"/>
                    <a:pt x="9574" y="22081"/>
                    <a:pt x="12958" y="18672"/>
                  </a:cubicBezTo>
                  <a:lnTo>
                    <a:pt x="9675" y="18421"/>
                  </a:lnTo>
                  <a:cubicBezTo>
                    <a:pt x="13459" y="17494"/>
                    <a:pt x="16993" y="15614"/>
                    <a:pt x="19875" y="13008"/>
                  </a:cubicBezTo>
                  <a:cubicBezTo>
                    <a:pt x="20201" y="12732"/>
                    <a:pt x="20527" y="12181"/>
                    <a:pt x="20176" y="11905"/>
                  </a:cubicBezTo>
                  <a:lnTo>
                    <a:pt x="20176" y="11905"/>
                  </a:lnTo>
                  <a:cubicBezTo>
                    <a:pt x="19804" y="12071"/>
                    <a:pt x="19397" y="12151"/>
                    <a:pt x="18988" y="12151"/>
                  </a:cubicBezTo>
                  <a:cubicBezTo>
                    <a:pt x="18406" y="12151"/>
                    <a:pt x="17819" y="11989"/>
                    <a:pt x="17319" y="11680"/>
                  </a:cubicBezTo>
                  <a:cubicBezTo>
                    <a:pt x="20627" y="10151"/>
                    <a:pt x="23660" y="7995"/>
                    <a:pt x="26166" y="5364"/>
                  </a:cubicBezTo>
                  <a:lnTo>
                    <a:pt x="26166" y="5364"/>
                  </a:lnTo>
                  <a:cubicBezTo>
                    <a:pt x="25214" y="5464"/>
                    <a:pt x="24236" y="5564"/>
                    <a:pt x="23284" y="5664"/>
                  </a:cubicBezTo>
                  <a:cubicBezTo>
                    <a:pt x="25088" y="4186"/>
                    <a:pt x="26542" y="2256"/>
                    <a:pt x="27444" y="101"/>
                  </a:cubicBezTo>
                  <a:cubicBezTo>
                    <a:pt x="26874" y="33"/>
                    <a:pt x="26300" y="0"/>
                    <a:pt x="25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4628200" y="4157425"/>
              <a:ext cx="670150" cy="653100"/>
            </a:xfrm>
            <a:custGeom>
              <a:avLst/>
              <a:gdLst/>
              <a:ahLst/>
              <a:cxnLst/>
              <a:rect l="l" t="t" r="r" b="b"/>
              <a:pathLst>
                <a:path w="26806" h="26124" extrusionOk="0">
                  <a:moveTo>
                    <a:pt x="26539" y="1"/>
                  </a:moveTo>
                  <a:cubicBezTo>
                    <a:pt x="26513" y="1"/>
                    <a:pt x="26486" y="7"/>
                    <a:pt x="26458" y="21"/>
                  </a:cubicBezTo>
                  <a:cubicBezTo>
                    <a:pt x="20693" y="2853"/>
                    <a:pt x="15255" y="6537"/>
                    <a:pt x="10568" y="10973"/>
                  </a:cubicBezTo>
                  <a:cubicBezTo>
                    <a:pt x="6182" y="15159"/>
                    <a:pt x="2122" y="20272"/>
                    <a:pt x="17" y="26036"/>
                  </a:cubicBezTo>
                  <a:cubicBezTo>
                    <a:pt x="0" y="26085"/>
                    <a:pt x="37" y="26123"/>
                    <a:pt x="79" y="26123"/>
                  </a:cubicBezTo>
                  <a:cubicBezTo>
                    <a:pt x="101" y="26123"/>
                    <a:pt x="124" y="26112"/>
                    <a:pt x="142" y="26086"/>
                  </a:cubicBezTo>
                  <a:cubicBezTo>
                    <a:pt x="2874" y="20447"/>
                    <a:pt x="6357" y="15434"/>
                    <a:pt x="10944" y="11099"/>
                  </a:cubicBezTo>
                  <a:cubicBezTo>
                    <a:pt x="15581" y="6713"/>
                    <a:pt x="20944" y="3229"/>
                    <a:pt x="26633" y="322"/>
                  </a:cubicBezTo>
                  <a:cubicBezTo>
                    <a:pt x="26806" y="235"/>
                    <a:pt x="26700" y="1"/>
                    <a:pt x="26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4278975" y="3941150"/>
              <a:ext cx="407925" cy="548275"/>
            </a:xfrm>
            <a:custGeom>
              <a:avLst/>
              <a:gdLst/>
              <a:ahLst/>
              <a:cxnLst/>
              <a:rect l="l" t="t" r="r" b="b"/>
              <a:pathLst>
                <a:path w="16317" h="21931" extrusionOk="0">
                  <a:moveTo>
                    <a:pt x="1" y="0"/>
                  </a:moveTo>
                  <a:cubicBezTo>
                    <a:pt x="326" y="1654"/>
                    <a:pt x="1053" y="3233"/>
                    <a:pt x="2106" y="4536"/>
                  </a:cubicBezTo>
                  <a:lnTo>
                    <a:pt x="126" y="3885"/>
                  </a:lnTo>
                  <a:lnTo>
                    <a:pt x="126" y="3885"/>
                  </a:lnTo>
                  <a:cubicBezTo>
                    <a:pt x="1504" y="6140"/>
                    <a:pt x="3309" y="8095"/>
                    <a:pt x="5414" y="9674"/>
                  </a:cubicBezTo>
                  <a:cubicBezTo>
                    <a:pt x="5169" y="9765"/>
                    <a:pt x="4911" y="9810"/>
                    <a:pt x="4653" y="9810"/>
                  </a:cubicBezTo>
                  <a:cubicBezTo>
                    <a:pt x="4198" y="9810"/>
                    <a:pt x="3743" y="9671"/>
                    <a:pt x="3359" y="9399"/>
                  </a:cubicBezTo>
                  <a:lnTo>
                    <a:pt x="3359" y="9399"/>
                  </a:lnTo>
                  <a:cubicBezTo>
                    <a:pt x="3083" y="9549"/>
                    <a:pt x="3234" y="9975"/>
                    <a:pt x="3409" y="10226"/>
                  </a:cubicBezTo>
                  <a:cubicBezTo>
                    <a:pt x="5063" y="12506"/>
                    <a:pt x="7269" y="14336"/>
                    <a:pt x="9800" y="15564"/>
                  </a:cubicBezTo>
                  <a:cubicBezTo>
                    <a:pt x="9023" y="15464"/>
                    <a:pt x="8221" y="15364"/>
                    <a:pt x="7444" y="15263"/>
                  </a:cubicBezTo>
                  <a:lnTo>
                    <a:pt x="7444" y="15263"/>
                  </a:lnTo>
                  <a:cubicBezTo>
                    <a:pt x="9324" y="18146"/>
                    <a:pt x="12056" y="20501"/>
                    <a:pt x="15214" y="21930"/>
                  </a:cubicBezTo>
                  <a:lnTo>
                    <a:pt x="15189" y="21905"/>
                  </a:lnTo>
                  <a:cubicBezTo>
                    <a:pt x="16316" y="18346"/>
                    <a:pt x="16241" y="14436"/>
                    <a:pt x="14913" y="10953"/>
                  </a:cubicBezTo>
                  <a:cubicBezTo>
                    <a:pt x="14888" y="11654"/>
                    <a:pt x="14612" y="12356"/>
                    <a:pt x="14186" y="12907"/>
                  </a:cubicBezTo>
                  <a:cubicBezTo>
                    <a:pt x="13960" y="9875"/>
                    <a:pt x="12607" y="6917"/>
                    <a:pt x="10452" y="4787"/>
                  </a:cubicBezTo>
                  <a:lnTo>
                    <a:pt x="10452" y="4787"/>
                  </a:lnTo>
                  <a:cubicBezTo>
                    <a:pt x="10577" y="5414"/>
                    <a:pt x="10502" y="6065"/>
                    <a:pt x="10276" y="6667"/>
                  </a:cubicBezTo>
                  <a:cubicBezTo>
                    <a:pt x="9173" y="4662"/>
                    <a:pt x="7645" y="2882"/>
                    <a:pt x="5790" y="1504"/>
                  </a:cubicBezTo>
                  <a:lnTo>
                    <a:pt x="5790" y="1504"/>
                  </a:lnTo>
                  <a:cubicBezTo>
                    <a:pt x="5840" y="1830"/>
                    <a:pt x="5865" y="2130"/>
                    <a:pt x="5915" y="2431"/>
                  </a:cubicBezTo>
                  <a:cubicBezTo>
                    <a:pt x="4236" y="1053"/>
                    <a:pt x="2156" y="20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4288975" y="3946100"/>
              <a:ext cx="376000" cy="559650"/>
            </a:xfrm>
            <a:custGeom>
              <a:avLst/>
              <a:gdLst/>
              <a:ahLst/>
              <a:cxnLst/>
              <a:rect l="l" t="t" r="r" b="b"/>
              <a:pathLst>
                <a:path w="15040" h="22386" extrusionOk="0">
                  <a:moveTo>
                    <a:pt x="202" y="0"/>
                  </a:moveTo>
                  <a:cubicBezTo>
                    <a:pt x="96" y="0"/>
                    <a:pt x="0" y="147"/>
                    <a:pt x="102" y="228"/>
                  </a:cubicBezTo>
                  <a:cubicBezTo>
                    <a:pt x="3686" y="3110"/>
                    <a:pt x="6944" y="6369"/>
                    <a:pt x="9575" y="10153"/>
                  </a:cubicBezTo>
                  <a:cubicBezTo>
                    <a:pt x="12157" y="13887"/>
                    <a:pt x="13861" y="17948"/>
                    <a:pt x="14939" y="22359"/>
                  </a:cubicBezTo>
                  <a:cubicBezTo>
                    <a:pt x="14949" y="22378"/>
                    <a:pt x="14965" y="22386"/>
                    <a:pt x="14983" y="22386"/>
                  </a:cubicBezTo>
                  <a:cubicBezTo>
                    <a:pt x="15010" y="22386"/>
                    <a:pt x="15039" y="22365"/>
                    <a:pt x="15039" y="22334"/>
                  </a:cubicBezTo>
                  <a:cubicBezTo>
                    <a:pt x="14413" y="17948"/>
                    <a:pt x="12307" y="13737"/>
                    <a:pt x="9826" y="10128"/>
                  </a:cubicBezTo>
                  <a:cubicBezTo>
                    <a:pt x="7220" y="6293"/>
                    <a:pt x="3936" y="2885"/>
                    <a:pt x="277" y="28"/>
                  </a:cubicBezTo>
                  <a:cubicBezTo>
                    <a:pt x="253" y="9"/>
                    <a:pt x="228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34"/>
          <p:cNvGrpSpPr/>
          <p:nvPr/>
        </p:nvGrpSpPr>
        <p:grpSpPr>
          <a:xfrm>
            <a:off x="387647" y="4081817"/>
            <a:ext cx="650901" cy="989117"/>
            <a:chOff x="4206300" y="557025"/>
            <a:chExt cx="1522575" cy="2313725"/>
          </a:xfrm>
        </p:grpSpPr>
        <p:sp>
          <p:nvSpPr>
            <p:cNvPr id="1606" name="Google Shape;1606;p34"/>
            <p:cNvSpPr/>
            <p:nvPr/>
          </p:nvSpPr>
          <p:spPr>
            <a:xfrm>
              <a:off x="4206300" y="1901550"/>
              <a:ext cx="657925" cy="763300"/>
            </a:xfrm>
            <a:custGeom>
              <a:avLst/>
              <a:gdLst/>
              <a:ahLst/>
              <a:cxnLst/>
              <a:rect l="l" t="t" r="r" b="b"/>
              <a:pathLst>
                <a:path w="26317" h="30532" extrusionOk="0">
                  <a:moveTo>
                    <a:pt x="5278" y="0"/>
                  </a:moveTo>
                  <a:cubicBezTo>
                    <a:pt x="4760" y="0"/>
                    <a:pt x="4242" y="55"/>
                    <a:pt x="3735" y="180"/>
                  </a:cubicBezTo>
                  <a:cubicBezTo>
                    <a:pt x="2331" y="556"/>
                    <a:pt x="1028" y="1559"/>
                    <a:pt x="577" y="2937"/>
                  </a:cubicBezTo>
                  <a:cubicBezTo>
                    <a:pt x="0" y="4742"/>
                    <a:pt x="1003" y="6722"/>
                    <a:pt x="2406" y="7925"/>
                  </a:cubicBezTo>
                  <a:cubicBezTo>
                    <a:pt x="3835" y="9153"/>
                    <a:pt x="5664" y="9829"/>
                    <a:pt x="7369" y="10581"/>
                  </a:cubicBezTo>
                  <a:cubicBezTo>
                    <a:pt x="15915" y="14441"/>
                    <a:pt x="22807" y="21759"/>
                    <a:pt x="26166" y="30531"/>
                  </a:cubicBezTo>
                  <a:lnTo>
                    <a:pt x="26316" y="30281"/>
                  </a:lnTo>
                  <a:cubicBezTo>
                    <a:pt x="25364" y="24692"/>
                    <a:pt x="23634" y="19228"/>
                    <a:pt x="21228" y="14090"/>
                  </a:cubicBezTo>
                  <a:cubicBezTo>
                    <a:pt x="18472" y="8200"/>
                    <a:pt x="14286" y="2336"/>
                    <a:pt x="8045" y="456"/>
                  </a:cubicBezTo>
                  <a:cubicBezTo>
                    <a:pt x="7157" y="181"/>
                    <a:pt x="6217" y="0"/>
                    <a:pt x="5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4950025" y="1763000"/>
              <a:ext cx="643525" cy="364250"/>
            </a:xfrm>
            <a:custGeom>
              <a:avLst/>
              <a:gdLst/>
              <a:ahLst/>
              <a:cxnLst/>
              <a:rect l="l" t="t" r="r" b="b"/>
              <a:pathLst>
                <a:path w="25741" h="14570" extrusionOk="0">
                  <a:moveTo>
                    <a:pt x="21626" y="1"/>
                  </a:moveTo>
                  <a:cubicBezTo>
                    <a:pt x="19289" y="1"/>
                    <a:pt x="16945" y="593"/>
                    <a:pt x="14763" y="1461"/>
                  </a:cubicBezTo>
                  <a:cubicBezTo>
                    <a:pt x="8723" y="3842"/>
                    <a:pt x="3535" y="8329"/>
                    <a:pt x="327" y="13968"/>
                  </a:cubicBezTo>
                  <a:lnTo>
                    <a:pt x="1" y="14569"/>
                  </a:lnTo>
                  <a:cubicBezTo>
                    <a:pt x="3083" y="11311"/>
                    <a:pt x="6943" y="8805"/>
                    <a:pt x="11179" y="7301"/>
                  </a:cubicBezTo>
                  <a:cubicBezTo>
                    <a:pt x="15013" y="5948"/>
                    <a:pt x="19074" y="5446"/>
                    <a:pt x="22958" y="4218"/>
                  </a:cubicBezTo>
                  <a:cubicBezTo>
                    <a:pt x="23635" y="4018"/>
                    <a:pt x="24362" y="3767"/>
                    <a:pt x="24888" y="3241"/>
                  </a:cubicBezTo>
                  <a:cubicBezTo>
                    <a:pt x="25414" y="2740"/>
                    <a:pt x="25740" y="1938"/>
                    <a:pt x="25439" y="1261"/>
                  </a:cubicBezTo>
                  <a:cubicBezTo>
                    <a:pt x="25114" y="484"/>
                    <a:pt x="24161" y="208"/>
                    <a:pt x="23309" y="108"/>
                  </a:cubicBezTo>
                  <a:cubicBezTo>
                    <a:pt x="22750" y="35"/>
                    <a:pt x="22188" y="1"/>
                    <a:pt x="21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4864825" y="2067100"/>
              <a:ext cx="417950" cy="507525"/>
            </a:xfrm>
            <a:custGeom>
              <a:avLst/>
              <a:gdLst/>
              <a:ahLst/>
              <a:cxnLst/>
              <a:rect l="l" t="t" r="r" b="b"/>
              <a:pathLst>
                <a:path w="16718" h="20301" extrusionOk="0">
                  <a:moveTo>
                    <a:pt x="14342" y="0"/>
                  </a:moveTo>
                  <a:cubicBezTo>
                    <a:pt x="12439" y="0"/>
                    <a:pt x="10718" y="1303"/>
                    <a:pt x="9299" y="2606"/>
                  </a:cubicBezTo>
                  <a:cubicBezTo>
                    <a:pt x="5213" y="6390"/>
                    <a:pt x="1730" y="11152"/>
                    <a:pt x="953" y="16666"/>
                  </a:cubicBezTo>
                  <a:lnTo>
                    <a:pt x="0" y="20300"/>
                  </a:lnTo>
                  <a:cubicBezTo>
                    <a:pt x="3133" y="15814"/>
                    <a:pt x="6817" y="11704"/>
                    <a:pt x="10978" y="8145"/>
                  </a:cubicBezTo>
                  <a:cubicBezTo>
                    <a:pt x="12832" y="6541"/>
                    <a:pt x="14812" y="5012"/>
                    <a:pt x="16091" y="2932"/>
                  </a:cubicBezTo>
                  <a:cubicBezTo>
                    <a:pt x="16416" y="2405"/>
                    <a:pt x="16717" y="1754"/>
                    <a:pt x="16517" y="1152"/>
                  </a:cubicBezTo>
                  <a:cubicBezTo>
                    <a:pt x="16291" y="450"/>
                    <a:pt x="15514" y="100"/>
                    <a:pt x="14787" y="24"/>
                  </a:cubicBezTo>
                  <a:cubicBezTo>
                    <a:pt x="14638" y="8"/>
                    <a:pt x="14490" y="0"/>
                    <a:pt x="1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4733125" y="1717100"/>
              <a:ext cx="202250" cy="479675"/>
            </a:xfrm>
            <a:custGeom>
              <a:avLst/>
              <a:gdLst/>
              <a:ahLst/>
              <a:cxnLst/>
              <a:rect l="l" t="t" r="r" b="b"/>
              <a:pathLst>
                <a:path w="8090" h="19187" extrusionOk="0">
                  <a:moveTo>
                    <a:pt x="154" y="0"/>
                  </a:moveTo>
                  <a:cubicBezTo>
                    <a:pt x="77" y="0"/>
                    <a:pt x="0" y="60"/>
                    <a:pt x="30" y="165"/>
                  </a:cubicBezTo>
                  <a:cubicBezTo>
                    <a:pt x="782" y="3323"/>
                    <a:pt x="2211" y="6305"/>
                    <a:pt x="3589" y="9212"/>
                  </a:cubicBezTo>
                  <a:cubicBezTo>
                    <a:pt x="5118" y="12370"/>
                    <a:pt x="6847" y="15528"/>
                    <a:pt x="7524" y="18987"/>
                  </a:cubicBezTo>
                  <a:cubicBezTo>
                    <a:pt x="7546" y="19122"/>
                    <a:pt x="7666" y="19186"/>
                    <a:pt x="7787" y="19186"/>
                  </a:cubicBezTo>
                  <a:cubicBezTo>
                    <a:pt x="7936" y="19186"/>
                    <a:pt x="8089" y="19091"/>
                    <a:pt x="8075" y="18912"/>
                  </a:cubicBezTo>
                  <a:cubicBezTo>
                    <a:pt x="7950" y="15854"/>
                    <a:pt x="5995" y="12721"/>
                    <a:pt x="4667" y="10039"/>
                  </a:cubicBezTo>
                  <a:cubicBezTo>
                    <a:pt x="3063" y="6781"/>
                    <a:pt x="1534" y="3523"/>
                    <a:pt x="281" y="89"/>
                  </a:cubicBezTo>
                  <a:cubicBezTo>
                    <a:pt x="260" y="28"/>
                    <a:pt x="20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4854175" y="1470000"/>
              <a:ext cx="494675" cy="1400750"/>
            </a:xfrm>
            <a:custGeom>
              <a:avLst/>
              <a:gdLst/>
              <a:ahLst/>
              <a:cxnLst/>
              <a:rect l="l" t="t" r="r" b="b"/>
              <a:pathLst>
                <a:path w="19787" h="56030" extrusionOk="0">
                  <a:moveTo>
                    <a:pt x="19499" y="1"/>
                  </a:moveTo>
                  <a:cubicBezTo>
                    <a:pt x="19434" y="1"/>
                    <a:pt x="19370" y="30"/>
                    <a:pt x="19324" y="99"/>
                  </a:cubicBezTo>
                  <a:cubicBezTo>
                    <a:pt x="16341" y="4585"/>
                    <a:pt x="13434" y="9146"/>
                    <a:pt x="10577" y="13708"/>
                  </a:cubicBezTo>
                  <a:cubicBezTo>
                    <a:pt x="9173" y="15913"/>
                    <a:pt x="7795" y="18119"/>
                    <a:pt x="6391" y="20324"/>
                  </a:cubicBezTo>
                  <a:cubicBezTo>
                    <a:pt x="5188" y="22254"/>
                    <a:pt x="3960" y="24184"/>
                    <a:pt x="3183" y="26314"/>
                  </a:cubicBezTo>
                  <a:cubicBezTo>
                    <a:pt x="1579" y="30675"/>
                    <a:pt x="1253" y="35638"/>
                    <a:pt x="777" y="40224"/>
                  </a:cubicBezTo>
                  <a:cubicBezTo>
                    <a:pt x="251" y="45312"/>
                    <a:pt x="0" y="50450"/>
                    <a:pt x="201" y="55588"/>
                  </a:cubicBezTo>
                  <a:cubicBezTo>
                    <a:pt x="213" y="55879"/>
                    <a:pt x="456" y="56030"/>
                    <a:pt x="691" y="56030"/>
                  </a:cubicBezTo>
                  <a:cubicBezTo>
                    <a:pt x="920" y="56030"/>
                    <a:pt x="1140" y="55885"/>
                    <a:pt x="1128" y="55588"/>
                  </a:cubicBezTo>
                  <a:cubicBezTo>
                    <a:pt x="927" y="50625"/>
                    <a:pt x="1128" y="45663"/>
                    <a:pt x="1629" y="40725"/>
                  </a:cubicBezTo>
                  <a:cubicBezTo>
                    <a:pt x="2080" y="36064"/>
                    <a:pt x="2381" y="31001"/>
                    <a:pt x="4035" y="26565"/>
                  </a:cubicBezTo>
                  <a:cubicBezTo>
                    <a:pt x="4837" y="24334"/>
                    <a:pt x="6166" y="22329"/>
                    <a:pt x="7419" y="20324"/>
                  </a:cubicBezTo>
                  <a:cubicBezTo>
                    <a:pt x="8797" y="18119"/>
                    <a:pt x="10176" y="15913"/>
                    <a:pt x="11554" y="13683"/>
                  </a:cubicBezTo>
                  <a:cubicBezTo>
                    <a:pt x="14311" y="9272"/>
                    <a:pt x="17043" y="4811"/>
                    <a:pt x="19700" y="324"/>
                  </a:cubicBezTo>
                  <a:cubicBezTo>
                    <a:pt x="19786" y="150"/>
                    <a:pt x="19644" y="1"/>
                    <a:pt x="19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4288375" y="557025"/>
              <a:ext cx="452400" cy="480625"/>
            </a:xfrm>
            <a:custGeom>
              <a:avLst/>
              <a:gdLst/>
              <a:ahLst/>
              <a:cxnLst/>
              <a:rect l="l" t="t" r="r" b="b"/>
              <a:pathLst>
                <a:path w="18096" h="19225" extrusionOk="0">
                  <a:moveTo>
                    <a:pt x="4537" y="1"/>
                  </a:moveTo>
                  <a:cubicBezTo>
                    <a:pt x="4637" y="4337"/>
                    <a:pt x="5564" y="8623"/>
                    <a:pt x="7244" y="12608"/>
                  </a:cubicBezTo>
                  <a:cubicBezTo>
                    <a:pt x="5940" y="11530"/>
                    <a:pt x="4612" y="10452"/>
                    <a:pt x="3284" y="9374"/>
                  </a:cubicBezTo>
                  <a:cubicBezTo>
                    <a:pt x="2626" y="8838"/>
                    <a:pt x="1729" y="8301"/>
                    <a:pt x="948" y="8301"/>
                  </a:cubicBezTo>
                  <a:cubicBezTo>
                    <a:pt x="598" y="8301"/>
                    <a:pt x="272" y="8409"/>
                    <a:pt x="0" y="8673"/>
                  </a:cubicBezTo>
                  <a:cubicBezTo>
                    <a:pt x="1229" y="10252"/>
                    <a:pt x="2933" y="11379"/>
                    <a:pt x="4437" y="12733"/>
                  </a:cubicBezTo>
                  <a:cubicBezTo>
                    <a:pt x="6492" y="14537"/>
                    <a:pt x="8196" y="16768"/>
                    <a:pt x="9424" y="19224"/>
                  </a:cubicBezTo>
                  <a:lnTo>
                    <a:pt x="12306" y="19099"/>
                  </a:lnTo>
                  <a:cubicBezTo>
                    <a:pt x="11880" y="17019"/>
                    <a:pt x="12732" y="14888"/>
                    <a:pt x="13885" y="13134"/>
                  </a:cubicBezTo>
                  <a:cubicBezTo>
                    <a:pt x="15063" y="11354"/>
                    <a:pt x="16542" y="9801"/>
                    <a:pt x="17645" y="7996"/>
                  </a:cubicBezTo>
                  <a:cubicBezTo>
                    <a:pt x="17895" y="7570"/>
                    <a:pt x="18096" y="6918"/>
                    <a:pt x="17670" y="6643"/>
                  </a:cubicBezTo>
                  <a:cubicBezTo>
                    <a:pt x="17568" y="6581"/>
                    <a:pt x="17453" y="6558"/>
                    <a:pt x="17335" y="6558"/>
                  </a:cubicBezTo>
                  <a:cubicBezTo>
                    <a:pt x="17162" y="6558"/>
                    <a:pt x="16981" y="6608"/>
                    <a:pt x="16818" y="6668"/>
                  </a:cubicBezTo>
                  <a:cubicBezTo>
                    <a:pt x="14963" y="7369"/>
                    <a:pt x="13284" y="8547"/>
                    <a:pt x="12031" y="10101"/>
                  </a:cubicBezTo>
                  <a:cubicBezTo>
                    <a:pt x="12206" y="7294"/>
                    <a:pt x="12281" y="4487"/>
                    <a:pt x="12206" y="1655"/>
                  </a:cubicBezTo>
                  <a:lnTo>
                    <a:pt x="12206" y="1655"/>
                  </a:lnTo>
                  <a:cubicBezTo>
                    <a:pt x="9850" y="3309"/>
                    <a:pt x="9499" y="6618"/>
                    <a:pt x="9399" y="9500"/>
                  </a:cubicBezTo>
                  <a:cubicBezTo>
                    <a:pt x="8622" y="7720"/>
                    <a:pt x="7845" y="5941"/>
                    <a:pt x="7068" y="4161"/>
                  </a:cubicBezTo>
                  <a:cubicBezTo>
                    <a:pt x="6417" y="2658"/>
                    <a:pt x="5740" y="1129"/>
                    <a:pt x="4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4294650" y="964675"/>
              <a:ext cx="713675" cy="762200"/>
            </a:xfrm>
            <a:custGeom>
              <a:avLst/>
              <a:gdLst/>
              <a:ahLst/>
              <a:cxnLst/>
              <a:rect l="l" t="t" r="r" b="b"/>
              <a:pathLst>
                <a:path w="28547" h="30488" extrusionOk="0">
                  <a:moveTo>
                    <a:pt x="13448" y="1"/>
                  </a:moveTo>
                  <a:cubicBezTo>
                    <a:pt x="10659" y="1"/>
                    <a:pt x="7848" y="930"/>
                    <a:pt x="5639" y="2642"/>
                  </a:cubicBezTo>
                  <a:cubicBezTo>
                    <a:pt x="1955" y="5500"/>
                    <a:pt x="0" y="10337"/>
                    <a:pt x="301" y="14998"/>
                  </a:cubicBezTo>
                  <a:cubicBezTo>
                    <a:pt x="602" y="19660"/>
                    <a:pt x="3033" y="24071"/>
                    <a:pt x="6567" y="27104"/>
                  </a:cubicBezTo>
                  <a:cubicBezTo>
                    <a:pt x="8597" y="28833"/>
                    <a:pt x="11028" y="30186"/>
                    <a:pt x="13684" y="30412"/>
                  </a:cubicBezTo>
                  <a:cubicBezTo>
                    <a:pt x="14211" y="30462"/>
                    <a:pt x="15163" y="30487"/>
                    <a:pt x="15589" y="30487"/>
                  </a:cubicBezTo>
                  <a:cubicBezTo>
                    <a:pt x="21404" y="30312"/>
                    <a:pt x="25815" y="25675"/>
                    <a:pt x="27193" y="20011"/>
                  </a:cubicBezTo>
                  <a:cubicBezTo>
                    <a:pt x="28547" y="14347"/>
                    <a:pt x="26416" y="8156"/>
                    <a:pt x="22331" y="3996"/>
                  </a:cubicBezTo>
                  <a:cubicBezTo>
                    <a:pt x="21303" y="2943"/>
                    <a:pt x="20125" y="1991"/>
                    <a:pt x="18822" y="1289"/>
                  </a:cubicBezTo>
                  <a:cubicBezTo>
                    <a:pt x="17166" y="416"/>
                    <a:pt x="15312" y="1"/>
                    <a:pt x="13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4669900" y="1073525"/>
              <a:ext cx="46975" cy="38550"/>
            </a:xfrm>
            <a:custGeom>
              <a:avLst/>
              <a:gdLst/>
              <a:ahLst/>
              <a:cxnLst/>
              <a:rect l="l" t="t" r="r" b="b"/>
              <a:pathLst>
                <a:path w="1879" h="1542" extrusionOk="0">
                  <a:moveTo>
                    <a:pt x="279" y="1"/>
                  </a:moveTo>
                  <a:cubicBezTo>
                    <a:pt x="98" y="1"/>
                    <a:pt x="1" y="305"/>
                    <a:pt x="178" y="394"/>
                  </a:cubicBezTo>
                  <a:cubicBezTo>
                    <a:pt x="679" y="619"/>
                    <a:pt x="1080" y="945"/>
                    <a:pt x="1356" y="1421"/>
                  </a:cubicBezTo>
                  <a:cubicBezTo>
                    <a:pt x="1403" y="1507"/>
                    <a:pt x="1476" y="1542"/>
                    <a:pt x="1549" y="1542"/>
                  </a:cubicBezTo>
                  <a:cubicBezTo>
                    <a:pt x="1713" y="1542"/>
                    <a:pt x="1878" y="1369"/>
                    <a:pt x="1757" y="1196"/>
                  </a:cubicBezTo>
                  <a:cubicBezTo>
                    <a:pt x="1431" y="644"/>
                    <a:pt x="930" y="243"/>
                    <a:pt x="354" y="18"/>
                  </a:cubicBezTo>
                  <a:cubicBezTo>
                    <a:pt x="327" y="6"/>
                    <a:pt x="302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4586625" y="1092425"/>
              <a:ext cx="15375" cy="51575"/>
            </a:xfrm>
            <a:custGeom>
              <a:avLst/>
              <a:gdLst/>
              <a:ahLst/>
              <a:cxnLst/>
              <a:rect l="l" t="t" r="r" b="b"/>
              <a:pathLst>
                <a:path w="615" h="2063" extrusionOk="0">
                  <a:moveTo>
                    <a:pt x="218" y="1"/>
                  </a:moveTo>
                  <a:cubicBezTo>
                    <a:pt x="115" y="1"/>
                    <a:pt x="0" y="75"/>
                    <a:pt x="0" y="189"/>
                  </a:cubicBezTo>
                  <a:cubicBezTo>
                    <a:pt x="0" y="740"/>
                    <a:pt x="50" y="1267"/>
                    <a:pt x="101" y="1818"/>
                  </a:cubicBezTo>
                  <a:cubicBezTo>
                    <a:pt x="113" y="1981"/>
                    <a:pt x="245" y="2063"/>
                    <a:pt x="370" y="2063"/>
                  </a:cubicBezTo>
                  <a:cubicBezTo>
                    <a:pt x="495" y="2063"/>
                    <a:pt x="614" y="1981"/>
                    <a:pt x="602" y="1818"/>
                  </a:cubicBezTo>
                  <a:cubicBezTo>
                    <a:pt x="527" y="1242"/>
                    <a:pt x="477" y="690"/>
                    <a:pt x="376" y="139"/>
                  </a:cubicBezTo>
                  <a:cubicBezTo>
                    <a:pt x="366" y="42"/>
                    <a:pt x="29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503925" y="1107200"/>
              <a:ext cx="22225" cy="48000"/>
            </a:xfrm>
            <a:custGeom>
              <a:avLst/>
              <a:gdLst/>
              <a:ahLst/>
              <a:cxnLst/>
              <a:rect l="l" t="t" r="r" b="b"/>
              <a:pathLst>
                <a:path w="889" h="1920" extrusionOk="0">
                  <a:moveTo>
                    <a:pt x="612" y="0"/>
                  </a:moveTo>
                  <a:cubicBezTo>
                    <a:pt x="551" y="0"/>
                    <a:pt x="490" y="29"/>
                    <a:pt x="451" y="99"/>
                  </a:cubicBezTo>
                  <a:cubicBezTo>
                    <a:pt x="150" y="576"/>
                    <a:pt x="0" y="1127"/>
                    <a:pt x="50" y="1703"/>
                  </a:cubicBezTo>
                  <a:cubicBezTo>
                    <a:pt x="50" y="1844"/>
                    <a:pt x="174" y="1920"/>
                    <a:pt x="293" y="1920"/>
                  </a:cubicBezTo>
                  <a:cubicBezTo>
                    <a:pt x="406" y="1920"/>
                    <a:pt x="514" y="1850"/>
                    <a:pt x="501" y="1703"/>
                  </a:cubicBezTo>
                  <a:cubicBezTo>
                    <a:pt x="476" y="1202"/>
                    <a:pt x="551" y="726"/>
                    <a:pt x="802" y="300"/>
                  </a:cubicBezTo>
                  <a:cubicBezTo>
                    <a:pt x="889" y="144"/>
                    <a:pt x="748" y="0"/>
                    <a:pt x="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554350" y="1235600"/>
              <a:ext cx="9750" cy="29475"/>
            </a:xfrm>
            <a:custGeom>
              <a:avLst/>
              <a:gdLst/>
              <a:ahLst/>
              <a:cxnLst/>
              <a:rect l="l" t="t" r="r" b="b"/>
              <a:pathLst>
                <a:path w="390" h="1179" extrusionOk="0">
                  <a:moveTo>
                    <a:pt x="145" y="1"/>
                  </a:moveTo>
                  <a:cubicBezTo>
                    <a:pt x="70" y="1"/>
                    <a:pt x="1" y="51"/>
                    <a:pt x="13" y="151"/>
                  </a:cubicBezTo>
                  <a:cubicBezTo>
                    <a:pt x="13" y="452"/>
                    <a:pt x="38" y="728"/>
                    <a:pt x="63" y="1029"/>
                  </a:cubicBezTo>
                  <a:cubicBezTo>
                    <a:pt x="63" y="1129"/>
                    <a:pt x="145" y="1179"/>
                    <a:pt x="226" y="1179"/>
                  </a:cubicBezTo>
                  <a:cubicBezTo>
                    <a:pt x="308" y="1179"/>
                    <a:pt x="389" y="1129"/>
                    <a:pt x="389" y="1029"/>
                  </a:cubicBezTo>
                  <a:cubicBezTo>
                    <a:pt x="364" y="728"/>
                    <a:pt x="339" y="452"/>
                    <a:pt x="314" y="151"/>
                  </a:cubicBezTo>
                  <a:cubicBezTo>
                    <a:pt x="301" y="51"/>
                    <a:pt x="22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640850" y="1222150"/>
              <a:ext cx="57750" cy="63800"/>
            </a:xfrm>
            <a:custGeom>
              <a:avLst/>
              <a:gdLst/>
              <a:ahLst/>
              <a:cxnLst/>
              <a:rect l="l" t="t" r="r" b="b"/>
              <a:pathLst>
                <a:path w="2310" h="2552" extrusionOk="0">
                  <a:moveTo>
                    <a:pt x="240" y="0"/>
                  </a:moveTo>
                  <a:cubicBezTo>
                    <a:pt x="118" y="0"/>
                    <a:pt x="0" y="132"/>
                    <a:pt x="87" y="288"/>
                  </a:cubicBezTo>
                  <a:cubicBezTo>
                    <a:pt x="563" y="1065"/>
                    <a:pt x="1090" y="1817"/>
                    <a:pt x="1741" y="2469"/>
                  </a:cubicBezTo>
                  <a:cubicBezTo>
                    <a:pt x="1800" y="2527"/>
                    <a:pt x="1865" y="2552"/>
                    <a:pt x="1928" y="2552"/>
                  </a:cubicBezTo>
                  <a:cubicBezTo>
                    <a:pt x="2133" y="2552"/>
                    <a:pt x="2309" y="2291"/>
                    <a:pt x="2117" y="2118"/>
                  </a:cubicBezTo>
                  <a:cubicBezTo>
                    <a:pt x="1465" y="1491"/>
                    <a:pt x="864" y="840"/>
                    <a:pt x="388" y="88"/>
                  </a:cubicBezTo>
                  <a:cubicBezTo>
                    <a:pt x="349" y="26"/>
                    <a:pt x="294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4768850" y="1217225"/>
              <a:ext cx="53050" cy="54575"/>
            </a:xfrm>
            <a:custGeom>
              <a:avLst/>
              <a:gdLst/>
              <a:ahLst/>
              <a:cxnLst/>
              <a:rect l="l" t="t" r="r" b="b"/>
              <a:pathLst>
                <a:path w="2122" h="2183" extrusionOk="0">
                  <a:moveTo>
                    <a:pt x="308" y="0"/>
                  </a:moveTo>
                  <a:cubicBezTo>
                    <a:pt x="149" y="0"/>
                    <a:pt x="1" y="162"/>
                    <a:pt x="105" y="335"/>
                  </a:cubicBezTo>
                  <a:cubicBezTo>
                    <a:pt x="506" y="1037"/>
                    <a:pt x="982" y="1638"/>
                    <a:pt x="1609" y="2139"/>
                  </a:cubicBezTo>
                  <a:cubicBezTo>
                    <a:pt x="1652" y="2170"/>
                    <a:pt x="1696" y="2183"/>
                    <a:pt x="1740" y="2183"/>
                  </a:cubicBezTo>
                  <a:cubicBezTo>
                    <a:pt x="1947" y="2183"/>
                    <a:pt x="2121" y="1879"/>
                    <a:pt x="1934" y="1713"/>
                  </a:cubicBezTo>
                  <a:cubicBezTo>
                    <a:pt x="1408" y="1212"/>
                    <a:pt x="907" y="711"/>
                    <a:pt x="506" y="109"/>
                  </a:cubicBezTo>
                  <a:cubicBezTo>
                    <a:pt x="452" y="32"/>
                    <a:pt x="379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4775325" y="1315775"/>
              <a:ext cx="35000" cy="65725"/>
            </a:xfrm>
            <a:custGeom>
              <a:avLst/>
              <a:gdLst/>
              <a:ahLst/>
              <a:cxnLst/>
              <a:rect l="l" t="t" r="r" b="b"/>
              <a:pathLst>
                <a:path w="1400" h="2629" extrusionOk="0">
                  <a:moveTo>
                    <a:pt x="229" y="0"/>
                  </a:moveTo>
                  <a:cubicBezTo>
                    <a:pt x="112" y="0"/>
                    <a:pt x="1" y="91"/>
                    <a:pt x="46" y="228"/>
                  </a:cubicBezTo>
                  <a:cubicBezTo>
                    <a:pt x="347" y="979"/>
                    <a:pt x="548" y="1781"/>
                    <a:pt x="873" y="2508"/>
                  </a:cubicBezTo>
                  <a:cubicBezTo>
                    <a:pt x="916" y="2593"/>
                    <a:pt x="992" y="2629"/>
                    <a:pt x="1072" y="2629"/>
                  </a:cubicBezTo>
                  <a:cubicBezTo>
                    <a:pt x="1229" y="2629"/>
                    <a:pt x="1399" y="2490"/>
                    <a:pt x="1350" y="2308"/>
                  </a:cubicBezTo>
                  <a:cubicBezTo>
                    <a:pt x="1099" y="1556"/>
                    <a:pt x="723" y="854"/>
                    <a:pt x="422" y="127"/>
                  </a:cubicBezTo>
                  <a:cubicBezTo>
                    <a:pt x="383" y="38"/>
                    <a:pt x="304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4682125" y="1355225"/>
              <a:ext cx="16400" cy="47275"/>
            </a:xfrm>
            <a:custGeom>
              <a:avLst/>
              <a:gdLst/>
              <a:ahLst/>
              <a:cxnLst/>
              <a:rect l="l" t="t" r="r" b="b"/>
              <a:pathLst>
                <a:path w="656" h="1891" extrusionOk="0">
                  <a:moveTo>
                    <a:pt x="204" y="1"/>
                  </a:moveTo>
                  <a:cubicBezTo>
                    <a:pt x="105" y="1"/>
                    <a:pt x="1" y="66"/>
                    <a:pt x="15" y="178"/>
                  </a:cubicBezTo>
                  <a:cubicBezTo>
                    <a:pt x="90" y="680"/>
                    <a:pt x="65" y="1206"/>
                    <a:pt x="190" y="1707"/>
                  </a:cubicBezTo>
                  <a:cubicBezTo>
                    <a:pt x="213" y="1833"/>
                    <a:pt x="314" y="1891"/>
                    <a:pt x="414" y="1891"/>
                  </a:cubicBezTo>
                  <a:cubicBezTo>
                    <a:pt x="535" y="1891"/>
                    <a:pt x="655" y="1807"/>
                    <a:pt x="642" y="1657"/>
                  </a:cubicBezTo>
                  <a:cubicBezTo>
                    <a:pt x="616" y="1131"/>
                    <a:pt x="441" y="630"/>
                    <a:pt x="366" y="128"/>
                  </a:cubicBezTo>
                  <a:cubicBezTo>
                    <a:pt x="355" y="40"/>
                    <a:pt x="281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4561250" y="1372750"/>
              <a:ext cx="21650" cy="52925"/>
            </a:xfrm>
            <a:custGeom>
              <a:avLst/>
              <a:gdLst/>
              <a:ahLst/>
              <a:cxnLst/>
              <a:rect l="l" t="t" r="r" b="b"/>
              <a:pathLst>
                <a:path w="866" h="2117" extrusionOk="0">
                  <a:moveTo>
                    <a:pt x="163" y="0"/>
                  </a:moveTo>
                  <a:cubicBezTo>
                    <a:pt x="78" y="0"/>
                    <a:pt x="1" y="57"/>
                    <a:pt x="13" y="179"/>
                  </a:cubicBezTo>
                  <a:cubicBezTo>
                    <a:pt x="13" y="781"/>
                    <a:pt x="88" y="1357"/>
                    <a:pt x="289" y="1934"/>
                  </a:cubicBezTo>
                  <a:cubicBezTo>
                    <a:pt x="328" y="2062"/>
                    <a:pt x="435" y="2117"/>
                    <a:pt x="541" y="2117"/>
                  </a:cubicBezTo>
                  <a:cubicBezTo>
                    <a:pt x="703" y="2117"/>
                    <a:pt x="866" y="1990"/>
                    <a:pt x="790" y="1808"/>
                  </a:cubicBezTo>
                  <a:cubicBezTo>
                    <a:pt x="589" y="1282"/>
                    <a:pt x="439" y="731"/>
                    <a:pt x="364" y="179"/>
                  </a:cubicBezTo>
                  <a:cubicBezTo>
                    <a:pt x="351" y="63"/>
                    <a:pt x="252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4439375" y="1333350"/>
              <a:ext cx="16425" cy="49850"/>
            </a:xfrm>
            <a:custGeom>
              <a:avLst/>
              <a:gdLst/>
              <a:ahLst/>
              <a:cxnLst/>
              <a:rect l="l" t="t" r="r" b="b"/>
              <a:pathLst>
                <a:path w="657" h="1994" extrusionOk="0">
                  <a:moveTo>
                    <a:pt x="248" y="1"/>
                  </a:moveTo>
                  <a:cubicBezTo>
                    <a:pt x="170" y="1"/>
                    <a:pt x="88" y="51"/>
                    <a:pt x="76" y="151"/>
                  </a:cubicBezTo>
                  <a:cubicBezTo>
                    <a:pt x="26" y="728"/>
                    <a:pt x="1" y="1304"/>
                    <a:pt x="201" y="1830"/>
                  </a:cubicBezTo>
                  <a:cubicBezTo>
                    <a:pt x="242" y="1944"/>
                    <a:pt x="330" y="1994"/>
                    <a:pt x="416" y="1994"/>
                  </a:cubicBezTo>
                  <a:cubicBezTo>
                    <a:pt x="539" y="1994"/>
                    <a:pt x="657" y="1892"/>
                    <a:pt x="627" y="1730"/>
                  </a:cubicBezTo>
                  <a:cubicBezTo>
                    <a:pt x="502" y="1204"/>
                    <a:pt x="377" y="703"/>
                    <a:pt x="402" y="151"/>
                  </a:cubicBezTo>
                  <a:cubicBezTo>
                    <a:pt x="402" y="51"/>
                    <a:pt x="32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4416200" y="1177925"/>
              <a:ext cx="18075" cy="69150"/>
            </a:xfrm>
            <a:custGeom>
              <a:avLst/>
              <a:gdLst/>
              <a:ahLst/>
              <a:cxnLst/>
              <a:rect l="l" t="t" r="r" b="b"/>
              <a:pathLst>
                <a:path w="723" h="2766" extrusionOk="0">
                  <a:moveTo>
                    <a:pt x="489" y="0"/>
                  </a:moveTo>
                  <a:cubicBezTo>
                    <a:pt x="416" y="0"/>
                    <a:pt x="346" y="39"/>
                    <a:pt x="326" y="128"/>
                  </a:cubicBezTo>
                  <a:cubicBezTo>
                    <a:pt x="126" y="930"/>
                    <a:pt x="0" y="1732"/>
                    <a:pt x="0" y="2559"/>
                  </a:cubicBezTo>
                  <a:cubicBezTo>
                    <a:pt x="0" y="2696"/>
                    <a:pt x="113" y="2765"/>
                    <a:pt x="226" y="2765"/>
                  </a:cubicBezTo>
                  <a:cubicBezTo>
                    <a:pt x="339" y="2765"/>
                    <a:pt x="451" y="2696"/>
                    <a:pt x="451" y="2559"/>
                  </a:cubicBezTo>
                  <a:cubicBezTo>
                    <a:pt x="451" y="1757"/>
                    <a:pt x="527" y="1005"/>
                    <a:pt x="677" y="228"/>
                  </a:cubicBezTo>
                  <a:cubicBezTo>
                    <a:pt x="723" y="91"/>
                    <a:pt x="60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4808425" y="1467300"/>
              <a:ext cx="23975" cy="36875"/>
            </a:xfrm>
            <a:custGeom>
              <a:avLst/>
              <a:gdLst/>
              <a:ahLst/>
              <a:cxnLst/>
              <a:rect l="l" t="t" r="r" b="b"/>
              <a:pathLst>
                <a:path w="959" h="1475" extrusionOk="0">
                  <a:moveTo>
                    <a:pt x="329" y="1"/>
                  </a:moveTo>
                  <a:cubicBezTo>
                    <a:pt x="225" y="1"/>
                    <a:pt x="123" y="59"/>
                    <a:pt x="101" y="182"/>
                  </a:cubicBezTo>
                  <a:cubicBezTo>
                    <a:pt x="1" y="633"/>
                    <a:pt x="76" y="1034"/>
                    <a:pt x="377" y="1385"/>
                  </a:cubicBezTo>
                  <a:cubicBezTo>
                    <a:pt x="434" y="1448"/>
                    <a:pt x="502" y="1475"/>
                    <a:pt x="570" y="1475"/>
                  </a:cubicBezTo>
                  <a:cubicBezTo>
                    <a:pt x="768" y="1475"/>
                    <a:pt x="959" y="1246"/>
                    <a:pt x="828" y="1059"/>
                  </a:cubicBezTo>
                  <a:cubicBezTo>
                    <a:pt x="677" y="808"/>
                    <a:pt x="577" y="558"/>
                    <a:pt x="577" y="257"/>
                  </a:cubicBezTo>
                  <a:cubicBezTo>
                    <a:pt x="591" y="90"/>
                    <a:pt x="459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4870175" y="1276000"/>
              <a:ext cx="34375" cy="38200"/>
            </a:xfrm>
            <a:custGeom>
              <a:avLst/>
              <a:gdLst/>
              <a:ahLst/>
              <a:cxnLst/>
              <a:rect l="l" t="t" r="r" b="b"/>
              <a:pathLst>
                <a:path w="1375" h="1528" extrusionOk="0">
                  <a:moveTo>
                    <a:pt x="265" y="1"/>
                  </a:moveTo>
                  <a:cubicBezTo>
                    <a:pt x="128" y="1"/>
                    <a:pt x="1" y="127"/>
                    <a:pt x="87" y="265"/>
                  </a:cubicBezTo>
                  <a:cubicBezTo>
                    <a:pt x="338" y="641"/>
                    <a:pt x="563" y="1017"/>
                    <a:pt x="789" y="1393"/>
                  </a:cubicBezTo>
                  <a:cubicBezTo>
                    <a:pt x="847" y="1488"/>
                    <a:pt x="928" y="1527"/>
                    <a:pt x="1006" y="1527"/>
                  </a:cubicBezTo>
                  <a:cubicBezTo>
                    <a:pt x="1195" y="1527"/>
                    <a:pt x="1374" y="1297"/>
                    <a:pt x="1215" y="1067"/>
                  </a:cubicBezTo>
                  <a:cubicBezTo>
                    <a:pt x="964" y="741"/>
                    <a:pt x="688" y="415"/>
                    <a:pt x="438" y="89"/>
                  </a:cubicBezTo>
                  <a:cubicBezTo>
                    <a:pt x="391" y="27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4825625" y="1159450"/>
              <a:ext cx="39175" cy="36200"/>
            </a:xfrm>
            <a:custGeom>
              <a:avLst/>
              <a:gdLst/>
              <a:ahLst/>
              <a:cxnLst/>
              <a:rect l="l" t="t" r="r" b="b"/>
              <a:pathLst>
                <a:path w="1567" h="1448" extrusionOk="0">
                  <a:moveTo>
                    <a:pt x="236" y="1"/>
                  </a:moveTo>
                  <a:cubicBezTo>
                    <a:pt x="89" y="1"/>
                    <a:pt x="0" y="242"/>
                    <a:pt x="165" y="365"/>
                  </a:cubicBezTo>
                  <a:cubicBezTo>
                    <a:pt x="516" y="641"/>
                    <a:pt x="791" y="967"/>
                    <a:pt x="1042" y="1343"/>
                  </a:cubicBezTo>
                  <a:cubicBezTo>
                    <a:pt x="1094" y="1417"/>
                    <a:pt x="1166" y="1447"/>
                    <a:pt x="1236" y="1447"/>
                  </a:cubicBezTo>
                  <a:cubicBezTo>
                    <a:pt x="1404" y="1447"/>
                    <a:pt x="1566" y="1276"/>
                    <a:pt x="1443" y="1117"/>
                  </a:cubicBezTo>
                  <a:cubicBezTo>
                    <a:pt x="1142" y="691"/>
                    <a:pt x="766" y="340"/>
                    <a:pt x="340" y="39"/>
                  </a:cubicBezTo>
                  <a:cubicBezTo>
                    <a:pt x="304" y="12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5465700" y="748775"/>
              <a:ext cx="263175" cy="333975"/>
            </a:xfrm>
            <a:custGeom>
              <a:avLst/>
              <a:gdLst/>
              <a:ahLst/>
              <a:cxnLst/>
              <a:rect l="l" t="t" r="r" b="b"/>
              <a:pathLst>
                <a:path w="10527" h="13359" extrusionOk="0">
                  <a:moveTo>
                    <a:pt x="5790" y="0"/>
                  </a:moveTo>
                  <a:lnTo>
                    <a:pt x="5790" y="0"/>
                  </a:lnTo>
                  <a:cubicBezTo>
                    <a:pt x="4211" y="2406"/>
                    <a:pt x="3058" y="5088"/>
                    <a:pt x="2457" y="7895"/>
                  </a:cubicBezTo>
                  <a:lnTo>
                    <a:pt x="1529" y="4637"/>
                  </a:lnTo>
                  <a:cubicBezTo>
                    <a:pt x="1317" y="3882"/>
                    <a:pt x="883" y="2972"/>
                    <a:pt x="143" y="2972"/>
                  </a:cubicBezTo>
                  <a:cubicBezTo>
                    <a:pt x="97" y="2972"/>
                    <a:pt x="49" y="2975"/>
                    <a:pt x="0" y="2983"/>
                  </a:cubicBezTo>
                  <a:cubicBezTo>
                    <a:pt x="76" y="4311"/>
                    <a:pt x="577" y="5589"/>
                    <a:pt x="878" y="6892"/>
                  </a:cubicBezTo>
                  <a:cubicBezTo>
                    <a:pt x="1304" y="8672"/>
                    <a:pt x="1379" y="10527"/>
                    <a:pt x="1103" y="12331"/>
                  </a:cubicBezTo>
                  <a:lnTo>
                    <a:pt x="2707" y="13359"/>
                  </a:lnTo>
                  <a:cubicBezTo>
                    <a:pt x="3284" y="12080"/>
                    <a:pt x="4562" y="11253"/>
                    <a:pt x="5865" y="10727"/>
                  </a:cubicBezTo>
                  <a:cubicBezTo>
                    <a:pt x="7168" y="10201"/>
                    <a:pt x="8572" y="9925"/>
                    <a:pt x="9875" y="9374"/>
                  </a:cubicBezTo>
                  <a:cubicBezTo>
                    <a:pt x="10176" y="9248"/>
                    <a:pt x="10527" y="8948"/>
                    <a:pt x="10401" y="8647"/>
                  </a:cubicBezTo>
                  <a:cubicBezTo>
                    <a:pt x="10326" y="8471"/>
                    <a:pt x="10126" y="8396"/>
                    <a:pt x="9925" y="8346"/>
                  </a:cubicBezTo>
                  <a:cubicBezTo>
                    <a:pt x="9297" y="8174"/>
                    <a:pt x="8651" y="8086"/>
                    <a:pt x="8004" y="8086"/>
                  </a:cubicBezTo>
                  <a:cubicBezTo>
                    <a:pt x="7335" y="8086"/>
                    <a:pt x="6666" y="8180"/>
                    <a:pt x="6016" y="8371"/>
                  </a:cubicBezTo>
                  <a:cubicBezTo>
                    <a:pt x="7193" y="6918"/>
                    <a:pt x="8296" y="5389"/>
                    <a:pt x="9349" y="3835"/>
                  </a:cubicBezTo>
                  <a:cubicBezTo>
                    <a:pt x="7419" y="3835"/>
                    <a:pt x="5965" y="5514"/>
                    <a:pt x="4812" y="7043"/>
                  </a:cubicBezTo>
                  <a:cubicBezTo>
                    <a:pt x="5063" y="5765"/>
                    <a:pt x="5339" y="4486"/>
                    <a:pt x="5589" y="3233"/>
                  </a:cubicBezTo>
                  <a:cubicBezTo>
                    <a:pt x="5815" y="2156"/>
                    <a:pt x="6016" y="1078"/>
                    <a:pt x="5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5206925" y="1019225"/>
              <a:ext cx="470575" cy="504950"/>
            </a:xfrm>
            <a:custGeom>
              <a:avLst/>
              <a:gdLst/>
              <a:ahLst/>
              <a:cxnLst/>
              <a:rect l="l" t="t" r="r" b="b"/>
              <a:pathLst>
                <a:path w="18823" h="20198" extrusionOk="0">
                  <a:moveTo>
                    <a:pt x="10006" y="0"/>
                  </a:moveTo>
                  <a:cubicBezTo>
                    <a:pt x="9879" y="0"/>
                    <a:pt x="9752" y="3"/>
                    <a:pt x="9625" y="9"/>
                  </a:cubicBezTo>
                  <a:cubicBezTo>
                    <a:pt x="6542" y="160"/>
                    <a:pt x="3610" y="2039"/>
                    <a:pt x="2006" y="4696"/>
                  </a:cubicBezTo>
                  <a:cubicBezTo>
                    <a:pt x="376" y="7353"/>
                    <a:pt x="1" y="10661"/>
                    <a:pt x="777" y="13694"/>
                  </a:cubicBezTo>
                  <a:cubicBezTo>
                    <a:pt x="1204" y="15398"/>
                    <a:pt x="2006" y="17052"/>
                    <a:pt x="3359" y="18205"/>
                  </a:cubicBezTo>
                  <a:cubicBezTo>
                    <a:pt x="3635" y="18430"/>
                    <a:pt x="4161" y="18806"/>
                    <a:pt x="4386" y="18982"/>
                  </a:cubicBezTo>
                  <a:cubicBezTo>
                    <a:pt x="5654" y="19817"/>
                    <a:pt x="7064" y="20198"/>
                    <a:pt x="8487" y="20198"/>
                  </a:cubicBezTo>
                  <a:cubicBezTo>
                    <a:pt x="10693" y="20198"/>
                    <a:pt x="12930" y="19283"/>
                    <a:pt x="14712" y="17729"/>
                  </a:cubicBezTo>
                  <a:cubicBezTo>
                    <a:pt x="17620" y="15147"/>
                    <a:pt x="18823" y="10962"/>
                    <a:pt x="18196" y="7152"/>
                  </a:cubicBezTo>
                  <a:cubicBezTo>
                    <a:pt x="18046" y="6175"/>
                    <a:pt x="17770" y="5197"/>
                    <a:pt x="17319" y="4320"/>
                  </a:cubicBezTo>
                  <a:cubicBezTo>
                    <a:pt x="15973" y="1676"/>
                    <a:pt x="12990" y="0"/>
                    <a:pt x="10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5556450" y="1134975"/>
              <a:ext cx="15175" cy="33950"/>
            </a:xfrm>
            <a:custGeom>
              <a:avLst/>
              <a:gdLst/>
              <a:ahLst/>
              <a:cxnLst/>
              <a:rect l="l" t="t" r="r" b="b"/>
              <a:pathLst>
                <a:path w="607" h="1358" extrusionOk="0">
                  <a:moveTo>
                    <a:pt x="189" y="0"/>
                  </a:moveTo>
                  <a:cubicBezTo>
                    <a:pt x="101" y="0"/>
                    <a:pt x="1" y="77"/>
                    <a:pt x="55" y="166"/>
                  </a:cubicBezTo>
                  <a:cubicBezTo>
                    <a:pt x="255" y="492"/>
                    <a:pt x="330" y="818"/>
                    <a:pt x="305" y="1194"/>
                  </a:cubicBezTo>
                  <a:cubicBezTo>
                    <a:pt x="292" y="1300"/>
                    <a:pt x="371" y="1357"/>
                    <a:pt x="447" y="1357"/>
                  </a:cubicBezTo>
                  <a:cubicBezTo>
                    <a:pt x="515" y="1357"/>
                    <a:pt x="581" y="1313"/>
                    <a:pt x="581" y="1219"/>
                  </a:cubicBezTo>
                  <a:cubicBezTo>
                    <a:pt x="606" y="793"/>
                    <a:pt x="506" y="392"/>
                    <a:pt x="280" y="41"/>
                  </a:cubicBezTo>
                  <a:cubicBezTo>
                    <a:pt x="259" y="12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5488350" y="1112400"/>
              <a:ext cx="22575" cy="30450"/>
            </a:xfrm>
            <a:custGeom>
              <a:avLst/>
              <a:gdLst/>
              <a:ahLst/>
              <a:cxnLst/>
              <a:rect l="l" t="t" r="r" b="b"/>
              <a:pathLst>
                <a:path w="903" h="1218" extrusionOk="0">
                  <a:moveTo>
                    <a:pt x="734" y="1"/>
                  </a:moveTo>
                  <a:cubicBezTo>
                    <a:pt x="702" y="1"/>
                    <a:pt x="670" y="13"/>
                    <a:pt x="648" y="42"/>
                  </a:cubicBezTo>
                  <a:cubicBezTo>
                    <a:pt x="448" y="342"/>
                    <a:pt x="272" y="668"/>
                    <a:pt x="72" y="969"/>
                  </a:cubicBezTo>
                  <a:cubicBezTo>
                    <a:pt x="1" y="1093"/>
                    <a:pt x="118" y="1217"/>
                    <a:pt x="219" y="1217"/>
                  </a:cubicBezTo>
                  <a:cubicBezTo>
                    <a:pt x="261" y="1217"/>
                    <a:pt x="300" y="1196"/>
                    <a:pt x="323" y="1144"/>
                  </a:cubicBezTo>
                  <a:cubicBezTo>
                    <a:pt x="523" y="819"/>
                    <a:pt x="698" y="493"/>
                    <a:pt x="849" y="167"/>
                  </a:cubicBezTo>
                  <a:cubicBezTo>
                    <a:pt x="903" y="78"/>
                    <a:pt x="816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5438700" y="1092575"/>
              <a:ext cx="27900" cy="23975"/>
            </a:xfrm>
            <a:custGeom>
              <a:avLst/>
              <a:gdLst/>
              <a:ahLst/>
              <a:cxnLst/>
              <a:rect l="l" t="t" r="r" b="b"/>
              <a:pathLst>
                <a:path w="1116" h="959" extrusionOk="0">
                  <a:moveTo>
                    <a:pt x="923" y="0"/>
                  </a:moveTo>
                  <a:cubicBezTo>
                    <a:pt x="909" y="0"/>
                    <a:pt x="895" y="3"/>
                    <a:pt x="880" y="8"/>
                  </a:cubicBezTo>
                  <a:cubicBezTo>
                    <a:pt x="554" y="158"/>
                    <a:pt x="253" y="409"/>
                    <a:pt x="53" y="734"/>
                  </a:cubicBezTo>
                  <a:cubicBezTo>
                    <a:pt x="0" y="840"/>
                    <a:pt x="83" y="958"/>
                    <a:pt x="172" y="958"/>
                  </a:cubicBezTo>
                  <a:cubicBezTo>
                    <a:pt x="210" y="958"/>
                    <a:pt x="249" y="937"/>
                    <a:pt x="278" y="885"/>
                  </a:cubicBezTo>
                  <a:cubicBezTo>
                    <a:pt x="454" y="609"/>
                    <a:pt x="679" y="384"/>
                    <a:pt x="980" y="233"/>
                  </a:cubicBezTo>
                  <a:cubicBezTo>
                    <a:pt x="1116" y="188"/>
                    <a:pt x="1048" y="0"/>
                    <a:pt x="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5423650" y="1177550"/>
              <a:ext cx="13500" cy="17425"/>
            </a:xfrm>
            <a:custGeom>
              <a:avLst/>
              <a:gdLst/>
              <a:ahLst/>
              <a:cxnLst/>
              <a:rect l="l" t="t" r="r" b="b"/>
              <a:pathLst>
                <a:path w="540" h="697" extrusionOk="0">
                  <a:moveTo>
                    <a:pt x="427" y="1"/>
                  </a:moveTo>
                  <a:cubicBezTo>
                    <a:pt x="402" y="1"/>
                    <a:pt x="376" y="13"/>
                    <a:pt x="354" y="42"/>
                  </a:cubicBezTo>
                  <a:cubicBezTo>
                    <a:pt x="254" y="218"/>
                    <a:pt x="154" y="368"/>
                    <a:pt x="53" y="544"/>
                  </a:cubicBezTo>
                  <a:cubicBezTo>
                    <a:pt x="1" y="614"/>
                    <a:pt x="71" y="696"/>
                    <a:pt x="135" y="696"/>
                  </a:cubicBezTo>
                  <a:cubicBezTo>
                    <a:pt x="163" y="696"/>
                    <a:pt x="189" y="681"/>
                    <a:pt x="204" y="644"/>
                  </a:cubicBezTo>
                  <a:cubicBezTo>
                    <a:pt x="304" y="493"/>
                    <a:pt x="404" y="318"/>
                    <a:pt x="504" y="143"/>
                  </a:cubicBezTo>
                  <a:cubicBezTo>
                    <a:pt x="540" y="72"/>
                    <a:pt x="488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5483875" y="1204275"/>
              <a:ext cx="11025" cy="51475"/>
            </a:xfrm>
            <a:custGeom>
              <a:avLst/>
              <a:gdLst/>
              <a:ahLst/>
              <a:cxnLst/>
              <a:rect l="l" t="t" r="r" b="b"/>
              <a:pathLst>
                <a:path w="441" h="2059" extrusionOk="0">
                  <a:moveTo>
                    <a:pt x="134" y="0"/>
                  </a:moveTo>
                  <a:cubicBezTo>
                    <a:pt x="85" y="0"/>
                    <a:pt x="37" y="32"/>
                    <a:pt x="25" y="101"/>
                  </a:cubicBezTo>
                  <a:cubicBezTo>
                    <a:pt x="0" y="703"/>
                    <a:pt x="0" y="1329"/>
                    <a:pt x="101" y="1931"/>
                  </a:cubicBezTo>
                  <a:cubicBezTo>
                    <a:pt x="111" y="2019"/>
                    <a:pt x="180" y="2058"/>
                    <a:pt x="252" y="2058"/>
                  </a:cubicBezTo>
                  <a:cubicBezTo>
                    <a:pt x="344" y="2058"/>
                    <a:pt x="440" y="1993"/>
                    <a:pt x="426" y="1881"/>
                  </a:cubicBezTo>
                  <a:cubicBezTo>
                    <a:pt x="301" y="1304"/>
                    <a:pt x="226" y="728"/>
                    <a:pt x="251" y="126"/>
                  </a:cubicBezTo>
                  <a:cubicBezTo>
                    <a:pt x="251" y="45"/>
                    <a:pt x="192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5554675" y="1251175"/>
              <a:ext cx="12925" cy="43975"/>
            </a:xfrm>
            <a:custGeom>
              <a:avLst/>
              <a:gdLst/>
              <a:ahLst/>
              <a:cxnLst/>
              <a:rect l="l" t="t" r="r" b="b"/>
              <a:pathLst>
                <a:path w="517" h="1759" extrusionOk="0">
                  <a:moveTo>
                    <a:pt x="178" y="0"/>
                  </a:moveTo>
                  <a:cubicBezTo>
                    <a:pt x="119" y="0"/>
                    <a:pt x="62" y="39"/>
                    <a:pt x="50" y="130"/>
                  </a:cubicBezTo>
                  <a:cubicBezTo>
                    <a:pt x="0" y="656"/>
                    <a:pt x="25" y="1157"/>
                    <a:pt x="176" y="1659"/>
                  </a:cubicBezTo>
                  <a:cubicBezTo>
                    <a:pt x="206" y="1728"/>
                    <a:pt x="267" y="1759"/>
                    <a:pt x="329" y="1759"/>
                  </a:cubicBezTo>
                  <a:cubicBezTo>
                    <a:pt x="423" y="1759"/>
                    <a:pt x="517" y="1689"/>
                    <a:pt x="502" y="1583"/>
                  </a:cubicBezTo>
                  <a:cubicBezTo>
                    <a:pt x="401" y="1107"/>
                    <a:pt x="326" y="631"/>
                    <a:pt x="326" y="155"/>
                  </a:cubicBezTo>
                  <a:cubicBezTo>
                    <a:pt x="326" y="59"/>
                    <a:pt x="25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5511050" y="1306475"/>
              <a:ext cx="17075" cy="45075"/>
            </a:xfrm>
            <a:custGeom>
              <a:avLst/>
              <a:gdLst/>
              <a:ahLst/>
              <a:cxnLst/>
              <a:rect l="l" t="t" r="r" b="b"/>
              <a:pathLst>
                <a:path w="683" h="1803" extrusionOk="0">
                  <a:moveTo>
                    <a:pt x="541" y="1"/>
                  </a:moveTo>
                  <a:cubicBezTo>
                    <a:pt x="495" y="1"/>
                    <a:pt x="452" y="23"/>
                    <a:pt x="442" y="73"/>
                  </a:cubicBezTo>
                  <a:cubicBezTo>
                    <a:pt x="317" y="600"/>
                    <a:pt x="116" y="1101"/>
                    <a:pt x="16" y="1627"/>
                  </a:cubicBezTo>
                  <a:cubicBezTo>
                    <a:pt x="1" y="1733"/>
                    <a:pt x="95" y="1802"/>
                    <a:pt x="183" y="1802"/>
                  </a:cubicBezTo>
                  <a:cubicBezTo>
                    <a:pt x="241" y="1802"/>
                    <a:pt x="297" y="1772"/>
                    <a:pt x="317" y="1702"/>
                  </a:cubicBezTo>
                  <a:cubicBezTo>
                    <a:pt x="467" y="1176"/>
                    <a:pt x="542" y="650"/>
                    <a:pt x="668" y="123"/>
                  </a:cubicBezTo>
                  <a:cubicBezTo>
                    <a:pt x="683" y="49"/>
                    <a:pt x="608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5442925" y="1292275"/>
              <a:ext cx="19200" cy="28400"/>
            </a:xfrm>
            <a:custGeom>
              <a:avLst/>
              <a:gdLst/>
              <a:ahLst/>
              <a:cxnLst/>
              <a:rect l="l" t="t" r="r" b="b"/>
              <a:pathLst>
                <a:path w="768" h="1136" extrusionOk="0">
                  <a:moveTo>
                    <a:pt x="623" y="0"/>
                  </a:moveTo>
                  <a:cubicBezTo>
                    <a:pt x="581" y="0"/>
                    <a:pt x="538" y="20"/>
                    <a:pt x="510" y="65"/>
                  </a:cubicBezTo>
                  <a:cubicBezTo>
                    <a:pt x="360" y="366"/>
                    <a:pt x="160" y="616"/>
                    <a:pt x="34" y="942"/>
                  </a:cubicBezTo>
                  <a:cubicBezTo>
                    <a:pt x="0" y="1044"/>
                    <a:pt x="94" y="1135"/>
                    <a:pt x="181" y="1135"/>
                  </a:cubicBezTo>
                  <a:cubicBezTo>
                    <a:pt x="222" y="1135"/>
                    <a:pt x="261" y="1115"/>
                    <a:pt x="285" y="1067"/>
                  </a:cubicBezTo>
                  <a:cubicBezTo>
                    <a:pt x="485" y="792"/>
                    <a:pt x="586" y="441"/>
                    <a:pt x="736" y="140"/>
                  </a:cubicBezTo>
                  <a:cubicBezTo>
                    <a:pt x="768" y="60"/>
                    <a:pt x="698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5369650" y="1255000"/>
              <a:ext cx="19700" cy="33325"/>
            </a:xfrm>
            <a:custGeom>
              <a:avLst/>
              <a:gdLst/>
              <a:ahLst/>
              <a:cxnLst/>
              <a:rect l="l" t="t" r="r" b="b"/>
              <a:pathLst>
                <a:path w="788" h="1333" extrusionOk="0">
                  <a:moveTo>
                    <a:pt x="642" y="0"/>
                  </a:moveTo>
                  <a:cubicBezTo>
                    <a:pt x="612" y="0"/>
                    <a:pt x="581" y="15"/>
                    <a:pt x="559" y="52"/>
                  </a:cubicBezTo>
                  <a:cubicBezTo>
                    <a:pt x="334" y="378"/>
                    <a:pt x="158" y="729"/>
                    <a:pt x="33" y="1130"/>
                  </a:cubicBezTo>
                  <a:cubicBezTo>
                    <a:pt x="1" y="1241"/>
                    <a:pt x="111" y="1333"/>
                    <a:pt x="208" y="1333"/>
                  </a:cubicBezTo>
                  <a:cubicBezTo>
                    <a:pt x="264" y="1333"/>
                    <a:pt x="315" y="1303"/>
                    <a:pt x="334" y="1230"/>
                  </a:cubicBezTo>
                  <a:cubicBezTo>
                    <a:pt x="434" y="879"/>
                    <a:pt x="559" y="503"/>
                    <a:pt x="735" y="177"/>
                  </a:cubicBezTo>
                  <a:cubicBezTo>
                    <a:pt x="788" y="89"/>
                    <a:pt x="716" y="0"/>
                    <a:pt x="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5318675" y="1187675"/>
              <a:ext cx="19975" cy="29150"/>
            </a:xfrm>
            <a:custGeom>
              <a:avLst/>
              <a:gdLst/>
              <a:ahLst/>
              <a:cxnLst/>
              <a:rect l="l" t="t" r="r" b="b"/>
              <a:pathLst>
                <a:path w="799" h="1166" extrusionOk="0">
                  <a:moveTo>
                    <a:pt x="663" y="1"/>
                  </a:moveTo>
                  <a:cubicBezTo>
                    <a:pt x="638" y="1"/>
                    <a:pt x="613" y="12"/>
                    <a:pt x="593" y="38"/>
                  </a:cubicBezTo>
                  <a:cubicBezTo>
                    <a:pt x="343" y="314"/>
                    <a:pt x="117" y="615"/>
                    <a:pt x="17" y="991"/>
                  </a:cubicBezTo>
                  <a:cubicBezTo>
                    <a:pt x="0" y="1089"/>
                    <a:pt x="80" y="1165"/>
                    <a:pt x="158" y="1165"/>
                  </a:cubicBezTo>
                  <a:cubicBezTo>
                    <a:pt x="200" y="1165"/>
                    <a:pt x="241" y="1143"/>
                    <a:pt x="267" y="1091"/>
                  </a:cubicBezTo>
                  <a:cubicBezTo>
                    <a:pt x="393" y="765"/>
                    <a:pt x="518" y="439"/>
                    <a:pt x="744" y="139"/>
                  </a:cubicBezTo>
                  <a:cubicBezTo>
                    <a:pt x="799" y="83"/>
                    <a:pt x="732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5354850" y="1096400"/>
              <a:ext cx="35025" cy="36050"/>
            </a:xfrm>
            <a:custGeom>
              <a:avLst/>
              <a:gdLst/>
              <a:ahLst/>
              <a:cxnLst/>
              <a:rect l="l" t="t" r="r" b="b"/>
              <a:pathLst>
                <a:path w="1401" h="1442" extrusionOk="0">
                  <a:moveTo>
                    <a:pt x="1243" y="0"/>
                  </a:moveTo>
                  <a:cubicBezTo>
                    <a:pt x="1221" y="0"/>
                    <a:pt x="1197" y="9"/>
                    <a:pt x="1176" y="30"/>
                  </a:cubicBezTo>
                  <a:cubicBezTo>
                    <a:pt x="750" y="381"/>
                    <a:pt x="399" y="782"/>
                    <a:pt x="74" y="1233"/>
                  </a:cubicBezTo>
                  <a:cubicBezTo>
                    <a:pt x="1" y="1324"/>
                    <a:pt x="100" y="1441"/>
                    <a:pt x="198" y="1441"/>
                  </a:cubicBezTo>
                  <a:cubicBezTo>
                    <a:pt x="235" y="1441"/>
                    <a:pt x="272" y="1425"/>
                    <a:pt x="299" y="1383"/>
                  </a:cubicBezTo>
                  <a:cubicBezTo>
                    <a:pt x="575" y="957"/>
                    <a:pt x="926" y="556"/>
                    <a:pt x="1302" y="206"/>
                  </a:cubicBezTo>
                  <a:cubicBezTo>
                    <a:pt x="1401" y="126"/>
                    <a:pt x="1327" y="0"/>
                    <a:pt x="1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5475100" y="1402550"/>
              <a:ext cx="15750" cy="23575"/>
            </a:xfrm>
            <a:custGeom>
              <a:avLst/>
              <a:gdLst/>
              <a:ahLst/>
              <a:cxnLst/>
              <a:rect l="l" t="t" r="r" b="b"/>
              <a:pathLst>
                <a:path w="630" h="943" extrusionOk="0">
                  <a:moveTo>
                    <a:pt x="417" y="0"/>
                  </a:moveTo>
                  <a:cubicBezTo>
                    <a:pt x="386" y="0"/>
                    <a:pt x="354" y="12"/>
                    <a:pt x="326" y="40"/>
                  </a:cubicBezTo>
                  <a:cubicBezTo>
                    <a:pt x="101" y="240"/>
                    <a:pt x="0" y="491"/>
                    <a:pt x="25" y="792"/>
                  </a:cubicBezTo>
                  <a:cubicBezTo>
                    <a:pt x="38" y="892"/>
                    <a:pt x="119" y="942"/>
                    <a:pt x="198" y="942"/>
                  </a:cubicBezTo>
                  <a:cubicBezTo>
                    <a:pt x="276" y="942"/>
                    <a:pt x="351" y="892"/>
                    <a:pt x="351" y="792"/>
                  </a:cubicBezTo>
                  <a:cubicBezTo>
                    <a:pt x="376" y="591"/>
                    <a:pt x="426" y="416"/>
                    <a:pt x="552" y="240"/>
                  </a:cubicBezTo>
                  <a:cubicBezTo>
                    <a:pt x="630" y="143"/>
                    <a:pt x="526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587875" y="1321425"/>
              <a:ext cx="8175" cy="28725"/>
            </a:xfrm>
            <a:custGeom>
              <a:avLst/>
              <a:gdLst/>
              <a:ahLst/>
              <a:cxnLst/>
              <a:rect l="l" t="t" r="r" b="b"/>
              <a:pathLst>
                <a:path w="327" h="1149" extrusionOk="0">
                  <a:moveTo>
                    <a:pt x="150" y="1"/>
                  </a:moveTo>
                  <a:cubicBezTo>
                    <a:pt x="98" y="1"/>
                    <a:pt x="51" y="33"/>
                    <a:pt x="51" y="102"/>
                  </a:cubicBezTo>
                  <a:cubicBezTo>
                    <a:pt x="51" y="403"/>
                    <a:pt x="26" y="703"/>
                    <a:pt x="1" y="979"/>
                  </a:cubicBezTo>
                  <a:cubicBezTo>
                    <a:pt x="1" y="1092"/>
                    <a:pt x="82" y="1148"/>
                    <a:pt x="164" y="1148"/>
                  </a:cubicBezTo>
                  <a:cubicBezTo>
                    <a:pt x="245" y="1148"/>
                    <a:pt x="326" y="1092"/>
                    <a:pt x="326" y="979"/>
                  </a:cubicBezTo>
                  <a:cubicBezTo>
                    <a:pt x="326" y="703"/>
                    <a:pt x="301" y="403"/>
                    <a:pt x="276" y="127"/>
                  </a:cubicBezTo>
                  <a:cubicBezTo>
                    <a:pt x="276" y="45"/>
                    <a:pt x="210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609000" y="1241250"/>
              <a:ext cx="10225" cy="29950"/>
            </a:xfrm>
            <a:custGeom>
              <a:avLst/>
              <a:gdLst/>
              <a:ahLst/>
              <a:cxnLst/>
              <a:rect l="l" t="t" r="r" b="b"/>
              <a:pathLst>
                <a:path w="409" h="1198" extrusionOk="0">
                  <a:moveTo>
                    <a:pt x="140" y="0"/>
                  </a:moveTo>
                  <a:cubicBezTo>
                    <a:pt x="72" y="0"/>
                    <a:pt x="1" y="70"/>
                    <a:pt x="33" y="151"/>
                  </a:cubicBezTo>
                  <a:cubicBezTo>
                    <a:pt x="108" y="452"/>
                    <a:pt x="133" y="727"/>
                    <a:pt x="133" y="1053"/>
                  </a:cubicBezTo>
                  <a:cubicBezTo>
                    <a:pt x="133" y="1147"/>
                    <a:pt x="212" y="1198"/>
                    <a:pt x="286" y="1198"/>
                  </a:cubicBezTo>
                  <a:cubicBezTo>
                    <a:pt x="349" y="1198"/>
                    <a:pt x="409" y="1160"/>
                    <a:pt x="409" y="1078"/>
                  </a:cubicBezTo>
                  <a:cubicBezTo>
                    <a:pt x="409" y="727"/>
                    <a:pt x="334" y="402"/>
                    <a:pt x="233" y="76"/>
                  </a:cubicBezTo>
                  <a:cubicBezTo>
                    <a:pt x="215" y="22"/>
                    <a:pt x="178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4"/>
          <p:cNvGrpSpPr/>
          <p:nvPr/>
        </p:nvGrpSpPr>
        <p:grpSpPr>
          <a:xfrm>
            <a:off x="2564541" y="4404095"/>
            <a:ext cx="411556" cy="677965"/>
            <a:chOff x="1789625" y="3319825"/>
            <a:chExt cx="1097775" cy="1807425"/>
          </a:xfrm>
        </p:grpSpPr>
        <p:sp>
          <p:nvSpPr>
            <p:cNvPr id="1644" name="Google Shape;1644;p34"/>
            <p:cNvSpPr/>
            <p:nvPr/>
          </p:nvSpPr>
          <p:spPr>
            <a:xfrm>
              <a:off x="2309050" y="4759450"/>
              <a:ext cx="214300" cy="169675"/>
            </a:xfrm>
            <a:custGeom>
              <a:avLst/>
              <a:gdLst/>
              <a:ahLst/>
              <a:cxnLst/>
              <a:rect l="l" t="t" r="r" b="b"/>
              <a:pathLst>
                <a:path w="8572" h="6787" extrusionOk="0">
                  <a:moveTo>
                    <a:pt x="8572" y="0"/>
                  </a:moveTo>
                  <a:lnTo>
                    <a:pt x="8572" y="0"/>
                  </a:lnTo>
                  <a:cubicBezTo>
                    <a:pt x="7419" y="376"/>
                    <a:pt x="6241" y="727"/>
                    <a:pt x="5088" y="1078"/>
                  </a:cubicBezTo>
                  <a:cubicBezTo>
                    <a:pt x="4186" y="1354"/>
                    <a:pt x="3258" y="1654"/>
                    <a:pt x="2506" y="2206"/>
                  </a:cubicBezTo>
                  <a:cubicBezTo>
                    <a:pt x="1178" y="3158"/>
                    <a:pt x="551" y="4787"/>
                    <a:pt x="0" y="6316"/>
                  </a:cubicBezTo>
                  <a:lnTo>
                    <a:pt x="75" y="6767"/>
                  </a:lnTo>
                  <a:cubicBezTo>
                    <a:pt x="285" y="6779"/>
                    <a:pt x="496" y="6786"/>
                    <a:pt x="707" y="6786"/>
                  </a:cubicBezTo>
                  <a:cubicBezTo>
                    <a:pt x="1783" y="6786"/>
                    <a:pt x="2863" y="6606"/>
                    <a:pt x="3785" y="6040"/>
                  </a:cubicBezTo>
                  <a:cubicBezTo>
                    <a:pt x="4762" y="5439"/>
                    <a:pt x="5464" y="4461"/>
                    <a:pt x="6115" y="3534"/>
                  </a:cubicBezTo>
                  <a:cubicBezTo>
                    <a:pt x="6942" y="2356"/>
                    <a:pt x="7770" y="1178"/>
                    <a:pt x="8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2142375" y="4604750"/>
              <a:ext cx="170450" cy="176025"/>
            </a:xfrm>
            <a:custGeom>
              <a:avLst/>
              <a:gdLst/>
              <a:ahLst/>
              <a:cxnLst/>
              <a:rect l="l" t="t" r="r" b="b"/>
              <a:pathLst>
                <a:path w="6818" h="7041" extrusionOk="0">
                  <a:moveTo>
                    <a:pt x="356" y="1"/>
                  </a:moveTo>
                  <a:cubicBezTo>
                    <a:pt x="237" y="1"/>
                    <a:pt x="119" y="8"/>
                    <a:pt x="0" y="23"/>
                  </a:cubicBezTo>
                  <a:cubicBezTo>
                    <a:pt x="702" y="699"/>
                    <a:pt x="1304" y="1501"/>
                    <a:pt x="1755" y="2379"/>
                  </a:cubicBezTo>
                  <a:cubicBezTo>
                    <a:pt x="2131" y="3156"/>
                    <a:pt x="2406" y="3958"/>
                    <a:pt x="2908" y="4634"/>
                  </a:cubicBezTo>
                  <a:cubicBezTo>
                    <a:pt x="3810" y="5887"/>
                    <a:pt x="5364" y="6489"/>
                    <a:pt x="6817" y="7040"/>
                  </a:cubicBezTo>
                  <a:lnTo>
                    <a:pt x="6592" y="6815"/>
                  </a:lnTo>
                  <a:cubicBezTo>
                    <a:pt x="6216" y="5562"/>
                    <a:pt x="5564" y="4384"/>
                    <a:pt x="4838" y="3281"/>
                  </a:cubicBezTo>
                  <a:cubicBezTo>
                    <a:pt x="4261" y="2429"/>
                    <a:pt x="3660" y="1577"/>
                    <a:pt x="2858" y="950"/>
                  </a:cubicBezTo>
                  <a:cubicBezTo>
                    <a:pt x="2128" y="397"/>
                    <a:pt x="1243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2306525" y="4516325"/>
              <a:ext cx="142275" cy="131575"/>
            </a:xfrm>
            <a:custGeom>
              <a:avLst/>
              <a:gdLst/>
              <a:ahLst/>
              <a:cxnLst/>
              <a:rect l="l" t="t" r="r" b="b"/>
              <a:pathLst>
                <a:path w="5691" h="5263" extrusionOk="0">
                  <a:moveTo>
                    <a:pt x="5690" y="1"/>
                  </a:moveTo>
                  <a:cubicBezTo>
                    <a:pt x="3610" y="577"/>
                    <a:pt x="1705" y="1855"/>
                    <a:pt x="427" y="3585"/>
                  </a:cubicBezTo>
                  <a:cubicBezTo>
                    <a:pt x="201" y="3860"/>
                    <a:pt x="1" y="4236"/>
                    <a:pt x="151" y="4562"/>
                  </a:cubicBezTo>
                  <a:lnTo>
                    <a:pt x="277" y="5214"/>
                  </a:lnTo>
                  <a:cubicBezTo>
                    <a:pt x="454" y="5247"/>
                    <a:pt x="631" y="5262"/>
                    <a:pt x="807" y="5262"/>
                  </a:cubicBezTo>
                  <a:cubicBezTo>
                    <a:pt x="1976" y="5262"/>
                    <a:pt x="3098" y="4575"/>
                    <a:pt x="3861" y="3660"/>
                  </a:cubicBezTo>
                  <a:cubicBezTo>
                    <a:pt x="4738" y="2607"/>
                    <a:pt x="5214" y="1304"/>
                    <a:pt x="5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2292750" y="4296350"/>
              <a:ext cx="47650" cy="830900"/>
            </a:xfrm>
            <a:custGeom>
              <a:avLst/>
              <a:gdLst/>
              <a:ahLst/>
              <a:cxnLst/>
              <a:rect l="l" t="t" r="r" b="b"/>
              <a:pathLst>
                <a:path w="1906" h="33236" extrusionOk="0">
                  <a:moveTo>
                    <a:pt x="768" y="0"/>
                  </a:moveTo>
                  <a:cubicBezTo>
                    <a:pt x="518" y="0"/>
                    <a:pt x="256" y="223"/>
                    <a:pt x="301" y="554"/>
                  </a:cubicBezTo>
                  <a:cubicBezTo>
                    <a:pt x="727" y="3286"/>
                    <a:pt x="502" y="5918"/>
                    <a:pt x="326" y="8624"/>
                  </a:cubicBezTo>
                  <a:cubicBezTo>
                    <a:pt x="151" y="11331"/>
                    <a:pt x="76" y="14038"/>
                    <a:pt x="51" y="16770"/>
                  </a:cubicBezTo>
                  <a:cubicBezTo>
                    <a:pt x="0" y="22183"/>
                    <a:pt x="151" y="27622"/>
                    <a:pt x="802" y="33010"/>
                  </a:cubicBezTo>
                  <a:cubicBezTo>
                    <a:pt x="815" y="33161"/>
                    <a:pt x="934" y="33236"/>
                    <a:pt x="1047" y="33236"/>
                  </a:cubicBezTo>
                  <a:cubicBezTo>
                    <a:pt x="1160" y="33236"/>
                    <a:pt x="1266" y="33161"/>
                    <a:pt x="1254" y="33010"/>
                  </a:cubicBezTo>
                  <a:cubicBezTo>
                    <a:pt x="1053" y="27472"/>
                    <a:pt x="878" y="21933"/>
                    <a:pt x="1003" y="16394"/>
                  </a:cubicBezTo>
                  <a:cubicBezTo>
                    <a:pt x="1078" y="13637"/>
                    <a:pt x="1178" y="10855"/>
                    <a:pt x="1354" y="8098"/>
                  </a:cubicBezTo>
                  <a:cubicBezTo>
                    <a:pt x="1529" y="5542"/>
                    <a:pt x="1905" y="2835"/>
                    <a:pt x="1153" y="329"/>
                  </a:cubicBezTo>
                  <a:cubicBezTo>
                    <a:pt x="1093" y="98"/>
                    <a:pt x="93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1789625" y="3418400"/>
              <a:ext cx="545125" cy="795325"/>
            </a:xfrm>
            <a:custGeom>
              <a:avLst/>
              <a:gdLst/>
              <a:ahLst/>
              <a:cxnLst/>
              <a:rect l="l" t="t" r="r" b="b"/>
              <a:pathLst>
                <a:path w="21805" h="31813" extrusionOk="0">
                  <a:moveTo>
                    <a:pt x="9526" y="0"/>
                  </a:moveTo>
                  <a:cubicBezTo>
                    <a:pt x="9043" y="0"/>
                    <a:pt x="8556" y="43"/>
                    <a:pt x="8070" y="133"/>
                  </a:cubicBezTo>
                  <a:cubicBezTo>
                    <a:pt x="5464" y="634"/>
                    <a:pt x="3183" y="2439"/>
                    <a:pt x="1830" y="4720"/>
                  </a:cubicBezTo>
                  <a:cubicBezTo>
                    <a:pt x="476" y="7025"/>
                    <a:pt x="0" y="9757"/>
                    <a:pt x="175" y="12414"/>
                  </a:cubicBezTo>
                  <a:cubicBezTo>
                    <a:pt x="351" y="15070"/>
                    <a:pt x="1153" y="17677"/>
                    <a:pt x="2481" y="19958"/>
                  </a:cubicBezTo>
                  <a:cubicBezTo>
                    <a:pt x="3283" y="21336"/>
                    <a:pt x="4286" y="22614"/>
                    <a:pt x="5288" y="23842"/>
                  </a:cubicBezTo>
                  <a:cubicBezTo>
                    <a:pt x="6391" y="25196"/>
                    <a:pt x="7544" y="26549"/>
                    <a:pt x="8872" y="27677"/>
                  </a:cubicBezTo>
                  <a:cubicBezTo>
                    <a:pt x="11629" y="30058"/>
                    <a:pt x="15138" y="31512"/>
                    <a:pt x="18747" y="31812"/>
                  </a:cubicBezTo>
                  <a:lnTo>
                    <a:pt x="19649" y="30835"/>
                  </a:lnTo>
                  <a:cubicBezTo>
                    <a:pt x="21729" y="27326"/>
                    <a:pt x="21805" y="23015"/>
                    <a:pt x="21629" y="18930"/>
                  </a:cubicBezTo>
                  <a:cubicBezTo>
                    <a:pt x="21479" y="14519"/>
                    <a:pt x="21053" y="9958"/>
                    <a:pt x="18922" y="6123"/>
                  </a:cubicBezTo>
                  <a:cubicBezTo>
                    <a:pt x="17009" y="2696"/>
                    <a:pt x="13356" y="0"/>
                    <a:pt x="9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2086600" y="3319825"/>
              <a:ext cx="598400" cy="882625"/>
            </a:xfrm>
            <a:custGeom>
              <a:avLst/>
              <a:gdLst/>
              <a:ahLst/>
              <a:cxnLst/>
              <a:rect l="l" t="t" r="r" b="b"/>
              <a:pathLst>
                <a:path w="23936" h="35305" extrusionOk="0">
                  <a:moveTo>
                    <a:pt x="10443" y="0"/>
                  </a:moveTo>
                  <a:cubicBezTo>
                    <a:pt x="9620" y="0"/>
                    <a:pt x="8807" y="125"/>
                    <a:pt x="8046" y="417"/>
                  </a:cubicBezTo>
                  <a:cubicBezTo>
                    <a:pt x="7018" y="818"/>
                    <a:pt x="6141" y="1495"/>
                    <a:pt x="5364" y="2246"/>
                  </a:cubicBezTo>
                  <a:cubicBezTo>
                    <a:pt x="1028" y="6432"/>
                    <a:pt x="1" y="12998"/>
                    <a:pt x="502" y="19013"/>
                  </a:cubicBezTo>
                  <a:cubicBezTo>
                    <a:pt x="753" y="22222"/>
                    <a:pt x="1379" y="25455"/>
                    <a:pt x="2883" y="28287"/>
                  </a:cubicBezTo>
                  <a:cubicBezTo>
                    <a:pt x="4387" y="31144"/>
                    <a:pt x="6818" y="33600"/>
                    <a:pt x="9876" y="34628"/>
                  </a:cubicBezTo>
                  <a:lnTo>
                    <a:pt x="11079" y="35304"/>
                  </a:lnTo>
                  <a:cubicBezTo>
                    <a:pt x="15164" y="34603"/>
                    <a:pt x="18146" y="31019"/>
                    <a:pt x="20076" y="27309"/>
                  </a:cubicBezTo>
                  <a:cubicBezTo>
                    <a:pt x="22557" y="22572"/>
                    <a:pt x="23936" y="17034"/>
                    <a:pt x="22908" y="11770"/>
                  </a:cubicBezTo>
                  <a:cubicBezTo>
                    <a:pt x="21856" y="6507"/>
                    <a:pt x="18021" y="1645"/>
                    <a:pt x="12833" y="317"/>
                  </a:cubicBezTo>
                  <a:cubicBezTo>
                    <a:pt x="12054" y="119"/>
                    <a:pt x="11244" y="0"/>
                    <a:pt x="10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2371700" y="3411325"/>
              <a:ext cx="515700" cy="771250"/>
            </a:xfrm>
            <a:custGeom>
              <a:avLst/>
              <a:gdLst/>
              <a:ahLst/>
              <a:cxnLst/>
              <a:rect l="l" t="t" r="r" b="b"/>
              <a:pathLst>
                <a:path w="20628" h="30850" extrusionOk="0">
                  <a:moveTo>
                    <a:pt x="14764" y="1"/>
                  </a:moveTo>
                  <a:cubicBezTo>
                    <a:pt x="14672" y="1"/>
                    <a:pt x="14579" y="6"/>
                    <a:pt x="14487" y="15"/>
                  </a:cubicBezTo>
                  <a:cubicBezTo>
                    <a:pt x="13384" y="140"/>
                    <a:pt x="12457" y="967"/>
                    <a:pt x="11880" y="1920"/>
                  </a:cubicBezTo>
                  <a:cubicBezTo>
                    <a:pt x="11304" y="2872"/>
                    <a:pt x="11028" y="3975"/>
                    <a:pt x="10777" y="5078"/>
                  </a:cubicBezTo>
                  <a:cubicBezTo>
                    <a:pt x="8727" y="13916"/>
                    <a:pt x="6485" y="23206"/>
                    <a:pt x="486" y="30005"/>
                  </a:cubicBezTo>
                  <a:lnTo>
                    <a:pt x="486" y="30005"/>
                  </a:lnTo>
                  <a:cubicBezTo>
                    <a:pt x="323" y="29945"/>
                    <a:pt x="161" y="29882"/>
                    <a:pt x="0" y="29815"/>
                  </a:cubicBezTo>
                  <a:lnTo>
                    <a:pt x="0" y="30542"/>
                  </a:lnTo>
                  <a:cubicBezTo>
                    <a:pt x="165" y="30365"/>
                    <a:pt x="327" y="30186"/>
                    <a:pt x="486" y="30005"/>
                  </a:cubicBezTo>
                  <a:lnTo>
                    <a:pt x="486" y="30005"/>
                  </a:lnTo>
                  <a:cubicBezTo>
                    <a:pt x="2027" y="30575"/>
                    <a:pt x="3664" y="30849"/>
                    <a:pt x="5305" y="30849"/>
                  </a:cubicBezTo>
                  <a:cubicBezTo>
                    <a:pt x="9472" y="30849"/>
                    <a:pt x="13668" y="29083"/>
                    <a:pt x="16391" y="25905"/>
                  </a:cubicBezTo>
                  <a:cubicBezTo>
                    <a:pt x="18772" y="23123"/>
                    <a:pt x="20000" y="19489"/>
                    <a:pt x="20326" y="15855"/>
                  </a:cubicBezTo>
                  <a:cubicBezTo>
                    <a:pt x="20627" y="12196"/>
                    <a:pt x="20051" y="8536"/>
                    <a:pt x="19098" y="4977"/>
                  </a:cubicBezTo>
                  <a:cubicBezTo>
                    <a:pt x="18797" y="3800"/>
                    <a:pt x="18422" y="2571"/>
                    <a:pt x="17670" y="1594"/>
                  </a:cubicBezTo>
                  <a:cubicBezTo>
                    <a:pt x="16975" y="690"/>
                    <a:pt x="15894" y="1"/>
                    <a:pt x="147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1958050" y="3883550"/>
              <a:ext cx="61575" cy="93150"/>
            </a:xfrm>
            <a:custGeom>
              <a:avLst/>
              <a:gdLst/>
              <a:ahLst/>
              <a:cxnLst/>
              <a:rect l="l" t="t" r="r" b="b"/>
              <a:pathLst>
                <a:path w="2463" h="3726" extrusionOk="0">
                  <a:moveTo>
                    <a:pt x="123" y="1"/>
                  </a:moveTo>
                  <a:cubicBezTo>
                    <a:pt x="59" y="1"/>
                    <a:pt x="0" y="49"/>
                    <a:pt x="30" y="124"/>
                  </a:cubicBezTo>
                  <a:cubicBezTo>
                    <a:pt x="531" y="1427"/>
                    <a:pt x="1233" y="2630"/>
                    <a:pt x="2185" y="3683"/>
                  </a:cubicBezTo>
                  <a:cubicBezTo>
                    <a:pt x="2215" y="3713"/>
                    <a:pt x="2248" y="3725"/>
                    <a:pt x="2280" y="3725"/>
                  </a:cubicBezTo>
                  <a:cubicBezTo>
                    <a:pt x="2379" y="3725"/>
                    <a:pt x="2462" y="3596"/>
                    <a:pt x="2386" y="3482"/>
                  </a:cubicBezTo>
                  <a:cubicBezTo>
                    <a:pt x="1509" y="2454"/>
                    <a:pt x="757" y="1327"/>
                    <a:pt x="230" y="74"/>
                  </a:cubicBezTo>
                  <a:cubicBezTo>
                    <a:pt x="210" y="23"/>
                    <a:pt x="166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2067650" y="4014000"/>
              <a:ext cx="58475" cy="67950"/>
            </a:xfrm>
            <a:custGeom>
              <a:avLst/>
              <a:gdLst/>
              <a:ahLst/>
              <a:cxnLst/>
              <a:rect l="l" t="t" r="r" b="b"/>
              <a:pathLst>
                <a:path w="2339" h="2718" extrusionOk="0">
                  <a:moveTo>
                    <a:pt x="155" y="0"/>
                  </a:moveTo>
                  <a:cubicBezTo>
                    <a:pt x="73" y="0"/>
                    <a:pt x="0" y="124"/>
                    <a:pt x="57" y="219"/>
                  </a:cubicBezTo>
                  <a:cubicBezTo>
                    <a:pt x="709" y="1046"/>
                    <a:pt x="1310" y="1898"/>
                    <a:pt x="2012" y="2675"/>
                  </a:cubicBezTo>
                  <a:cubicBezTo>
                    <a:pt x="2042" y="2705"/>
                    <a:pt x="2078" y="2718"/>
                    <a:pt x="2113" y="2718"/>
                  </a:cubicBezTo>
                  <a:cubicBezTo>
                    <a:pt x="2227" y="2718"/>
                    <a:pt x="2339" y="2589"/>
                    <a:pt x="2263" y="2475"/>
                  </a:cubicBezTo>
                  <a:cubicBezTo>
                    <a:pt x="1636" y="1622"/>
                    <a:pt x="909" y="846"/>
                    <a:pt x="232" y="44"/>
                  </a:cubicBezTo>
                  <a:cubicBezTo>
                    <a:pt x="208" y="13"/>
                    <a:pt x="181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2098350" y="3843675"/>
              <a:ext cx="30250" cy="59225"/>
            </a:xfrm>
            <a:custGeom>
              <a:avLst/>
              <a:gdLst/>
              <a:ahLst/>
              <a:cxnLst/>
              <a:rect l="l" t="t" r="r" b="b"/>
              <a:pathLst>
                <a:path w="1210" h="2369" extrusionOk="0">
                  <a:moveTo>
                    <a:pt x="138" y="0"/>
                  </a:moveTo>
                  <a:cubicBezTo>
                    <a:pt x="70" y="0"/>
                    <a:pt x="0" y="60"/>
                    <a:pt x="32" y="140"/>
                  </a:cubicBezTo>
                  <a:cubicBezTo>
                    <a:pt x="308" y="867"/>
                    <a:pt x="558" y="1593"/>
                    <a:pt x="884" y="2295"/>
                  </a:cubicBezTo>
                  <a:cubicBezTo>
                    <a:pt x="910" y="2346"/>
                    <a:pt x="959" y="2368"/>
                    <a:pt x="1009" y="2368"/>
                  </a:cubicBezTo>
                  <a:cubicBezTo>
                    <a:pt x="1106" y="2368"/>
                    <a:pt x="1209" y="2285"/>
                    <a:pt x="1160" y="2170"/>
                  </a:cubicBezTo>
                  <a:cubicBezTo>
                    <a:pt x="884" y="1443"/>
                    <a:pt x="558" y="766"/>
                    <a:pt x="233" y="64"/>
                  </a:cubicBezTo>
                  <a:cubicBezTo>
                    <a:pt x="214" y="19"/>
                    <a:pt x="177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2218600" y="3934050"/>
              <a:ext cx="30500" cy="59375"/>
            </a:xfrm>
            <a:custGeom>
              <a:avLst/>
              <a:gdLst/>
              <a:ahLst/>
              <a:cxnLst/>
              <a:rect l="l" t="t" r="r" b="b"/>
              <a:pathLst>
                <a:path w="1220" h="2375" extrusionOk="0">
                  <a:moveTo>
                    <a:pt x="171" y="1"/>
                  </a:moveTo>
                  <a:cubicBezTo>
                    <a:pt x="92" y="1"/>
                    <a:pt x="0" y="74"/>
                    <a:pt x="34" y="159"/>
                  </a:cubicBezTo>
                  <a:cubicBezTo>
                    <a:pt x="335" y="861"/>
                    <a:pt x="585" y="1612"/>
                    <a:pt x="886" y="2289"/>
                  </a:cubicBezTo>
                  <a:cubicBezTo>
                    <a:pt x="912" y="2350"/>
                    <a:pt x="963" y="2375"/>
                    <a:pt x="1015" y="2375"/>
                  </a:cubicBezTo>
                  <a:cubicBezTo>
                    <a:pt x="1113" y="2375"/>
                    <a:pt x="1220" y="2287"/>
                    <a:pt x="1187" y="2189"/>
                  </a:cubicBezTo>
                  <a:cubicBezTo>
                    <a:pt x="911" y="1462"/>
                    <a:pt x="560" y="760"/>
                    <a:pt x="260" y="59"/>
                  </a:cubicBezTo>
                  <a:cubicBezTo>
                    <a:pt x="243" y="18"/>
                    <a:pt x="209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2204050" y="3786825"/>
              <a:ext cx="12625" cy="49675"/>
            </a:xfrm>
            <a:custGeom>
              <a:avLst/>
              <a:gdLst/>
              <a:ahLst/>
              <a:cxnLst/>
              <a:rect l="l" t="t" r="r" b="b"/>
              <a:pathLst>
                <a:path w="505" h="1987" extrusionOk="0">
                  <a:moveTo>
                    <a:pt x="125" y="0"/>
                  </a:moveTo>
                  <a:cubicBezTo>
                    <a:pt x="63" y="0"/>
                    <a:pt x="1" y="39"/>
                    <a:pt x="15" y="108"/>
                  </a:cubicBezTo>
                  <a:cubicBezTo>
                    <a:pt x="65" y="684"/>
                    <a:pt x="90" y="1286"/>
                    <a:pt x="215" y="1887"/>
                  </a:cubicBezTo>
                  <a:cubicBezTo>
                    <a:pt x="226" y="1954"/>
                    <a:pt x="286" y="1986"/>
                    <a:pt x="348" y="1986"/>
                  </a:cubicBezTo>
                  <a:cubicBezTo>
                    <a:pt x="425" y="1986"/>
                    <a:pt x="505" y="1935"/>
                    <a:pt x="491" y="1837"/>
                  </a:cubicBezTo>
                  <a:cubicBezTo>
                    <a:pt x="441" y="1261"/>
                    <a:pt x="340" y="659"/>
                    <a:pt x="240" y="83"/>
                  </a:cubicBezTo>
                  <a:cubicBezTo>
                    <a:pt x="229" y="26"/>
                    <a:pt x="177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2387225" y="3781875"/>
              <a:ext cx="14575" cy="46900"/>
            </a:xfrm>
            <a:custGeom>
              <a:avLst/>
              <a:gdLst/>
              <a:ahLst/>
              <a:cxnLst/>
              <a:rect l="l" t="t" r="r" b="b"/>
              <a:pathLst>
                <a:path w="583" h="1876" extrusionOk="0">
                  <a:moveTo>
                    <a:pt x="347" y="0"/>
                  </a:moveTo>
                  <a:cubicBezTo>
                    <a:pt x="279" y="0"/>
                    <a:pt x="206" y="45"/>
                    <a:pt x="206" y="130"/>
                  </a:cubicBezTo>
                  <a:cubicBezTo>
                    <a:pt x="257" y="657"/>
                    <a:pt x="206" y="1158"/>
                    <a:pt x="31" y="1659"/>
                  </a:cubicBezTo>
                  <a:cubicBezTo>
                    <a:pt x="1" y="1795"/>
                    <a:pt x="106" y="1876"/>
                    <a:pt x="211" y="1876"/>
                  </a:cubicBezTo>
                  <a:cubicBezTo>
                    <a:pt x="282" y="1876"/>
                    <a:pt x="352" y="1840"/>
                    <a:pt x="382" y="1760"/>
                  </a:cubicBezTo>
                  <a:cubicBezTo>
                    <a:pt x="557" y="1208"/>
                    <a:pt x="582" y="657"/>
                    <a:pt x="457" y="80"/>
                  </a:cubicBezTo>
                  <a:cubicBezTo>
                    <a:pt x="446" y="26"/>
                    <a:pt x="398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2389250" y="3952500"/>
              <a:ext cx="14025" cy="38200"/>
            </a:xfrm>
            <a:custGeom>
              <a:avLst/>
              <a:gdLst/>
              <a:ahLst/>
              <a:cxnLst/>
              <a:rect l="l" t="t" r="r" b="b"/>
              <a:pathLst>
                <a:path w="561" h="1528" extrusionOk="0">
                  <a:moveTo>
                    <a:pt x="408" y="1"/>
                  </a:moveTo>
                  <a:cubicBezTo>
                    <a:pt x="374" y="1"/>
                    <a:pt x="342" y="15"/>
                    <a:pt x="326" y="47"/>
                  </a:cubicBezTo>
                  <a:cubicBezTo>
                    <a:pt x="75" y="473"/>
                    <a:pt x="0" y="925"/>
                    <a:pt x="100" y="1401"/>
                  </a:cubicBezTo>
                  <a:cubicBezTo>
                    <a:pt x="120" y="1490"/>
                    <a:pt x="187" y="1528"/>
                    <a:pt x="257" y="1528"/>
                  </a:cubicBezTo>
                  <a:cubicBezTo>
                    <a:pt x="365" y="1528"/>
                    <a:pt x="482" y="1437"/>
                    <a:pt x="451" y="1301"/>
                  </a:cubicBezTo>
                  <a:cubicBezTo>
                    <a:pt x="351" y="925"/>
                    <a:pt x="376" y="524"/>
                    <a:pt x="526" y="148"/>
                  </a:cubicBezTo>
                  <a:cubicBezTo>
                    <a:pt x="560" y="63"/>
                    <a:pt x="479" y="1"/>
                    <a:pt x="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2464925" y="3816900"/>
              <a:ext cx="22475" cy="60225"/>
            </a:xfrm>
            <a:custGeom>
              <a:avLst/>
              <a:gdLst/>
              <a:ahLst/>
              <a:cxnLst/>
              <a:rect l="l" t="t" r="r" b="b"/>
              <a:pathLst>
                <a:path w="899" h="2409" extrusionOk="0">
                  <a:moveTo>
                    <a:pt x="743" y="1"/>
                  </a:moveTo>
                  <a:cubicBezTo>
                    <a:pt x="696" y="1"/>
                    <a:pt x="651" y="25"/>
                    <a:pt x="632" y="83"/>
                  </a:cubicBezTo>
                  <a:cubicBezTo>
                    <a:pt x="407" y="785"/>
                    <a:pt x="206" y="1461"/>
                    <a:pt x="31" y="2163"/>
                  </a:cubicBezTo>
                  <a:cubicBezTo>
                    <a:pt x="1" y="2313"/>
                    <a:pt x="114" y="2408"/>
                    <a:pt x="225" y="2408"/>
                  </a:cubicBezTo>
                  <a:cubicBezTo>
                    <a:pt x="301" y="2408"/>
                    <a:pt x="376" y="2365"/>
                    <a:pt x="407" y="2263"/>
                  </a:cubicBezTo>
                  <a:cubicBezTo>
                    <a:pt x="582" y="1562"/>
                    <a:pt x="733" y="860"/>
                    <a:pt x="883" y="158"/>
                  </a:cubicBezTo>
                  <a:cubicBezTo>
                    <a:pt x="898" y="65"/>
                    <a:pt x="818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2499675" y="3969000"/>
              <a:ext cx="64675" cy="65200"/>
            </a:xfrm>
            <a:custGeom>
              <a:avLst/>
              <a:gdLst/>
              <a:ahLst/>
              <a:cxnLst/>
              <a:rect l="l" t="t" r="r" b="b"/>
              <a:pathLst>
                <a:path w="2587" h="2608" extrusionOk="0">
                  <a:moveTo>
                    <a:pt x="2331" y="1"/>
                  </a:moveTo>
                  <a:cubicBezTo>
                    <a:pt x="2272" y="1"/>
                    <a:pt x="2214" y="27"/>
                    <a:pt x="2175" y="89"/>
                  </a:cubicBezTo>
                  <a:cubicBezTo>
                    <a:pt x="1573" y="916"/>
                    <a:pt x="896" y="1668"/>
                    <a:pt x="119" y="2345"/>
                  </a:cubicBezTo>
                  <a:cubicBezTo>
                    <a:pt x="0" y="2444"/>
                    <a:pt x="118" y="2607"/>
                    <a:pt x="247" y="2607"/>
                  </a:cubicBezTo>
                  <a:cubicBezTo>
                    <a:pt x="280" y="2607"/>
                    <a:pt x="314" y="2596"/>
                    <a:pt x="345" y="2570"/>
                  </a:cubicBezTo>
                  <a:cubicBezTo>
                    <a:pt x="1147" y="1869"/>
                    <a:pt x="1874" y="1117"/>
                    <a:pt x="2500" y="265"/>
                  </a:cubicBezTo>
                  <a:cubicBezTo>
                    <a:pt x="2587" y="127"/>
                    <a:pt x="2459" y="1"/>
                    <a:pt x="2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2565850" y="4055725"/>
              <a:ext cx="77125" cy="51475"/>
            </a:xfrm>
            <a:custGeom>
              <a:avLst/>
              <a:gdLst/>
              <a:ahLst/>
              <a:cxnLst/>
              <a:rect l="l" t="t" r="r" b="b"/>
              <a:pathLst>
                <a:path w="3085" h="2059" extrusionOk="0">
                  <a:moveTo>
                    <a:pt x="2827" y="0"/>
                  </a:moveTo>
                  <a:cubicBezTo>
                    <a:pt x="2798" y="0"/>
                    <a:pt x="2767" y="9"/>
                    <a:pt x="2736" y="29"/>
                  </a:cubicBezTo>
                  <a:cubicBezTo>
                    <a:pt x="1858" y="605"/>
                    <a:pt x="981" y="1207"/>
                    <a:pt x="104" y="1808"/>
                  </a:cubicBezTo>
                  <a:cubicBezTo>
                    <a:pt x="1" y="1891"/>
                    <a:pt x="68" y="2059"/>
                    <a:pt x="179" y="2059"/>
                  </a:cubicBezTo>
                  <a:cubicBezTo>
                    <a:pt x="203" y="2059"/>
                    <a:pt x="228" y="2051"/>
                    <a:pt x="254" y="2034"/>
                  </a:cubicBezTo>
                  <a:cubicBezTo>
                    <a:pt x="1132" y="1482"/>
                    <a:pt x="2059" y="931"/>
                    <a:pt x="2936" y="354"/>
                  </a:cubicBezTo>
                  <a:cubicBezTo>
                    <a:pt x="3084" y="249"/>
                    <a:pt x="2983" y="0"/>
                    <a:pt x="2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2724550" y="3937525"/>
              <a:ext cx="53825" cy="75675"/>
            </a:xfrm>
            <a:custGeom>
              <a:avLst/>
              <a:gdLst/>
              <a:ahLst/>
              <a:cxnLst/>
              <a:rect l="l" t="t" r="r" b="b"/>
              <a:pathLst>
                <a:path w="2153" h="3027" extrusionOk="0">
                  <a:moveTo>
                    <a:pt x="1892" y="0"/>
                  </a:moveTo>
                  <a:cubicBezTo>
                    <a:pt x="1832" y="0"/>
                    <a:pt x="1776" y="28"/>
                    <a:pt x="1751" y="95"/>
                  </a:cubicBezTo>
                  <a:cubicBezTo>
                    <a:pt x="1325" y="1047"/>
                    <a:pt x="774" y="1950"/>
                    <a:pt x="97" y="2752"/>
                  </a:cubicBezTo>
                  <a:cubicBezTo>
                    <a:pt x="1" y="2867"/>
                    <a:pt x="97" y="3027"/>
                    <a:pt x="214" y="3027"/>
                  </a:cubicBezTo>
                  <a:cubicBezTo>
                    <a:pt x="250" y="3027"/>
                    <a:pt x="288" y="3012"/>
                    <a:pt x="323" y="2977"/>
                  </a:cubicBezTo>
                  <a:cubicBezTo>
                    <a:pt x="1099" y="2200"/>
                    <a:pt x="1701" y="1298"/>
                    <a:pt x="2102" y="245"/>
                  </a:cubicBezTo>
                  <a:cubicBezTo>
                    <a:pt x="2152" y="112"/>
                    <a:pt x="2013" y="0"/>
                    <a:pt x="1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2658150" y="3850875"/>
              <a:ext cx="33625" cy="70275"/>
            </a:xfrm>
            <a:custGeom>
              <a:avLst/>
              <a:gdLst/>
              <a:ahLst/>
              <a:cxnLst/>
              <a:rect l="l" t="t" r="r" b="b"/>
              <a:pathLst>
                <a:path w="1345" h="2811" extrusionOk="0">
                  <a:moveTo>
                    <a:pt x="1106" y="0"/>
                  </a:moveTo>
                  <a:cubicBezTo>
                    <a:pt x="1029" y="0"/>
                    <a:pt x="953" y="39"/>
                    <a:pt x="923" y="127"/>
                  </a:cubicBezTo>
                  <a:cubicBezTo>
                    <a:pt x="623" y="929"/>
                    <a:pt x="322" y="1756"/>
                    <a:pt x="46" y="2584"/>
                  </a:cubicBezTo>
                  <a:cubicBezTo>
                    <a:pt x="1" y="2720"/>
                    <a:pt x="112" y="2811"/>
                    <a:pt x="223" y="2811"/>
                  </a:cubicBezTo>
                  <a:cubicBezTo>
                    <a:pt x="295" y="2811"/>
                    <a:pt x="367" y="2773"/>
                    <a:pt x="397" y="2684"/>
                  </a:cubicBezTo>
                  <a:cubicBezTo>
                    <a:pt x="698" y="1857"/>
                    <a:pt x="999" y="1055"/>
                    <a:pt x="1299" y="228"/>
                  </a:cubicBezTo>
                  <a:cubicBezTo>
                    <a:pt x="1345" y="91"/>
                    <a:pt x="1225" y="0"/>
                    <a:pt x="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2172450" y="4117200"/>
              <a:ext cx="298275" cy="156050"/>
            </a:xfrm>
            <a:custGeom>
              <a:avLst/>
              <a:gdLst/>
              <a:ahLst/>
              <a:cxnLst/>
              <a:rect l="l" t="t" r="r" b="b"/>
              <a:pathLst>
                <a:path w="11931" h="6242" extrusionOk="0">
                  <a:moveTo>
                    <a:pt x="5759" y="1"/>
                  </a:moveTo>
                  <a:cubicBezTo>
                    <a:pt x="4666" y="1"/>
                    <a:pt x="3596" y="175"/>
                    <a:pt x="2607" y="652"/>
                  </a:cubicBezTo>
                  <a:cubicBezTo>
                    <a:pt x="1755" y="1078"/>
                    <a:pt x="727" y="1805"/>
                    <a:pt x="0" y="2432"/>
                  </a:cubicBezTo>
                  <a:cubicBezTo>
                    <a:pt x="0" y="2833"/>
                    <a:pt x="51" y="3209"/>
                    <a:pt x="151" y="3585"/>
                  </a:cubicBezTo>
                  <a:cubicBezTo>
                    <a:pt x="527" y="3008"/>
                    <a:pt x="1053" y="2557"/>
                    <a:pt x="1705" y="2382"/>
                  </a:cubicBezTo>
                  <a:cubicBezTo>
                    <a:pt x="1897" y="2328"/>
                    <a:pt x="2096" y="2301"/>
                    <a:pt x="2296" y="2301"/>
                  </a:cubicBezTo>
                  <a:cubicBezTo>
                    <a:pt x="3117" y="2301"/>
                    <a:pt x="3949" y="2739"/>
                    <a:pt x="4311" y="3484"/>
                  </a:cubicBezTo>
                  <a:cubicBezTo>
                    <a:pt x="4562" y="4011"/>
                    <a:pt x="4637" y="4687"/>
                    <a:pt x="5138" y="4963"/>
                  </a:cubicBezTo>
                  <a:cubicBezTo>
                    <a:pt x="5295" y="5056"/>
                    <a:pt x="5462" y="5092"/>
                    <a:pt x="5634" y="5092"/>
                  </a:cubicBezTo>
                  <a:cubicBezTo>
                    <a:pt x="6068" y="5092"/>
                    <a:pt x="6537" y="4863"/>
                    <a:pt x="6968" y="4738"/>
                  </a:cubicBezTo>
                  <a:cubicBezTo>
                    <a:pt x="7193" y="4678"/>
                    <a:pt x="7423" y="4650"/>
                    <a:pt x="7653" y="4650"/>
                  </a:cubicBezTo>
                  <a:cubicBezTo>
                    <a:pt x="8396" y="4650"/>
                    <a:pt x="9133" y="4948"/>
                    <a:pt x="9650" y="5464"/>
                  </a:cubicBezTo>
                  <a:cubicBezTo>
                    <a:pt x="9875" y="5690"/>
                    <a:pt x="10051" y="5966"/>
                    <a:pt x="10176" y="6241"/>
                  </a:cubicBezTo>
                  <a:cubicBezTo>
                    <a:pt x="10853" y="5339"/>
                    <a:pt x="11354" y="4312"/>
                    <a:pt x="11705" y="3234"/>
                  </a:cubicBezTo>
                  <a:cubicBezTo>
                    <a:pt x="11830" y="2883"/>
                    <a:pt x="11930" y="2507"/>
                    <a:pt x="11880" y="2131"/>
                  </a:cubicBezTo>
                  <a:cubicBezTo>
                    <a:pt x="11705" y="1129"/>
                    <a:pt x="10527" y="703"/>
                    <a:pt x="9549" y="502"/>
                  </a:cubicBezTo>
                  <a:cubicBezTo>
                    <a:pt x="8314" y="233"/>
                    <a:pt x="7021" y="1"/>
                    <a:pt x="5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2176200" y="4174725"/>
              <a:ext cx="250650" cy="157075"/>
            </a:xfrm>
            <a:custGeom>
              <a:avLst/>
              <a:gdLst/>
              <a:ahLst/>
              <a:cxnLst/>
              <a:rect l="l" t="t" r="r" b="b"/>
              <a:pathLst>
                <a:path w="10026" h="6283" extrusionOk="0">
                  <a:moveTo>
                    <a:pt x="2146" y="0"/>
                  </a:moveTo>
                  <a:cubicBezTo>
                    <a:pt x="1946" y="0"/>
                    <a:pt x="1747" y="27"/>
                    <a:pt x="1555" y="81"/>
                  </a:cubicBezTo>
                  <a:cubicBezTo>
                    <a:pt x="903" y="256"/>
                    <a:pt x="377" y="707"/>
                    <a:pt x="1" y="1284"/>
                  </a:cubicBezTo>
                  <a:cubicBezTo>
                    <a:pt x="327" y="2386"/>
                    <a:pt x="1104" y="3389"/>
                    <a:pt x="1906" y="4266"/>
                  </a:cubicBezTo>
                  <a:cubicBezTo>
                    <a:pt x="2482" y="4893"/>
                    <a:pt x="3109" y="5519"/>
                    <a:pt x="3911" y="5895"/>
                  </a:cubicBezTo>
                  <a:cubicBezTo>
                    <a:pt x="4459" y="6161"/>
                    <a:pt x="5055" y="6283"/>
                    <a:pt x="5657" y="6283"/>
                  </a:cubicBezTo>
                  <a:cubicBezTo>
                    <a:pt x="6759" y="6283"/>
                    <a:pt x="7881" y="5874"/>
                    <a:pt x="8773" y="5194"/>
                  </a:cubicBezTo>
                  <a:cubicBezTo>
                    <a:pt x="9249" y="4843"/>
                    <a:pt x="9650" y="4417"/>
                    <a:pt x="10026" y="3940"/>
                  </a:cubicBezTo>
                  <a:cubicBezTo>
                    <a:pt x="9901" y="3665"/>
                    <a:pt x="9725" y="3389"/>
                    <a:pt x="9500" y="3163"/>
                  </a:cubicBezTo>
                  <a:cubicBezTo>
                    <a:pt x="8983" y="2647"/>
                    <a:pt x="8246" y="2349"/>
                    <a:pt x="7503" y="2349"/>
                  </a:cubicBezTo>
                  <a:cubicBezTo>
                    <a:pt x="7273" y="2349"/>
                    <a:pt x="7043" y="2377"/>
                    <a:pt x="6818" y="2437"/>
                  </a:cubicBezTo>
                  <a:cubicBezTo>
                    <a:pt x="6387" y="2562"/>
                    <a:pt x="5918" y="2791"/>
                    <a:pt x="5484" y="2791"/>
                  </a:cubicBezTo>
                  <a:cubicBezTo>
                    <a:pt x="5312" y="2791"/>
                    <a:pt x="5145" y="2755"/>
                    <a:pt x="4988" y="2662"/>
                  </a:cubicBezTo>
                  <a:cubicBezTo>
                    <a:pt x="4487" y="2386"/>
                    <a:pt x="4412" y="1710"/>
                    <a:pt x="4161" y="1183"/>
                  </a:cubicBezTo>
                  <a:cubicBezTo>
                    <a:pt x="3799" y="438"/>
                    <a:pt x="2967" y="0"/>
                    <a:pt x="2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5" name="Google Shape;1665;p34"/>
          <p:cNvGrpSpPr/>
          <p:nvPr/>
        </p:nvGrpSpPr>
        <p:grpSpPr>
          <a:xfrm>
            <a:off x="6184679" y="4343429"/>
            <a:ext cx="466750" cy="540409"/>
            <a:chOff x="3784600" y="3727725"/>
            <a:chExt cx="295150" cy="341750"/>
          </a:xfrm>
        </p:grpSpPr>
        <p:sp>
          <p:nvSpPr>
            <p:cNvPr id="1666" name="Google Shape;1666;p34"/>
            <p:cNvSpPr/>
            <p:nvPr/>
          </p:nvSpPr>
          <p:spPr>
            <a:xfrm>
              <a:off x="3784600" y="3808100"/>
              <a:ext cx="291400" cy="261375"/>
            </a:xfrm>
            <a:custGeom>
              <a:avLst/>
              <a:gdLst/>
              <a:ahLst/>
              <a:cxnLst/>
              <a:rect l="l" t="t" r="r" b="b"/>
              <a:pathLst>
                <a:path w="11656" h="10455" extrusionOk="0">
                  <a:moveTo>
                    <a:pt x="5860" y="1"/>
                  </a:moveTo>
                  <a:cubicBezTo>
                    <a:pt x="3602" y="1"/>
                    <a:pt x="1509" y="1472"/>
                    <a:pt x="828" y="3743"/>
                  </a:cubicBezTo>
                  <a:cubicBezTo>
                    <a:pt x="1" y="6500"/>
                    <a:pt x="1580" y="9407"/>
                    <a:pt x="4362" y="10234"/>
                  </a:cubicBezTo>
                  <a:cubicBezTo>
                    <a:pt x="4858" y="10383"/>
                    <a:pt x="5359" y="10454"/>
                    <a:pt x="5852" y="10454"/>
                  </a:cubicBezTo>
                  <a:cubicBezTo>
                    <a:pt x="8098" y="10454"/>
                    <a:pt x="10175" y="8982"/>
                    <a:pt x="10853" y="6701"/>
                  </a:cubicBezTo>
                  <a:cubicBezTo>
                    <a:pt x="11655" y="3944"/>
                    <a:pt x="10076" y="1036"/>
                    <a:pt x="7319" y="209"/>
                  </a:cubicBezTo>
                  <a:cubicBezTo>
                    <a:pt x="6833" y="68"/>
                    <a:pt x="6343" y="1"/>
                    <a:pt x="58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3825975" y="3775925"/>
              <a:ext cx="253775" cy="172750"/>
            </a:xfrm>
            <a:custGeom>
              <a:avLst/>
              <a:gdLst/>
              <a:ahLst/>
              <a:cxnLst/>
              <a:rect l="l" t="t" r="r" b="b"/>
              <a:pathLst>
                <a:path w="10151" h="6910" extrusionOk="0">
                  <a:moveTo>
                    <a:pt x="4006" y="0"/>
                  </a:moveTo>
                  <a:cubicBezTo>
                    <a:pt x="3685" y="0"/>
                    <a:pt x="3332" y="65"/>
                    <a:pt x="2932" y="218"/>
                  </a:cubicBezTo>
                  <a:cubicBezTo>
                    <a:pt x="2184" y="506"/>
                    <a:pt x="1391" y="853"/>
                    <a:pt x="655" y="853"/>
                  </a:cubicBezTo>
                  <a:cubicBezTo>
                    <a:pt x="430" y="853"/>
                    <a:pt x="211" y="821"/>
                    <a:pt x="0" y="744"/>
                  </a:cubicBezTo>
                  <a:lnTo>
                    <a:pt x="0" y="744"/>
                  </a:lnTo>
                  <a:cubicBezTo>
                    <a:pt x="965" y="1634"/>
                    <a:pt x="2215" y="2094"/>
                    <a:pt x="3504" y="2094"/>
                  </a:cubicBezTo>
                  <a:cubicBezTo>
                    <a:pt x="3922" y="2094"/>
                    <a:pt x="4344" y="2046"/>
                    <a:pt x="4762" y="1947"/>
                  </a:cubicBezTo>
                  <a:lnTo>
                    <a:pt x="4762" y="1947"/>
                  </a:lnTo>
                  <a:cubicBezTo>
                    <a:pt x="3760" y="2850"/>
                    <a:pt x="3233" y="4504"/>
                    <a:pt x="3484" y="5857"/>
                  </a:cubicBezTo>
                  <a:cubicBezTo>
                    <a:pt x="4787" y="5832"/>
                    <a:pt x="6140" y="4930"/>
                    <a:pt x="6943" y="3551"/>
                  </a:cubicBezTo>
                  <a:cubicBezTo>
                    <a:pt x="7369" y="5080"/>
                    <a:pt x="8822" y="6559"/>
                    <a:pt x="10151" y="6910"/>
                  </a:cubicBezTo>
                  <a:cubicBezTo>
                    <a:pt x="9875" y="6584"/>
                    <a:pt x="9800" y="6233"/>
                    <a:pt x="9775" y="6033"/>
                  </a:cubicBezTo>
                  <a:cubicBezTo>
                    <a:pt x="9624" y="4855"/>
                    <a:pt x="9775" y="3677"/>
                    <a:pt x="9198" y="2800"/>
                  </a:cubicBezTo>
                  <a:cubicBezTo>
                    <a:pt x="8371" y="1546"/>
                    <a:pt x="7719" y="2123"/>
                    <a:pt x="6717" y="1421"/>
                  </a:cubicBezTo>
                  <a:cubicBezTo>
                    <a:pt x="5874" y="833"/>
                    <a:pt x="5154" y="0"/>
                    <a:pt x="4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3972650" y="3727725"/>
              <a:ext cx="53225" cy="108775"/>
            </a:xfrm>
            <a:custGeom>
              <a:avLst/>
              <a:gdLst/>
              <a:ahLst/>
              <a:cxnLst/>
              <a:rect l="l" t="t" r="r" b="b"/>
              <a:pathLst>
                <a:path w="2129" h="4351" extrusionOk="0">
                  <a:moveTo>
                    <a:pt x="931" y="0"/>
                  </a:moveTo>
                  <a:cubicBezTo>
                    <a:pt x="786" y="0"/>
                    <a:pt x="632" y="109"/>
                    <a:pt x="649" y="266"/>
                  </a:cubicBezTo>
                  <a:cubicBezTo>
                    <a:pt x="674" y="818"/>
                    <a:pt x="900" y="1319"/>
                    <a:pt x="875" y="1895"/>
                  </a:cubicBezTo>
                  <a:cubicBezTo>
                    <a:pt x="850" y="2597"/>
                    <a:pt x="599" y="3249"/>
                    <a:pt x="173" y="3800"/>
                  </a:cubicBezTo>
                  <a:cubicBezTo>
                    <a:pt x="0" y="4031"/>
                    <a:pt x="196" y="4351"/>
                    <a:pt x="410" y="4351"/>
                  </a:cubicBezTo>
                  <a:cubicBezTo>
                    <a:pt x="475" y="4351"/>
                    <a:pt x="541" y="4321"/>
                    <a:pt x="599" y="4251"/>
                  </a:cubicBezTo>
                  <a:cubicBezTo>
                    <a:pt x="1477" y="3224"/>
                    <a:pt x="2128" y="1194"/>
                    <a:pt x="1101" y="66"/>
                  </a:cubicBezTo>
                  <a:cubicBezTo>
                    <a:pt x="1055" y="21"/>
                    <a:pt x="994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3908025" y="4013550"/>
              <a:ext cx="60950" cy="25975"/>
            </a:xfrm>
            <a:custGeom>
              <a:avLst/>
              <a:gdLst/>
              <a:ahLst/>
              <a:cxnLst/>
              <a:rect l="l" t="t" r="r" b="b"/>
              <a:pathLst>
                <a:path w="2438" h="1039" extrusionOk="0">
                  <a:moveTo>
                    <a:pt x="2174" y="0"/>
                  </a:moveTo>
                  <a:cubicBezTo>
                    <a:pt x="2137" y="0"/>
                    <a:pt x="2097" y="11"/>
                    <a:pt x="2056" y="36"/>
                  </a:cubicBezTo>
                  <a:cubicBezTo>
                    <a:pt x="1679" y="252"/>
                    <a:pt x="1315" y="429"/>
                    <a:pt x="927" y="429"/>
                  </a:cubicBezTo>
                  <a:cubicBezTo>
                    <a:pt x="773" y="429"/>
                    <a:pt x="616" y="401"/>
                    <a:pt x="452" y="337"/>
                  </a:cubicBezTo>
                  <a:cubicBezTo>
                    <a:pt x="423" y="327"/>
                    <a:pt x="394" y="323"/>
                    <a:pt x="368" y="323"/>
                  </a:cubicBezTo>
                  <a:cubicBezTo>
                    <a:pt x="121" y="323"/>
                    <a:pt x="1" y="703"/>
                    <a:pt x="227" y="838"/>
                  </a:cubicBezTo>
                  <a:cubicBezTo>
                    <a:pt x="485" y="968"/>
                    <a:pt x="791" y="1039"/>
                    <a:pt x="1093" y="1039"/>
                  </a:cubicBezTo>
                  <a:cubicBezTo>
                    <a:pt x="1612" y="1039"/>
                    <a:pt x="2120" y="828"/>
                    <a:pt x="2357" y="337"/>
                  </a:cubicBezTo>
                  <a:cubicBezTo>
                    <a:pt x="2437" y="177"/>
                    <a:pt x="2325" y="0"/>
                    <a:pt x="2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3980950" y="3988850"/>
              <a:ext cx="23900" cy="19800"/>
            </a:xfrm>
            <a:custGeom>
              <a:avLst/>
              <a:gdLst/>
              <a:ahLst/>
              <a:cxnLst/>
              <a:rect l="l" t="t" r="r" b="b"/>
              <a:pathLst>
                <a:path w="956" h="792" extrusionOk="0">
                  <a:moveTo>
                    <a:pt x="751" y="0"/>
                  </a:moveTo>
                  <a:cubicBezTo>
                    <a:pt x="714" y="0"/>
                    <a:pt x="676" y="14"/>
                    <a:pt x="643" y="47"/>
                  </a:cubicBezTo>
                  <a:cubicBezTo>
                    <a:pt x="543" y="172"/>
                    <a:pt x="393" y="298"/>
                    <a:pt x="242" y="373"/>
                  </a:cubicBezTo>
                  <a:cubicBezTo>
                    <a:pt x="0" y="505"/>
                    <a:pt x="145" y="792"/>
                    <a:pt x="370" y="792"/>
                  </a:cubicBezTo>
                  <a:cubicBezTo>
                    <a:pt x="401" y="792"/>
                    <a:pt x="434" y="786"/>
                    <a:pt x="468" y="774"/>
                  </a:cubicBezTo>
                  <a:cubicBezTo>
                    <a:pt x="718" y="649"/>
                    <a:pt x="844" y="473"/>
                    <a:pt x="919" y="222"/>
                  </a:cubicBezTo>
                  <a:cubicBezTo>
                    <a:pt x="956" y="111"/>
                    <a:pt x="856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34"/>
          <p:cNvGrpSpPr/>
          <p:nvPr/>
        </p:nvGrpSpPr>
        <p:grpSpPr>
          <a:xfrm>
            <a:off x="6692618" y="4451920"/>
            <a:ext cx="476634" cy="478027"/>
            <a:chOff x="4190625" y="3142200"/>
            <a:chExt cx="301400" cy="302300"/>
          </a:xfrm>
        </p:grpSpPr>
        <p:sp>
          <p:nvSpPr>
            <p:cNvPr id="1672" name="Google Shape;1672;p34"/>
            <p:cNvSpPr/>
            <p:nvPr/>
          </p:nvSpPr>
          <p:spPr>
            <a:xfrm>
              <a:off x="4215700" y="3202625"/>
              <a:ext cx="276325" cy="241875"/>
            </a:xfrm>
            <a:custGeom>
              <a:avLst/>
              <a:gdLst/>
              <a:ahLst/>
              <a:cxnLst/>
              <a:rect l="l" t="t" r="r" b="b"/>
              <a:pathLst>
                <a:path w="11053" h="9675" extrusionOk="0">
                  <a:moveTo>
                    <a:pt x="5509" y="1"/>
                  </a:moveTo>
                  <a:cubicBezTo>
                    <a:pt x="4709" y="1"/>
                    <a:pt x="3900" y="199"/>
                    <a:pt x="3158" y="619"/>
                  </a:cubicBezTo>
                  <a:cubicBezTo>
                    <a:pt x="827" y="1947"/>
                    <a:pt x="0" y="4879"/>
                    <a:pt x="1328" y="7210"/>
                  </a:cubicBezTo>
                  <a:cubicBezTo>
                    <a:pt x="2209" y="8786"/>
                    <a:pt x="3846" y="9674"/>
                    <a:pt x="5527" y="9674"/>
                  </a:cubicBezTo>
                  <a:cubicBezTo>
                    <a:pt x="6332" y="9674"/>
                    <a:pt x="7148" y="9470"/>
                    <a:pt x="7895" y="9040"/>
                  </a:cubicBezTo>
                  <a:cubicBezTo>
                    <a:pt x="10226" y="7736"/>
                    <a:pt x="11053" y="4779"/>
                    <a:pt x="9725" y="2448"/>
                  </a:cubicBezTo>
                  <a:cubicBezTo>
                    <a:pt x="8841" y="884"/>
                    <a:pt x="7196" y="1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190625" y="3179100"/>
              <a:ext cx="265700" cy="145525"/>
            </a:xfrm>
            <a:custGeom>
              <a:avLst/>
              <a:gdLst/>
              <a:ahLst/>
              <a:cxnLst/>
              <a:rect l="l" t="t" r="r" b="b"/>
              <a:pathLst>
                <a:path w="10628" h="5821" extrusionOk="0">
                  <a:moveTo>
                    <a:pt x="6787" y="0"/>
                  </a:moveTo>
                  <a:cubicBezTo>
                    <a:pt x="5887" y="0"/>
                    <a:pt x="5732" y="639"/>
                    <a:pt x="4763" y="833"/>
                  </a:cubicBezTo>
                  <a:cubicBezTo>
                    <a:pt x="3585" y="1058"/>
                    <a:pt x="2256" y="908"/>
                    <a:pt x="1555" y="2562"/>
                  </a:cubicBezTo>
                  <a:cubicBezTo>
                    <a:pt x="1179" y="3464"/>
                    <a:pt x="803" y="4467"/>
                    <a:pt x="1" y="4843"/>
                  </a:cubicBezTo>
                  <a:cubicBezTo>
                    <a:pt x="1605" y="4743"/>
                    <a:pt x="3033" y="3865"/>
                    <a:pt x="3860" y="2462"/>
                  </a:cubicBezTo>
                  <a:lnTo>
                    <a:pt x="3860" y="2462"/>
                  </a:lnTo>
                  <a:cubicBezTo>
                    <a:pt x="3835" y="3715"/>
                    <a:pt x="4587" y="5119"/>
                    <a:pt x="5640" y="5820"/>
                  </a:cubicBezTo>
                  <a:cubicBezTo>
                    <a:pt x="6467" y="4943"/>
                    <a:pt x="6743" y="3439"/>
                    <a:pt x="6342" y="2036"/>
                  </a:cubicBezTo>
                  <a:lnTo>
                    <a:pt x="6342" y="2036"/>
                  </a:lnTo>
                  <a:cubicBezTo>
                    <a:pt x="6999" y="2390"/>
                    <a:pt x="7810" y="2559"/>
                    <a:pt x="8591" y="2559"/>
                  </a:cubicBezTo>
                  <a:cubicBezTo>
                    <a:pt x="9357" y="2559"/>
                    <a:pt x="10094" y="2396"/>
                    <a:pt x="10627" y="2086"/>
                  </a:cubicBezTo>
                  <a:cubicBezTo>
                    <a:pt x="10251" y="2036"/>
                    <a:pt x="9951" y="1860"/>
                    <a:pt x="9800" y="1735"/>
                  </a:cubicBezTo>
                  <a:cubicBezTo>
                    <a:pt x="8923" y="1109"/>
                    <a:pt x="8246" y="231"/>
                    <a:pt x="7294" y="56"/>
                  </a:cubicBezTo>
                  <a:cubicBezTo>
                    <a:pt x="7101" y="17"/>
                    <a:pt x="6934" y="0"/>
                    <a:pt x="6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250775" y="3142200"/>
              <a:ext cx="71175" cy="83500"/>
            </a:xfrm>
            <a:custGeom>
              <a:avLst/>
              <a:gdLst/>
              <a:ahLst/>
              <a:cxnLst/>
              <a:rect l="l" t="t" r="r" b="b"/>
              <a:pathLst>
                <a:path w="2847" h="3340" extrusionOk="0">
                  <a:moveTo>
                    <a:pt x="426" y="0"/>
                  </a:moveTo>
                  <a:cubicBezTo>
                    <a:pt x="401" y="0"/>
                    <a:pt x="376" y="1"/>
                    <a:pt x="352" y="3"/>
                  </a:cubicBezTo>
                  <a:cubicBezTo>
                    <a:pt x="126" y="28"/>
                    <a:pt x="1" y="279"/>
                    <a:pt x="176" y="454"/>
                  </a:cubicBezTo>
                  <a:cubicBezTo>
                    <a:pt x="577" y="855"/>
                    <a:pt x="1103" y="1031"/>
                    <a:pt x="1504" y="1457"/>
                  </a:cubicBezTo>
                  <a:cubicBezTo>
                    <a:pt x="1905" y="1933"/>
                    <a:pt x="2131" y="2509"/>
                    <a:pt x="2231" y="3111"/>
                  </a:cubicBezTo>
                  <a:cubicBezTo>
                    <a:pt x="2254" y="3268"/>
                    <a:pt x="2381" y="3339"/>
                    <a:pt x="2513" y="3339"/>
                  </a:cubicBezTo>
                  <a:cubicBezTo>
                    <a:pt x="2677" y="3339"/>
                    <a:pt x="2847" y="3230"/>
                    <a:pt x="2833" y="3036"/>
                  </a:cubicBezTo>
                  <a:cubicBezTo>
                    <a:pt x="2758" y="2309"/>
                    <a:pt x="2532" y="1657"/>
                    <a:pt x="2081" y="1081"/>
                  </a:cubicBezTo>
                  <a:cubicBezTo>
                    <a:pt x="1719" y="622"/>
                    <a:pt x="1077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4395575" y="3348800"/>
              <a:ext cx="45075" cy="48225"/>
            </a:xfrm>
            <a:custGeom>
              <a:avLst/>
              <a:gdLst/>
              <a:ahLst/>
              <a:cxnLst/>
              <a:rect l="l" t="t" r="r" b="b"/>
              <a:pathLst>
                <a:path w="1803" h="1929" extrusionOk="0">
                  <a:moveTo>
                    <a:pt x="1272" y="0"/>
                  </a:moveTo>
                  <a:cubicBezTo>
                    <a:pt x="1184" y="0"/>
                    <a:pt x="1100" y="51"/>
                    <a:pt x="1076" y="160"/>
                  </a:cubicBezTo>
                  <a:cubicBezTo>
                    <a:pt x="926" y="686"/>
                    <a:pt x="775" y="1163"/>
                    <a:pt x="249" y="1438"/>
                  </a:cubicBezTo>
                  <a:cubicBezTo>
                    <a:pt x="0" y="1551"/>
                    <a:pt x="139" y="1929"/>
                    <a:pt x="370" y="1929"/>
                  </a:cubicBezTo>
                  <a:cubicBezTo>
                    <a:pt x="396" y="1929"/>
                    <a:pt x="422" y="1924"/>
                    <a:pt x="449" y="1915"/>
                  </a:cubicBezTo>
                  <a:cubicBezTo>
                    <a:pt x="1126" y="1689"/>
                    <a:pt x="1803" y="912"/>
                    <a:pt x="1502" y="160"/>
                  </a:cubicBezTo>
                  <a:cubicBezTo>
                    <a:pt x="1463" y="57"/>
                    <a:pt x="1365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4428225" y="3308225"/>
              <a:ext cx="14300" cy="22950"/>
            </a:xfrm>
            <a:custGeom>
              <a:avLst/>
              <a:gdLst/>
              <a:ahLst/>
              <a:cxnLst/>
              <a:rect l="l" t="t" r="r" b="b"/>
              <a:pathLst>
                <a:path w="572" h="918" extrusionOk="0">
                  <a:moveTo>
                    <a:pt x="244" y="1"/>
                  </a:moveTo>
                  <a:cubicBezTo>
                    <a:pt x="160" y="1"/>
                    <a:pt x="81" y="52"/>
                    <a:pt x="96" y="154"/>
                  </a:cubicBezTo>
                  <a:cubicBezTo>
                    <a:pt x="96" y="304"/>
                    <a:pt x="96" y="480"/>
                    <a:pt x="46" y="630"/>
                  </a:cubicBezTo>
                  <a:cubicBezTo>
                    <a:pt x="1" y="809"/>
                    <a:pt x="125" y="917"/>
                    <a:pt x="254" y="917"/>
                  </a:cubicBezTo>
                  <a:cubicBezTo>
                    <a:pt x="341" y="917"/>
                    <a:pt x="431" y="867"/>
                    <a:pt x="472" y="756"/>
                  </a:cubicBezTo>
                  <a:cubicBezTo>
                    <a:pt x="572" y="505"/>
                    <a:pt x="547" y="304"/>
                    <a:pt x="396" y="79"/>
                  </a:cubicBezTo>
                  <a:cubicBezTo>
                    <a:pt x="365" y="27"/>
                    <a:pt x="3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34"/>
          <p:cNvGrpSpPr/>
          <p:nvPr/>
        </p:nvGrpSpPr>
        <p:grpSpPr>
          <a:xfrm>
            <a:off x="266246" y="3068378"/>
            <a:ext cx="656208" cy="484334"/>
            <a:chOff x="7757175" y="1399875"/>
            <a:chExt cx="1347450" cy="994525"/>
          </a:xfrm>
        </p:grpSpPr>
        <p:sp>
          <p:nvSpPr>
            <p:cNvPr id="1678" name="Google Shape;1678;p34"/>
            <p:cNvSpPr/>
            <p:nvPr/>
          </p:nvSpPr>
          <p:spPr>
            <a:xfrm>
              <a:off x="8092400" y="1885625"/>
              <a:ext cx="1012225" cy="367725"/>
            </a:xfrm>
            <a:custGeom>
              <a:avLst/>
              <a:gdLst/>
              <a:ahLst/>
              <a:cxnLst/>
              <a:rect l="l" t="t" r="r" b="b"/>
              <a:pathLst>
                <a:path w="40489" h="14709" extrusionOk="0">
                  <a:moveTo>
                    <a:pt x="18824" y="1"/>
                  </a:moveTo>
                  <a:cubicBezTo>
                    <a:pt x="18393" y="1"/>
                    <a:pt x="17965" y="46"/>
                    <a:pt x="17544" y="127"/>
                  </a:cubicBezTo>
                  <a:cubicBezTo>
                    <a:pt x="12657" y="1054"/>
                    <a:pt x="0" y="4262"/>
                    <a:pt x="3083" y="8974"/>
                  </a:cubicBezTo>
                  <a:cubicBezTo>
                    <a:pt x="4946" y="11816"/>
                    <a:pt x="7757" y="12501"/>
                    <a:pt x="10507" y="12501"/>
                  </a:cubicBezTo>
                  <a:cubicBezTo>
                    <a:pt x="12752" y="12501"/>
                    <a:pt x="14956" y="12044"/>
                    <a:pt x="16567" y="11932"/>
                  </a:cubicBezTo>
                  <a:cubicBezTo>
                    <a:pt x="17583" y="11861"/>
                    <a:pt x="18635" y="11806"/>
                    <a:pt x="19696" y="11806"/>
                  </a:cubicBezTo>
                  <a:cubicBezTo>
                    <a:pt x="22378" y="11806"/>
                    <a:pt x="25117" y="12157"/>
                    <a:pt x="27469" y="13486"/>
                  </a:cubicBezTo>
                  <a:cubicBezTo>
                    <a:pt x="28709" y="14195"/>
                    <a:pt x="31015" y="14708"/>
                    <a:pt x="33259" y="14708"/>
                  </a:cubicBezTo>
                  <a:cubicBezTo>
                    <a:pt x="36960" y="14708"/>
                    <a:pt x="40489" y="13312"/>
                    <a:pt x="38773" y="9100"/>
                  </a:cubicBezTo>
                  <a:cubicBezTo>
                    <a:pt x="36442" y="3435"/>
                    <a:pt x="23885" y="804"/>
                    <a:pt x="19925" y="102"/>
                  </a:cubicBezTo>
                  <a:cubicBezTo>
                    <a:pt x="19558" y="33"/>
                    <a:pt x="19190" y="1"/>
                    <a:pt x="18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8092400" y="1885625"/>
              <a:ext cx="783225" cy="312550"/>
            </a:xfrm>
            <a:custGeom>
              <a:avLst/>
              <a:gdLst/>
              <a:ahLst/>
              <a:cxnLst/>
              <a:rect l="l" t="t" r="r" b="b"/>
              <a:pathLst>
                <a:path w="31329" h="12502" extrusionOk="0">
                  <a:moveTo>
                    <a:pt x="18824" y="1"/>
                  </a:moveTo>
                  <a:cubicBezTo>
                    <a:pt x="18393" y="1"/>
                    <a:pt x="17965" y="46"/>
                    <a:pt x="17544" y="127"/>
                  </a:cubicBezTo>
                  <a:cubicBezTo>
                    <a:pt x="12657" y="1054"/>
                    <a:pt x="0" y="4262"/>
                    <a:pt x="3083" y="8974"/>
                  </a:cubicBezTo>
                  <a:cubicBezTo>
                    <a:pt x="4935" y="11817"/>
                    <a:pt x="7756" y="12501"/>
                    <a:pt x="10514" y="12501"/>
                  </a:cubicBezTo>
                  <a:cubicBezTo>
                    <a:pt x="12012" y="12501"/>
                    <a:pt x="13491" y="12300"/>
                    <a:pt x="14788" y="12132"/>
                  </a:cubicBezTo>
                  <a:cubicBezTo>
                    <a:pt x="16191" y="10478"/>
                    <a:pt x="17820" y="8999"/>
                    <a:pt x="19650" y="7771"/>
                  </a:cubicBezTo>
                  <a:cubicBezTo>
                    <a:pt x="22958" y="5566"/>
                    <a:pt x="27169" y="3310"/>
                    <a:pt x="31329" y="3285"/>
                  </a:cubicBezTo>
                  <a:cubicBezTo>
                    <a:pt x="27018" y="1480"/>
                    <a:pt x="22131" y="478"/>
                    <a:pt x="19925" y="102"/>
                  </a:cubicBezTo>
                  <a:cubicBezTo>
                    <a:pt x="19558" y="33"/>
                    <a:pt x="19190" y="1"/>
                    <a:pt x="18824" y="1"/>
                  </a:cubicBezTo>
                  <a:close/>
                </a:path>
              </a:pathLst>
            </a:custGeom>
            <a:solidFill>
              <a:schemeClr val="accent1">
                <a:alpha val="223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8012200" y="1828450"/>
              <a:ext cx="562050" cy="172425"/>
            </a:xfrm>
            <a:custGeom>
              <a:avLst/>
              <a:gdLst/>
              <a:ahLst/>
              <a:cxnLst/>
              <a:rect l="l" t="t" r="r" b="b"/>
              <a:pathLst>
                <a:path w="22482" h="6897" extrusionOk="0">
                  <a:moveTo>
                    <a:pt x="19497" y="1"/>
                  </a:moveTo>
                  <a:cubicBezTo>
                    <a:pt x="18192" y="1"/>
                    <a:pt x="16423" y="509"/>
                    <a:pt x="14336" y="2088"/>
                  </a:cubicBezTo>
                  <a:cubicBezTo>
                    <a:pt x="13418" y="2788"/>
                    <a:pt x="11794" y="2963"/>
                    <a:pt x="10021" y="2963"/>
                  </a:cubicBezTo>
                  <a:cubicBezTo>
                    <a:pt x="8245" y="2963"/>
                    <a:pt x="6320" y="2787"/>
                    <a:pt x="4808" y="2787"/>
                  </a:cubicBezTo>
                  <a:cubicBezTo>
                    <a:pt x="4369" y="2787"/>
                    <a:pt x="3965" y="2802"/>
                    <a:pt x="3609" y="2840"/>
                  </a:cubicBezTo>
                  <a:cubicBezTo>
                    <a:pt x="777" y="3141"/>
                    <a:pt x="0" y="4845"/>
                    <a:pt x="2682" y="5747"/>
                  </a:cubicBezTo>
                  <a:cubicBezTo>
                    <a:pt x="4044" y="6201"/>
                    <a:pt x="7095" y="6897"/>
                    <a:pt x="10512" y="6897"/>
                  </a:cubicBezTo>
                  <a:cubicBezTo>
                    <a:pt x="12376" y="6897"/>
                    <a:pt x="14349" y="6690"/>
                    <a:pt x="16216" y="6123"/>
                  </a:cubicBezTo>
                  <a:cubicBezTo>
                    <a:pt x="21504" y="4519"/>
                    <a:pt x="22482" y="1462"/>
                    <a:pt x="21630" y="660"/>
                  </a:cubicBezTo>
                  <a:cubicBezTo>
                    <a:pt x="21246" y="309"/>
                    <a:pt x="20512" y="1"/>
                    <a:pt x="19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8489650" y="1781575"/>
              <a:ext cx="161375" cy="138650"/>
            </a:xfrm>
            <a:custGeom>
              <a:avLst/>
              <a:gdLst/>
              <a:ahLst/>
              <a:cxnLst/>
              <a:rect l="l" t="t" r="r" b="b"/>
              <a:pathLst>
                <a:path w="6455" h="5546" extrusionOk="0">
                  <a:moveTo>
                    <a:pt x="3916" y="1"/>
                  </a:moveTo>
                  <a:cubicBezTo>
                    <a:pt x="3692" y="1"/>
                    <a:pt x="3448" y="26"/>
                    <a:pt x="3183" y="79"/>
                  </a:cubicBezTo>
                  <a:cubicBezTo>
                    <a:pt x="50" y="705"/>
                    <a:pt x="0" y="3387"/>
                    <a:pt x="0" y="3387"/>
                  </a:cubicBezTo>
                  <a:cubicBezTo>
                    <a:pt x="313" y="4949"/>
                    <a:pt x="1373" y="5545"/>
                    <a:pt x="2513" y="5545"/>
                  </a:cubicBezTo>
                  <a:cubicBezTo>
                    <a:pt x="3659" y="5545"/>
                    <a:pt x="4886" y="4943"/>
                    <a:pt x="5514" y="4114"/>
                  </a:cubicBezTo>
                  <a:cubicBezTo>
                    <a:pt x="6455" y="2898"/>
                    <a:pt x="6345" y="1"/>
                    <a:pt x="3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8598975" y="1530550"/>
              <a:ext cx="265925" cy="301625"/>
            </a:xfrm>
            <a:custGeom>
              <a:avLst/>
              <a:gdLst/>
              <a:ahLst/>
              <a:cxnLst/>
              <a:rect l="l" t="t" r="r" b="b"/>
              <a:pathLst>
                <a:path w="10637" h="12065" extrusionOk="0">
                  <a:moveTo>
                    <a:pt x="10012" y="1"/>
                  </a:moveTo>
                  <a:cubicBezTo>
                    <a:pt x="9939" y="1"/>
                    <a:pt x="9862" y="21"/>
                    <a:pt x="9788" y="69"/>
                  </a:cubicBezTo>
                  <a:cubicBezTo>
                    <a:pt x="5352" y="2801"/>
                    <a:pt x="2068" y="6711"/>
                    <a:pt x="114" y="11523"/>
                  </a:cubicBezTo>
                  <a:cubicBezTo>
                    <a:pt x="0" y="11830"/>
                    <a:pt x="262" y="12064"/>
                    <a:pt x="516" y="12064"/>
                  </a:cubicBezTo>
                  <a:cubicBezTo>
                    <a:pt x="656" y="12064"/>
                    <a:pt x="794" y="11993"/>
                    <a:pt x="865" y="11824"/>
                  </a:cubicBezTo>
                  <a:cubicBezTo>
                    <a:pt x="2770" y="7112"/>
                    <a:pt x="5953" y="3353"/>
                    <a:pt x="10264" y="671"/>
                  </a:cubicBezTo>
                  <a:cubicBezTo>
                    <a:pt x="10636" y="464"/>
                    <a:pt x="10360" y="1"/>
                    <a:pt x="10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8821125" y="1481850"/>
              <a:ext cx="111400" cy="83025"/>
            </a:xfrm>
            <a:custGeom>
              <a:avLst/>
              <a:gdLst/>
              <a:ahLst/>
              <a:cxnLst/>
              <a:rect l="l" t="t" r="r" b="b"/>
              <a:pathLst>
                <a:path w="4456" h="3321" extrusionOk="0">
                  <a:moveTo>
                    <a:pt x="2902" y="0"/>
                  </a:moveTo>
                  <a:cubicBezTo>
                    <a:pt x="2739" y="0"/>
                    <a:pt x="2564" y="42"/>
                    <a:pt x="2380" y="138"/>
                  </a:cubicBezTo>
                  <a:cubicBezTo>
                    <a:pt x="1829" y="413"/>
                    <a:pt x="1328" y="739"/>
                    <a:pt x="877" y="1165"/>
                  </a:cubicBezTo>
                  <a:cubicBezTo>
                    <a:pt x="0" y="1982"/>
                    <a:pt x="722" y="3320"/>
                    <a:pt x="1622" y="3320"/>
                  </a:cubicBezTo>
                  <a:cubicBezTo>
                    <a:pt x="1854" y="3320"/>
                    <a:pt x="2099" y="3231"/>
                    <a:pt x="2330" y="3020"/>
                  </a:cubicBezTo>
                  <a:cubicBezTo>
                    <a:pt x="2631" y="2744"/>
                    <a:pt x="2957" y="2494"/>
                    <a:pt x="3308" y="2318"/>
                  </a:cubicBezTo>
                  <a:cubicBezTo>
                    <a:pt x="4456" y="1712"/>
                    <a:pt x="3938" y="0"/>
                    <a:pt x="2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8540400" y="1465450"/>
              <a:ext cx="88450" cy="373700"/>
            </a:xfrm>
            <a:custGeom>
              <a:avLst/>
              <a:gdLst/>
              <a:ahLst/>
              <a:cxnLst/>
              <a:rect l="l" t="t" r="r" b="b"/>
              <a:pathLst>
                <a:path w="3538" h="14948" extrusionOk="0">
                  <a:moveTo>
                    <a:pt x="3027" y="1"/>
                  </a:moveTo>
                  <a:cubicBezTo>
                    <a:pt x="2883" y="1"/>
                    <a:pt x="2738" y="72"/>
                    <a:pt x="2657" y="242"/>
                  </a:cubicBezTo>
                  <a:cubicBezTo>
                    <a:pt x="602" y="4804"/>
                    <a:pt x="0" y="9691"/>
                    <a:pt x="928" y="14628"/>
                  </a:cubicBezTo>
                  <a:cubicBezTo>
                    <a:pt x="972" y="14848"/>
                    <a:pt x="1146" y="14947"/>
                    <a:pt x="1319" y="14947"/>
                  </a:cubicBezTo>
                  <a:cubicBezTo>
                    <a:pt x="1541" y="14947"/>
                    <a:pt x="1761" y="14784"/>
                    <a:pt x="1705" y="14503"/>
                  </a:cubicBezTo>
                  <a:cubicBezTo>
                    <a:pt x="802" y="9691"/>
                    <a:pt x="1379" y="4979"/>
                    <a:pt x="3409" y="518"/>
                  </a:cubicBezTo>
                  <a:cubicBezTo>
                    <a:pt x="3538" y="228"/>
                    <a:pt x="3284" y="1"/>
                    <a:pt x="3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8588775" y="1399875"/>
              <a:ext cx="83225" cy="80650"/>
            </a:xfrm>
            <a:custGeom>
              <a:avLst/>
              <a:gdLst/>
              <a:ahLst/>
              <a:cxnLst/>
              <a:rect l="l" t="t" r="r" b="b"/>
              <a:pathLst>
                <a:path w="3329" h="3226" extrusionOk="0">
                  <a:moveTo>
                    <a:pt x="1925" y="1"/>
                  </a:moveTo>
                  <a:cubicBezTo>
                    <a:pt x="1454" y="1"/>
                    <a:pt x="1055" y="308"/>
                    <a:pt x="822" y="735"/>
                  </a:cubicBezTo>
                  <a:cubicBezTo>
                    <a:pt x="647" y="1036"/>
                    <a:pt x="496" y="1336"/>
                    <a:pt x="371" y="1637"/>
                  </a:cubicBezTo>
                  <a:cubicBezTo>
                    <a:pt x="0" y="2540"/>
                    <a:pt x="771" y="3225"/>
                    <a:pt x="1521" y="3225"/>
                  </a:cubicBezTo>
                  <a:cubicBezTo>
                    <a:pt x="1937" y="3225"/>
                    <a:pt x="2346" y="3015"/>
                    <a:pt x="2552" y="2514"/>
                  </a:cubicBezTo>
                  <a:cubicBezTo>
                    <a:pt x="2702" y="2214"/>
                    <a:pt x="2827" y="1913"/>
                    <a:pt x="3003" y="1612"/>
                  </a:cubicBezTo>
                  <a:cubicBezTo>
                    <a:pt x="3329" y="1061"/>
                    <a:pt x="2877" y="309"/>
                    <a:pt x="2351" y="83"/>
                  </a:cubicBezTo>
                  <a:cubicBezTo>
                    <a:pt x="2204" y="27"/>
                    <a:pt x="2061" y="1"/>
                    <a:pt x="1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757175" y="1881100"/>
              <a:ext cx="710450" cy="513300"/>
            </a:xfrm>
            <a:custGeom>
              <a:avLst/>
              <a:gdLst/>
              <a:ahLst/>
              <a:cxnLst/>
              <a:rect l="l" t="t" r="r" b="b"/>
              <a:pathLst>
                <a:path w="28418" h="20532" extrusionOk="0">
                  <a:moveTo>
                    <a:pt x="27232" y="0"/>
                  </a:moveTo>
                  <a:cubicBezTo>
                    <a:pt x="26478" y="0"/>
                    <a:pt x="25447" y="412"/>
                    <a:pt x="24587" y="784"/>
                  </a:cubicBezTo>
                  <a:cubicBezTo>
                    <a:pt x="19826" y="2814"/>
                    <a:pt x="10477" y="8228"/>
                    <a:pt x="4963" y="12063"/>
                  </a:cubicBezTo>
                  <a:cubicBezTo>
                    <a:pt x="3134" y="13316"/>
                    <a:pt x="1" y="17752"/>
                    <a:pt x="953" y="20058"/>
                  </a:cubicBezTo>
                  <a:cubicBezTo>
                    <a:pt x="1091" y="20381"/>
                    <a:pt x="1488" y="20531"/>
                    <a:pt x="2086" y="20531"/>
                  </a:cubicBezTo>
                  <a:cubicBezTo>
                    <a:pt x="5748" y="20531"/>
                    <a:pt x="16943" y="14918"/>
                    <a:pt x="22156" y="9230"/>
                  </a:cubicBezTo>
                  <a:cubicBezTo>
                    <a:pt x="23234" y="8052"/>
                    <a:pt x="27971" y="3441"/>
                    <a:pt x="28247" y="1511"/>
                  </a:cubicBezTo>
                  <a:cubicBezTo>
                    <a:pt x="28418" y="374"/>
                    <a:pt x="27951" y="0"/>
                    <a:pt x="27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4"/>
          <p:cNvGrpSpPr/>
          <p:nvPr/>
        </p:nvGrpSpPr>
        <p:grpSpPr>
          <a:xfrm>
            <a:off x="8257081" y="941449"/>
            <a:ext cx="656201" cy="775759"/>
            <a:chOff x="4377350" y="3576850"/>
            <a:chExt cx="1070125" cy="1265100"/>
          </a:xfrm>
        </p:grpSpPr>
        <p:sp>
          <p:nvSpPr>
            <p:cNvPr id="1688" name="Google Shape;1688;p34"/>
            <p:cNvSpPr/>
            <p:nvPr/>
          </p:nvSpPr>
          <p:spPr>
            <a:xfrm>
              <a:off x="4570325" y="3718650"/>
              <a:ext cx="877150" cy="1021050"/>
            </a:xfrm>
            <a:custGeom>
              <a:avLst/>
              <a:gdLst/>
              <a:ahLst/>
              <a:cxnLst/>
              <a:rect l="l" t="t" r="r" b="b"/>
              <a:pathLst>
                <a:path w="35086" h="40842" extrusionOk="0">
                  <a:moveTo>
                    <a:pt x="10809" y="1"/>
                  </a:moveTo>
                  <a:cubicBezTo>
                    <a:pt x="10782" y="1"/>
                    <a:pt x="10755" y="2"/>
                    <a:pt x="10728" y="3"/>
                  </a:cubicBezTo>
                  <a:cubicBezTo>
                    <a:pt x="8848" y="103"/>
                    <a:pt x="6091" y="2083"/>
                    <a:pt x="3560" y="6269"/>
                  </a:cubicBezTo>
                  <a:cubicBezTo>
                    <a:pt x="1304" y="14138"/>
                    <a:pt x="1" y="24188"/>
                    <a:pt x="1605" y="30128"/>
                  </a:cubicBezTo>
                  <a:lnTo>
                    <a:pt x="6768" y="35767"/>
                  </a:lnTo>
                  <a:cubicBezTo>
                    <a:pt x="7442" y="35381"/>
                    <a:pt x="8160" y="35216"/>
                    <a:pt x="8914" y="35216"/>
                  </a:cubicBezTo>
                  <a:cubicBezTo>
                    <a:pt x="13315" y="35216"/>
                    <a:pt x="18948" y="40842"/>
                    <a:pt x="24411" y="40842"/>
                  </a:cubicBezTo>
                  <a:cubicBezTo>
                    <a:pt x="26078" y="40842"/>
                    <a:pt x="27729" y="40318"/>
                    <a:pt x="29324" y="38950"/>
                  </a:cubicBezTo>
                  <a:cubicBezTo>
                    <a:pt x="31705" y="36895"/>
                    <a:pt x="23585" y="32584"/>
                    <a:pt x="31780" y="30479"/>
                  </a:cubicBezTo>
                  <a:cubicBezTo>
                    <a:pt x="35085" y="29623"/>
                    <a:pt x="34623" y="23759"/>
                    <a:pt x="28511" y="23759"/>
                  </a:cubicBezTo>
                  <a:cubicBezTo>
                    <a:pt x="28180" y="23759"/>
                    <a:pt x="27833" y="23776"/>
                    <a:pt x="27470" y="23812"/>
                  </a:cubicBezTo>
                  <a:cubicBezTo>
                    <a:pt x="27770" y="21632"/>
                    <a:pt x="27294" y="20680"/>
                    <a:pt x="25690" y="19101"/>
                  </a:cubicBezTo>
                  <a:cubicBezTo>
                    <a:pt x="24111" y="17522"/>
                    <a:pt x="24963" y="14990"/>
                    <a:pt x="23334" y="12509"/>
                  </a:cubicBezTo>
                  <a:cubicBezTo>
                    <a:pt x="21705" y="10053"/>
                    <a:pt x="17620" y="9376"/>
                    <a:pt x="15590" y="7572"/>
                  </a:cubicBezTo>
                  <a:cubicBezTo>
                    <a:pt x="13581" y="5811"/>
                    <a:pt x="13364" y="1"/>
                    <a:pt x="10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4652400" y="3833350"/>
              <a:ext cx="359050" cy="552225"/>
            </a:xfrm>
            <a:custGeom>
              <a:avLst/>
              <a:gdLst/>
              <a:ahLst/>
              <a:cxnLst/>
              <a:rect l="l" t="t" r="r" b="b"/>
              <a:pathLst>
                <a:path w="14362" h="22089" extrusionOk="0">
                  <a:moveTo>
                    <a:pt x="7224" y="0"/>
                  </a:moveTo>
                  <a:cubicBezTo>
                    <a:pt x="5641" y="0"/>
                    <a:pt x="4830" y="1674"/>
                    <a:pt x="4287" y="2909"/>
                  </a:cubicBezTo>
                  <a:cubicBezTo>
                    <a:pt x="3409" y="4989"/>
                    <a:pt x="2908" y="7219"/>
                    <a:pt x="2382" y="9400"/>
                  </a:cubicBezTo>
                  <a:cubicBezTo>
                    <a:pt x="1" y="19074"/>
                    <a:pt x="753" y="21280"/>
                    <a:pt x="778" y="21480"/>
                  </a:cubicBezTo>
                  <a:cubicBezTo>
                    <a:pt x="842" y="21901"/>
                    <a:pt x="1158" y="22088"/>
                    <a:pt x="1494" y="22088"/>
                  </a:cubicBezTo>
                  <a:cubicBezTo>
                    <a:pt x="1818" y="22088"/>
                    <a:pt x="2159" y="21913"/>
                    <a:pt x="2307" y="21605"/>
                  </a:cubicBezTo>
                  <a:cubicBezTo>
                    <a:pt x="4562" y="18823"/>
                    <a:pt x="6668" y="15891"/>
                    <a:pt x="9374" y="13535"/>
                  </a:cubicBezTo>
                  <a:cubicBezTo>
                    <a:pt x="10502" y="12533"/>
                    <a:pt x="14362" y="8999"/>
                    <a:pt x="11505" y="7671"/>
                  </a:cubicBezTo>
                  <a:cubicBezTo>
                    <a:pt x="11229" y="7539"/>
                    <a:pt x="10945" y="7481"/>
                    <a:pt x="10657" y="7481"/>
                  </a:cubicBezTo>
                  <a:cubicBezTo>
                    <a:pt x="8854" y="7481"/>
                    <a:pt x="6903" y="9793"/>
                    <a:pt x="5866" y="11154"/>
                  </a:cubicBezTo>
                  <a:cubicBezTo>
                    <a:pt x="6267" y="10177"/>
                    <a:pt x="6668" y="9224"/>
                    <a:pt x="7069" y="8247"/>
                  </a:cubicBezTo>
                  <a:cubicBezTo>
                    <a:pt x="7720" y="6718"/>
                    <a:pt x="11379" y="177"/>
                    <a:pt x="7294" y="1"/>
                  </a:cubicBezTo>
                  <a:cubicBezTo>
                    <a:pt x="7271" y="1"/>
                    <a:pt x="7247" y="0"/>
                    <a:pt x="7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4718200" y="4162075"/>
              <a:ext cx="488750" cy="286775"/>
            </a:xfrm>
            <a:custGeom>
              <a:avLst/>
              <a:gdLst/>
              <a:ahLst/>
              <a:cxnLst/>
              <a:rect l="l" t="t" r="r" b="b"/>
              <a:pathLst>
                <a:path w="19550" h="11471" extrusionOk="0">
                  <a:moveTo>
                    <a:pt x="11786" y="0"/>
                  </a:moveTo>
                  <a:cubicBezTo>
                    <a:pt x="10189" y="0"/>
                    <a:pt x="8233" y="1838"/>
                    <a:pt x="7244" y="2642"/>
                  </a:cubicBezTo>
                  <a:cubicBezTo>
                    <a:pt x="7219" y="2667"/>
                    <a:pt x="1" y="8732"/>
                    <a:pt x="1103" y="11088"/>
                  </a:cubicBezTo>
                  <a:cubicBezTo>
                    <a:pt x="1204" y="11314"/>
                    <a:pt x="1454" y="11439"/>
                    <a:pt x="1705" y="11464"/>
                  </a:cubicBezTo>
                  <a:cubicBezTo>
                    <a:pt x="1758" y="11468"/>
                    <a:pt x="1810" y="11470"/>
                    <a:pt x="1863" y="11470"/>
                  </a:cubicBezTo>
                  <a:cubicBezTo>
                    <a:pt x="3339" y="11470"/>
                    <a:pt x="4848" y="9812"/>
                    <a:pt x="8647" y="8481"/>
                  </a:cubicBezTo>
                  <a:cubicBezTo>
                    <a:pt x="11554" y="7433"/>
                    <a:pt x="13513" y="7307"/>
                    <a:pt x="14918" y="7307"/>
                  </a:cubicBezTo>
                  <a:cubicBezTo>
                    <a:pt x="15361" y="7307"/>
                    <a:pt x="15750" y="7319"/>
                    <a:pt x="16095" y="7319"/>
                  </a:cubicBezTo>
                  <a:cubicBezTo>
                    <a:pt x="17063" y="7319"/>
                    <a:pt x="17698" y="7221"/>
                    <a:pt x="18271" y="6476"/>
                  </a:cubicBezTo>
                  <a:cubicBezTo>
                    <a:pt x="19550" y="4847"/>
                    <a:pt x="17695" y="3143"/>
                    <a:pt x="16116" y="2867"/>
                  </a:cubicBezTo>
                  <a:cubicBezTo>
                    <a:pt x="15856" y="2822"/>
                    <a:pt x="15593" y="2801"/>
                    <a:pt x="15327" y="2801"/>
                  </a:cubicBezTo>
                  <a:cubicBezTo>
                    <a:pt x="14281" y="2801"/>
                    <a:pt x="13195" y="3125"/>
                    <a:pt x="12156" y="3544"/>
                  </a:cubicBezTo>
                  <a:cubicBezTo>
                    <a:pt x="13184" y="2592"/>
                    <a:pt x="14161" y="1213"/>
                    <a:pt x="12757" y="286"/>
                  </a:cubicBezTo>
                  <a:cubicBezTo>
                    <a:pt x="12459" y="86"/>
                    <a:pt x="12131" y="0"/>
                    <a:pt x="1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4796525" y="4381725"/>
              <a:ext cx="439225" cy="240050"/>
            </a:xfrm>
            <a:custGeom>
              <a:avLst/>
              <a:gdLst/>
              <a:ahLst/>
              <a:cxnLst/>
              <a:rect l="l" t="t" r="r" b="b"/>
              <a:pathLst>
                <a:path w="17569" h="9602" extrusionOk="0">
                  <a:moveTo>
                    <a:pt x="13369" y="0"/>
                  </a:moveTo>
                  <a:cubicBezTo>
                    <a:pt x="9588" y="0"/>
                    <a:pt x="4177" y="1476"/>
                    <a:pt x="1554" y="3229"/>
                  </a:cubicBezTo>
                  <a:cubicBezTo>
                    <a:pt x="351" y="4006"/>
                    <a:pt x="0" y="5059"/>
                    <a:pt x="226" y="5234"/>
                  </a:cubicBezTo>
                  <a:cubicBezTo>
                    <a:pt x="401" y="6011"/>
                    <a:pt x="4462" y="6287"/>
                    <a:pt x="8722" y="8944"/>
                  </a:cubicBezTo>
                  <a:cubicBezTo>
                    <a:pt x="9246" y="9270"/>
                    <a:pt x="10328" y="9601"/>
                    <a:pt x="11285" y="9601"/>
                  </a:cubicBezTo>
                  <a:cubicBezTo>
                    <a:pt x="12388" y="9601"/>
                    <a:pt x="13326" y="9161"/>
                    <a:pt x="13058" y="7766"/>
                  </a:cubicBezTo>
                  <a:cubicBezTo>
                    <a:pt x="12782" y="6337"/>
                    <a:pt x="10477" y="5385"/>
                    <a:pt x="8848" y="4909"/>
                  </a:cubicBezTo>
                  <a:cubicBezTo>
                    <a:pt x="9382" y="4909"/>
                    <a:pt x="9906" y="4897"/>
                    <a:pt x="10433" y="4897"/>
                  </a:cubicBezTo>
                  <a:cubicBezTo>
                    <a:pt x="10697" y="4897"/>
                    <a:pt x="10961" y="4900"/>
                    <a:pt x="11229" y="4909"/>
                  </a:cubicBezTo>
                  <a:cubicBezTo>
                    <a:pt x="11601" y="4924"/>
                    <a:pt x="12086" y="4947"/>
                    <a:pt x="12620" y="4947"/>
                  </a:cubicBezTo>
                  <a:cubicBezTo>
                    <a:pt x="14712" y="4947"/>
                    <a:pt x="17569" y="4586"/>
                    <a:pt x="17469" y="1951"/>
                  </a:cubicBezTo>
                  <a:cubicBezTo>
                    <a:pt x="17402" y="558"/>
                    <a:pt x="15693" y="0"/>
                    <a:pt x="13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659300" y="3576850"/>
              <a:ext cx="661050" cy="737125"/>
            </a:xfrm>
            <a:custGeom>
              <a:avLst/>
              <a:gdLst/>
              <a:ahLst/>
              <a:cxnLst/>
              <a:rect l="l" t="t" r="r" b="b"/>
              <a:pathLst>
                <a:path w="26442" h="29485" extrusionOk="0">
                  <a:moveTo>
                    <a:pt x="7290" y="0"/>
                  </a:moveTo>
                  <a:cubicBezTo>
                    <a:pt x="6450" y="0"/>
                    <a:pt x="5612" y="377"/>
                    <a:pt x="4813" y="1189"/>
                  </a:cubicBezTo>
                  <a:cubicBezTo>
                    <a:pt x="3184" y="2868"/>
                    <a:pt x="1404" y="6978"/>
                    <a:pt x="1" y="11941"/>
                  </a:cubicBezTo>
                  <a:cubicBezTo>
                    <a:pt x="2532" y="7755"/>
                    <a:pt x="5289" y="5775"/>
                    <a:pt x="7169" y="5675"/>
                  </a:cubicBezTo>
                  <a:cubicBezTo>
                    <a:pt x="7196" y="5674"/>
                    <a:pt x="7223" y="5673"/>
                    <a:pt x="7250" y="5673"/>
                  </a:cubicBezTo>
                  <a:cubicBezTo>
                    <a:pt x="9805" y="5673"/>
                    <a:pt x="10022" y="11483"/>
                    <a:pt x="12031" y="13244"/>
                  </a:cubicBezTo>
                  <a:cubicBezTo>
                    <a:pt x="14061" y="15048"/>
                    <a:pt x="18146" y="15725"/>
                    <a:pt x="19775" y="18181"/>
                  </a:cubicBezTo>
                  <a:cubicBezTo>
                    <a:pt x="21404" y="20662"/>
                    <a:pt x="20552" y="23194"/>
                    <a:pt x="22131" y="24773"/>
                  </a:cubicBezTo>
                  <a:cubicBezTo>
                    <a:pt x="23735" y="26352"/>
                    <a:pt x="24211" y="27304"/>
                    <a:pt x="23911" y="29484"/>
                  </a:cubicBezTo>
                  <a:cubicBezTo>
                    <a:pt x="25790" y="27530"/>
                    <a:pt x="26442" y="25374"/>
                    <a:pt x="24487" y="23469"/>
                  </a:cubicBezTo>
                  <a:cubicBezTo>
                    <a:pt x="21078" y="20111"/>
                    <a:pt x="24913" y="18156"/>
                    <a:pt x="22557" y="15850"/>
                  </a:cubicBezTo>
                  <a:cubicBezTo>
                    <a:pt x="22557" y="15850"/>
                    <a:pt x="22557" y="15850"/>
                    <a:pt x="22557" y="15825"/>
                  </a:cubicBezTo>
                  <a:cubicBezTo>
                    <a:pt x="20276" y="13620"/>
                    <a:pt x="16768" y="13845"/>
                    <a:pt x="14512" y="11640"/>
                  </a:cubicBezTo>
                  <a:cubicBezTo>
                    <a:pt x="11705" y="8908"/>
                    <a:pt x="12958" y="4146"/>
                    <a:pt x="10176" y="1439"/>
                  </a:cubicBezTo>
                  <a:cubicBezTo>
                    <a:pt x="9247" y="510"/>
                    <a:pt x="8266" y="0"/>
                    <a:pt x="7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4377350" y="4184075"/>
              <a:ext cx="537000" cy="657875"/>
            </a:xfrm>
            <a:custGeom>
              <a:avLst/>
              <a:gdLst/>
              <a:ahLst/>
              <a:cxnLst/>
              <a:rect l="l" t="t" r="r" b="b"/>
              <a:pathLst>
                <a:path w="21480" h="26315" extrusionOk="0">
                  <a:moveTo>
                    <a:pt x="6688" y="1"/>
                  </a:moveTo>
                  <a:cubicBezTo>
                    <a:pt x="6657" y="1"/>
                    <a:pt x="6625" y="3"/>
                    <a:pt x="6592" y="7"/>
                  </a:cubicBezTo>
                  <a:cubicBezTo>
                    <a:pt x="4261" y="308"/>
                    <a:pt x="5163" y="3742"/>
                    <a:pt x="5639" y="5346"/>
                  </a:cubicBezTo>
                  <a:cubicBezTo>
                    <a:pt x="5539" y="5371"/>
                    <a:pt x="5439" y="5396"/>
                    <a:pt x="5364" y="5421"/>
                  </a:cubicBezTo>
                  <a:cubicBezTo>
                    <a:pt x="4637" y="4469"/>
                    <a:pt x="3885" y="3642"/>
                    <a:pt x="2983" y="2840"/>
                  </a:cubicBezTo>
                  <a:cubicBezTo>
                    <a:pt x="2481" y="2396"/>
                    <a:pt x="1875" y="1922"/>
                    <a:pt x="1223" y="1922"/>
                  </a:cubicBezTo>
                  <a:cubicBezTo>
                    <a:pt x="1028" y="1922"/>
                    <a:pt x="829" y="1965"/>
                    <a:pt x="627" y="2063"/>
                  </a:cubicBezTo>
                  <a:cubicBezTo>
                    <a:pt x="0" y="2363"/>
                    <a:pt x="0" y="3316"/>
                    <a:pt x="727" y="3491"/>
                  </a:cubicBezTo>
                  <a:cubicBezTo>
                    <a:pt x="783" y="3504"/>
                    <a:pt x="836" y="3511"/>
                    <a:pt x="888" y="3511"/>
                  </a:cubicBezTo>
                  <a:cubicBezTo>
                    <a:pt x="1322" y="3511"/>
                    <a:pt x="1586" y="3062"/>
                    <a:pt x="1429" y="2614"/>
                  </a:cubicBezTo>
                  <a:lnTo>
                    <a:pt x="1429" y="2614"/>
                  </a:lnTo>
                  <a:cubicBezTo>
                    <a:pt x="1604" y="2689"/>
                    <a:pt x="1805" y="2739"/>
                    <a:pt x="1955" y="2815"/>
                  </a:cubicBezTo>
                  <a:cubicBezTo>
                    <a:pt x="2131" y="2890"/>
                    <a:pt x="2256" y="3015"/>
                    <a:pt x="2406" y="3115"/>
                  </a:cubicBezTo>
                  <a:cubicBezTo>
                    <a:pt x="2832" y="3441"/>
                    <a:pt x="3233" y="3817"/>
                    <a:pt x="3609" y="4193"/>
                  </a:cubicBezTo>
                  <a:cubicBezTo>
                    <a:pt x="4086" y="4669"/>
                    <a:pt x="4537" y="5145"/>
                    <a:pt x="4963" y="5672"/>
                  </a:cubicBezTo>
                  <a:cubicBezTo>
                    <a:pt x="4637" y="5772"/>
                    <a:pt x="4211" y="6749"/>
                    <a:pt x="4211" y="6900"/>
                  </a:cubicBezTo>
                  <a:cubicBezTo>
                    <a:pt x="4236" y="8228"/>
                    <a:pt x="4888" y="8880"/>
                    <a:pt x="6066" y="9105"/>
                  </a:cubicBezTo>
                  <a:cubicBezTo>
                    <a:pt x="5238" y="12013"/>
                    <a:pt x="7093" y="13717"/>
                    <a:pt x="9173" y="15471"/>
                  </a:cubicBezTo>
                  <a:cubicBezTo>
                    <a:pt x="9173" y="17576"/>
                    <a:pt x="10226" y="18930"/>
                    <a:pt x="12031" y="20258"/>
                  </a:cubicBezTo>
                  <a:cubicBezTo>
                    <a:pt x="14687" y="22238"/>
                    <a:pt x="17895" y="24394"/>
                    <a:pt x="20853" y="26173"/>
                  </a:cubicBezTo>
                  <a:cubicBezTo>
                    <a:pt x="20970" y="26251"/>
                    <a:pt x="21133" y="26314"/>
                    <a:pt x="21283" y="26314"/>
                  </a:cubicBezTo>
                  <a:cubicBezTo>
                    <a:pt x="21325" y="26314"/>
                    <a:pt x="21366" y="26309"/>
                    <a:pt x="21404" y="26298"/>
                  </a:cubicBezTo>
                  <a:cubicBezTo>
                    <a:pt x="21479" y="26123"/>
                    <a:pt x="21404" y="25872"/>
                    <a:pt x="21329" y="25722"/>
                  </a:cubicBezTo>
                  <a:cubicBezTo>
                    <a:pt x="19800" y="22664"/>
                    <a:pt x="17770" y="19381"/>
                    <a:pt x="16015" y="16649"/>
                  </a:cubicBezTo>
                  <a:cubicBezTo>
                    <a:pt x="14838" y="14820"/>
                    <a:pt x="13910" y="13767"/>
                    <a:pt x="11930" y="13341"/>
                  </a:cubicBezTo>
                  <a:cubicBezTo>
                    <a:pt x="10978" y="11135"/>
                    <a:pt x="10076" y="8855"/>
                    <a:pt x="7544" y="8203"/>
                  </a:cubicBezTo>
                  <a:cubicBezTo>
                    <a:pt x="8046" y="7100"/>
                    <a:pt x="7870" y="6073"/>
                    <a:pt x="6792" y="5471"/>
                  </a:cubicBezTo>
                  <a:cubicBezTo>
                    <a:pt x="6517" y="5321"/>
                    <a:pt x="6291" y="5346"/>
                    <a:pt x="6015" y="5296"/>
                  </a:cubicBezTo>
                  <a:cubicBezTo>
                    <a:pt x="5865" y="4569"/>
                    <a:pt x="5740" y="3817"/>
                    <a:pt x="5690" y="3090"/>
                  </a:cubicBezTo>
                  <a:cubicBezTo>
                    <a:pt x="5665" y="2714"/>
                    <a:pt x="5614" y="2288"/>
                    <a:pt x="5639" y="1962"/>
                  </a:cubicBezTo>
                  <a:cubicBezTo>
                    <a:pt x="5665" y="1637"/>
                    <a:pt x="5740" y="1386"/>
                    <a:pt x="5840" y="1135"/>
                  </a:cubicBezTo>
                  <a:cubicBezTo>
                    <a:pt x="5965" y="860"/>
                    <a:pt x="6066" y="759"/>
                    <a:pt x="6291" y="659"/>
                  </a:cubicBezTo>
                  <a:lnTo>
                    <a:pt x="6291" y="659"/>
                  </a:lnTo>
                  <a:cubicBezTo>
                    <a:pt x="6179" y="1091"/>
                    <a:pt x="6417" y="1438"/>
                    <a:pt x="6765" y="1438"/>
                  </a:cubicBezTo>
                  <a:cubicBezTo>
                    <a:pt x="6882" y="1438"/>
                    <a:pt x="7011" y="1399"/>
                    <a:pt x="7143" y="1311"/>
                  </a:cubicBezTo>
                  <a:cubicBezTo>
                    <a:pt x="7646" y="976"/>
                    <a:pt x="7349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1"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41"/>
          <p:cNvSpPr/>
          <p:nvPr/>
        </p:nvSpPr>
        <p:spPr>
          <a:xfrm>
            <a:off x="-789250" y="-821419"/>
            <a:ext cx="7757033" cy="4728282"/>
          </a:xfrm>
          <a:custGeom>
            <a:avLst/>
            <a:gdLst/>
            <a:ahLst/>
            <a:cxnLst/>
            <a:rect l="l" t="t" r="r" b="b"/>
            <a:pathLst>
              <a:path w="187334" h="62897" extrusionOk="0">
                <a:moveTo>
                  <a:pt x="0" y="1"/>
                </a:moveTo>
                <a:cubicBezTo>
                  <a:pt x="701" y="6305"/>
                  <a:pt x="3636" y="12943"/>
                  <a:pt x="8306" y="17246"/>
                </a:cubicBezTo>
                <a:cubicBezTo>
                  <a:pt x="9840" y="18647"/>
                  <a:pt x="11575" y="19981"/>
                  <a:pt x="12476" y="21883"/>
                </a:cubicBezTo>
                <a:cubicBezTo>
                  <a:pt x="13109" y="23284"/>
                  <a:pt x="13209" y="24885"/>
                  <a:pt x="13977" y="26219"/>
                </a:cubicBezTo>
                <a:cubicBezTo>
                  <a:pt x="15344" y="28588"/>
                  <a:pt x="18380" y="29355"/>
                  <a:pt x="21048" y="29889"/>
                </a:cubicBezTo>
                <a:cubicBezTo>
                  <a:pt x="23784" y="30422"/>
                  <a:pt x="26519" y="30989"/>
                  <a:pt x="29221" y="31523"/>
                </a:cubicBezTo>
                <a:cubicBezTo>
                  <a:pt x="30689" y="31823"/>
                  <a:pt x="32490" y="32424"/>
                  <a:pt x="32690" y="33925"/>
                </a:cubicBezTo>
                <a:cubicBezTo>
                  <a:pt x="32790" y="34859"/>
                  <a:pt x="32123" y="35759"/>
                  <a:pt x="31322" y="36226"/>
                </a:cubicBezTo>
                <a:cubicBezTo>
                  <a:pt x="30522" y="36693"/>
                  <a:pt x="29554" y="36827"/>
                  <a:pt x="28620" y="36927"/>
                </a:cubicBezTo>
                <a:cubicBezTo>
                  <a:pt x="24384" y="37461"/>
                  <a:pt x="20148" y="37994"/>
                  <a:pt x="15911" y="38528"/>
                </a:cubicBezTo>
                <a:cubicBezTo>
                  <a:pt x="14010" y="38762"/>
                  <a:pt x="12075" y="38995"/>
                  <a:pt x="10407" y="39862"/>
                </a:cubicBezTo>
                <a:cubicBezTo>
                  <a:pt x="8706" y="40730"/>
                  <a:pt x="7239" y="42297"/>
                  <a:pt x="7105" y="44199"/>
                </a:cubicBezTo>
                <a:cubicBezTo>
                  <a:pt x="6972" y="45900"/>
                  <a:pt x="7906" y="47568"/>
                  <a:pt x="9207" y="48669"/>
                </a:cubicBezTo>
                <a:cubicBezTo>
                  <a:pt x="10508" y="49803"/>
                  <a:pt x="12142" y="50437"/>
                  <a:pt x="13777" y="51004"/>
                </a:cubicBezTo>
                <a:cubicBezTo>
                  <a:pt x="27586" y="55840"/>
                  <a:pt x="42530" y="55907"/>
                  <a:pt x="57141" y="55941"/>
                </a:cubicBezTo>
                <a:cubicBezTo>
                  <a:pt x="61477" y="60344"/>
                  <a:pt x="68049" y="61111"/>
                  <a:pt x="74186" y="61611"/>
                </a:cubicBezTo>
                <a:cubicBezTo>
                  <a:pt x="84228" y="62444"/>
                  <a:pt x="94314" y="62896"/>
                  <a:pt x="104394" y="62896"/>
                </a:cubicBezTo>
                <a:cubicBezTo>
                  <a:pt x="126626" y="62896"/>
                  <a:pt x="148824" y="60694"/>
                  <a:pt x="170422" y="55507"/>
                </a:cubicBezTo>
                <a:cubicBezTo>
                  <a:pt x="172890" y="54906"/>
                  <a:pt x="175425" y="54206"/>
                  <a:pt x="177393" y="52605"/>
                </a:cubicBezTo>
                <a:cubicBezTo>
                  <a:pt x="179361" y="51004"/>
                  <a:pt x="180596" y="48202"/>
                  <a:pt x="179595" y="45833"/>
                </a:cubicBezTo>
                <a:cubicBezTo>
                  <a:pt x="178361" y="42965"/>
                  <a:pt x="174691" y="42197"/>
                  <a:pt x="171556" y="41864"/>
                </a:cubicBezTo>
                <a:cubicBezTo>
                  <a:pt x="164451" y="41063"/>
                  <a:pt x="157379" y="40263"/>
                  <a:pt x="150274" y="39462"/>
                </a:cubicBezTo>
                <a:cubicBezTo>
                  <a:pt x="147972" y="39195"/>
                  <a:pt x="145170" y="38495"/>
                  <a:pt x="144637" y="36226"/>
                </a:cubicBezTo>
                <a:cubicBezTo>
                  <a:pt x="144303" y="34625"/>
                  <a:pt x="145437" y="32991"/>
                  <a:pt x="146872" y="32257"/>
                </a:cubicBezTo>
                <a:cubicBezTo>
                  <a:pt x="148339" y="31490"/>
                  <a:pt x="150040" y="31423"/>
                  <a:pt x="151675" y="31356"/>
                </a:cubicBezTo>
                <a:cubicBezTo>
                  <a:pt x="158113" y="31089"/>
                  <a:pt x="164551" y="30856"/>
                  <a:pt x="170989" y="30589"/>
                </a:cubicBezTo>
                <a:cubicBezTo>
                  <a:pt x="173224" y="30522"/>
                  <a:pt x="175525" y="30422"/>
                  <a:pt x="177493" y="29422"/>
                </a:cubicBezTo>
                <a:cubicBezTo>
                  <a:pt x="179495" y="28421"/>
                  <a:pt x="181063" y="26286"/>
                  <a:pt x="180696" y="24084"/>
                </a:cubicBezTo>
                <a:cubicBezTo>
                  <a:pt x="180229" y="21483"/>
                  <a:pt x="177460" y="20115"/>
                  <a:pt x="175125" y="18847"/>
                </a:cubicBezTo>
                <a:cubicBezTo>
                  <a:pt x="172790" y="17580"/>
                  <a:pt x="170322" y="15311"/>
                  <a:pt x="171055" y="12776"/>
                </a:cubicBezTo>
                <a:cubicBezTo>
                  <a:pt x="171556" y="11075"/>
                  <a:pt x="173357" y="10108"/>
                  <a:pt x="175092" y="9774"/>
                </a:cubicBezTo>
                <a:cubicBezTo>
                  <a:pt x="176793" y="9407"/>
                  <a:pt x="178594" y="9507"/>
                  <a:pt x="180295" y="9074"/>
                </a:cubicBezTo>
                <a:cubicBezTo>
                  <a:pt x="184098" y="8073"/>
                  <a:pt x="187334" y="3903"/>
                  <a:pt x="186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0" name="Google Shape;1860;p41"/>
          <p:cNvGrpSpPr/>
          <p:nvPr/>
        </p:nvGrpSpPr>
        <p:grpSpPr>
          <a:xfrm rot="493595">
            <a:off x="3368415" y="3494604"/>
            <a:ext cx="1077707" cy="852908"/>
            <a:chOff x="713099" y="3200898"/>
            <a:chExt cx="1155975" cy="914849"/>
          </a:xfrm>
        </p:grpSpPr>
        <p:sp>
          <p:nvSpPr>
            <p:cNvPr id="1861" name="Google Shape;1861;p41"/>
            <p:cNvSpPr/>
            <p:nvPr/>
          </p:nvSpPr>
          <p:spPr>
            <a:xfrm>
              <a:off x="713099" y="3200898"/>
              <a:ext cx="1155975" cy="914849"/>
            </a:xfrm>
            <a:custGeom>
              <a:avLst/>
              <a:gdLst/>
              <a:ahLst/>
              <a:cxnLst/>
              <a:rect l="l" t="t" r="r" b="b"/>
              <a:pathLst>
                <a:path w="54106" h="42820" extrusionOk="0">
                  <a:moveTo>
                    <a:pt x="26992" y="1"/>
                  </a:moveTo>
                  <a:cubicBezTo>
                    <a:pt x="26931" y="1"/>
                    <a:pt x="26840" y="31"/>
                    <a:pt x="26779" y="31"/>
                  </a:cubicBezTo>
                  <a:cubicBezTo>
                    <a:pt x="26627" y="61"/>
                    <a:pt x="26506" y="122"/>
                    <a:pt x="26354" y="244"/>
                  </a:cubicBezTo>
                  <a:cubicBezTo>
                    <a:pt x="26232" y="305"/>
                    <a:pt x="26111" y="396"/>
                    <a:pt x="26020" y="487"/>
                  </a:cubicBezTo>
                  <a:lnTo>
                    <a:pt x="25989" y="517"/>
                  </a:lnTo>
                  <a:cubicBezTo>
                    <a:pt x="25837" y="639"/>
                    <a:pt x="25716" y="791"/>
                    <a:pt x="25594" y="913"/>
                  </a:cubicBezTo>
                  <a:lnTo>
                    <a:pt x="25533" y="1004"/>
                  </a:lnTo>
                  <a:cubicBezTo>
                    <a:pt x="25381" y="1156"/>
                    <a:pt x="25290" y="1308"/>
                    <a:pt x="25168" y="1429"/>
                  </a:cubicBezTo>
                  <a:lnTo>
                    <a:pt x="25108" y="1520"/>
                  </a:lnTo>
                  <a:cubicBezTo>
                    <a:pt x="24986" y="1672"/>
                    <a:pt x="24895" y="1794"/>
                    <a:pt x="24804" y="1916"/>
                  </a:cubicBezTo>
                  <a:lnTo>
                    <a:pt x="24682" y="2098"/>
                  </a:lnTo>
                  <a:lnTo>
                    <a:pt x="24621" y="2159"/>
                  </a:lnTo>
                  <a:cubicBezTo>
                    <a:pt x="24561" y="2250"/>
                    <a:pt x="24500" y="2311"/>
                    <a:pt x="24439" y="2402"/>
                  </a:cubicBezTo>
                  <a:lnTo>
                    <a:pt x="24226" y="2736"/>
                  </a:lnTo>
                  <a:lnTo>
                    <a:pt x="24013" y="3040"/>
                  </a:lnTo>
                  <a:cubicBezTo>
                    <a:pt x="23953" y="3162"/>
                    <a:pt x="23861" y="3283"/>
                    <a:pt x="23801" y="3405"/>
                  </a:cubicBezTo>
                  <a:lnTo>
                    <a:pt x="23770" y="3435"/>
                  </a:lnTo>
                  <a:lnTo>
                    <a:pt x="23709" y="3557"/>
                  </a:lnTo>
                  <a:lnTo>
                    <a:pt x="23649" y="3648"/>
                  </a:lnTo>
                  <a:lnTo>
                    <a:pt x="23618" y="3709"/>
                  </a:lnTo>
                  <a:lnTo>
                    <a:pt x="23588" y="3739"/>
                  </a:lnTo>
                  <a:cubicBezTo>
                    <a:pt x="23557" y="3831"/>
                    <a:pt x="23497" y="3922"/>
                    <a:pt x="23436" y="4013"/>
                  </a:cubicBezTo>
                  <a:lnTo>
                    <a:pt x="23071" y="4742"/>
                  </a:lnTo>
                  <a:cubicBezTo>
                    <a:pt x="22980" y="4925"/>
                    <a:pt x="22889" y="5138"/>
                    <a:pt x="22798" y="5320"/>
                  </a:cubicBezTo>
                  <a:lnTo>
                    <a:pt x="22737" y="5411"/>
                  </a:lnTo>
                  <a:lnTo>
                    <a:pt x="22676" y="5533"/>
                  </a:lnTo>
                  <a:lnTo>
                    <a:pt x="22494" y="5897"/>
                  </a:lnTo>
                  <a:cubicBezTo>
                    <a:pt x="22372" y="6141"/>
                    <a:pt x="22250" y="6414"/>
                    <a:pt x="22129" y="6657"/>
                  </a:cubicBezTo>
                  <a:lnTo>
                    <a:pt x="22038" y="6870"/>
                  </a:lnTo>
                  <a:lnTo>
                    <a:pt x="21916" y="7174"/>
                  </a:lnTo>
                  <a:lnTo>
                    <a:pt x="21886" y="7265"/>
                  </a:lnTo>
                  <a:cubicBezTo>
                    <a:pt x="21764" y="7478"/>
                    <a:pt x="21673" y="7691"/>
                    <a:pt x="21582" y="7904"/>
                  </a:cubicBezTo>
                  <a:lnTo>
                    <a:pt x="21278" y="8633"/>
                  </a:lnTo>
                  <a:lnTo>
                    <a:pt x="20974" y="9332"/>
                  </a:lnTo>
                  <a:lnTo>
                    <a:pt x="20883" y="9514"/>
                  </a:lnTo>
                  <a:lnTo>
                    <a:pt x="20852" y="9575"/>
                  </a:lnTo>
                  <a:cubicBezTo>
                    <a:pt x="20791" y="9758"/>
                    <a:pt x="20700" y="9970"/>
                    <a:pt x="20609" y="10153"/>
                  </a:cubicBezTo>
                  <a:lnTo>
                    <a:pt x="20214" y="11308"/>
                  </a:lnTo>
                  <a:lnTo>
                    <a:pt x="20062" y="11764"/>
                  </a:lnTo>
                  <a:lnTo>
                    <a:pt x="20001" y="11946"/>
                  </a:lnTo>
                  <a:lnTo>
                    <a:pt x="19910" y="12220"/>
                  </a:lnTo>
                  <a:cubicBezTo>
                    <a:pt x="19880" y="12311"/>
                    <a:pt x="19849" y="12402"/>
                    <a:pt x="19819" y="12493"/>
                  </a:cubicBezTo>
                  <a:lnTo>
                    <a:pt x="19788" y="12584"/>
                  </a:lnTo>
                  <a:lnTo>
                    <a:pt x="19576" y="13405"/>
                  </a:lnTo>
                  <a:lnTo>
                    <a:pt x="19332" y="14226"/>
                  </a:lnTo>
                  <a:lnTo>
                    <a:pt x="19302" y="14347"/>
                  </a:lnTo>
                  <a:cubicBezTo>
                    <a:pt x="19272" y="14439"/>
                    <a:pt x="19272" y="14499"/>
                    <a:pt x="19241" y="14591"/>
                  </a:cubicBezTo>
                  <a:lnTo>
                    <a:pt x="19211" y="14803"/>
                  </a:lnTo>
                  <a:lnTo>
                    <a:pt x="19150" y="15046"/>
                  </a:lnTo>
                  <a:lnTo>
                    <a:pt x="18816" y="16657"/>
                  </a:lnTo>
                  <a:cubicBezTo>
                    <a:pt x="18755" y="16870"/>
                    <a:pt x="18725" y="17113"/>
                    <a:pt x="18694" y="17326"/>
                  </a:cubicBezTo>
                  <a:lnTo>
                    <a:pt x="18664" y="17569"/>
                  </a:lnTo>
                  <a:lnTo>
                    <a:pt x="18573" y="18238"/>
                  </a:lnTo>
                  <a:lnTo>
                    <a:pt x="18451" y="19150"/>
                  </a:lnTo>
                  <a:cubicBezTo>
                    <a:pt x="18421" y="19363"/>
                    <a:pt x="18390" y="19575"/>
                    <a:pt x="18360" y="19758"/>
                  </a:cubicBezTo>
                  <a:lnTo>
                    <a:pt x="18360" y="20031"/>
                  </a:lnTo>
                  <a:lnTo>
                    <a:pt x="18329" y="20366"/>
                  </a:lnTo>
                  <a:lnTo>
                    <a:pt x="18208" y="21733"/>
                  </a:lnTo>
                  <a:cubicBezTo>
                    <a:pt x="18177" y="22007"/>
                    <a:pt x="18147" y="22250"/>
                    <a:pt x="18147" y="22524"/>
                  </a:cubicBezTo>
                  <a:lnTo>
                    <a:pt x="18117" y="23405"/>
                  </a:lnTo>
                  <a:lnTo>
                    <a:pt x="18086" y="24256"/>
                  </a:lnTo>
                  <a:lnTo>
                    <a:pt x="18086" y="24499"/>
                  </a:lnTo>
                  <a:cubicBezTo>
                    <a:pt x="18056" y="24682"/>
                    <a:pt x="18056" y="24895"/>
                    <a:pt x="18056" y="25077"/>
                  </a:cubicBezTo>
                  <a:lnTo>
                    <a:pt x="18056" y="25898"/>
                  </a:lnTo>
                  <a:lnTo>
                    <a:pt x="18056" y="26718"/>
                  </a:lnTo>
                  <a:lnTo>
                    <a:pt x="18056" y="26962"/>
                  </a:lnTo>
                  <a:cubicBezTo>
                    <a:pt x="18056" y="27174"/>
                    <a:pt x="18056" y="27387"/>
                    <a:pt x="18056" y="27630"/>
                  </a:cubicBezTo>
                  <a:lnTo>
                    <a:pt x="18117" y="29241"/>
                  </a:lnTo>
                  <a:cubicBezTo>
                    <a:pt x="18117" y="29880"/>
                    <a:pt x="18147" y="30518"/>
                    <a:pt x="18177" y="31156"/>
                  </a:cubicBezTo>
                  <a:lnTo>
                    <a:pt x="18208" y="31794"/>
                  </a:lnTo>
                  <a:cubicBezTo>
                    <a:pt x="18238" y="32038"/>
                    <a:pt x="18238" y="32311"/>
                    <a:pt x="18269" y="32554"/>
                  </a:cubicBezTo>
                  <a:lnTo>
                    <a:pt x="18329" y="33497"/>
                  </a:lnTo>
                  <a:lnTo>
                    <a:pt x="18421" y="34287"/>
                  </a:lnTo>
                  <a:lnTo>
                    <a:pt x="18421" y="34500"/>
                  </a:lnTo>
                  <a:cubicBezTo>
                    <a:pt x="18451" y="34712"/>
                    <a:pt x="18451" y="34925"/>
                    <a:pt x="18481" y="35138"/>
                  </a:cubicBezTo>
                  <a:lnTo>
                    <a:pt x="18603" y="36475"/>
                  </a:lnTo>
                  <a:lnTo>
                    <a:pt x="18725" y="37478"/>
                  </a:lnTo>
                  <a:cubicBezTo>
                    <a:pt x="18725" y="37478"/>
                    <a:pt x="18694" y="37448"/>
                    <a:pt x="18694" y="37448"/>
                  </a:cubicBezTo>
                  <a:lnTo>
                    <a:pt x="18512" y="36779"/>
                  </a:lnTo>
                  <a:lnTo>
                    <a:pt x="18329" y="36080"/>
                  </a:lnTo>
                  <a:lnTo>
                    <a:pt x="18177" y="35472"/>
                  </a:lnTo>
                  <a:lnTo>
                    <a:pt x="18147" y="35412"/>
                  </a:lnTo>
                  <a:lnTo>
                    <a:pt x="18147" y="35351"/>
                  </a:lnTo>
                  <a:cubicBezTo>
                    <a:pt x="17995" y="34773"/>
                    <a:pt x="17843" y="34256"/>
                    <a:pt x="17691" y="33740"/>
                  </a:cubicBezTo>
                  <a:lnTo>
                    <a:pt x="17387" y="32767"/>
                  </a:lnTo>
                  <a:cubicBezTo>
                    <a:pt x="17205" y="32220"/>
                    <a:pt x="17053" y="31673"/>
                    <a:pt x="16870" y="31095"/>
                  </a:cubicBezTo>
                  <a:lnTo>
                    <a:pt x="16718" y="30579"/>
                  </a:lnTo>
                  <a:cubicBezTo>
                    <a:pt x="16506" y="29849"/>
                    <a:pt x="16293" y="29120"/>
                    <a:pt x="16080" y="28421"/>
                  </a:cubicBezTo>
                  <a:cubicBezTo>
                    <a:pt x="15959" y="27965"/>
                    <a:pt x="15837" y="27539"/>
                    <a:pt x="15715" y="27114"/>
                  </a:cubicBezTo>
                  <a:cubicBezTo>
                    <a:pt x="15594" y="26779"/>
                    <a:pt x="15503" y="26475"/>
                    <a:pt x="15411" y="26141"/>
                  </a:cubicBezTo>
                  <a:lnTo>
                    <a:pt x="15290" y="25837"/>
                  </a:lnTo>
                  <a:cubicBezTo>
                    <a:pt x="14743" y="24074"/>
                    <a:pt x="14196" y="22524"/>
                    <a:pt x="13648" y="21095"/>
                  </a:cubicBezTo>
                  <a:cubicBezTo>
                    <a:pt x="13284" y="20214"/>
                    <a:pt x="12949" y="19332"/>
                    <a:pt x="12585" y="18420"/>
                  </a:cubicBezTo>
                  <a:cubicBezTo>
                    <a:pt x="12493" y="18177"/>
                    <a:pt x="12402" y="17934"/>
                    <a:pt x="12281" y="17691"/>
                  </a:cubicBezTo>
                  <a:lnTo>
                    <a:pt x="12098" y="17235"/>
                  </a:lnTo>
                  <a:lnTo>
                    <a:pt x="12038" y="17113"/>
                  </a:lnTo>
                  <a:lnTo>
                    <a:pt x="12038" y="17053"/>
                  </a:lnTo>
                  <a:cubicBezTo>
                    <a:pt x="12007" y="16992"/>
                    <a:pt x="11977" y="16901"/>
                    <a:pt x="11916" y="16840"/>
                  </a:cubicBezTo>
                  <a:lnTo>
                    <a:pt x="11794" y="16536"/>
                  </a:lnTo>
                  <a:lnTo>
                    <a:pt x="11582" y="16141"/>
                  </a:lnTo>
                  <a:lnTo>
                    <a:pt x="11278" y="15502"/>
                  </a:lnTo>
                  <a:cubicBezTo>
                    <a:pt x="11217" y="15381"/>
                    <a:pt x="11156" y="15259"/>
                    <a:pt x="11095" y="15138"/>
                  </a:cubicBezTo>
                  <a:lnTo>
                    <a:pt x="11034" y="14986"/>
                  </a:lnTo>
                  <a:cubicBezTo>
                    <a:pt x="10822" y="14621"/>
                    <a:pt x="10609" y="14226"/>
                    <a:pt x="10396" y="13861"/>
                  </a:cubicBezTo>
                  <a:lnTo>
                    <a:pt x="10123" y="13344"/>
                  </a:lnTo>
                  <a:lnTo>
                    <a:pt x="9971" y="13040"/>
                  </a:lnTo>
                  <a:cubicBezTo>
                    <a:pt x="9667" y="12493"/>
                    <a:pt x="9363" y="11977"/>
                    <a:pt x="9059" y="11429"/>
                  </a:cubicBezTo>
                  <a:cubicBezTo>
                    <a:pt x="8876" y="11095"/>
                    <a:pt x="8694" y="10761"/>
                    <a:pt x="8420" y="10366"/>
                  </a:cubicBezTo>
                  <a:cubicBezTo>
                    <a:pt x="8329" y="10183"/>
                    <a:pt x="8208" y="10031"/>
                    <a:pt x="8116" y="9849"/>
                  </a:cubicBezTo>
                  <a:lnTo>
                    <a:pt x="8056" y="9818"/>
                  </a:lnTo>
                  <a:cubicBezTo>
                    <a:pt x="7934" y="9636"/>
                    <a:pt x="7843" y="9484"/>
                    <a:pt x="7721" y="9362"/>
                  </a:cubicBezTo>
                  <a:cubicBezTo>
                    <a:pt x="7661" y="9271"/>
                    <a:pt x="7569" y="9150"/>
                    <a:pt x="7478" y="9059"/>
                  </a:cubicBezTo>
                  <a:cubicBezTo>
                    <a:pt x="7265" y="8876"/>
                    <a:pt x="7022" y="8724"/>
                    <a:pt x="6749" y="8663"/>
                  </a:cubicBezTo>
                  <a:cubicBezTo>
                    <a:pt x="6704" y="8654"/>
                    <a:pt x="6662" y="8651"/>
                    <a:pt x="6622" y="8651"/>
                  </a:cubicBezTo>
                  <a:cubicBezTo>
                    <a:pt x="6525" y="8651"/>
                    <a:pt x="6439" y="8672"/>
                    <a:pt x="6354" y="8694"/>
                  </a:cubicBezTo>
                  <a:cubicBezTo>
                    <a:pt x="6293" y="8694"/>
                    <a:pt x="6232" y="8724"/>
                    <a:pt x="6141" y="8815"/>
                  </a:cubicBezTo>
                  <a:cubicBezTo>
                    <a:pt x="6080" y="8876"/>
                    <a:pt x="6019" y="8907"/>
                    <a:pt x="5989" y="8967"/>
                  </a:cubicBezTo>
                  <a:cubicBezTo>
                    <a:pt x="5806" y="9271"/>
                    <a:pt x="5715" y="9606"/>
                    <a:pt x="5685" y="9849"/>
                  </a:cubicBezTo>
                  <a:cubicBezTo>
                    <a:pt x="5563" y="10578"/>
                    <a:pt x="5594" y="11308"/>
                    <a:pt x="5594" y="12037"/>
                  </a:cubicBezTo>
                  <a:lnTo>
                    <a:pt x="5594" y="12068"/>
                  </a:lnTo>
                  <a:lnTo>
                    <a:pt x="5594" y="12280"/>
                  </a:lnTo>
                  <a:cubicBezTo>
                    <a:pt x="5624" y="13162"/>
                    <a:pt x="5715" y="14104"/>
                    <a:pt x="5928" y="15168"/>
                  </a:cubicBezTo>
                  <a:cubicBezTo>
                    <a:pt x="6019" y="15594"/>
                    <a:pt x="6110" y="16019"/>
                    <a:pt x="6232" y="16445"/>
                  </a:cubicBezTo>
                  <a:lnTo>
                    <a:pt x="6323" y="16840"/>
                  </a:lnTo>
                  <a:lnTo>
                    <a:pt x="6354" y="16961"/>
                  </a:lnTo>
                  <a:cubicBezTo>
                    <a:pt x="6354" y="17053"/>
                    <a:pt x="6384" y="17144"/>
                    <a:pt x="6414" y="17235"/>
                  </a:cubicBezTo>
                  <a:lnTo>
                    <a:pt x="6627" y="17934"/>
                  </a:lnTo>
                  <a:lnTo>
                    <a:pt x="6718" y="18208"/>
                  </a:lnTo>
                  <a:lnTo>
                    <a:pt x="6749" y="18268"/>
                  </a:lnTo>
                  <a:cubicBezTo>
                    <a:pt x="6809" y="18542"/>
                    <a:pt x="6901" y="18785"/>
                    <a:pt x="6992" y="19059"/>
                  </a:cubicBezTo>
                  <a:cubicBezTo>
                    <a:pt x="7326" y="19971"/>
                    <a:pt x="7661" y="20913"/>
                    <a:pt x="7995" y="21825"/>
                  </a:cubicBezTo>
                  <a:cubicBezTo>
                    <a:pt x="8086" y="22068"/>
                    <a:pt x="8177" y="22311"/>
                    <a:pt x="8268" y="22554"/>
                  </a:cubicBezTo>
                  <a:lnTo>
                    <a:pt x="8360" y="22767"/>
                  </a:lnTo>
                  <a:lnTo>
                    <a:pt x="8451" y="22980"/>
                  </a:lnTo>
                  <a:lnTo>
                    <a:pt x="8481" y="23101"/>
                  </a:lnTo>
                  <a:cubicBezTo>
                    <a:pt x="8512" y="23192"/>
                    <a:pt x="8572" y="23314"/>
                    <a:pt x="8603" y="23405"/>
                  </a:cubicBezTo>
                  <a:lnTo>
                    <a:pt x="8937" y="24135"/>
                  </a:lnTo>
                  <a:cubicBezTo>
                    <a:pt x="9302" y="24986"/>
                    <a:pt x="9697" y="25807"/>
                    <a:pt x="10001" y="26506"/>
                  </a:cubicBezTo>
                  <a:cubicBezTo>
                    <a:pt x="10153" y="26749"/>
                    <a:pt x="10275" y="27022"/>
                    <a:pt x="10396" y="27265"/>
                  </a:cubicBezTo>
                  <a:lnTo>
                    <a:pt x="10579" y="27691"/>
                  </a:lnTo>
                  <a:cubicBezTo>
                    <a:pt x="10791" y="28117"/>
                    <a:pt x="10974" y="28512"/>
                    <a:pt x="11156" y="28907"/>
                  </a:cubicBezTo>
                  <a:cubicBezTo>
                    <a:pt x="11582" y="29728"/>
                    <a:pt x="11977" y="30518"/>
                    <a:pt x="12372" y="31278"/>
                  </a:cubicBezTo>
                  <a:cubicBezTo>
                    <a:pt x="12493" y="31460"/>
                    <a:pt x="12585" y="31642"/>
                    <a:pt x="12676" y="31825"/>
                  </a:cubicBezTo>
                  <a:lnTo>
                    <a:pt x="12737" y="31916"/>
                  </a:lnTo>
                  <a:lnTo>
                    <a:pt x="12980" y="32402"/>
                  </a:lnTo>
                  <a:lnTo>
                    <a:pt x="13132" y="32706"/>
                  </a:lnTo>
                  <a:cubicBezTo>
                    <a:pt x="13284" y="32949"/>
                    <a:pt x="13405" y="33193"/>
                    <a:pt x="13527" y="33436"/>
                  </a:cubicBezTo>
                  <a:cubicBezTo>
                    <a:pt x="13314" y="33223"/>
                    <a:pt x="13071" y="33010"/>
                    <a:pt x="12737" y="32737"/>
                  </a:cubicBezTo>
                  <a:cubicBezTo>
                    <a:pt x="12250" y="32342"/>
                    <a:pt x="11734" y="32038"/>
                    <a:pt x="11247" y="31734"/>
                  </a:cubicBezTo>
                  <a:cubicBezTo>
                    <a:pt x="11004" y="31582"/>
                    <a:pt x="10730" y="31430"/>
                    <a:pt x="10457" y="31247"/>
                  </a:cubicBezTo>
                  <a:lnTo>
                    <a:pt x="10396" y="31217"/>
                  </a:lnTo>
                  <a:lnTo>
                    <a:pt x="10183" y="31095"/>
                  </a:lnTo>
                  <a:lnTo>
                    <a:pt x="10092" y="31065"/>
                  </a:lnTo>
                  <a:lnTo>
                    <a:pt x="8664" y="30214"/>
                  </a:lnTo>
                  <a:cubicBezTo>
                    <a:pt x="8116" y="29910"/>
                    <a:pt x="7569" y="29606"/>
                    <a:pt x="6901" y="29241"/>
                  </a:cubicBezTo>
                  <a:cubicBezTo>
                    <a:pt x="6262" y="28907"/>
                    <a:pt x="5776" y="28664"/>
                    <a:pt x="5320" y="28451"/>
                  </a:cubicBezTo>
                  <a:cubicBezTo>
                    <a:pt x="4834" y="28269"/>
                    <a:pt x="4317" y="28086"/>
                    <a:pt x="3648" y="27904"/>
                  </a:cubicBezTo>
                  <a:cubicBezTo>
                    <a:pt x="3010" y="27721"/>
                    <a:pt x="2432" y="27630"/>
                    <a:pt x="1885" y="27600"/>
                  </a:cubicBezTo>
                  <a:cubicBezTo>
                    <a:pt x="1796" y="27592"/>
                    <a:pt x="1708" y="27588"/>
                    <a:pt x="1623" y="27588"/>
                  </a:cubicBezTo>
                  <a:cubicBezTo>
                    <a:pt x="1390" y="27588"/>
                    <a:pt x="1174" y="27616"/>
                    <a:pt x="973" y="27661"/>
                  </a:cubicBezTo>
                  <a:cubicBezTo>
                    <a:pt x="730" y="27721"/>
                    <a:pt x="487" y="27813"/>
                    <a:pt x="305" y="27965"/>
                  </a:cubicBezTo>
                  <a:cubicBezTo>
                    <a:pt x="244" y="28025"/>
                    <a:pt x="183" y="28117"/>
                    <a:pt x="92" y="28238"/>
                  </a:cubicBezTo>
                  <a:cubicBezTo>
                    <a:pt x="31" y="28329"/>
                    <a:pt x="31" y="28451"/>
                    <a:pt x="31" y="28542"/>
                  </a:cubicBezTo>
                  <a:cubicBezTo>
                    <a:pt x="1" y="28664"/>
                    <a:pt x="31" y="28785"/>
                    <a:pt x="62" y="28907"/>
                  </a:cubicBezTo>
                  <a:cubicBezTo>
                    <a:pt x="92" y="28998"/>
                    <a:pt x="122" y="29150"/>
                    <a:pt x="153" y="29272"/>
                  </a:cubicBezTo>
                  <a:cubicBezTo>
                    <a:pt x="214" y="29393"/>
                    <a:pt x="244" y="29515"/>
                    <a:pt x="305" y="29636"/>
                  </a:cubicBezTo>
                  <a:cubicBezTo>
                    <a:pt x="396" y="29849"/>
                    <a:pt x="548" y="30123"/>
                    <a:pt x="730" y="30366"/>
                  </a:cubicBezTo>
                  <a:cubicBezTo>
                    <a:pt x="973" y="30731"/>
                    <a:pt x="1277" y="31095"/>
                    <a:pt x="1521" y="31399"/>
                  </a:cubicBezTo>
                  <a:lnTo>
                    <a:pt x="1612" y="31490"/>
                  </a:lnTo>
                  <a:lnTo>
                    <a:pt x="1673" y="31582"/>
                  </a:lnTo>
                  <a:cubicBezTo>
                    <a:pt x="1764" y="31703"/>
                    <a:pt x="1855" y="31825"/>
                    <a:pt x="1977" y="31946"/>
                  </a:cubicBezTo>
                  <a:lnTo>
                    <a:pt x="2524" y="32554"/>
                  </a:lnTo>
                  <a:lnTo>
                    <a:pt x="2584" y="32646"/>
                  </a:lnTo>
                  <a:cubicBezTo>
                    <a:pt x="2676" y="32706"/>
                    <a:pt x="2736" y="32797"/>
                    <a:pt x="2797" y="32858"/>
                  </a:cubicBezTo>
                  <a:lnTo>
                    <a:pt x="3405" y="33436"/>
                  </a:lnTo>
                  <a:lnTo>
                    <a:pt x="3527" y="33557"/>
                  </a:lnTo>
                  <a:cubicBezTo>
                    <a:pt x="3588" y="33618"/>
                    <a:pt x="3648" y="33679"/>
                    <a:pt x="3739" y="33740"/>
                  </a:cubicBezTo>
                  <a:lnTo>
                    <a:pt x="4013" y="33983"/>
                  </a:lnTo>
                  <a:lnTo>
                    <a:pt x="4256" y="34226"/>
                  </a:lnTo>
                  <a:lnTo>
                    <a:pt x="4347" y="34287"/>
                  </a:lnTo>
                  <a:lnTo>
                    <a:pt x="4408" y="34348"/>
                  </a:lnTo>
                  <a:cubicBezTo>
                    <a:pt x="4651" y="34560"/>
                    <a:pt x="4895" y="34773"/>
                    <a:pt x="5107" y="34956"/>
                  </a:cubicBezTo>
                  <a:lnTo>
                    <a:pt x="5806" y="35533"/>
                  </a:lnTo>
                  <a:lnTo>
                    <a:pt x="5898" y="35624"/>
                  </a:lnTo>
                  <a:cubicBezTo>
                    <a:pt x="5989" y="35685"/>
                    <a:pt x="6050" y="35746"/>
                    <a:pt x="6110" y="35807"/>
                  </a:cubicBezTo>
                  <a:lnTo>
                    <a:pt x="6688" y="36293"/>
                  </a:lnTo>
                  <a:lnTo>
                    <a:pt x="7296" y="36749"/>
                  </a:lnTo>
                  <a:cubicBezTo>
                    <a:pt x="7509" y="36931"/>
                    <a:pt x="7721" y="37083"/>
                    <a:pt x="7934" y="37205"/>
                  </a:cubicBezTo>
                  <a:lnTo>
                    <a:pt x="8177" y="37387"/>
                  </a:lnTo>
                  <a:lnTo>
                    <a:pt x="8420" y="37570"/>
                  </a:lnTo>
                  <a:cubicBezTo>
                    <a:pt x="8633" y="37722"/>
                    <a:pt x="8876" y="37904"/>
                    <a:pt x="9120" y="38056"/>
                  </a:cubicBezTo>
                  <a:lnTo>
                    <a:pt x="9819" y="38481"/>
                  </a:lnTo>
                  <a:lnTo>
                    <a:pt x="10487" y="38877"/>
                  </a:lnTo>
                  <a:cubicBezTo>
                    <a:pt x="10730" y="39029"/>
                    <a:pt x="10974" y="39150"/>
                    <a:pt x="11217" y="39302"/>
                  </a:cubicBezTo>
                  <a:lnTo>
                    <a:pt x="11460" y="39424"/>
                  </a:lnTo>
                  <a:cubicBezTo>
                    <a:pt x="11764" y="39606"/>
                    <a:pt x="12068" y="39788"/>
                    <a:pt x="12402" y="39940"/>
                  </a:cubicBezTo>
                  <a:lnTo>
                    <a:pt x="13527" y="40548"/>
                  </a:lnTo>
                  <a:cubicBezTo>
                    <a:pt x="14044" y="40822"/>
                    <a:pt x="14652" y="41126"/>
                    <a:pt x="15290" y="41430"/>
                  </a:cubicBezTo>
                  <a:cubicBezTo>
                    <a:pt x="15776" y="41643"/>
                    <a:pt x="16171" y="41795"/>
                    <a:pt x="16536" y="41916"/>
                  </a:cubicBezTo>
                  <a:cubicBezTo>
                    <a:pt x="18473" y="42562"/>
                    <a:pt x="20033" y="42819"/>
                    <a:pt x="21538" y="42819"/>
                  </a:cubicBezTo>
                  <a:cubicBezTo>
                    <a:pt x="23505" y="42819"/>
                    <a:pt x="25377" y="42380"/>
                    <a:pt x="27874" y="41795"/>
                  </a:cubicBezTo>
                  <a:lnTo>
                    <a:pt x="28208" y="41703"/>
                  </a:lnTo>
                  <a:lnTo>
                    <a:pt x="28451" y="41673"/>
                  </a:lnTo>
                  <a:lnTo>
                    <a:pt x="28907" y="41551"/>
                  </a:lnTo>
                  <a:lnTo>
                    <a:pt x="29363" y="41430"/>
                  </a:lnTo>
                  <a:cubicBezTo>
                    <a:pt x="29637" y="41369"/>
                    <a:pt x="29910" y="41308"/>
                    <a:pt x="30184" y="41247"/>
                  </a:cubicBezTo>
                  <a:lnTo>
                    <a:pt x="30457" y="41187"/>
                  </a:lnTo>
                  <a:cubicBezTo>
                    <a:pt x="30852" y="41126"/>
                    <a:pt x="31217" y="41035"/>
                    <a:pt x="31612" y="40974"/>
                  </a:cubicBezTo>
                  <a:lnTo>
                    <a:pt x="31673" y="40944"/>
                  </a:lnTo>
                  <a:cubicBezTo>
                    <a:pt x="31734" y="40913"/>
                    <a:pt x="31795" y="40913"/>
                    <a:pt x="31886" y="40883"/>
                  </a:cubicBezTo>
                  <a:cubicBezTo>
                    <a:pt x="31977" y="40883"/>
                    <a:pt x="32038" y="40852"/>
                    <a:pt x="32129" y="40822"/>
                  </a:cubicBezTo>
                  <a:lnTo>
                    <a:pt x="32311" y="40761"/>
                  </a:lnTo>
                  <a:lnTo>
                    <a:pt x="32676" y="40700"/>
                  </a:lnTo>
                  <a:lnTo>
                    <a:pt x="33011" y="40609"/>
                  </a:lnTo>
                  <a:cubicBezTo>
                    <a:pt x="33041" y="40579"/>
                    <a:pt x="33071" y="40579"/>
                    <a:pt x="33102" y="40579"/>
                  </a:cubicBezTo>
                  <a:lnTo>
                    <a:pt x="33132" y="40548"/>
                  </a:lnTo>
                  <a:lnTo>
                    <a:pt x="33315" y="40488"/>
                  </a:lnTo>
                  <a:lnTo>
                    <a:pt x="33527" y="40427"/>
                  </a:lnTo>
                  <a:lnTo>
                    <a:pt x="33892" y="40336"/>
                  </a:lnTo>
                  <a:lnTo>
                    <a:pt x="34226" y="40214"/>
                  </a:lnTo>
                  <a:cubicBezTo>
                    <a:pt x="34318" y="40184"/>
                    <a:pt x="34409" y="40153"/>
                    <a:pt x="34500" y="40123"/>
                  </a:cubicBezTo>
                  <a:lnTo>
                    <a:pt x="34652" y="40062"/>
                  </a:lnTo>
                  <a:cubicBezTo>
                    <a:pt x="34925" y="39971"/>
                    <a:pt x="35199" y="39880"/>
                    <a:pt x="35473" y="39758"/>
                  </a:cubicBezTo>
                  <a:cubicBezTo>
                    <a:pt x="35807" y="39636"/>
                    <a:pt x="36111" y="39515"/>
                    <a:pt x="36415" y="39393"/>
                  </a:cubicBezTo>
                  <a:lnTo>
                    <a:pt x="36536" y="39363"/>
                  </a:lnTo>
                  <a:cubicBezTo>
                    <a:pt x="36871" y="39211"/>
                    <a:pt x="37205" y="39089"/>
                    <a:pt x="37540" y="38968"/>
                  </a:cubicBezTo>
                  <a:cubicBezTo>
                    <a:pt x="38117" y="38725"/>
                    <a:pt x="38664" y="38512"/>
                    <a:pt x="39242" y="38269"/>
                  </a:cubicBezTo>
                  <a:lnTo>
                    <a:pt x="40154" y="37904"/>
                  </a:lnTo>
                  <a:cubicBezTo>
                    <a:pt x="40427" y="37813"/>
                    <a:pt x="40701" y="37691"/>
                    <a:pt x="40974" y="37570"/>
                  </a:cubicBezTo>
                  <a:lnTo>
                    <a:pt x="41187" y="37509"/>
                  </a:lnTo>
                  <a:lnTo>
                    <a:pt x="41369" y="37418"/>
                  </a:lnTo>
                  <a:cubicBezTo>
                    <a:pt x="41643" y="37296"/>
                    <a:pt x="41916" y="37174"/>
                    <a:pt x="42160" y="37083"/>
                  </a:cubicBezTo>
                  <a:lnTo>
                    <a:pt x="42859" y="36749"/>
                  </a:lnTo>
                  <a:lnTo>
                    <a:pt x="43558" y="36415"/>
                  </a:lnTo>
                  <a:cubicBezTo>
                    <a:pt x="43831" y="36293"/>
                    <a:pt x="44075" y="36171"/>
                    <a:pt x="44348" y="36050"/>
                  </a:cubicBezTo>
                  <a:lnTo>
                    <a:pt x="44652" y="35898"/>
                  </a:lnTo>
                  <a:cubicBezTo>
                    <a:pt x="45382" y="35533"/>
                    <a:pt x="46141" y="35168"/>
                    <a:pt x="46871" y="34773"/>
                  </a:cubicBezTo>
                  <a:lnTo>
                    <a:pt x="46993" y="34743"/>
                  </a:lnTo>
                  <a:cubicBezTo>
                    <a:pt x="47904" y="34287"/>
                    <a:pt x="48786" y="33740"/>
                    <a:pt x="49637" y="33132"/>
                  </a:cubicBezTo>
                  <a:cubicBezTo>
                    <a:pt x="50093" y="32828"/>
                    <a:pt x="50549" y="32433"/>
                    <a:pt x="51066" y="32007"/>
                  </a:cubicBezTo>
                  <a:cubicBezTo>
                    <a:pt x="51522" y="31582"/>
                    <a:pt x="51947" y="31156"/>
                    <a:pt x="52373" y="30731"/>
                  </a:cubicBezTo>
                  <a:cubicBezTo>
                    <a:pt x="52798" y="30244"/>
                    <a:pt x="53163" y="29788"/>
                    <a:pt x="53467" y="29302"/>
                  </a:cubicBezTo>
                  <a:cubicBezTo>
                    <a:pt x="53649" y="29059"/>
                    <a:pt x="53771" y="28816"/>
                    <a:pt x="53892" y="28573"/>
                  </a:cubicBezTo>
                  <a:cubicBezTo>
                    <a:pt x="53953" y="28421"/>
                    <a:pt x="53984" y="28269"/>
                    <a:pt x="54044" y="28147"/>
                  </a:cubicBezTo>
                  <a:cubicBezTo>
                    <a:pt x="54075" y="27995"/>
                    <a:pt x="54105" y="27813"/>
                    <a:pt x="54105" y="27661"/>
                  </a:cubicBezTo>
                  <a:cubicBezTo>
                    <a:pt x="54105" y="27509"/>
                    <a:pt x="54075" y="27357"/>
                    <a:pt x="54014" y="27235"/>
                  </a:cubicBezTo>
                  <a:cubicBezTo>
                    <a:pt x="53984" y="27114"/>
                    <a:pt x="53923" y="27022"/>
                    <a:pt x="53832" y="26901"/>
                  </a:cubicBezTo>
                  <a:cubicBezTo>
                    <a:pt x="53740" y="26749"/>
                    <a:pt x="53649" y="26658"/>
                    <a:pt x="53558" y="26566"/>
                  </a:cubicBezTo>
                  <a:cubicBezTo>
                    <a:pt x="53528" y="26506"/>
                    <a:pt x="53467" y="26475"/>
                    <a:pt x="53406" y="26445"/>
                  </a:cubicBezTo>
                  <a:cubicBezTo>
                    <a:pt x="53345" y="26384"/>
                    <a:pt x="53254" y="26354"/>
                    <a:pt x="53163" y="26293"/>
                  </a:cubicBezTo>
                  <a:cubicBezTo>
                    <a:pt x="53072" y="26262"/>
                    <a:pt x="52981" y="26232"/>
                    <a:pt x="52889" y="26171"/>
                  </a:cubicBezTo>
                  <a:lnTo>
                    <a:pt x="52829" y="26171"/>
                  </a:lnTo>
                  <a:cubicBezTo>
                    <a:pt x="52707" y="26110"/>
                    <a:pt x="52585" y="26080"/>
                    <a:pt x="52494" y="26050"/>
                  </a:cubicBezTo>
                  <a:lnTo>
                    <a:pt x="52251" y="25989"/>
                  </a:lnTo>
                  <a:lnTo>
                    <a:pt x="52129" y="25928"/>
                  </a:lnTo>
                  <a:cubicBezTo>
                    <a:pt x="51977" y="25898"/>
                    <a:pt x="51856" y="25867"/>
                    <a:pt x="51704" y="25837"/>
                  </a:cubicBezTo>
                  <a:cubicBezTo>
                    <a:pt x="51430" y="25746"/>
                    <a:pt x="51157" y="25685"/>
                    <a:pt x="50822" y="25624"/>
                  </a:cubicBezTo>
                  <a:cubicBezTo>
                    <a:pt x="50435" y="25556"/>
                    <a:pt x="50013" y="25522"/>
                    <a:pt x="49532" y="25522"/>
                  </a:cubicBezTo>
                  <a:cubicBezTo>
                    <a:pt x="49371" y="25522"/>
                    <a:pt x="49204" y="25525"/>
                    <a:pt x="49029" y="25533"/>
                  </a:cubicBezTo>
                  <a:cubicBezTo>
                    <a:pt x="48087" y="25563"/>
                    <a:pt x="47053" y="25715"/>
                    <a:pt x="45898" y="25989"/>
                  </a:cubicBezTo>
                  <a:cubicBezTo>
                    <a:pt x="45716" y="26050"/>
                    <a:pt x="45534" y="26080"/>
                    <a:pt x="45351" y="26141"/>
                  </a:cubicBezTo>
                  <a:cubicBezTo>
                    <a:pt x="45047" y="26232"/>
                    <a:pt x="44774" y="26293"/>
                    <a:pt x="44470" y="26384"/>
                  </a:cubicBezTo>
                  <a:lnTo>
                    <a:pt x="44348" y="26445"/>
                  </a:lnTo>
                  <a:cubicBezTo>
                    <a:pt x="44166" y="26475"/>
                    <a:pt x="43953" y="26536"/>
                    <a:pt x="43771" y="26627"/>
                  </a:cubicBezTo>
                  <a:lnTo>
                    <a:pt x="43558" y="26688"/>
                  </a:lnTo>
                  <a:lnTo>
                    <a:pt x="43315" y="26779"/>
                  </a:lnTo>
                  <a:cubicBezTo>
                    <a:pt x="42798" y="26992"/>
                    <a:pt x="42251" y="27174"/>
                    <a:pt x="41734" y="27387"/>
                  </a:cubicBezTo>
                  <a:cubicBezTo>
                    <a:pt x="41491" y="27478"/>
                    <a:pt x="41248" y="27569"/>
                    <a:pt x="41005" y="27661"/>
                  </a:cubicBezTo>
                  <a:lnTo>
                    <a:pt x="40184" y="27995"/>
                  </a:lnTo>
                  <a:lnTo>
                    <a:pt x="39394" y="28360"/>
                  </a:lnTo>
                  <a:cubicBezTo>
                    <a:pt x="38847" y="28573"/>
                    <a:pt x="38269" y="28846"/>
                    <a:pt x="37752" y="29089"/>
                  </a:cubicBezTo>
                  <a:lnTo>
                    <a:pt x="37236" y="29302"/>
                  </a:lnTo>
                  <a:lnTo>
                    <a:pt x="36597" y="29606"/>
                  </a:lnTo>
                  <a:lnTo>
                    <a:pt x="36050" y="29849"/>
                  </a:lnTo>
                  <a:cubicBezTo>
                    <a:pt x="35959" y="29910"/>
                    <a:pt x="35837" y="29940"/>
                    <a:pt x="35746" y="30001"/>
                  </a:cubicBezTo>
                  <a:lnTo>
                    <a:pt x="35655" y="30062"/>
                  </a:lnTo>
                  <a:cubicBezTo>
                    <a:pt x="35351" y="30214"/>
                    <a:pt x="35077" y="30335"/>
                    <a:pt x="34804" y="30487"/>
                  </a:cubicBezTo>
                  <a:cubicBezTo>
                    <a:pt x="34682" y="30579"/>
                    <a:pt x="34530" y="30639"/>
                    <a:pt x="34409" y="30700"/>
                  </a:cubicBezTo>
                  <a:cubicBezTo>
                    <a:pt x="34622" y="30487"/>
                    <a:pt x="34865" y="30305"/>
                    <a:pt x="35077" y="30092"/>
                  </a:cubicBezTo>
                  <a:lnTo>
                    <a:pt x="35169" y="30001"/>
                  </a:lnTo>
                  <a:lnTo>
                    <a:pt x="35381" y="29819"/>
                  </a:lnTo>
                  <a:lnTo>
                    <a:pt x="35473" y="29728"/>
                  </a:lnTo>
                  <a:lnTo>
                    <a:pt x="35625" y="29576"/>
                  </a:lnTo>
                  <a:cubicBezTo>
                    <a:pt x="35746" y="29454"/>
                    <a:pt x="35868" y="29332"/>
                    <a:pt x="36020" y="29211"/>
                  </a:cubicBezTo>
                  <a:lnTo>
                    <a:pt x="36232" y="28998"/>
                  </a:lnTo>
                  <a:cubicBezTo>
                    <a:pt x="36445" y="28785"/>
                    <a:pt x="36658" y="28603"/>
                    <a:pt x="36871" y="28390"/>
                  </a:cubicBezTo>
                  <a:lnTo>
                    <a:pt x="37296" y="27934"/>
                  </a:lnTo>
                  <a:lnTo>
                    <a:pt x="37448" y="27752"/>
                  </a:lnTo>
                  <a:lnTo>
                    <a:pt x="37722" y="27509"/>
                  </a:lnTo>
                  <a:lnTo>
                    <a:pt x="37752" y="27448"/>
                  </a:lnTo>
                  <a:cubicBezTo>
                    <a:pt x="37783" y="27417"/>
                    <a:pt x="37813" y="27387"/>
                    <a:pt x="37813" y="27387"/>
                  </a:cubicBezTo>
                  <a:lnTo>
                    <a:pt x="38391" y="26688"/>
                  </a:lnTo>
                  <a:lnTo>
                    <a:pt x="38725" y="26293"/>
                  </a:lnTo>
                  <a:cubicBezTo>
                    <a:pt x="39272" y="25624"/>
                    <a:pt x="39758" y="24986"/>
                    <a:pt x="40154" y="24469"/>
                  </a:cubicBezTo>
                  <a:lnTo>
                    <a:pt x="40184" y="24439"/>
                  </a:lnTo>
                  <a:cubicBezTo>
                    <a:pt x="40731" y="23770"/>
                    <a:pt x="41400" y="22919"/>
                    <a:pt x="41947" y="22037"/>
                  </a:cubicBezTo>
                  <a:cubicBezTo>
                    <a:pt x="42251" y="21612"/>
                    <a:pt x="42555" y="21095"/>
                    <a:pt x="42859" y="20487"/>
                  </a:cubicBezTo>
                  <a:cubicBezTo>
                    <a:pt x="42980" y="20244"/>
                    <a:pt x="43102" y="19971"/>
                    <a:pt x="43224" y="19727"/>
                  </a:cubicBezTo>
                  <a:lnTo>
                    <a:pt x="43315" y="19545"/>
                  </a:lnTo>
                  <a:cubicBezTo>
                    <a:pt x="43467" y="19241"/>
                    <a:pt x="43649" y="18937"/>
                    <a:pt x="43771" y="18603"/>
                  </a:cubicBezTo>
                  <a:lnTo>
                    <a:pt x="44318" y="17448"/>
                  </a:lnTo>
                  <a:cubicBezTo>
                    <a:pt x="44439" y="17205"/>
                    <a:pt x="44531" y="16961"/>
                    <a:pt x="44652" y="16718"/>
                  </a:cubicBezTo>
                  <a:cubicBezTo>
                    <a:pt x="44865" y="16262"/>
                    <a:pt x="45047" y="15837"/>
                    <a:pt x="45169" y="15411"/>
                  </a:cubicBezTo>
                  <a:cubicBezTo>
                    <a:pt x="45230" y="15229"/>
                    <a:pt x="45290" y="15046"/>
                    <a:pt x="45351" y="14864"/>
                  </a:cubicBezTo>
                  <a:lnTo>
                    <a:pt x="45382" y="14773"/>
                  </a:lnTo>
                  <a:lnTo>
                    <a:pt x="45382" y="14712"/>
                  </a:lnTo>
                  <a:lnTo>
                    <a:pt x="45412" y="14621"/>
                  </a:lnTo>
                  <a:lnTo>
                    <a:pt x="45473" y="14439"/>
                  </a:lnTo>
                  <a:lnTo>
                    <a:pt x="45473" y="14408"/>
                  </a:lnTo>
                  <a:lnTo>
                    <a:pt x="45503" y="14347"/>
                  </a:lnTo>
                  <a:cubicBezTo>
                    <a:pt x="45534" y="14256"/>
                    <a:pt x="45564" y="14135"/>
                    <a:pt x="45594" y="14013"/>
                  </a:cubicBezTo>
                  <a:lnTo>
                    <a:pt x="45655" y="13861"/>
                  </a:lnTo>
                  <a:lnTo>
                    <a:pt x="45777" y="13375"/>
                  </a:lnTo>
                  <a:lnTo>
                    <a:pt x="45807" y="13223"/>
                  </a:lnTo>
                  <a:lnTo>
                    <a:pt x="45807" y="13192"/>
                  </a:lnTo>
                  <a:cubicBezTo>
                    <a:pt x="45838" y="13040"/>
                    <a:pt x="45868" y="12919"/>
                    <a:pt x="45898" y="12797"/>
                  </a:cubicBezTo>
                  <a:lnTo>
                    <a:pt x="45990" y="12372"/>
                  </a:lnTo>
                  <a:lnTo>
                    <a:pt x="46020" y="12159"/>
                  </a:lnTo>
                  <a:lnTo>
                    <a:pt x="46081" y="11946"/>
                  </a:lnTo>
                  <a:lnTo>
                    <a:pt x="46081" y="11855"/>
                  </a:lnTo>
                  <a:cubicBezTo>
                    <a:pt x="46111" y="11733"/>
                    <a:pt x="46141" y="11612"/>
                    <a:pt x="46141" y="11521"/>
                  </a:cubicBezTo>
                  <a:cubicBezTo>
                    <a:pt x="46263" y="10882"/>
                    <a:pt x="46293" y="10305"/>
                    <a:pt x="46324" y="9758"/>
                  </a:cubicBezTo>
                  <a:cubicBezTo>
                    <a:pt x="46324" y="9211"/>
                    <a:pt x="46263" y="8603"/>
                    <a:pt x="46141" y="7964"/>
                  </a:cubicBezTo>
                  <a:cubicBezTo>
                    <a:pt x="46081" y="7630"/>
                    <a:pt x="46020" y="7356"/>
                    <a:pt x="45959" y="7113"/>
                  </a:cubicBezTo>
                  <a:cubicBezTo>
                    <a:pt x="45868" y="6870"/>
                    <a:pt x="45777" y="6566"/>
                    <a:pt x="45594" y="6353"/>
                  </a:cubicBezTo>
                  <a:cubicBezTo>
                    <a:pt x="45410" y="6122"/>
                    <a:pt x="45120" y="6067"/>
                    <a:pt x="44818" y="6067"/>
                  </a:cubicBezTo>
                  <a:cubicBezTo>
                    <a:pt x="44722" y="6067"/>
                    <a:pt x="44625" y="6072"/>
                    <a:pt x="44531" y="6080"/>
                  </a:cubicBezTo>
                  <a:cubicBezTo>
                    <a:pt x="44409" y="6080"/>
                    <a:pt x="44287" y="6110"/>
                    <a:pt x="44105" y="6171"/>
                  </a:cubicBezTo>
                  <a:cubicBezTo>
                    <a:pt x="44044" y="6171"/>
                    <a:pt x="43983" y="6201"/>
                    <a:pt x="43923" y="6201"/>
                  </a:cubicBezTo>
                  <a:cubicBezTo>
                    <a:pt x="43740" y="6262"/>
                    <a:pt x="43527" y="6293"/>
                    <a:pt x="43345" y="6384"/>
                  </a:cubicBezTo>
                  <a:cubicBezTo>
                    <a:pt x="43132" y="6445"/>
                    <a:pt x="42920" y="6536"/>
                    <a:pt x="42707" y="6597"/>
                  </a:cubicBezTo>
                  <a:cubicBezTo>
                    <a:pt x="42616" y="6657"/>
                    <a:pt x="42524" y="6688"/>
                    <a:pt x="42403" y="6748"/>
                  </a:cubicBezTo>
                  <a:lnTo>
                    <a:pt x="42372" y="6748"/>
                  </a:lnTo>
                  <a:lnTo>
                    <a:pt x="42312" y="6779"/>
                  </a:lnTo>
                  <a:lnTo>
                    <a:pt x="42160" y="6870"/>
                  </a:lnTo>
                  <a:cubicBezTo>
                    <a:pt x="42099" y="6870"/>
                    <a:pt x="42038" y="6900"/>
                    <a:pt x="41977" y="6931"/>
                  </a:cubicBezTo>
                  <a:lnTo>
                    <a:pt x="41916" y="6961"/>
                  </a:lnTo>
                  <a:lnTo>
                    <a:pt x="41734" y="7083"/>
                  </a:lnTo>
                  <a:lnTo>
                    <a:pt x="41521" y="7174"/>
                  </a:lnTo>
                  <a:cubicBezTo>
                    <a:pt x="41400" y="7235"/>
                    <a:pt x="41278" y="7296"/>
                    <a:pt x="41157" y="7387"/>
                  </a:cubicBezTo>
                  <a:lnTo>
                    <a:pt x="41035" y="7448"/>
                  </a:lnTo>
                  <a:cubicBezTo>
                    <a:pt x="40640" y="7660"/>
                    <a:pt x="40275" y="7873"/>
                    <a:pt x="39910" y="8086"/>
                  </a:cubicBezTo>
                  <a:lnTo>
                    <a:pt x="39850" y="8116"/>
                  </a:lnTo>
                  <a:cubicBezTo>
                    <a:pt x="39576" y="8299"/>
                    <a:pt x="39272" y="8481"/>
                    <a:pt x="38968" y="8694"/>
                  </a:cubicBezTo>
                  <a:lnTo>
                    <a:pt x="38816" y="8785"/>
                  </a:lnTo>
                  <a:cubicBezTo>
                    <a:pt x="38482" y="8998"/>
                    <a:pt x="38178" y="9180"/>
                    <a:pt x="37874" y="9393"/>
                  </a:cubicBezTo>
                  <a:lnTo>
                    <a:pt x="37509" y="9636"/>
                  </a:lnTo>
                  <a:lnTo>
                    <a:pt x="37175" y="9879"/>
                  </a:lnTo>
                  <a:cubicBezTo>
                    <a:pt x="37084" y="9940"/>
                    <a:pt x="36992" y="10001"/>
                    <a:pt x="36932" y="10062"/>
                  </a:cubicBezTo>
                  <a:cubicBezTo>
                    <a:pt x="36506" y="10366"/>
                    <a:pt x="36081" y="10700"/>
                    <a:pt x="35655" y="11034"/>
                  </a:cubicBezTo>
                  <a:cubicBezTo>
                    <a:pt x="35442" y="11186"/>
                    <a:pt x="35229" y="11369"/>
                    <a:pt x="35047" y="11521"/>
                  </a:cubicBezTo>
                  <a:lnTo>
                    <a:pt x="34834" y="11703"/>
                  </a:lnTo>
                  <a:lnTo>
                    <a:pt x="34561" y="11946"/>
                  </a:lnTo>
                  <a:cubicBezTo>
                    <a:pt x="34318" y="12128"/>
                    <a:pt x="34105" y="12311"/>
                    <a:pt x="33892" y="12524"/>
                  </a:cubicBezTo>
                  <a:lnTo>
                    <a:pt x="33071" y="13253"/>
                  </a:lnTo>
                  <a:lnTo>
                    <a:pt x="32798" y="13496"/>
                  </a:lnTo>
                  <a:lnTo>
                    <a:pt x="32342" y="13922"/>
                  </a:lnTo>
                  <a:cubicBezTo>
                    <a:pt x="32281" y="13952"/>
                    <a:pt x="32251" y="13983"/>
                    <a:pt x="32220" y="14043"/>
                  </a:cubicBezTo>
                  <a:lnTo>
                    <a:pt x="32129" y="14104"/>
                  </a:lnTo>
                  <a:lnTo>
                    <a:pt x="31552" y="14743"/>
                  </a:lnTo>
                  <a:lnTo>
                    <a:pt x="30944" y="15350"/>
                  </a:lnTo>
                  <a:lnTo>
                    <a:pt x="30883" y="15442"/>
                  </a:lnTo>
                  <a:lnTo>
                    <a:pt x="30822" y="15472"/>
                  </a:lnTo>
                  <a:cubicBezTo>
                    <a:pt x="30761" y="15533"/>
                    <a:pt x="30731" y="15594"/>
                    <a:pt x="30700" y="15624"/>
                  </a:cubicBezTo>
                  <a:lnTo>
                    <a:pt x="30427" y="15958"/>
                  </a:lnTo>
                  <a:lnTo>
                    <a:pt x="29545" y="17053"/>
                  </a:lnTo>
                  <a:lnTo>
                    <a:pt x="29333" y="17296"/>
                  </a:lnTo>
                  <a:cubicBezTo>
                    <a:pt x="28907" y="17812"/>
                    <a:pt x="28542" y="18299"/>
                    <a:pt x="28147" y="18816"/>
                  </a:cubicBezTo>
                  <a:lnTo>
                    <a:pt x="27782" y="19271"/>
                  </a:lnTo>
                  <a:lnTo>
                    <a:pt x="27661" y="19393"/>
                  </a:lnTo>
                  <a:cubicBezTo>
                    <a:pt x="27539" y="19575"/>
                    <a:pt x="27418" y="19727"/>
                    <a:pt x="27296" y="19910"/>
                  </a:cubicBezTo>
                  <a:lnTo>
                    <a:pt x="26354" y="21217"/>
                  </a:lnTo>
                  <a:lnTo>
                    <a:pt x="26202" y="21430"/>
                  </a:lnTo>
                  <a:lnTo>
                    <a:pt x="25898" y="21855"/>
                  </a:lnTo>
                  <a:lnTo>
                    <a:pt x="25837" y="21946"/>
                  </a:lnTo>
                  <a:cubicBezTo>
                    <a:pt x="25776" y="22007"/>
                    <a:pt x="25716" y="22098"/>
                    <a:pt x="25655" y="22189"/>
                  </a:cubicBezTo>
                  <a:lnTo>
                    <a:pt x="25047" y="23162"/>
                  </a:lnTo>
                  <a:lnTo>
                    <a:pt x="24898" y="23396"/>
                  </a:lnTo>
                  <a:lnTo>
                    <a:pt x="24898" y="23396"/>
                  </a:lnTo>
                  <a:cubicBezTo>
                    <a:pt x="24987" y="23126"/>
                    <a:pt x="25048" y="22855"/>
                    <a:pt x="25108" y="22585"/>
                  </a:cubicBezTo>
                  <a:lnTo>
                    <a:pt x="25199" y="22250"/>
                  </a:lnTo>
                  <a:cubicBezTo>
                    <a:pt x="25260" y="21916"/>
                    <a:pt x="25351" y="21551"/>
                    <a:pt x="25442" y="21217"/>
                  </a:cubicBezTo>
                  <a:lnTo>
                    <a:pt x="25837" y="19454"/>
                  </a:lnTo>
                  <a:lnTo>
                    <a:pt x="26050" y="18542"/>
                  </a:lnTo>
                  <a:cubicBezTo>
                    <a:pt x="26080" y="18299"/>
                    <a:pt x="26141" y="18056"/>
                    <a:pt x="26202" y="17812"/>
                  </a:cubicBezTo>
                  <a:lnTo>
                    <a:pt x="26202" y="17721"/>
                  </a:lnTo>
                  <a:lnTo>
                    <a:pt x="26293" y="17326"/>
                  </a:lnTo>
                  <a:cubicBezTo>
                    <a:pt x="26384" y="16992"/>
                    <a:pt x="26445" y="16657"/>
                    <a:pt x="26506" y="16293"/>
                  </a:cubicBezTo>
                  <a:cubicBezTo>
                    <a:pt x="26658" y="15411"/>
                    <a:pt x="26840" y="14499"/>
                    <a:pt x="26992" y="13587"/>
                  </a:cubicBezTo>
                  <a:cubicBezTo>
                    <a:pt x="27083" y="13192"/>
                    <a:pt x="27144" y="12828"/>
                    <a:pt x="27235" y="12432"/>
                  </a:cubicBezTo>
                  <a:lnTo>
                    <a:pt x="27266" y="12250"/>
                  </a:lnTo>
                  <a:cubicBezTo>
                    <a:pt x="27327" y="11977"/>
                    <a:pt x="27357" y="11703"/>
                    <a:pt x="27418" y="11429"/>
                  </a:cubicBezTo>
                  <a:lnTo>
                    <a:pt x="27509" y="11004"/>
                  </a:lnTo>
                  <a:lnTo>
                    <a:pt x="27600" y="10548"/>
                  </a:lnTo>
                  <a:lnTo>
                    <a:pt x="27631" y="10396"/>
                  </a:lnTo>
                  <a:cubicBezTo>
                    <a:pt x="27661" y="10305"/>
                    <a:pt x="27661" y="10214"/>
                    <a:pt x="27691" y="10092"/>
                  </a:cubicBezTo>
                  <a:lnTo>
                    <a:pt x="27813" y="9241"/>
                  </a:lnTo>
                  <a:lnTo>
                    <a:pt x="27904" y="8724"/>
                  </a:lnTo>
                  <a:cubicBezTo>
                    <a:pt x="27904" y="8633"/>
                    <a:pt x="27934" y="8542"/>
                    <a:pt x="27934" y="8420"/>
                  </a:cubicBezTo>
                  <a:lnTo>
                    <a:pt x="27934" y="8299"/>
                  </a:lnTo>
                  <a:lnTo>
                    <a:pt x="27995" y="7873"/>
                  </a:lnTo>
                  <a:lnTo>
                    <a:pt x="28056" y="7417"/>
                  </a:lnTo>
                  <a:cubicBezTo>
                    <a:pt x="28147" y="6414"/>
                    <a:pt x="28208" y="5593"/>
                    <a:pt x="28208" y="4803"/>
                  </a:cubicBezTo>
                  <a:cubicBezTo>
                    <a:pt x="28208" y="4195"/>
                    <a:pt x="28147" y="3618"/>
                    <a:pt x="28086" y="3010"/>
                  </a:cubicBezTo>
                  <a:cubicBezTo>
                    <a:pt x="27995" y="2311"/>
                    <a:pt x="27904" y="1764"/>
                    <a:pt x="27782" y="1247"/>
                  </a:cubicBezTo>
                  <a:cubicBezTo>
                    <a:pt x="27722" y="943"/>
                    <a:pt x="27631" y="700"/>
                    <a:pt x="27509" y="426"/>
                  </a:cubicBezTo>
                  <a:cubicBezTo>
                    <a:pt x="27479" y="335"/>
                    <a:pt x="27418" y="244"/>
                    <a:pt x="27327" y="153"/>
                  </a:cubicBezTo>
                  <a:cubicBezTo>
                    <a:pt x="27235" y="31"/>
                    <a:pt x="27083" y="1"/>
                    <a:pt x="26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44943" y="3405874"/>
              <a:ext cx="257833" cy="663939"/>
            </a:xfrm>
            <a:custGeom>
              <a:avLst/>
              <a:gdLst/>
              <a:ahLst/>
              <a:cxnLst/>
              <a:rect l="l" t="t" r="r" b="b"/>
              <a:pathLst>
                <a:path w="12068" h="31076" extrusionOk="0">
                  <a:moveTo>
                    <a:pt x="5502" y="12413"/>
                  </a:moveTo>
                  <a:cubicBezTo>
                    <a:pt x="5502" y="12413"/>
                    <a:pt x="5502" y="12413"/>
                    <a:pt x="5502" y="12413"/>
                  </a:cubicBezTo>
                  <a:cubicBezTo>
                    <a:pt x="5502" y="12413"/>
                    <a:pt x="5502" y="12413"/>
                    <a:pt x="5502" y="12413"/>
                  </a:cubicBezTo>
                  <a:close/>
                  <a:moveTo>
                    <a:pt x="5593" y="12717"/>
                  </a:moveTo>
                  <a:lnTo>
                    <a:pt x="5593" y="12717"/>
                  </a:lnTo>
                  <a:cubicBezTo>
                    <a:pt x="5623" y="12747"/>
                    <a:pt x="5623" y="12778"/>
                    <a:pt x="5623" y="12808"/>
                  </a:cubicBezTo>
                  <a:cubicBezTo>
                    <a:pt x="5623" y="12778"/>
                    <a:pt x="5593" y="12747"/>
                    <a:pt x="5593" y="12717"/>
                  </a:cubicBezTo>
                  <a:close/>
                  <a:moveTo>
                    <a:pt x="12028" y="30778"/>
                  </a:moveTo>
                  <a:lnTo>
                    <a:pt x="12028" y="30778"/>
                  </a:lnTo>
                  <a:cubicBezTo>
                    <a:pt x="12031" y="30786"/>
                    <a:pt x="12034" y="30794"/>
                    <a:pt x="12037" y="30802"/>
                  </a:cubicBezTo>
                  <a:cubicBezTo>
                    <a:pt x="12037" y="30791"/>
                    <a:pt x="12033" y="30784"/>
                    <a:pt x="12028" y="30778"/>
                  </a:cubicBezTo>
                  <a:close/>
                  <a:moveTo>
                    <a:pt x="727" y="0"/>
                  </a:moveTo>
                  <a:cubicBezTo>
                    <a:pt x="686" y="0"/>
                    <a:pt x="646" y="4"/>
                    <a:pt x="608" y="12"/>
                  </a:cubicBezTo>
                  <a:cubicBezTo>
                    <a:pt x="426" y="42"/>
                    <a:pt x="274" y="164"/>
                    <a:pt x="152" y="285"/>
                  </a:cubicBezTo>
                  <a:cubicBezTo>
                    <a:pt x="91" y="437"/>
                    <a:pt x="0" y="650"/>
                    <a:pt x="61" y="802"/>
                  </a:cubicBezTo>
                  <a:cubicBezTo>
                    <a:pt x="456" y="2018"/>
                    <a:pt x="882" y="3234"/>
                    <a:pt x="1277" y="4419"/>
                  </a:cubicBezTo>
                  <a:cubicBezTo>
                    <a:pt x="1338" y="4541"/>
                    <a:pt x="1368" y="4662"/>
                    <a:pt x="1429" y="4784"/>
                  </a:cubicBezTo>
                  <a:cubicBezTo>
                    <a:pt x="1550" y="5118"/>
                    <a:pt x="1672" y="5422"/>
                    <a:pt x="1793" y="5726"/>
                  </a:cubicBezTo>
                  <a:cubicBezTo>
                    <a:pt x="1945" y="6152"/>
                    <a:pt x="2097" y="6547"/>
                    <a:pt x="2280" y="6972"/>
                  </a:cubicBezTo>
                  <a:cubicBezTo>
                    <a:pt x="2614" y="7793"/>
                    <a:pt x="2949" y="8614"/>
                    <a:pt x="3283" y="9434"/>
                  </a:cubicBezTo>
                  <a:cubicBezTo>
                    <a:pt x="3648" y="10377"/>
                    <a:pt x="4012" y="11288"/>
                    <a:pt x="4377" y="12200"/>
                  </a:cubicBezTo>
                  <a:cubicBezTo>
                    <a:pt x="4742" y="13051"/>
                    <a:pt x="5107" y="13902"/>
                    <a:pt x="5441" y="14754"/>
                  </a:cubicBezTo>
                  <a:cubicBezTo>
                    <a:pt x="5775" y="15635"/>
                    <a:pt x="6140" y="16486"/>
                    <a:pt x="6474" y="17337"/>
                  </a:cubicBezTo>
                  <a:cubicBezTo>
                    <a:pt x="6839" y="18188"/>
                    <a:pt x="7174" y="19070"/>
                    <a:pt x="7538" y="19921"/>
                  </a:cubicBezTo>
                  <a:cubicBezTo>
                    <a:pt x="7873" y="20772"/>
                    <a:pt x="8177" y="21623"/>
                    <a:pt x="8511" y="22474"/>
                  </a:cubicBezTo>
                  <a:cubicBezTo>
                    <a:pt x="9180" y="24237"/>
                    <a:pt x="9940" y="25939"/>
                    <a:pt x="10578" y="27702"/>
                  </a:cubicBezTo>
                  <a:cubicBezTo>
                    <a:pt x="10639" y="27915"/>
                    <a:pt x="10730" y="28158"/>
                    <a:pt x="10791" y="28371"/>
                  </a:cubicBezTo>
                  <a:cubicBezTo>
                    <a:pt x="10791" y="28340"/>
                    <a:pt x="10791" y="28340"/>
                    <a:pt x="10791" y="28310"/>
                  </a:cubicBezTo>
                  <a:cubicBezTo>
                    <a:pt x="10943" y="28766"/>
                    <a:pt x="11064" y="29222"/>
                    <a:pt x="11216" y="29647"/>
                  </a:cubicBezTo>
                  <a:cubicBezTo>
                    <a:pt x="11368" y="30103"/>
                    <a:pt x="11551" y="30529"/>
                    <a:pt x="11733" y="30985"/>
                  </a:cubicBezTo>
                  <a:cubicBezTo>
                    <a:pt x="11763" y="31046"/>
                    <a:pt x="11854" y="31076"/>
                    <a:pt x="11946" y="31076"/>
                  </a:cubicBezTo>
                  <a:lnTo>
                    <a:pt x="11976" y="31076"/>
                  </a:lnTo>
                  <a:cubicBezTo>
                    <a:pt x="12067" y="31046"/>
                    <a:pt x="12067" y="30924"/>
                    <a:pt x="12037" y="30833"/>
                  </a:cubicBezTo>
                  <a:lnTo>
                    <a:pt x="12014" y="30763"/>
                  </a:lnTo>
                  <a:lnTo>
                    <a:pt x="12014" y="30763"/>
                  </a:lnTo>
                  <a:cubicBezTo>
                    <a:pt x="12018" y="30769"/>
                    <a:pt x="12023" y="30773"/>
                    <a:pt x="12028" y="30778"/>
                  </a:cubicBezTo>
                  <a:lnTo>
                    <a:pt x="12028" y="30778"/>
                  </a:lnTo>
                  <a:cubicBezTo>
                    <a:pt x="11879" y="30391"/>
                    <a:pt x="11730" y="30005"/>
                    <a:pt x="11581" y="29647"/>
                  </a:cubicBezTo>
                  <a:cubicBezTo>
                    <a:pt x="11459" y="29222"/>
                    <a:pt x="11338" y="28796"/>
                    <a:pt x="11186" y="28371"/>
                  </a:cubicBezTo>
                  <a:cubicBezTo>
                    <a:pt x="11064" y="27915"/>
                    <a:pt x="10912" y="27489"/>
                    <a:pt x="10760" y="27033"/>
                  </a:cubicBezTo>
                  <a:cubicBezTo>
                    <a:pt x="10456" y="26182"/>
                    <a:pt x="10122" y="25331"/>
                    <a:pt x="9788" y="24450"/>
                  </a:cubicBezTo>
                  <a:cubicBezTo>
                    <a:pt x="9423" y="23538"/>
                    <a:pt x="9088" y="22626"/>
                    <a:pt x="8754" y="21714"/>
                  </a:cubicBezTo>
                  <a:cubicBezTo>
                    <a:pt x="8450" y="20863"/>
                    <a:pt x="8146" y="19982"/>
                    <a:pt x="7842" y="19130"/>
                  </a:cubicBezTo>
                  <a:cubicBezTo>
                    <a:pt x="7569" y="18371"/>
                    <a:pt x="7265" y="17611"/>
                    <a:pt x="6991" y="16851"/>
                  </a:cubicBezTo>
                  <a:cubicBezTo>
                    <a:pt x="6718" y="16061"/>
                    <a:pt x="6444" y="15301"/>
                    <a:pt x="6201" y="14510"/>
                  </a:cubicBezTo>
                  <a:lnTo>
                    <a:pt x="6201" y="14510"/>
                  </a:lnTo>
                  <a:lnTo>
                    <a:pt x="6231" y="14632"/>
                  </a:lnTo>
                  <a:cubicBezTo>
                    <a:pt x="6029" y="14024"/>
                    <a:pt x="5854" y="13444"/>
                    <a:pt x="5654" y="12865"/>
                  </a:cubicBezTo>
                  <a:lnTo>
                    <a:pt x="5654" y="12865"/>
                  </a:lnTo>
                  <a:cubicBezTo>
                    <a:pt x="5654" y="12866"/>
                    <a:pt x="5654" y="12868"/>
                    <a:pt x="5654" y="12869"/>
                  </a:cubicBezTo>
                  <a:cubicBezTo>
                    <a:pt x="5654" y="12868"/>
                    <a:pt x="5654" y="12866"/>
                    <a:pt x="5654" y="12865"/>
                  </a:cubicBezTo>
                  <a:lnTo>
                    <a:pt x="5654" y="12865"/>
                  </a:lnTo>
                  <a:cubicBezTo>
                    <a:pt x="5654" y="12865"/>
                    <a:pt x="5654" y="12865"/>
                    <a:pt x="5654" y="12865"/>
                  </a:cubicBezTo>
                  <a:lnTo>
                    <a:pt x="5654" y="12865"/>
                  </a:lnTo>
                  <a:cubicBezTo>
                    <a:pt x="5654" y="12855"/>
                    <a:pt x="5654" y="12845"/>
                    <a:pt x="5652" y="12836"/>
                  </a:cubicBezTo>
                  <a:lnTo>
                    <a:pt x="5652" y="12836"/>
                  </a:lnTo>
                  <a:cubicBezTo>
                    <a:pt x="5653" y="12837"/>
                    <a:pt x="5653" y="12838"/>
                    <a:pt x="5654" y="12839"/>
                  </a:cubicBezTo>
                  <a:cubicBezTo>
                    <a:pt x="5654" y="12818"/>
                    <a:pt x="5640" y="12798"/>
                    <a:pt x="5631" y="12778"/>
                  </a:cubicBezTo>
                  <a:lnTo>
                    <a:pt x="5631" y="12778"/>
                  </a:lnTo>
                  <a:cubicBezTo>
                    <a:pt x="5633" y="12782"/>
                    <a:pt x="5634" y="12787"/>
                    <a:pt x="5635" y="12792"/>
                  </a:cubicBezTo>
                  <a:lnTo>
                    <a:pt x="5635" y="12792"/>
                  </a:lnTo>
                  <a:cubicBezTo>
                    <a:pt x="5634" y="12790"/>
                    <a:pt x="5633" y="12789"/>
                    <a:pt x="5632" y="12787"/>
                  </a:cubicBezTo>
                  <a:lnTo>
                    <a:pt x="5632" y="12787"/>
                  </a:lnTo>
                  <a:cubicBezTo>
                    <a:pt x="5640" y="12814"/>
                    <a:pt x="5652" y="12845"/>
                    <a:pt x="5654" y="12865"/>
                  </a:cubicBezTo>
                  <a:lnTo>
                    <a:pt x="5654" y="12865"/>
                  </a:lnTo>
                  <a:cubicBezTo>
                    <a:pt x="5644" y="12836"/>
                    <a:pt x="5633" y="12807"/>
                    <a:pt x="5623" y="12778"/>
                  </a:cubicBezTo>
                  <a:lnTo>
                    <a:pt x="5623" y="12778"/>
                  </a:lnTo>
                  <a:cubicBezTo>
                    <a:pt x="5626" y="12781"/>
                    <a:pt x="5629" y="12784"/>
                    <a:pt x="5632" y="12787"/>
                  </a:cubicBezTo>
                  <a:lnTo>
                    <a:pt x="5632" y="12787"/>
                  </a:lnTo>
                  <a:cubicBezTo>
                    <a:pt x="5627" y="12772"/>
                    <a:pt x="5623" y="12758"/>
                    <a:pt x="5623" y="12748"/>
                  </a:cubicBezTo>
                  <a:lnTo>
                    <a:pt x="5623" y="12748"/>
                  </a:lnTo>
                  <a:cubicBezTo>
                    <a:pt x="5623" y="12758"/>
                    <a:pt x="5627" y="12768"/>
                    <a:pt x="5631" y="12778"/>
                  </a:cubicBezTo>
                  <a:lnTo>
                    <a:pt x="5631" y="12778"/>
                  </a:lnTo>
                  <a:cubicBezTo>
                    <a:pt x="5620" y="12737"/>
                    <a:pt x="5613" y="12697"/>
                    <a:pt x="5593" y="12656"/>
                  </a:cubicBezTo>
                  <a:cubicBezTo>
                    <a:pt x="5593" y="12687"/>
                    <a:pt x="5593" y="12687"/>
                    <a:pt x="5593" y="12687"/>
                  </a:cubicBezTo>
                  <a:cubicBezTo>
                    <a:pt x="5593" y="12676"/>
                    <a:pt x="5593" y="12666"/>
                    <a:pt x="5592" y="12655"/>
                  </a:cubicBezTo>
                  <a:lnTo>
                    <a:pt x="5592" y="12655"/>
                  </a:lnTo>
                  <a:cubicBezTo>
                    <a:pt x="5592" y="12655"/>
                    <a:pt x="5593" y="12656"/>
                    <a:pt x="5593" y="12656"/>
                  </a:cubicBezTo>
                  <a:cubicBezTo>
                    <a:pt x="5593" y="12656"/>
                    <a:pt x="5592" y="12656"/>
                    <a:pt x="5592" y="12655"/>
                  </a:cubicBezTo>
                  <a:lnTo>
                    <a:pt x="5592" y="12655"/>
                  </a:lnTo>
                  <a:cubicBezTo>
                    <a:pt x="5592" y="12655"/>
                    <a:pt x="5592" y="12655"/>
                    <a:pt x="5592" y="12655"/>
                  </a:cubicBezTo>
                  <a:lnTo>
                    <a:pt x="5592" y="12655"/>
                  </a:lnTo>
                  <a:cubicBezTo>
                    <a:pt x="5563" y="12626"/>
                    <a:pt x="5563" y="12625"/>
                    <a:pt x="5563" y="12595"/>
                  </a:cubicBezTo>
                  <a:lnTo>
                    <a:pt x="5563" y="12595"/>
                  </a:lnTo>
                  <a:cubicBezTo>
                    <a:pt x="5563" y="12622"/>
                    <a:pt x="5586" y="12649"/>
                    <a:pt x="5592" y="12655"/>
                  </a:cubicBezTo>
                  <a:lnTo>
                    <a:pt x="5592" y="12655"/>
                  </a:lnTo>
                  <a:cubicBezTo>
                    <a:pt x="5589" y="12635"/>
                    <a:pt x="5582" y="12615"/>
                    <a:pt x="5563" y="12595"/>
                  </a:cubicBezTo>
                  <a:cubicBezTo>
                    <a:pt x="5563" y="12565"/>
                    <a:pt x="5532" y="12504"/>
                    <a:pt x="5532" y="12474"/>
                  </a:cubicBezTo>
                  <a:cubicBezTo>
                    <a:pt x="5502" y="12443"/>
                    <a:pt x="5502" y="12443"/>
                    <a:pt x="5502" y="12413"/>
                  </a:cubicBezTo>
                  <a:cubicBezTo>
                    <a:pt x="5502" y="12413"/>
                    <a:pt x="5502" y="12415"/>
                    <a:pt x="5502" y="12443"/>
                  </a:cubicBezTo>
                  <a:cubicBezTo>
                    <a:pt x="5502" y="12432"/>
                    <a:pt x="5502" y="12417"/>
                    <a:pt x="5500" y="12401"/>
                  </a:cubicBezTo>
                  <a:lnTo>
                    <a:pt x="5500" y="12401"/>
                  </a:lnTo>
                  <a:cubicBezTo>
                    <a:pt x="5501" y="12405"/>
                    <a:pt x="5502" y="12409"/>
                    <a:pt x="5502" y="12413"/>
                  </a:cubicBezTo>
                  <a:cubicBezTo>
                    <a:pt x="5502" y="12393"/>
                    <a:pt x="5502" y="12373"/>
                    <a:pt x="5493" y="12362"/>
                  </a:cubicBezTo>
                  <a:lnTo>
                    <a:pt x="5493" y="12362"/>
                  </a:lnTo>
                  <a:cubicBezTo>
                    <a:pt x="5497" y="12375"/>
                    <a:pt x="5499" y="12388"/>
                    <a:pt x="5500" y="12401"/>
                  </a:cubicBezTo>
                  <a:lnTo>
                    <a:pt x="5500" y="12401"/>
                  </a:lnTo>
                  <a:cubicBezTo>
                    <a:pt x="5494" y="12375"/>
                    <a:pt x="5471" y="12352"/>
                    <a:pt x="5471" y="12352"/>
                  </a:cubicBezTo>
                  <a:cubicBezTo>
                    <a:pt x="5482" y="12352"/>
                    <a:pt x="5489" y="12356"/>
                    <a:pt x="5493" y="12362"/>
                  </a:cubicBezTo>
                  <a:lnTo>
                    <a:pt x="5493" y="12362"/>
                  </a:lnTo>
                  <a:cubicBezTo>
                    <a:pt x="5489" y="12347"/>
                    <a:pt x="5482" y="12332"/>
                    <a:pt x="5471" y="12322"/>
                  </a:cubicBezTo>
                  <a:cubicBezTo>
                    <a:pt x="5441" y="12200"/>
                    <a:pt x="5380" y="12079"/>
                    <a:pt x="5350" y="11957"/>
                  </a:cubicBezTo>
                  <a:cubicBezTo>
                    <a:pt x="5350" y="11950"/>
                    <a:pt x="5350" y="11942"/>
                    <a:pt x="5350" y="11927"/>
                  </a:cubicBezTo>
                  <a:cubicBezTo>
                    <a:pt x="5344" y="11921"/>
                    <a:pt x="5340" y="11917"/>
                    <a:pt x="5336" y="11913"/>
                  </a:cubicBezTo>
                  <a:lnTo>
                    <a:pt x="5336" y="11913"/>
                  </a:lnTo>
                  <a:cubicBezTo>
                    <a:pt x="5217" y="11532"/>
                    <a:pt x="5072" y="11153"/>
                    <a:pt x="4955" y="10802"/>
                  </a:cubicBezTo>
                  <a:lnTo>
                    <a:pt x="4955" y="10802"/>
                  </a:lnTo>
                  <a:cubicBezTo>
                    <a:pt x="4955" y="10832"/>
                    <a:pt x="4985" y="10893"/>
                    <a:pt x="4985" y="10924"/>
                  </a:cubicBezTo>
                  <a:cubicBezTo>
                    <a:pt x="4894" y="10620"/>
                    <a:pt x="4772" y="10316"/>
                    <a:pt x="4681" y="9981"/>
                  </a:cubicBezTo>
                  <a:cubicBezTo>
                    <a:pt x="4377" y="9039"/>
                    <a:pt x="4043" y="8097"/>
                    <a:pt x="3708" y="7155"/>
                  </a:cubicBezTo>
                  <a:cubicBezTo>
                    <a:pt x="3404" y="6273"/>
                    <a:pt x="3070" y="5392"/>
                    <a:pt x="2736" y="4480"/>
                  </a:cubicBezTo>
                  <a:cubicBezTo>
                    <a:pt x="2371" y="3507"/>
                    <a:pt x="2067" y="2534"/>
                    <a:pt x="1733" y="1562"/>
                  </a:cubicBezTo>
                  <a:cubicBezTo>
                    <a:pt x="1611" y="1227"/>
                    <a:pt x="1490" y="893"/>
                    <a:pt x="1398" y="559"/>
                  </a:cubicBezTo>
                  <a:lnTo>
                    <a:pt x="1338" y="376"/>
                  </a:lnTo>
                  <a:cubicBezTo>
                    <a:pt x="1277" y="255"/>
                    <a:pt x="1216" y="194"/>
                    <a:pt x="1094" y="103"/>
                  </a:cubicBezTo>
                  <a:cubicBezTo>
                    <a:pt x="980" y="34"/>
                    <a:pt x="849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1134566" y="3244803"/>
              <a:ext cx="155238" cy="796936"/>
            </a:xfrm>
            <a:custGeom>
              <a:avLst/>
              <a:gdLst/>
              <a:ahLst/>
              <a:cxnLst/>
              <a:rect l="l" t="t" r="r" b="b"/>
              <a:pathLst>
                <a:path w="7266" h="37301" extrusionOk="0">
                  <a:moveTo>
                    <a:pt x="6431" y="1"/>
                  </a:moveTo>
                  <a:cubicBezTo>
                    <a:pt x="6314" y="1"/>
                    <a:pt x="6197" y="23"/>
                    <a:pt x="6080" y="73"/>
                  </a:cubicBezTo>
                  <a:cubicBezTo>
                    <a:pt x="5897" y="165"/>
                    <a:pt x="5715" y="347"/>
                    <a:pt x="5685" y="529"/>
                  </a:cubicBezTo>
                  <a:cubicBezTo>
                    <a:pt x="5472" y="1320"/>
                    <a:pt x="5289" y="2079"/>
                    <a:pt x="5107" y="2839"/>
                  </a:cubicBezTo>
                  <a:cubicBezTo>
                    <a:pt x="4986" y="3326"/>
                    <a:pt x="4864" y="3782"/>
                    <a:pt x="4773" y="4268"/>
                  </a:cubicBezTo>
                  <a:cubicBezTo>
                    <a:pt x="4621" y="4876"/>
                    <a:pt x="4499" y="5514"/>
                    <a:pt x="4347" y="6152"/>
                  </a:cubicBezTo>
                  <a:cubicBezTo>
                    <a:pt x="4226" y="6791"/>
                    <a:pt x="4104" y="7429"/>
                    <a:pt x="3982" y="8067"/>
                  </a:cubicBezTo>
                  <a:cubicBezTo>
                    <a:pt x="3587" y="10225"/>
                    <a:pt x="3162" y="12353"/>
                    <a:pt x="2888" y="14542"/>
                  </a:cubicBezTo>
                  <a:cubicBezTo>
                    <a:pt x="2797" y="15150"/>
                    <a:pt x="2706" y="15727"/>
                    <a:pt x="2645" y="16335"/>
                  </a:cubicBezTo>
                  <a:cubicBezTo>
                    <a:pt x="2615" y="16548"/>
                    <a:pt x="2584" y="16761"/>
                    <a:pt x="2584" y="16973"/>
                  </a:cubicBezTo>
                  <a:cubicBezTo>
                    <a:pt x="2554" y="17277"/>
                    <a:pt x="2523" y="17581"/>
                    <a:pt x="2493" y="17885"/>
                  </a:cubicBezTo>
                  <a:cubicBezTo>
                    <a:pt x="2402" y="18432"/>
                    <a:pt x="2341" y="18949"/>
                    <a:pt x="2250" y="19496"/>
                  </a:cubicBezTo>
                  <a:cubicBezTo>
                    <a:pt x="2159" y="20104"/>
                    <a:pt x="2098" y="20742"/>
                    <a:pt x="2007" y="21350"/>
                  </a:cubicBezTo>
                  <a:cubicBezTo>
                    <a:pt x="1855" y="22475"/>
                    <a:pt x="1764" y="23569"/>
                    <a:pt x="1642" y="24694"/>
                  </a:cubicBezTo>
                  <a:cubicBezTo>
                    <a:pt x="1551" y="25758"/>
                    <a:pt x="1338" y="26821"/>
                    <a:pt x="1186" y="27885"/>
                  </a:cubicBezTo>
                  <a:cubicBezTo>
                    <a:pt x="1125" y="28432"/>
                    <a:pt x="1034" y="28980"/>
                    <a:pt x="973" y="29527"/>
                  </a:cubicBezTo>
                  <a:cubicBezTo>
                    <a:pt x="912" y="30104"/>
                    <a:pt x="821" y="30651"/>
                    <a:pt x="761" y="31198"/>
                  </a:cubicBezTo>
                  <a:cubicBezTo>
                    <a:pt x="700" y="31806"/>
                    <a:pt x="639" y="32384"/>
                    <a:pt x="548" y="32961"/>
                  </a:cubicBezTo>
                  <a:cubicBezTo>
                    <a:pt x="487" y="33508"/>
                    <a:pt x="396" y="34025"/>
                    <a:pt x="335" y="34542"/>
                  </a:cubicBezTo>
                  <a:cubicBezTo>
                    <a:pt x="274" y="34967"/>
                    <a:pt x="213" y="35423"/>
                    <a:pt x="153" y="35879"/>
                  </a:cubicBezTo>
                  <a:cubicBezTo>
                    <a:pt x="153" y="36062"/>
                    <a:pt x="122" y="36244"/>
                    <a:pt x="92" y="36426"/>
                  </a:cubicBezTo>
                  <a:cubicBezTo>
                    <a:pt x="92" y="36639"/>
                    <a:pt x="61" y="36852"/>
                    <a:pt x="31" y="37065"/>
                  </a:cubicBezTo>
                  <a:cubicBezTo>
                    <a:pt x="1" y="37156"/>
                    <a:pt x="92" y="37247"/>
                    <a:pt x="183" y="37278"/>
                  </a:cubicBezTo>
                  <a:cubicBezTo>
                    <a:pt x="198" y="37293"/>
                    <a:pt x="213" y="37300"/>
                    <a:pt x="232" y="37300"/>
                  </a:cubicBezTo>
                  <a:cubicBezTo>
                    <a:pt x="251" y="37300"/>
                    <a:pt x="274" y="37293"/>
                    <a:pt x="305" y="37278"/>
                  </a:cubicBezTo>
                  <a:cubicBezTo>
                    <a:pt x="365" y="37278"/>
                    <a:pt x="426" y="37217"/>
                    <a:pt x="457" y="37156"/>
                  </a:cubicBezTo>
                  <a:cubicBezTo>
                    <a:pt x="548" y="36882"/>
                    <a:pt x="609" y="36639"/>
                    <a:pt x="669" y="36396"/>
                  </a:cubicBezTo>
                  <a:cubicBezTo>
                    <a:pt x="730" y="36092"/>
                    <a:pt x="761" y="35819"/>
                    <a:pt x="821" y="35545"/>
                  </a:cubicBezTo>
                  <a:cubicBezTo>
                    <a:pt x="912" y="34998"/>
                    <a:pt x="973" y="34420"/>
                    <a:pt x="1064" y="33873"/>
                  </a:cubicBezTo>
                  <a:cubicBezTo>
                    <a:pt x="1247" y="32779"/>
                    <a:pt x="1368" y="31654"/>
                    <a:pt x="1490" y="30560"/>
                  </a:cubicBezTo>
                  <a:cubicBezTo>
                    <a:pt x="1581" y="30013"/>
                    <a:pt x="1672" y="29496"/>
                    <a:pt x="1733" y="28949"/>
                  </a:cubicBezTo>
                  <a:cubicBezTo>
                    <a:pt x="1824" y="28402"/>
                    <a:pt x="1916" y="27855"/>
                    <a:pt x="2007" y="27308"/>
                  </a:cubicBezTo>
                  <a:cubicBezTo>
                    <a:pt x="2128" y="26791"/>
                    <a:pt x="2220" y="26274"/>
                    <a:pt x="2311" y="25758"/>
                  </a:cubicBezTo>
                  <a:cubicBezTo>
                    <a:pt x="2402" y="25119"/>
                    <a:pt x="2493" y="24481"/>
                    <a:pt x="2584" y="23843"/>
                  </a:cubicBezTo>
                  <a:cubicBezTo>
                    <a:pt x="2736" y="22748"/>
                    <a:pt x="2949" y="21654"/>
                    <a:pt x="3162" y="20560"/>
                  </a:cubicBezTo>
                  <a:cubicBezTo>
                    <a:pt x="3253" y="20074"/>
                    <a:pt x="3344" y="19587"/>
                    <a:pt x="3435" y="19101"/>
                  </a:cubicBezTo>
                  <a:cubicBezTo>
                    <a:pt x="3557" y="18493"/>
                    <a:pt x="3679" y="17885"/>
                    <a:pt x="3770" y="17277"/>
                  </a:cubicBezTo>
                  <a:cubicBezTo>
                    <a:pt x="4013" y="15727"/>
                    <a:pt x="4286" y="14177"/>
                    <a:pt x="4590" y="12657"/>
                  </a:cubicBezTo>
                  <a:cubicBezTo>
                    <a:pt x="4803" y="11654"/>
                    <a:pt x="5046" y="10681"/>
                    <a:pt x="5229" y="9709"/>
                  </a:cubicBezTo>
                  <a:cubicBezTo>
                    <a:pt x="5441" y="8675"/>
                    <a:pt x="5654" y="7642"/>
                    <a:pt x="5867" y="6608"/>
                  </a:cubicBezTo>
                  <a:cubicBezTo>
                    <a:pt x="6049" y="5879"/>
                    <a:pt x="6201" y="5149"/>
                    <a:pt x="6384" y="4420"/>
                  </a:cubicBezTo>
                  <a:cubicBezTo>
                    <a:pt x="6657" y="3326"/>
                    <a:pt x="6931" y="2201"/>
                    <a:pt x="7204" y="1076"/>
                  </a:cubicBezTo>
                  <a:lnTo>
                    <a:pt x="7265" y="864"/>
                  </a:lnTo>
                  <a:cubicBezTo>
                    <a:pt x="7265" y="712"/>
                    <a:pt x="7235" y="590"/>
                    <a:pt x="7174" y="438"/>
                  </a:cubicBezTo>
                  <a:cubicBezTo>
                    <a:pt x="7083" y="256"/>
                    <a:pt x="6900" y="104"/>
                    <a:pt x="6718" y="43"/>
                  </a:cubicBezTo>
                  <a:cubicBezTo>
                    <a:pt x="6622" y="16"/>
                    <a:pt x="6527" y="1"/>
                    <a:pt x="6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1150804" y="3368293"/>
              <a:ext cx="515003" cy="682932"/>
            </a:xfrm>
            <a:custGeom>
              <a:avLst/>
              <a:gdLst/>
              <a:ahLst/>
              <a:cxnLst/>
              <a:rect l="l" t="t" r="r" b="b"/>
              <a:pathLst>
                <a:path w="24105" h="31965" extrusionOk="0">
                  <a:moveTo>
                    <a:pt x="23146" y="0"/>
                  </a:moveTo>
                  <a:cubicBezTo>
                    <a:pt x="22955" y="0"/>
                    <a:pt x="22742" y="68"/>
                    <a:pt x="22615" y="220"/>
                  </a:cubicBezTo>
                  <a:cubicBezTo>
                    <a:pt x="21946" y="920"/>
                    <a:pt x="21308" y="1619"/>
                    <a:pt x="20639" y="2318"/>
                  </a:cubicBezTo>
                  <a:cubicBezTo>
                    <a:pt x="20183" y="2804"/>
                    <a:pt x="19758" y="3321"/>
                    <a:pt x="19302" y="3838"/>
                  </a:cubicBezTo>
                  <a:cubicBezTo>
                    <a:pt x="18846" y="4354"/>
                    <a:pt x="18390" y="4901"/>
                    <a:pt x="17964" y="5449"/>
                  </a:cubicBezTo>
                  <a:cubicBezTo>
                    <a:pt x="17569" y="5965"/>
                    <a:pt x="17174" y="6482"/>
                    <a:pt x="16779" y="6999"/>
                  </a:cubicBezTo>
                  <a:cubicBezTo>
                    <a:pt x="16597" y="7242"/>
                    <a:pt x="16384" y="7485"/>
                    <a:pt x="16201" y="7759"/>
                  </a:cubicBezTo>
                  <a:cubicBezTo>
                    <a:pt x="15958" y="8093"/>
                    <a:pt x="15745" y="8458"/>
                    <a:pt x="15502" y="8792"/>
                  </a:cubicBezTo>
                  <a:cubicBezTo>
                    <a:pt x="15138" y="9339"/>
                    <a:pt x="14803" y="9886"/>
                    <a:pt x="14438" y="10433"/>
                  </a:cubicBezTo>
                  <a:cubicBezTo>
                    <a:pt x="14043" y="11011"/>
                    <a:pt x="13679" y="11588"/>
                    <a:pt x="13283" y="12166"/>
                  </a:cubicBezTo>
                  <a:cubicBezTo>
                    <a:pt x="13071" y="12500"/>
                    <a:pt x="12858" y="12835"/>
                    <a:pt x="12645" y="13169"/>
                  </a:cubicBezTo>
                  <a:cubicBezTo>
                    <a:pt x="12463" y="13443"/>
                    <a:pt x="12280" y="13716"/>
                    <a:pt x="12098" y="13990"/>
                  </a:cubicBezTo>
                  <a:cubicBezTo>
                    <a:pt x="11764" y="14506"/>
                    <a:pt x="11399" y="14993"/>
                    <a:pt x="11065" y="15509"/>
                  </a:cubicBezTo>
                  <a:cubicBezTo>
                    <a:pt x="10639" y="16178"/>
                    <a:pt x="10213" y="16816"/>
                    <a:pt x="9788" y="17455"/>
                  </a:cubicBezTo>
                  <a:cubicBezTo>
                    <a:pt x="9454" y="17972"/>
                    <a:pt x="9089" y="18458"/>
                    <a:pt x="8724" y="18975"/>
                  </a:cubicBezTo>
                  <a:cubicBezTo>
                    <a:pt x="8299" y="19613"/>
                    <a:pt x="7843" y="20221"/>
                    <a:pt x="7417" y="20859"/>
                  </a:cubicBezTo>
                  <a:cubicBezTo>
                    <a:pt x="7052" y="21345"/>
                    <a:pt x="6688" y="21832"/>
                    <a:pt x="6353" y="22318"/>
                  </a:cubicBezTo>
                  <a:cubicBezTo>
                    <a:pt x="5897" y="22956"/>
                    <a:pt x="5441" y="23564"/>
                    <a:pt x="4985" y="24203"/>
                  </a:cubicBezTo>
                  <a:cubicBezTo>
                    <a:pt x="4621" y="24689"/>
                    <a:pt x="4256" y="25175"/>
                    <a:pt x="3891" y="25662"/>
                  </a:cubicBezTo>
                  <a:cubicBezTo>
                    <a:pt x="3648" y="25996"/>
                    <a:pt x="3405" y="26361"/>
                    <a:pt x="3162" y="26695"/>
                  </a:cubicBezTo>
                  <a:cubicBezTo>
                    <a:pt x="2949" y="26969"/>
                    <a:pt x="2767" y="27273"/>
                    <a:pt x="2554" y="27577"/>
                  </a:cubicBezTo>
                  <a:cubicBezTo>
                    <a:pt x="2159" y="28184"/>
                    <a:pt x="1794" y="28792"/>
                    <a:pt x="1368" y="29370"/>
                  </a:cubicBezTo>
                  <a:cubicBezTo>
                    <a:pt x="1125" y="29704"/>
                    <a:pt x="912" y="30039"/>
                    <a:pt x="669" y="30373"/>
                  </a:cubicBezTo>
                  <a:cubicBezTo>
                    <a:pt x="456" y="30707"/>
                    <a:pt x="244" y="31072"/>
                    <a:pt x="61" y="31437"/>
                  </a:cubicBezTo>
                  <a:cubicBezTo>
                    <a:pt x="77" y="31421"/>
                    <a:pt x="84" y="31406"/>
                    <a:pt x="92" y="31391"/>
                  </a:cubicBezTo>
                  <a:lnTo>
                    <a:pt x="92" y="31391"/>
                  </a:lnTo>
                  <a:cubicBezTo>
                    <a:pt x="92" y="31395"/>
                    <a:pt x="92" y="31400"/>
                    <a:pt x="92" y="31406"/>
                  </a:cubicBezTo>
                  <a:cubicBezTo>
                    <a:pt x="1" y="31558"/>
                    <a:pt x="1" y="31710"/>
                    <a:pt x="122" y="31862"/>
                  </a:cubicBezTo>
                  <a:cubicBezTo>
                    <a:pt x="190" y="31931"/>
                    <a:pt x="293" y="31965"/>
                    <a:pt x="391" y="31965"/>
                  </a:cubicBezTo>
                  <a:cubicBezTo>
                    <a:pt x="424" y="31965"/>
                    <a:pt x="456" y="31961"/>
                    <a:pt x="487" y="31953"/>
                  </a:cubicBezTo>
                  <a:cubicBezTo>
                    <a:pt x="548" y="31953"/>
                    <a:pt x="608" y="31953"/>
                    <a:pt x="639" y="31893"/>
                  </a:cubicBezTo>
                  <a:cubicBezTo>
                    <a:pt x="791" y="31771"/>
                    <a:pt x="882" y="31589"/>
                    <a:pt x="1004" y="31437"/>
                  </a:cubicBezTo>
                  <a:cubicBezTo>
                    <a:pt x="1095" y="31315"/>
                    <a:pt x="1186" y="31194"/>
                    <a:pt x="1277" y="31042"/>
                  </a:cubicBezTo>
                  <a:cubicBezTo>
                    <a:pt x="1490" y="30798"/>
                    <a:pt x="1672" y="30525"/>
                    <a:pt x="1855" y="30282"/>
                  </a:cubicBezTo>
                  <a:cubicBezTo>
                    <a:pt x="2311" y="29704"/>
                    <a:pt x="2736" y="29127"/>
                    <a:pt x="3131" y="28519"/>
                  </a:cubicBezTo>
                  <a:cubicBezTo>
                    <a:pt x="3496" y="28002"/>
                    <a:pt x="3861" y="27485"/>
                    <a:pt x="4256" y="26969"/>
                  </a:cubicBezTo>
                  <a:cubicBezTo>
                    <a:pt x="4712" y="26361"/>
                    <a:pt x="5168" y="25753"/>
                    <a:pt x="5654" y="25145"/>
                  </a:cubicBezTo>
                  <a:cubicBezTo>
                    <a:pt x="6019" y="24689"/>
                    <a:pt x="6384" y="24172"/>
                    <a:pt x="6779" y="23686"/>
                  </a:cubicBezTo>
                  <a:cubicBezTo>
                    <a:pt x="7235" y="23078"/>
                    <a:pt x="7721" y="22470"/>
                    <a:pt x="8177" y="21862"/>
                  </a:cubicBezTo>
                  <a:cubicBezTo>
                    <a:pt x="8542" y="21376"/>
                    <a:pt x="8906" y="20889"/>
                    <a:pt x="9241" y="20403"/>
                  </a:cubicBezTo>
                  <a:cubicBezTo>
                    <a:pt x="9697" y="19795"/>
                    <a:pt x="10183" y="19157"/>
                    <a:pt x="10639" y="18549"/>
                  </a:cubicBezTo>
                  <a:cubicBezTo>
                    <a:pt x="11004" y="18063"/>
                    <a:pt x="11338" y="17546"/>
                    <a:pt x="11703" y="17029"/>
                  </a:cubicBezTo>
                  <a:cubicBezTo>
                    <a:pt x="12128" y="16421"/>
                    <a:pt x="12584" y="15783"/>
                    <a:pt x="13010" y="15175"/>
                  </a:cubicBezTo>
                  <a:cubicBezTo>
                    <a:pt x="13405" y="14658"/>
                    <a:pt x="13770" y="14142"/>
                    <a:pt x="14135" y="13625"/>
                  </a:cubicBezTo>
                  <a:cubicBezTo>
                    <a:pt x="14499" y="13047"/>
                    <a:pt x="14894" y="12470"/>
                    <a:pt x="15290" y="11923"/>
                  </a:cubicBezTo>
                  <a:cubicBezTo>
                    <a:pt x="15715" y="11315"/>
                    <a:pt x="16141" y="10707"/>
                    <a:pt x="16566" y="10099"/>
                  </a:cubicBezTo>
                  <a:cubicBezTo>
                    <a:pt x="16718" y="9856"/>
                    <a:pt x="16901" y="9613"/>
                    <a:pt x="17053" y="9370"/>
                  </a:cubicBezTo>
                  <a:cubicBezTo>
                    <a:pt x="17265" y="9126"/>
                    <a:pt x="17448" y="8822"/>
                    <a:pt x="17630" y="8579"/>
                  </a:cubicBezTo>
                  <a:cubicBezTo>
                    <a:pt x="18542" y="7455"/>
                    <a:pt x="19454" y="6360"/>
                    <a:pt x="20366" y="5236"/>
                  </a:cubicBezTo>
                  <a:cubicBezTo>
                    <a:pt x="20791" y="4780"/>
                    <a:pt x="21217" y="4293"/>
                    <a:pt x="21642" y="3838"/>
                  </a:cubicBezTo>
                  <a:cubicBezTo>
                    <a:pt x="22341" y="3078"/>
                    <a:pt x="23071" y="2287"/>
                    <a:pt x="23770" y="1558"/>
                  </a:cubicBezTo>
                  <a:cubicBezTo>
                    <a:pt x="23952" y="1376"/>
                    <a:pt x="24044" y="1193"/>
                    <a:pt x="24074" y="950"/>
                  </a:cubicBezTo>
                  <a:cubicBezTo>
                    <a:pt x="24104" y="707"/>
                    <a:pt x="24013" y="464"/>
                    <a:pt x="23861" y="281"/>
                  </a:cubicBezTo>
                  <a:cubicBezTo>
                    <a:pt x="23709" y="129"/>
                    <a:pt x="23496" y="8"/>
                    <a:pt x="23253" y="8"/>
                  </a:cubicBezTo>
                  <a:cubicBezTo>
                    <a:pt x="23219" y="3"/>
                    <a:pt x="23183" y="0"/>
                    <a:pt x="23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1180672" y="3779057"/>
              <a:ext cx="628644" cy="258452"/>
            </a:xfrm>
            <a:custGeom>
              <a:avLst/>
              <a:gdLst/>
              <a:ahLst/>
              <a:cxnLst/>
              <a:rect l="l" t="t" r="r" b="b"/>
              <a:pathLst>
                <a:path w="29424" h="12097" extrusionOk="0">
                  <a:moveTo>
                    <a:pt x="28948" y="1"/>
                  </a:moveTo>
                  <a:cubicBezTo>
                    <a:pt x="28904" y="1"/>
                    <a:pt x="28860" y="7"/>
                    <a:pt x="28816" y="22"/>
                  </a:cubicBezTo>
                  <a:cubicBezTo>
                    <a:pt x="27843" y="265"/>
                    <a:pt x="26871" y="539"/>
                    <a:pt x="25898" y="843"/>
                  </a:cubicBezTo>
                  <a:cubicBezTo>
                    <a:pt x="25685" y="904"/>
                    <a:pt x="25472" y="964"/>
                    <a:pt x="25260" y="1025"/>
                  </a:cubicBezTo>
                  <a:cubicBezTo>
                    <a:pt x="25047" y="1116"/>
                    <a:pt x="24834" y="1177"/>
                    <a:pt x="24621" y="1268"/>
                  </a:cubicBezTo>
                  <a:cubicBezTo>
                    <a:pt x="24226" y="1390"/>
                    <a:pt x="23831" y="1542"/>
                    <a:pt x="23436" y="1694"/>
                  </a:cubicBezTo>
                  <a:cubicBezTo>
                    <a:pt x="21825" y="2271"/>
                    <a:pt x="20214" y="2879"/>
                    <a:pt x="18633" y="3487"/>
                  </a:cubicBezTo>
                  <a:cubicBezTo>
                    <a:pt x="17843" y="3791"/>
                    <a:pt x="17053" y="4095"/>
                    <a:pt x="16293" y="4399"/>
                  </a:cubicBezTo>
                  <a:cubicBezTo>
                    <a:pt x="15928" y="4521"/>
                    <a:pt x="15563" y="4673"/>
                    <a:pt x="15199" y="4825"/>
                  </a:cubicBezTo>
                  <a:cubicBezTo>
                    <a:pt x="14712" y="5007"/>
                    <a:pt x="14256" y="5189"/>
                    <a:pt x="13770" y="5372"/>
                  </a:cubicBezTo>
                  <a:cubicBezTo>
                    <a:pt x="13375" y="5554"/>
                    <a:pt x="12949" y="5736"/>
                    <a:pt x="12554" y="5888"/>
                  </a:cubicBezTo>
                  <a:cubicBezTo>
                    <a:pt x="12220" y="6040"/>
                    <a:pt x="11855" y="6192"/>
                    <a:pt x="11521" y="6344"/>
                  </a:cubicBezTo>
                  <a:cubicBezTo>
                    <a:pt x="10730" y="6709"/>
                    <a:pt x="9910" y="7104"/>
                    <a:pt x="9119" y="7469"/>
                  </a:cubicBezTo>
                  <a:cubicBezTo>
                    <a:pt x="8329" y="7834"/>
                    <a:pt x="7569" y="8199"/>
                    <a:pt x="6809" y="8594"/>
                  </a:cubicBezTo>
                  <a:cubicBezTo>
                    <a:pt x="6080" y="8928"/>
                    <a:pt x="5320" y="9293"/>
                    <a:pt x="4590" y="9658"/>
                  </a:cubicBezTo>
                  <a:cubicBezTo>
                    <a:pt x="3831" y="10022"/>
                    <a:pt x="3101" y="10357"/>
                    <a:pt x="2341" y="10691"/>
                  </a:cubicBezTo>
                  <a:cubicBezTo>
                    <a:pt x="2007" y="10843"/>
                    <a:pt x="1642" y="10995"/>
                    <a:pt x="1308" y="11117"/>
                  </a:cubicBezTo>
                  <a:cubicBezTo>
                    <a:pt x="913" y="11299"/>
                    <a:pt x="548" y="11420"/>
                    <a:pt x="183" y="11572"/>
                  </a:cubicBezTo>
                  <a:cubicBezTo>
                    <a:pt x="31" y="11633"/>
                    <a:pt x="1" y="11816"/>
                    <a:pt x="62" y="11937"/>
                  </a:cubicBezTo>
                  <a:cubicBezTo>
                    <a:pt x="112" y="12038"/>
                    <a:pt x="204" y="12097"/>
                    <a:pt x="303" y="12097"/>
                  </a:cubicBezTo>
                  <a:cubicBezTo>
                    <a:pt x="324" y="12097"/>
                    <a:pt x="345" y="12094"/>
                    <a:pt x="365" y="12089"/>
                  </a:cubicBezTo>
                  <a:cubicBezTo>
                    <a:pt x="396" y="12089"/>
                    <a:pt x="396" y="12059"/>
                    <a:pt x="426" y="12059"/>
                  </a:cubicBezTo>
                  <a:cubicBezTo>
                    <a:pt x="1186" y="11724"/>
                    <a:pt x="1976" y="11420"/>
                    <a:pt x="2736" y="11117"/>
                  </a:cubicBezTo>
                  <a:cubicBezTo>
                    <a:pt x="3587" y="10752"/>
                    <a:pt x="4408" y="10387"/>
                    <a:pt x="5229" y="10022"/>
                  </a:cubicBezTo>
                  <a:cubicBezTo>
                    <a:pt x="5989" y="9688"/>
                    <a:pt x="6749" y="9354"/>
                    <a:pt x="7508" y="8989"/>
                  </a:cubicBezTo>
                  <a:cubicBezTo>
                    <a:pt x="8208" y="8685"/>
                    <a:pt x="8937" y="8381"/>
                    <a:pt x="9636" y="8047"/>
                  </a:cubicBezTo>
                  <a:cubicBezTo>
                    <a:pt x="10122" y="7834"/>
                    <a:pt x="10578" y="7621"/>
                    <a:pt x="11065" y="7439"/>
                  </a:cubicBezTo>
                  <a:cubicBezTo>
                    <a:pt x="11460" y="7256"/>
                    <a:pt x="11885" y="7074"/>
                    <a:pt x="12281" y="6922"/>
                  </a:cubicBezTo>
                  <a:cubicBezTo>
                    <a:pt x="12615" y="6770"/>
                    <a:pt x="12980" y="6618"/>
                    <a:pt x="13314" y="6496"/>
                  </a:cubicBezTo>
                  <a:cubicBezTo>
                    <a:pt x="13648" y="6344"/>
                    <a:pt x="14013" y="6223"/>
                    <a:pt x="14347" y="6071"/>
                  </a:cubicBezTo>
                  <a:lnTo>
                    <a:pt x="15806" y="5524"/>
                  </a:lnTo>
                  <a:cubicBezTo>
                    <a:pt x="16202" y="5372"/>
                    <a:pt x="16627" y="5250"/>
                    <a:pt x="17022" y="5098"/>
                  </a:cubicBezTo>
                  <a:cubicBezTo>
                    <a:pt x="17752" y="4855"/>
                    <a:pt x="18481" y="4612"/>
                    <a:pt x="19211" y="4338"/>
                  </a:cubicBezTo>
                  <a:cubicBezTo>
                    <a:pt x="20883" y="3700"/>
                    <a:pt x="22554" y="3092"/>
                    <a:pt x="24256" y="2454"/>
                  </a:cubicBezTo>
                  <a:cubicBezTo>
                    <a:pt x="24682" y="2302"/>
                    <a:pt x="25077" y="2150"/>
                    <a:pt x="25503" y="1998"/>
                  </a:cubicBezTo>
                  <a:cubicBezTo>
                    <a:pt x="25959" y="1846"/>
                    <a:pt x="26384" y="1724"/>
                    <a:pt x="26810" y="1603"/>
                  </a:cubicBezTo>
                  <a:cubicBezTo>
                    <a:pt x="27539" y="1390"/>
                    <a:pt x="28269" y="1177"/>
                    <a:pt x="28998" y="995"/>
                  </a:cubicBezTo>
                  <a:cubicBezTo>
                    <a:pt x="29150" y="934"/>
                    <a:pt x="29241" y="873"/>
                    <a:pt x="29333" y="782"/>
                  </a:cubicBezTo>
                  <a:cubicBezTo>
                    <a:pt x="29393" y="660"/>
                    <a:pt x="29424" y="539"/>
                    <a:pt x="29393" y="387"/>
                  </a:cubicBezTo>
                  <a:cubicBezTo>
                    <a:pt x="29368" y="183"/>
                    <a:pt x="29172" y="1"/>
                    <a:pt x="2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758564" y="3838345"/>
              <a:ext cx="329918" cy="202262"/>
            </a:xfrm>
            <a:custGeom>
              <a:avLst/>
              <a:gdLst/>
              <a:ahLst/>
              <a:cxnLst/>
              <a:rect l="l" t="t" r="r" b="b"/>
              <a:pathLst>
                <a:path w="15442" h="9467" extrusionOk="0">
                  <a:moveTo>
                    <a:pt x="396" y="1"/>
                  </a:moveTo>
                  <a:cubicBezTo>
                    <a:pt x="281" y="1"/>
                    <a:pt x="165" y="56"/>
                    <a:pt x="92" y="165"/>
                  </a:cubicBezTo>
                  <a:cubicBezTo>
                    <a:pt x="1" y="317"/>
                    <a:pt x="31" y="591"/>
                    <a:pt x="213" y="682"/>
                  </a:cubicBezTo>
                  <a:cubicBezTo>
                    <a:pt x="487" y="834"/>
                    <a:pt x="730" y="1016"/>
                    <a:pt x="1004" y="1168"/>
                  </a:cubicBezTo>
                  <a:cubicBezTo>
                    <a:pt x="1247" y="1320"/>
                    <a:pt x="1490" y="1442"/>
                    <a:pt x="1733" y="1594"/>
                  </a:cubicBezTo>
                  <a:cubicBezTo>
                    <a:pt x="2037" y="1776"/>
                    <a:pt x="2341" y="1958"/>
                    <a:pt x="2675" y="2110"/>
                  </a:cubicBezTo>
                  <a:cubicBezTo>
                    <a:pt x="3131" y="2384"/>
                    <a:pt x="3587" y="2627"/>
                    <a:pt x="4043" y="2870"/>
                  </a:cubicBezTo>
                  <a:cubicBezTo>
                    <a:pt x="4408" y="3083"/>
                    <a:pt x="4773" y="3296"/>
                    <a:pt x="5107" y="3509"/>
                  </a:cubicBezTo>
                  <a:cubicBezTo>
                    <a:pt x="5836" y="3934"/>
                    <a:pt x="6536" y="4360"/>
                    <a:pt x="7235" y="4785"/>
                  </a:cubicBezTo>
                  <a:cubicBezTo>
                    <a:pt x="7934" y="5241"/>
                    <a:pt x="8663" y="5667"/>
                    <a:pt x="9362" y="6123"/>
                  </a:cubicBezTo>
                  <a:cubicBezTo>
                    <a:pt x="9697" y="6305"/>
                    <a:pt x="10061" y="6518"/>
                    <a:pt x="10396" y="6700"/>
                  </a:cubicBezTo>
                  <a:cubicBezTo>
                    <a:pt x="10730" y="6913"/>
                    <a:pt x="11034" y="7095"/>
                    <a:pt x="11369" y="7278"/>
                  </a:cubicBezTo>
                  <a:cubicBezTo>
                    <a:pt x="12098" y="7673"/>
                    <a:pt x="12858" y="8098"/>
                    <a:pt x="13587" y="8524"/>
                  </a:cubicBezTo>
                  <a:cubicBezTo>
                    <a:pt x="14043" y="8828"/>
                    <a:pt x="14530" y="9132"/>
                    <a:pt x="14986" y="9405"/>
                  </a:cubicBezTo>
                  <a:cubicBezTo>
                    <a:pt x="15046" y="9466"/>
                    <a:pt x="15138" y="9466"/>
                    <a:pt x="15198" y="9466"/>
                  </a:cubicBezTo>
                  <a:cubicBezTo>
                    <a:pt x="15259" y="9466"/>
                    <a:pt x="15320" y="9405"/>
                    <a:pt x="15381" y="9345"/>
                  </a:cubicBezTo>
                  <a:cubicBezTo>
                    <a:pt x="15442" y="9223"/>
                    <a:pt x="15411" y="9071"/>
                    <a:pt x="15290" y="8980"/>
                  </a:cubicBezTo>
                  <a:cubicBezTo>
                    <a:pt x="14925" y="8706"/>
                    <a:pt x="14560" y="8433"/>
                    <a:pt x="14165" y="8190"/>
                  </a:cubicBezTo>
                  <a:cubicBezTo>
                    <a:pt x="13861" y="7977"/>
                    <a:pt x="13527" y="7764"/>
                    <a:pt x="13192" y="7582"/>
                  </a:cubicBezTo>
                  <a:cubicBezTo>
                    <a:pt x="12432" y="7126"/>
                    <a:pt x="11672" y="6670"/>
                    <a:pt x="10913" y="6214"/>
                  </a:cubicBezTo>
                  <a:cubicBezTo>
                    <a:pt x="10578" y="6001"/>
                    <a:pt x="10213" y="5788"/>
                    <a:pt x="9879" y="5576"/>
                  </a:cubicBezTo>
                  <a:cubicBezTo>
                    <a:pt x="9514" y="5363"/>
                    <a:pt x="9180" y="5150"/>
                    <a:pt x="8846" y="4937"/>
                  </a:cubicBezTo>
                  <a:cubicBezTo>
                    <a:pt x="8177" y="4512"/>
                    <a:pt x="7508" y="4086"/>
                    <a:pt x="6840" y="3661"/>
                  </a:cubicBezTo>
                  <a:cubicBezTo>
                    <a:pt x="6475" y="3448"/>
                    <a:pt x="6140" y="3235"/>
                    <a:pt x="5776" y="3022"/>
                  </a:cubicBezTo>
                  <a:cubicBezTo>
                    <a:pt x="5381" y="2779"/>
                    <a:pt x="4955" y="2536"/>
                    <a:pt x="4560" y="2293"/>
                  </a:cubicBezTo>
                  <a:cubicBezTo>
                    <a:pt x="4438" y="2232"/>
                    <a:pt x="4286" y="2141"/>
                    <a:pt x="4165" y="2080"/>
                  </a:cubicBezTo>
                  <a:cubicBezTo>
                    <a:pt x="3891" y="1928"/>
                    <a:pt x="3618" y="1776"/>
                    <a:pt x="3374" y="1654"/>
                  </a:cubicBezTo>
                  <a:cubicBezTo>
                    <a:pt x="3070" y="1472"/>
                    <a:pt x="2797" y="1320"/>
                    <a:pt x="2493" y="1168"/>
                  </a:cubicBezTo>
                  <a:cubicBezTo>
                    <a:pt x="2189" y="986"/>
                    <a:pt x="1885" y="803"/>
                    <a:pt x="1581" y="621"/>
                  </a:cubicBezTo>
                  <a:cubicBezTo>
                    <a:pt x="1247" y="439"/>
                    <a:pt x="943" y="256"/>
                    <a:pt x="608" y="74"/>
                  </a:cubicBezTo>
                  <a:cubicBezTo>
                    <a:pt x="548" y="25"/>
                    <a:pt x="472" y="1"/>
                    <a:pt x="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7" name="Google Shape;1867;p41"/>
          <p:cNvSpPr/>
          <p:nvPr/>
        </p:nvSpPr>
        <p:spPr>
          <a:xfrm>
            <a:off x="-11" y="3421904"/>
            <a:ext cx="9143654" cy="1869354"/>
          </a:xfrm>
          <a:custGeom>
            <a:avLst/>
            <a:gdLst/>
            <a:ahLst/>
            <a:cxnLst/>
            <a:rect l="l" t="t" r="r" b="b"/>
            <a:pathLst>
              <a:path w="284960" h="58258" extrusionOk="0">
                <a:moveTo>
                  <a:pt x="20963" y="0"/>
                </a:moveTo>
                <a:cubicBezTo>
                  <a:pt x="13910" y="0"/>
                  <a:pt x="6895" y="690"/>
                  <a:pt x="0" y="2258"/>
                </a:cubicBezTo>
                <a:lnTo>
                  <a:pt x="0" y="38611"/>
                </a:lnTo>
                <a:cubicBezTo>
                  <a:pt x="5599" y="37989"/>
                  <a:pt x="11218" y="37713"/>
                  <a:pt x="16850" y="37713"/>
                </a:cubicBezTo>
                <a:cubicBezTo>
                  <a:pt x="45615" y="37713"/>
                  <a:pt x="74729" y="44905"/>
                  <a:pt x="103376" y="49887"/>
                </a:cubicBezTo>
                <a:cubicBezTo>
                  <a:pt x="134106" y="55237"/>
                  <a:pt x="165261" y="58033"/>
                  <a:pt x="196447" y="58246"/>
                </a:cubicBezTo>
                <a:cubicBezTo>
                  <a:pt x="197487" y="58253"/>
                  <a:pt x="198529" y="58257"/>
                  <a:pt x="199573" y="58257"/>
                </a:cubicBezTo>
                <a:cubicBezTo>
                  <a:pt x="229113" y="58257"/>
                  <a:pt x="259858" y="55189"/>
                  <a:pt x="284960" y="40070"/>
                </a:cubicBezTo>
                <a:lnTo>
                  <a:pt x="284960" y="11923"/>
                </a:lnTo>
                <a:cubicBezTo>
                  <a:pt x="253960" y="28846"/>
                  <a:pt x="218747" y="38790"/>
                  <a:pt x="183652" y="38790"/>
                </a:cubicBezTo>
                <a:cubicBezTo>
                  <a:pt x="170778" y="38790"/>
                  <a:pt x="157920" y="37451"/>
                  <a:pt x="145291" y="34629"/>
                </a:cubicBezTo>
                <a:cubicBezTo>
                  <a:pt x="126902" y="30525"/>
                  <a:pt x="109364" y="23413"/>
                  <a:pt x="91734" y="16726"/>
                </a:cubicBezTo>
                <a:cubicBezTo>
                  <a:pt x="85290" y="14264"/>
                  <a:pt x="78816" y="11863"/>
                  <a:pt x="72311" y="9674"/>
                </a:cubicBezTo>
                <a:cubicBezTo>
                  <a:pt x="55774" y="4147"/>
                  <a:pt x="38254" y="0"/>
                  <a:pt x="20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41"/>
          <p:cNvSpPr/>
          <p:nvPr/>
        </p:nvSpPr>
        <p:spPr>
          <a:xfrm>
            <a:off x="-11" y="4395513"/>
            <a:ext cx="9143654" cy="747671"/>
          </a:xfrm>
          <a:custGeom>
            <a:avLst/>
            <a:gdLst/>
            <a:ahLst/>
            <a:cxnLst/>
            <a:rect l="l" t="t" r="r" b="b"/>
            <a:pathLst>
              <a:path w="284960" h="23301" extrusionOk="0">
                <a:moveTo>
                  <a:pt x="16850" y="1"/>
                </a:moveTo>
                <a:cubicBezTo>
                  <a:pt x="11218" y="1"/>
                  <a:pt x="5599" y="277"/>
                  <a:pt x="0" y="899"/>
                </a:cubicBezTo>
                <a:lnTo>
                  <a:pt x="0" y="23300"/>
                </a:lnTo>
                <a:lnTo>
                  <a:pt x="284960" y="23300"/>
                </a:lnTo>
                <a:lnTo>
                  <a:pt x="284960" y="2358"/>
                </a:lnTo>
                <a:cubicBezTo>
                  <a:pt x="259960" y="17416"/>
                  <a:pt x="229390" y="20548"/>
                  <a:pt x="199935" y="20548"/>
                </a:cubicBezTo>
                <a:cubicBezTo>
                  <a:pt x="198771" y="20548"/>
                  <a:pt x="197608" y="20543"/>
                  <a:pt x="196447" y="20534"/>
                </a:cubicBezTo>
                <a:cubicBezTo>
                  <a:pt x="165261" y="20321"/>
                  <a:pt x="134106" y="17525"/>
                  <a:pt x="103376" y="12175"/>
                </a:cubicBezTo>
                <a:cubicBezTo>
                  <a:pt x="74729" y="7193"/>
                  <a:pt x="45615" y="1"/>
                  <a:pt x="168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41"/>
          <p:cNvSpPr txBox="1">
            <a:spLocks noGrp="1"/>
          </p:cNvSpPr>
          <p:nvPr>
            <p:ph type="title"/>
          </p:nvPr>
        </p:nvSpPr>
        <p:spPr>
          <a:xfrm>
            <a:off x="713250" y="539400"/>
            <a:ext cx="42810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0" name="Google Shape;1870;p41"/>
          <p:cNvSpPr txBox="1">
            <a:spLocks noGrp="1"/>
          </p:cNvSpPr>
          <p:nvPr>
            <p:ph type="subTitle" idx="1"/>
          </p:nvPr>
        </p:nvSpPr>
        <p:spPr>
          <a:xfrm>
            <a:off x="713100" y="1324200"/>
            <a:ext cx="4281000" cy="16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1" name="Google Shape;1871;p41"/>
          <p:cNvGrpSpPr/>
          <p:nvPr/>
        </p:nvGrpSpPr>
        <p:grpSpPr>
          <a:xfrm>
            <a:off x="713244" y="3661955"/>
            <a:ext cx="491944" cy="747565"/>
            <a:chOff x="4206300" y="557025"/>
            <a:chExt cx="1522575" cy="2313725"/>
          </a:xfrm>
        </p:grpSpPr>
        <p:sp>
          <p:nvSpPr>
            <p:cNvPr id="1872" name="Google Shape;1872;p41"/>
            <p:cNvSpPr/>
            <p:nvPr/>
          </p:nvSpPr>
          <p:spPr>
            <a:xfrm>
              <a:off x="4206300" y="1901550"/>
              <a:ext cx="657925" cy="763300"/>
            </a:xfrm>
            <a:custGeom>
              <a:avLst/>
              <a:gdLst/>
              <a:ahLst/>
              <a:cxnLst/>
              <a:rect l="l" t="t" r="r" b="b"/>
              <a:pathLst>
                <a:path w="26317" h="30532" extrusionOk="0">
                  <a:moveTo>
                    <a:pt x="5278" y="0"/>
                  </a:moveTo>
                  <a:cubicBezTo>
                    <a:pt x="4760" y="0"/>
                    <a:pt x="4242" y="55"/>
                    <a:pt x="3735" y="180"/>
                  </a:cubicBezTo>
                  <a:cubicBezTo>
                    <a:pt x="2331" y="556"/>
                    <a:pt x="1028" y="1559"/>
                    <a:pt x="577" y="2937"/>
                  </a:cubicBezTo>
                  <a:cubicBezTo>
                    <a:pt x="0" y="4742"/>
                    <a:pt x="1003" y="6722"/>
                    <a:pt x="2406" y="7925"/>
                  </a:cubicBezTo>
                  <a:cubicBezTo>
                    <a:pt x="3835" y="9153"/>
                    <a:pt x="5664" y="9829"/>
                    <a:pt x="7369" y="10581"/>
                  </a:cubicBezTo>
                  <a:cubicBezTo>
                    <a:pt x="15915" y="14441"/>
                    <a:pt x="22807" y="21759"/>
                    <a:pt x="26166" y="30531"/>
                  </a:cubicBezTo>
                  <a:lnTo>
                    <a:pt x="26316" y="30281"/>
                  </a:lnTo>
                  <a:cubicBezTo>
                    <a:pt x="25364" y="24692"/>
                    <a:pt x="23634" y="19228"/>
                    <a:pt x="21228" y="14090"/>
                  </a:cubicBezTo>
                  <a:cubicBezTo>
                    <a:pt x="18472" y="8200"/>
                    <a:pt x="14286" y="2336"/>
                    <a:pt x="8045" y="456"/>
                  </a:cubicBezTo>
                  <a:cubicBezTo>
                    <a:pt x="7157" y="181"/>
                    <a:pt x="6217" y="0"/>
                    <a:pt x="5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4950025" y="1763000"/>
              <a:ext cx="643525" cy="364250"/>
            </a:xfrm>
            <a:custGeom>
              <a:avLst/>
              <a:gdLst/>
              <a:ahLst/>
              <a:cxnLst/>
              <a:rect l="l" t="t" r="r" b="b"/>
              <a:pathLst>
                <a:path w="25741" h="14570" extrusionOk="0">
                  <a:moveTo>
                    <a:pt x="21626" y="1"/>
                  </a:moveTo>
                  <a:cubicBezTo>
                    <a:pt x="19289" y="1"/>
                    <a:pt x="16945" y="593"/>
                    <a:pt x="14763" y="1461"/>
                  </a:cubicBezTo>
                  <a:cubicBezTo>
                    <a:pt x="8723" y="3842"/>
                    <a:pt x="3535" y="8329"/>
                    <a:pt x="327" y="13968"/>
                  </a:cubicBezTo>
                  <a:lnTo>
                    <a:pt x="1" y="14569"/>
                  </a:lnTo>
                  <a:cubicBezTo>
                    <a:pt x="3083" y="11311"/>
                    <a:pt x="6943" y="8805"/>
                    <a:pt x="11179" y="7301"/>
                  </a:cubicBezTo>
                  <a:cubicBezTo>
                    <a:pt x="15013" y="5948"/>
                    <a:pt x="19074" y="5446"/>
                    <a:pt x="22958" y="4218"/>
                  </a:cubicBezTo>
                  <a:cubicBezTo>
                    <a:pt x="23635" y="4018"/>
                    <a:pt x="24362" y="3767"/>
                    <a:pt x="24888" y="3241"/>
                  </a:cubicBezTo>
                  <a:cubicBezTo>
                    <a:pt x="25414" y="2740"/>
                    <a:pt x="25740" y="1938"/>
                    <a:pt x="25439" y="1261"/>
                  </a:cubicBezTo>
                  <a:cubicBezTo>
                    <a:pt x="25114" y="484"/>
                    <a:pt x="24161" y="208"/>
                    <a:pt x="23309" y="108"/>
                  </a:cubicBezTo>
                  <a:cubicBezTo>
                    <a:pt x="22750" y="35"/>
                    <a:pt x="22188" y="1"/>
                    <a:pt x="21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4864825" y="2067100"/>
              <a:ext cx="417950" cy="507525"/>
            </a:xfrm>
            <a:custGeom>
              <a:avLst/>
              <a:gdLst/>
              <a:ahLst/>
              <a:cxnLst/>
              <a:rect l="l" t="t" r="r" b="b"/>
              <a:pathLst>
                <a:path w="16718" h="20301" extrusionOk="0">
                  <a:moveTo>
                    <a:pt x="14342" y="0"/>
                  </a:moveTo>
                  <a:cubicBezTo>
                    <a:pt x="12439" y="0"/>
                    <a:pt x="10718" y="1303"/>
                    <a:pt x="9299" y="2606"/>
                  </a:cubicBezTo>
                  <a:cubicBezTo>
                    <a:pt x="5213" y="6390"/>
                    <a:pt x="1730" y="11152"/>
                    <a:pt x="953" y="16666"/>
                  </a:cubicBezTo>
                  <a:lnTo>
                    <a:pt x="0" y="20300"/>
                  </a:lnTo>
                  <a:cubicBezTo>
                    <a:pt x="3133" y="15814"/>
                    <a:pt x="6817" y="11704"/>
                    <a:pt x="10978" y="8145"/>
                  </a:cubicBezTo>
                  <a:cubicBezTo>
                    <a:pt x="12832" y="6541"/>
                    <a:pt x="14812" y="5012"/>
                    <a:pt x="16091" y="2932"/>
                  </a:cubicBezTo>
                  <a:cubicBezTo>
                    <a:pt x="16416" y="2405"/>
                    <a:pt x="16717" y="1754"/>
                    <a:pt x="16517" y="1152"/>
                  </a:cubicBezTo>
                  <a:cubicBezTo>
                    <a:pt x="16291" y="450"/>
                    <a:pt x="15514" y="100"/>
                    <a:pt x="14787" y="24"/>
                  </a:cubicBezTo>
                  <a:cubicBezTo>
                    <a:pt x="14638" y="8"/>
                    <a:pt x="14490" y="0"/>
                    <a:pt x="1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4733125" y="1717100"/>
              <a:ext cx="202250" cy="479675"/>
            </a:xfrm>
            <a:custGeom>
              <a:avLst/>
              <a:gdLst/>
              <a:ahLst/>
              <a:cxnLst/>
              <a:rect l="l" t="t" r="r" b="b"/>
              <a:pathLst>
                <a:path w="8090" h="19187" extrusionOk="0">
                  <a:moveTo>
                    <a:pt x="154" y="0"/>
                  </a:moveTo>
                  <a:cubicBezTo>
                    <a:pt x="77" y="0"/>
                    <a:pt x="0" y="60"/>
                    <a:pt x="30" y="165"/>
                  </a:cubicBezTo>
                  <a:cubicBezTo>
                    <a:pt x="782" y="3323"/>
                    <a:pt x="2211" y="6305"/>
                    <a:pt x="3589" y="9212"/>
                  </a:cubicBezTo>
                  <a:cubicBezTo>
                    <a:pt x="5118" y="12370"/>
                    <a:pt x="6847" y="15528"/>
                    <a:pt x="7524" y="18987"/>
                  </a:cubicBezTo>
                  <a:cubicBezTo>
                    <a:pt x="7546" y="19122"/>
                    <a:pt x="7666" y="19186"/>
                    <a:pt x="7787" y="19186"/>
                  </a:cubicBezTo>
                  <a:cubicBezTo>
                    <a:pt x="7936" y="19186"/>
                    <a:pt x="8089" y="19091"/>
                    <a:pt x="8075" y="18912"/>
                  </a:cubicBezTo>
                  <a:cubicBezTo>
                    <a:pt x="7950" y="15854"/>
                    <a:pt x="5995" y="12721"/>
                    <a:pt x="4667" y="10039"/>
                  </a:cubicBezTo>
                  <a:cubicBezTo>
                    <a:pt x="3063" y="6781"/>
                    <a:pt x="1534" y="3523"/>
                    <a:pt x="281" y="89"/>
                  </a:cubicBezTo>
                  <a:cubicBezTo>
                    <a:pt x="260" y="28"/>
                    <a:pt x="20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4854175" y="1470000"/>
              <a:ext cx="494675" cy="1400750"/>
            </a:xfrm>
            <a:custGeom>
              <a:avLst/>
              <a:gdLst/>
              <a:ahLst/>
              <a:cxnLst/>
              <a:rect l="l" t="t" r="r" b="b"/>
              <a:pathLst>
                <a:path w="19787" h="56030" extrusionOk="0">
                  <a:moveTo>
                    <a:pt x="19499" y="1"/>
                  </a:moveTo>
                  <a:cubicBezTo>
                    <a:pt x="19434" y="1"/>
                    <a:pt x="19370" y="30"/>
                    <a:pt x="19324" y="99"/>
                  </a:cubicBezTo>
                  <a:cubicBezTo>
                    <a:pt x="16341" y="4585"/>
                    <a:pt x="13434" y="9146"/>
                    <a:pt x="10577" y="13708"/>
                  </a:cubicBezTo>
                  <a:cubicBezTo>
                    <a:pt x="9173" y="15913"/>
                    <a:pt x="7795" y="18119"/>
                    <a:pt x="6391" y="20324"/>
                  </a:cubicBezTo>
                  <a:cubicBezTo>
                    <a:pt x="5188" y="22254"/>
                    <a:pt x="3960" y="24184"/>
                    <a:pt x="3183" y="26314"/>
                  </a:cubicBezTo>
                  <a:cubicBezTo>
                    <a:pt x="1579" y="30675"/>
                    <a:pt x="1253" y="35638"/>
                    <a:pt x="777" y="40224"/>
                  </a:cubicBezTo>
                  <a:cubicBezTo>
                    <a:pt x="251" y="45312"/>
                    <a:pt x="0" y="50450"/>
                    <a:pt x="201" y="55588"/>
                  </a:cubicBezTo>
                  <a:cubicBezTo>
                    <a:pt x="213" y="55879"/>
                    <a:pt x="456" y="56030"/>
                    <a:pt x="691" y="56030"/>
                  </a:cubicBezTo>
                  <a:cubicBezTo>
                    <a:pt x="920" y="56030"/>
                    <a:pt x="1140" y="55885"/>
                    <a:pt x="1128" y="55588"/>
                  </a:cubicBezTo>
                  <a:cubicBezTo>
                    <a:pt x="927" y="50625"/>
                    <a:pt x="1128" y="45663"/>
                    <a:pt x="1629" y="40725"/>
                  </a:cubicBezTo>
                  <a:cubicBezTo>
                    <a:pt x="2080" y="36064"/>
                    <a:pt x="2381" y="31001"/>
                    <a:pt x="4035" y="26565"/>
                  </a:cubicBezTo>
                  <a:cubicBezTo>
                    <a:pt x="4837" y="24334"/>
                    <a:pt x="6166" y="22329"/>
                    <a:pt x="7419" y="20324"/>
                  </a:cubicBezTo>
                  <a:cubicBezTo>
                    <a:pt x="8797" y="18119"/>
                    <a:pt x="10176" y="15913"/>
                    <a:pt x="11554" y="13683"/>
                  </a:cubicBezTo>
                  <a:cubicBezTo>
                    <a:pt x="14311" y="9272"/>
                    <a:pt x="17043" y="4811"/>
                    <a:pt x="19700" y="324"/>
                  </a:cubicBezTo>
                  <a:cubicBezTo>
                    <a:pt x="19786" y="150"/>
                    <a:pt x="19644" y="1"/>
                    <a:pt x="19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4288375" y="557025"/>
              <a:ext cx="452400" cy="480625"/>
            </a:xfrm>
            <a:custGeom>
              <a:avLst/>
              <a:gdLst/>
              <a:ahLst/>
              <a:cxnLst/>
              <a:rect l="l" t="t" r="r" b="b"/>
              <a:pathLst>
                <a:path w="18096" h="19225" extrusionOk="0">
                  <a:moveTo>
                    <a:pt x="4537" y="1"/>
                  </a:moveTo>
                  <a:cubicBezTo>
                    <a:pt x="4637" y="4337"/>
                    <a:pt x="5564" y="8623"/>
                    <a:pt x="7244" y="12608"/>
                  </a:cubicBezTo>
                  <a:cubicBezTo>
                    <a:pt x="5940" y="11530"/>
                    <a:pt x="4612" y="10452"/>
                    <a:pt x="3284" y="9374"/>
                  </a:cubicBezTo>
                  <a:cubicBezTo>
                    <a:pt x="2626" y="8838"/>
                    <a:pt x="1729" y="8301"/>
                    <a:pt x="948" y="8301"/>
                  </a:cubicBezTo>
                  <a:cubicBezTo>
                    <a:pt x="598" y="8301"/>
                    <a:pt x="272" y="8409"/>
                    <a:pt x="0" y="8673"/>
                  </a:cubicBezTo>
                  <a:cubicBezTo>
                    <a:pt x="1229" y="10252"/>
                    <a:pt x="2933" y="11379"/>
                    <a:pt x="4437" y="12733"/>
                  </a:cubicBezTo>
                  <a:cubicBezTo>
                    <a:pt x="6492" y="14537"/>
                    <a:pt x="8196" y="16768"/>
                    <a:pt x="9424" y="19224"/>
                  </a:cubicBezTo>
                  <a:lnTo>
                    <a:pt x="12306" y="19099"/>
                  </a:lnTo>
                  <a:cubicBezTo>
                    <a:pt x="11880" y="17019"/>
                    <a:pt x="12732" y="14888"/>
                    <a:pt x="13885" y="13134"/>
                  </a:cubicBezTo>
                  <a:cubicBezTo>
                    <a:pt x="15063" y="11354"/>
                    <a:pt x="16542" y="9801"/>
                    <a:pt x="17645" y="7996"/>
                  </a:cubicBezTo>
                  <a:cubicBezTo>
                    <a:pt x="17895" y="7570"/>
                    <a:pt x="18096" y="6918"/>
                    <a:pt x="17670" y="6643"/>
                  </a:cubicBezTo>
                  <a:cubicBezTo>
                    <a:pt x="17568" y="6581"/>
                    <a:pt x="17453" y="6558"/>
                    <a:pt x="17335" y="6558"/>
                  </a:cubicBezTo>
                  <a:cubicBezTo>
                    <a:pt x="17162" y="6558"/>
                    <a:pt x="16981" y="6608"/>
                    <a:pt x="16818" y="6668"/>
                  </a:cubicBezTo>
                  <a:cubicBezTo>
                    <a:pt x="14963" y="7369"/>
                    <a:pt x="13284" y="8547"/>
                    <a:pt x="12031" y="10101"/>
                  </a:cubicBezTo>
                  <a:cubicBezTo>
                    <a:pt x="12206" y="7294"/>
                    <a:pt x="12281" y="4487"/>
                    <a:pt x="12206" y="1655"/>
                  </a:cubicBezTo>
                  <a:lnTo>
                    <a:pt x="12206" y="1655"/>
                  </a:lnTo>
                  <a:cubicBezTo>
                    <a:pt x="9850" y="3309"/>
                    <a:pt x="9499" y="6618"/>
                    <a:pt x="9399" y="9500"/>
                  </a:cubicBezTo>
                  <a:cubicBezTo>
                    <a:pt x="8622" y="7720"/>
                    <a:pt x="7845" y="5941"/>
                    <a:pt x="7068" y="4161"/>
                  </a:cubicBezTo>
                  <a:cubicBezTo>
                    <a:pt x="6417" y="2658"/>
                    <a:pt x="5740" y="1129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4294650" y="964675"/>
              <a:ext cx="713675" cy="762200"/>
            </a:xfrm>
            <a:custGeom>
              <a:avLst/>
              <a:gdLst/>
              <a:ahLst/>
              <a:cxnLst/>
              <a:rect l="l" t="t" r="r" b="b"/>
              <a:pathLst>
                <a:path w="28547" h="30488" extrusionOk="0">
                  <a:moveTo>
                    <a:pt x="13448" y="1"/>
                  </a:moveTo>
                  <a:cubicBezTo>
                    <a:pt x="10659" y="1"/>
                    <a:pt x="7848" y="930"/>
                    <a:pt x="5639" y="2642"/>
                  </a:cubicBezTo>
                  <a:cubicBezTo>
                    <a:pt x="1955" y="5500"/>
                    <a:pt x="0" y="10337"/>
                    <a:pt x="301" y="14998"/>
                  </a:cubicBezTo>
                  <a:cubicBezTo>
                    <a:pt x="602" y="19660"/>
                    <a:pt x="3033" y="24071"/>
                    <a:pt x="6567" y="27104"/>
                  </a:cubicBezTo>
                  <a:cubicBezTo>
                    <a:pt x="8597" y="28833"/>
                    <a:pt x="11028" y="30186"/>
                    <a:pt x="13684" y="30412"/>
                  </a:cubicBezTo>
                  <a:cubicBezTo>
                    <a:pt x="14211" y="30462"/>
                    <a:pt x="15163" y="30487"/>
                    <a:pt x="15589" y="30487"/>
                  </a:cubicBezTo>
                  <a:cubicBezTo>
                    <a:pt x="21404" y="30312"/>
                    <a:pt x="25815" y="25675"/>
                    <a:pt x="27193" y="20011"/>
                  </a:cubicBezTo>
                  <a:cubicBezTo>
                    <a:pt x="28547" y="14347"/>
                    <a:pt x="26416" y="8156"/>
                    <a:pt x="22331" y="3996"/>
                  </a:cubicBezTo>
                  <a:cubicBezTo>
                    <a:pt x="21303" y="2943"/>
                    <a:pt x="20125" y="1991"/>
                    <a:pt x="18822" y="1289"/>
                  </a:cubicBezTo>
                  <a:cubicBezTo>
                    <a:pt x="17166" y="416"/>
                    <a:pt x="15312" y="1"/>
                    <a:pt x="13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4669900" y="1073525"/>
              <a:ext cx="46975" cy="38550"/>
            </a:xfrm>
            <a:custGeom>
              <a:avLst/>
              <a:gdLst/>
              <a:ahLst/>
              <a:cxnLst/>
              <a:rect l="l" t="t" r="r" b="b"/>
              <a:pathLst>
                <a:path w="1879" h="1542" extrusionOk="0">
                  <a:moveTo>
                    <a:pt x="279" y="1"/>
                  </a:moveTo>
                  <a:cubicBezTo>
                    <a:pt x="98" y="1"/>
                    <a:pt x="1" y="305"/>
                    <a:pt x="178" y="394"/>
                  </a:cubicBezTo>
                  <a:cubicBezTo>
                    <a:pt x="679" y="619"/>
                    <a:pt x="1080" y="945"/>
                    <a:pt x="1356" y="1421"/>
                  </a:cubicBezTo>
                  <a:cubicBezTo>
                    <a:pt x="1403" y="1507"/>
                    <a:pt x="1476" y="1542"/>
                    <a:pt x="1549" y="1542"/>
                  </a:cubicBezTo>
                  <a:cubicBezTo>
                    <a:pt x="1713" y="1542"/>
                    <a:pt x="1878" y="1369"/>
                    <a:pt x="1757" y="1196"/>
                  </a:cubicBezTo>
                  <a:cubicBezTo>
                    <a:pt x="1431" y="644"/>
                    <a:pt x="930" y="243"/>
                    <a:pt x="354" y="18"/>
                  </a:cubicBezTo>
                  <a:cubicBezTo>
                    <a:pt x="327" y="6"/>
                    <a:pt x="302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4586625" y="1092425"/>
              <a:ext cx="15375" cy="51575"/>
            </a:xfrm>
            <a:custGeom>
              <a:avLst/>
              <a:gdLst/>
              <a:ahLst/>
              <a:cxnLst/>
              <a:rect l="l" t="t" r="r" b="b"/>
              <a:pathLst>
                <a:path w="615" h="2063" extrusionOk="0">
                  <a:moveTo>
                    <a:pt x="218" y="1"/>
                  </a:moveTo>
                  <a:cubicBezTo>
                    <a:pt x="115" y="1"/>
                    <a:pt x="0" y="75"/>
                    <a:pt x="0" y="189"/>
                  </a:cubicBezTo>
                  <a:cubicBezTo>
                    <a:pt x="0" y="740"/>
                    <a:pt x="50" y="1267"/>
                    <a:pt x="101" y="1818"/>
                  </a:cubicBezTo>
                  <a:cubicBezTo>
                    <a:pt x="113" y="1981"/>
                    <a:pt x="245" y="2063"/>
                    <a:pt x="370" y="2063"/>
                  </a:cubicBezTo>
                  <a:cubicBezTo>
                    <a:pt x="495" y="2063"/>
                    <a:pt x="614" y="1981"/>
                    <a:pt x="602" y="1818"/>
                  </a:cubicBezTo>
                  <a:cubicBezTo>
                    <a:pt x="527" y="1242"/>
                    <a:pt x="477" y="690"/>
                    <a:pt x="376" y="139"/>
                  </a:cubicBezTo>
                  <a:cubicBezTo>
                    <a:pt x="366" y="42"/>
                    <a:pt x="29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4503925" y="1107200"/>
              <a:ext cx="22225" cy="48000"/>
            </a:xfrm>
            <a:custGeom>
              <a:avLst/>
              <a:gdLst/>
              <a:ahLst/>
              <a:cxnLst/>
              <a:rect l="l" t="t" r="r" b="b"/>
              <a:pathLst>
                <a:path w="889" h="1920" extrusionOk="0">
                  <a:moveTo>
                    <a:pt x="612" y="0"/>
                  </a:moveTo>
                  <a:cubicBezTo>
                    <a:pt x="551" y="0"/>
                    <a:pt x="490" y="29"/>
                    <a:pt x="451" y="99"/>
                  </a:cubicBezTo>
                  <a:cubicBezTo>
                    <a:pt x="150" y="576"/>
                    <a:pt x="0" y="1127"/>
                    <a:pt x="50" y="1703"/>
                  </a:cubicBezTo>
                  <a:cubicBezTo>
                    <a:pt x="50" y="1844"/>
                    <a:pt x="174" y="1920"/>
                    <a:pt x="293" y="1920"/>
                  </a:cubicBezTo>
                  <a:cubicBezTo>
                    <a:pt x="406" y="1920"/>
                    <a:pt x="514" y="1850"/>
                    <a:pt x="501" y="1703"/>
                  </a:cubicBezTo>
                  <a:cubicBezTo>
                    <a:pt x="476" y="1202"/>
                    <a:pt x="551" y="726"/>
                    <a:pt x="802" y="300"/>
                  </a:cubicBezTo>
                  <a:cubicBezTo>
                    <a:pt x="889" y="144"/>
                    <a:pt x="748" y="0"/>
                    <a:pt x="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4554350" y="1235600"/>
              <a:ext cx="9750" cy="29475"/>
            </a:xfrm>
            <a:custGeom>
              <a:avLst/>
              <a:gdLst/>
              <a:ahLst/>
              <a:cxnLst/>
              <a:rect l="l" t="t" r="r" b="b"/>
              <a:pathLst>
                <a:path w="390" h="1179" extrusionOk="0">
                  <a:moveTo>
                    <a:pt x="145" y="1"/>
                  </a:moveTo>
                  <a:cubicBezTo>
                    <a:pt x="70" y="1"/>
                    <a:pt x="1" y="51"/>
                    <a:pt x="13" y="151"/>
                  </a:cubicBezTo>
                  <a:cubicBezTo>
                    <a:pt x="13" y="452"/>
                    <a:pt x="38" y="728"/>
                    <a:pt x="63" y="1029"/>
                  </a:cubicBezTo>
                  <a:cubicBezTo>
                    <a:pt x="63" y="1129"/>
                    <a:pt x="145" y="1179"/>
                    <a:pt x="226" y="1179"/>
                  </a:cubicBezTo>
                  <a:cubicBezTo>
                    <a:pt x="308" y="1179"/>
                    <a:pt x="389" y="1129"/>
                    <a:pt x="389" y="1029"/>
                  </a:cubicBezTo>
                  <a:cubicBezTo>
                    <a:pt x="364" y="728"/>
                    <a:pt x="339" y="452"/>
                    <a:pt x="314" y="151"/>
                  </a:cubicBezTo>
                  <a:cubicBezTo>
                    <a:pt x="301" y="51"/>
                    <a:pt x="22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4640850" y="1222150"/>
              <a:ext cx="57750" cy="63800"/>
            </a:xfrm>
            <a:custGeom>
              <a:avLst/>
              <a:gdLst/>
              <a:ahLst/>
              <a:cxnLst/>
              <a:rect l="l" t="t" r="r" b="b"/>
              <a:pathLst>
                <a:path w="2310" h="2552" extrusionOk="0">
                  <a:moveTo>
                    <a:pt x="240" y="0"/>
                  </a:moveTo>
                  <a:cubicBezTo>
                    <a:pt x="118" y="0"/>
                    <a:pt x="0" y="132"/>
                    <a:pt x="87" y="288"/>
                  </a:cubicBezTo>
                  <a:cubicBezTo>
                    <a:pt x="563" y="1065"/>
                    <a:pt x="1090" y="1817"/>
                    <a:pt x="1741" y="2469"/>
                  </a:cubicBezTo>
                  <a:cubicBezTo>
                    <a:pt x="1800" y="2527"/>
                    <a:pt x="1865" y="2552"/>
                    <a:pt x="1928" y="2552"/>
                  </a:cubicBezTo>
                  <a:cubicBezTo>
                    <a:pt x="2133" y="2552"/>
                    <a:pt x="2309" y="2291"/>
                    <a:pt x="2117" y="2118"/>
                  </a:cubicBezTo>
                  <a:cubicBezTo>
                    <a:pt x="1465" y="1491"/>
                    <a:pt x="864" y="840"/>
                    <a:pt x="388" y="88"/>
                  </a:cubicBezTo>
                  <a:cubicBezTo>
                    <a:pt x="349" y="26"/>
                    <a:pt x="294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4768850" y="1217225"/>
              <a:ext cx="53050" cy="54575"/>
            </a:xfrm>
            <a:custGeom>
              <a:avLst/>
              <a:gdLst/>
              <a:ahLst/>
              <a:cxnLst/>
              <a:rect l="l" t="t" r="r" b="b"/>
              <a:pathLst>
                <a:path w="2122" h="2183" extrusionOk="0">
                  <a:moveTo>
                    <a:pt x="308" y="0"/>
                  </a:moveTo>
                  <a:cubicBezTo>
                    <a:pt x="149" y="0"/>
                    <a:pt x="1" y="162"/>
                    <a:pt x="105" y="335"/>
                  </a:cubicBezTo>
                  <a:cubicBezTo>
                    <a:pt x="506" y="1037"/>
                    <a:pt x="982" y="1638"/>
                    <a:pt x="1609" y="2139"/>
                  </a:cubicBezTo>
                  <a:cubicBezTo>
                    <a:pt x="1652" y="2170"/>
                    <a:pt x="1696" y="2183"/>
                    <a:pt x="1740" y="2183"/>
                  </a:cubicBezTo>
                  <a:cubicBezTo>
                    <a:pt x="1947" y="2183"/>
                    <a:pt x="2121" y="1879"/>
                    <a:pt x="1934" y="1713"/>
                  </a:cubicBezTo>
                  <a:cubicBezTo>
                    <a:pt x="1408" y="1212"/>
                    <a:pt x="907" y="711"/>
                    <a:pt x="506" y="109"/>
                  </a:cubicBezTo>
                  <a:cubicBezTo>
                    <a:pt x="452" y="32"/>
                    <a:pt x="379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4775325" y="1315775"/>
              <a:ext cx="35000" cy="65725"/>
            </a:xfrm>
            <a:custGeom>
              <a:avLst/>
              <a:gdLst/>
              <a:ahLst/>
              <a:cxnLst/>
              <a:rect l="l" t="t" r="r" b="b"/>
              <a:pathLst>
                <a:path w="1400" h="2629" extrusionOk="0">
                  <a:moveTo>
                    <a:pt x="229" y="0"/>
                  </a:moveTo>
                  <a:cubicBezTo>
                    <a:pt x="112" y="0"/>
                    <a:pt x="1" y="91"/>
                    <a:pt x="46" y="228"/>
                  </a:cubicBezTo>
                  <a:cubicBezTo>
                    <a:pt x="347" y="979"/>
                    <a:pt x="548" y="1781"/>
                    <a:pt x="873" y="2508"/>
                  </a:cubicBezTo>
                  <a:cubicBezTo>
                    <a:pt x="916" y="2593"/>
                    <a:pt x="992" y="2629"/>
                    <a:pt x="1072" y="2629"/>
                  </a:cubicBezTo>
                  <a:cubicBezTo>
                    <a:pt x="1229" y="2629"/>
                    <a:pt x="1399" y="2490"/>
                    <a:pt x="1350" y="2308"/>
                  </a:cubicBezTo>
                  <a:cubicBezTo>
                    <a:pt x="1099" y="1556"/>
                    <a:pt x="723" y="854"/>
                    <a:pt x="422" y="127"/>
                  </a:cubicBezTo>
                  <a:cubicBezTo>
                    <a:pt x="383" y="38"/>
                    <a:pt x="304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4682125" y="1355225"/>
              <a:ext cx="16400" cy="47275"/>
            </a:xfrm>
            <a:custGeom>
              <a:avLst/>
              <a:gdLst/>
              <a:ahLst/>
              <a:cxnLst/>
              <a:rect l="l" t="t" r="r" b="b"/>
              <a:pathLst>
                <a:path w="656" h="1891" extrusionOk="0">
                  <a:moveTo>
                    <a:pt x="204" y="1"/>
                  </a:moveTo>
                  <a:cubicBezTo>
                    <a:pt x="105" y="1"/>
                    <a:pt x="1" y="66"/>
                    <a:pt x="15" y="178"/>
                  </a:cubicBezTo>
                  <a:cubicBezTo>
                    <a:pt x="90" y="680"/>
                    <a:pt x="65" y="1206"/>
                    <a:pt x="190" y="1707"/>
                  </a:cubicBezTo>
                  <a:cubicBezTo>
                    <a:pt x="213" y="1833"/>
                    <a:pt x="314" y="1891"/>
                    <a:pt x="414" y="1891"/>
                  </a:cubicBezTo>
                  <a:cubicBezTo>
                    <a:pt x="535" y="1891"/>
                    <a:pt x="655" y="1807"/>
                    <a:pt x="642" y="1657"/>
                  </a:cubicBezTo>
                  <a:cubicBezTo>
                    <a:pt x="616" y="1131"/>
                    <a:pt x="441" y="630"/>
                    <a:pt x="366" y="128"/>
                  </a:cubicBezTo>
                  <a:cubicBezTo>
                    <a:pt x="355" y="40"/>
                    <a:pt x="281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4561250" y="1372750"/>
              <a:ext cx="21650" cy="52925"/>
            </a:xfrm>
            <a:custGeom>
              <a:avLst/>
              <a:gdLst/>
              <a:ahLst/>
              <a:cxnLst/>
              <a:rect l="l" t="t" r="r" b="b"/>
              <a:pathLst>
                <a:path w="866" h="2117" extrusionOk="0">
                  <a:moveTo>
                    <a:pt x="163" y="0"/>
                  </a:moveTo>
                  <a:cubicBezTo>
                    <a:pt x="78" y="0"/>
                    <a:pt x="1" y="57"/>
                    <a:pt x="13" y="179"/>
                  </a:cubicBezTo>
                  <a:cubicBezTo>
                    <a:pt x="13" y="781"/>
                    <a:pt x="88" y="1357"/>
                    <a:pt x="289" y="1934"/>
                  </a:cubicBezTo>
                  <a:cubicBezTo>
                    <a:pt x="328" y="2062"/>
                    <a:pt x="435" y="2117"/>
                    <a:pt x="541" y="2117"/>
                  </a:cubicBezTo>
                  <a:cubicBezTo>
                    <a:pt x="703" y="2117"/>
                    <a:pt x="866" y="1990"/>
                    <a:pt x="790" y="1808"/>
                  </a:cubicBezTo>
                  <a:cubicBezTo>
                    <a:pt x="589" y="1282"/>
                    <a:pt x="439" y="731"/>
                    <a:pt x="364" y="179"/>
                  </a:cubicBezTo>
                  <a:cubicBezTo>
                    <a:pt x="351" y="63"/>
                    <a:pt x="252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4439375" y="1333350"/>
              <a:ext cx="16425" cy="49850"/>
            </a:xfrm>
            <a:custGeom>
              <a:avLst/>
              <a:gdLst/>
              <a:ahLst/>
              <a:cxnLst/>
              <a:rect l="l" t="t" r="r" b="b"/>
              <a:pathLst>
                <a:path w="657" h="1994" extrusionOk="0">
                  <a:moveTo>
                    <a:pt x="248" y="1"/>
                  </a:moveTo>
                  <a:cubicBezTo>
                    <a:pt x="170" y="1"/>
                    <a:pt x="88" y="51"/>
                    <a:pt x="76" y="151"/>
                  </a:cubicBezTo>
                  <a:cubicBezTo>
                    <a:pt x="26" y="728"/>
                    <a:pt x="1" y="1304"/>
                    <a:pt x="201" y="1830"/>
                  </a:cubicBezTo>
                  <a:cubicBezTo>
                    <a:pt x="242" y="1944"/>
                    <a:pt x="330" y="1994"/>
                    <a:pt x="416" y="1994"/>
                  </a:cubicBezTo>
                  <a:cubicBezTo>
                    <a:pt x="539" y="1994"/>
                    <a:pt x="657" y="1892"/>
                    <a:pt x="627" y="1730"/>
                  </a:cubicBezTo>
                  <a:cubicBezTo>
                    <a:pt x="502" y="1204"/>
                    <a:pt x="377" y="703"/>
                    <a:pt x="402" y="151"/>
                  </a:cubicBezTo>
                  <a:cubicBezTo>
                    <a:pt x="402" y="51"/>
                    <a:pt x="32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4416200" y="1177925"/>
              <a:ext cx="18075" cy="69150"/>
            </a:xfrm>
            <a:custGeom>
              <a:avLst/>
              <a:gdLst/>
              <a:ahLst/>
              <a:cxnLst/>
              <a:rect l="l" t="t" r="r" b="b"/>
              <a:pathLst>
                <a:path w="723" h="2766" extrusionOk="0">
                  <a:moveTo>
                    <a:pt x="489" y="0"/>
                  </a:moveTo>
                  <a:cubicBezTo>
                    <a:pt x="416" y="0"/>
                    <a:pt x="346" y="39"/>
                    <a:pt x="326" y="128"/>
                  </a:cubicBezTo>
                  <a:cubicBezTo>
                    <a:pt x="126" y="930"/>
                    <a:pt x="0" y="1732"/>
                    <a:pt x="0" y="2559"/>
                  </a:cubicBezTo>
                  <a:cubicBezTo>
                    <a:pt x="0" y="2696"/>
                    <a:pt x="113" y="2765"/>
                    <a:pt x="226" y="2765"/>
                  </a:cubicBezTo>
                  <a:cubicBezTo>
                    <a:pt x="339" y="2765"/>
                    <a:pt x="451" y="2696"/>
                    <a:pt x="451" y="2559"/>
                  </a:cubicBezTo>
                  <a:cubicBezTo>
                    <a:pt x="451" y="1757"/>
                    <a:pt x="527" y="1005"/>
                    <a:pt x="677" y="228"/>
                  </a:cubicBezTo>
                  <a:cubicBezTo>
                    <a:pt x="723" y="91"/>
                    <a:pt x="60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4808425" y="1467300"/>
              <a:ext cx="23975" cy="36875"/>
            </a:xfrm>
            <a:custGeom>
              <a:avLst/>
              <a:gdLst/>
              <a:ahLst/>
              <a:cxnLst/>
              <a:rect l="l" t="t" r="r" b="b"/>
              <a:pathLst>
                <a:path w="959" h="1475" extrusionOk="0">
                  <a:moveTo>
                    <a:pt x="329" y="1"/>
                  </a:moveTo>
                  <a:cubicBezTo>
                    <a:pt x="225" y="1"/>
                    <a:pt x="123" y="59"/>
                    <a:pt x="101" y="182"/>
                  </a:cubicBezTo>
                  <a:cubicBezTo>
                    <a:pt x="1" y="633"/>
                    <a:pt x="76" y="1034"/>
                    <a:pt x="377" y="1385"/>
                  </a:cubicBezTo>
                  <a:cubicBezTo>
                    <a:pt x="434" y="1448"/>
                    <a:pt x="502" y="1475"/>
                    <a:pt x="570" y="1475"/>
                  </a:cubicBezTo>
                  <a:cubicBezTo>
                    <a:pt x="768" y="1475"/>
                    <a:pt x="959" y="1246"/>
                    <a:pt x="828" y="1059"/>
                  </a:cubicBezTo>
                  <a:cubicBezTo>
                    <a:pt x="677" y="808"/>
                    <a:pt x="577" y="558"/>
                    <a:pt x="577" y="257"/>
                  </a:cubicBezTo>
                  <a:cubicBezTo>
                    <a:pt x="591" y="90"/>
                    <a:pt x="459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4870175" y="1276000"/>
              <a:ext cx="34375" cy="38200"/>
            </a:xfrm>
            <a:custGeom>
              <a:avLst/>
              <a:gdLst/>
              <a:ahLst/>
              <a:cxnLst/>
              <a:rect l="l" t="t" r="r" b="b"/>
              <a:pathLst>
                <a:path w="1375" h="1528" extrusionOk="0">
                  <a:moveTo>
                    <a:pt x="265" y="1"/>
                  </a:moveTo>
                  <a:cubicBezTo>
                    <a:pt x="128" y="1"/>
                    <a:pt x="1" y="127"/>
                    <a:pt x="87" y="265"/>
                  </a:cubicBezTo>
                  <a:cubicBezTo>
                    <a:pt x="338" y="641"/>
                    <a:pt x="563" y="1017"/>
                    <a:pt x="789" y="1393"/>
                  </a:cubicBezTo>
                  <a:cubicBezTo>
                    <a:pt x="847" y="1488"/>
                    <a:pt x="928" y="1527"/>
                    <a:pt x="1006" y="1527"/>
                  </a:cubicBezTo>
                  <a:cubicBezTo>
                    <a:pt x="1195" y="1527"/>
                    <a:pt x="1374" y="1297"/>
                    <a:pt x="1215" y="1067"/>
                  </a:cubicBezTo>
                  <a:cubicBezTo>
                    <a:pt x="964" y="741"/>
                    <a:pt x="688" y="415"/>
                    <a:pt x="438" y="89"/>
                  </a:cubicBezTo>
                  <a:cubicBezTo>
                    <a:pt x="391" y="27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4825625" y="1159450"/>
              <a:ext cx="39175" cy="36200"/>
            </a:xfrm>
            <a:custGeom>
              <a:avLst/>
              <a:gdLst/>
              <a:ahLst/>
              <a:cxnLst/>
              <a:rect l="l" t="t" r="r" b="b"/>
              <a:pathLst>
                <a:path w="1567" h="1448" extrusionOk="0">
                  <a:moveTo>
                    <a:pt x="236" y="1"/>
                  </a:moveTo>
                  <a:cubicBezTo>
                    <a:pt x="89" y="1"/>
                    <a:pt x="0" y="242"/>
                    <a:pt x="165" y="365"/>
                  </a:cubicBezTo>
                  <a:cubicBezTo>
                    <a:pt x="516" y="641"/>
                    <a:pt x="791" y="967"/>
                    <a:pt x="1042" y="1343"/>
                  </a:cubicBezTo>
                  <a:cubicBezTo>
                    <a:pt x="1094" y="1417"/>
                    <a:pt x="1166" y="1447"/>
                    <a:pt x="1236" y="1447"/>
                  </a:cubicBezTo>
                  <a:cubicBezTo>
                    <a:pt x="1404" y="1447"/>
                    <a:pt x="1566" y="1276"/>
                    <a:pt x="1443" y="1117"/>
                  </a:cubicBezTo>
                  <a:cubicBezTo>
                    <a:pt x="1142" y="691"/>
                    <a:pt x="766" y="340"/>
                    <a:pt x="340" y="39"/>
                  </a:cubicBezTo>
                  <a:cubicBezTo>
                    <a:pt x="304" y="12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5465700" y="748775"/>
              <a:ext cx="263175" cy="333975"/>
            </a:xfrm>
            <a:custGeom>
              <a:avLst/>
              <a:gdLst/>
              <a:ahLst/>
              <a:cxnLst/>
              <a:rect l="l" t="t" r="r" b="b"/>
              <a:pathLst>
                <a:path w="10527" h="13359" extrusionOk="0">
                  <a:moveTo>
                    <a:pt x="5790" y="0"/>
                  </a:moveTo>
                  <a:lnTo>
                    <a:pt x="5790" y="0"/>
                  </a:lnTo>
                  <a:cubicBezTo>
                    <a:pt x="4211" y="2406"/>
                    <a:pt x="3058" y="5088"/>
                    <a:pt x="2457" y="7895"/>
                  </a:cubicBezTo>
                  <a:lnTo>
                    <a:pt x="1529" y="4637"/>
                  </a:lnTo>
                  <a:cubicBezTo>
                    <a:pt x="1317" y="3882"/>
                    <a:pt x="883" y="2972"/>
                    <a:pt x="143" y="2972"/>
                  </a:cubicBezTo>
                  <a:cubicBezTo>
                    <a:pt x="97" y="2972"/>
                    <a:pt x="49" y="2975"/>
                    <a:pt x="0" y="2983"/>
                  </a:cubicBezTo>
                  <a:cubicBezTo>
                    <a:pt x="76" y="4311"/>
                    <a:pt x="577" y="5589"/>
                    <a:pt x="878" y="6892"/>
                  </a:cubicBezTo>
                  <a:cubicBezTo>
                    <a:pt x="1304" y="8672"/>
                    <a:pt x="1379" y="10527"/>
                    <a:pt x="1103" y="12331"/>
                  </a:cubicBezTo>
                  <a:lnTo>
                    <a:pt x="2707" y="13359"/>
                  </a:lnTo>
                  <a:cubicBezTo>
                    <a:pt x="3284" y="12080"/>
                    <a:pt x="4562" y="11253"/>
                    <a:pt x="5865" y="10727"/>
                  </a:cubicBezTo>
                  <a:cubicBezTo>
                    <a:pt x="7168" y="10201"/>
                    <a:pt x="8572" y="9925"/>
                    <a:pt x="9875" y="9374"/>
                  </a:cubicBezTo>
                  <a:cubicBezTo>
                    <a:pt x="10176" y="9248"/>
                    <a:pt x="10527" y="8948"/>
                    <a:pt x="10401" y="8647"/>
                  </a:cubicBezTo>
                  <a:cubicBezTo>
                    <a:pt x="10326" y="8471"/>
                    <a:pt x="10126" y="8396"/>
                    <a:pt x="9925" y="8346"/>
                  </a:cubicBezTo>
                  <a:cubicBezTo>
                    <a:pt x="9297" y="8174"/>
                    <a:pt x="8651" y="8086"/>
                    <a:pt x="8004" y="8086"/>
                  </a:cubicBezTo>
                  <a:cubicBezTo>
                    <a:pt x="7335" y="8086"/>
                    <a:pt x="6666" y="8180"/>
                    <a:pt x="6016" y="8371"/>
                  </a:cubicBezTo>
                  <a:cubicBezTo>
                    <a:pt x="7193" y="6918"/>
                    <a:pt x="8296" y="5389"/>
                    <a:pt x="9349" y="3835"/>
                  </a:cubicBezTo>
                  <a:cubicBezTo>
                    <a:pt x="7419" y="3835"/>
                    <a:pt x="5965" y="5514"/>
                    <a:pt x="4812" y="7043"/>
                  </a:cubicBezTo>
                  <a:cubicBezTo>
                    <a:pt x="5063" y="5765"/>
                    <a:pt x="5339" y="4486"/>
                    <a:pt x="5589" y="3233"/>
                  </a:cubicBezTo>
                  <a:cubicBezTo>
                    <a:pt x="5815" y="2156"/>
                    <a:pt x="6016" y="1078"/>
                    <a:pt x="5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5206925" y="1019225"/>
              <a:ext cx="470575" cy="504950"/>
            </a:xfrm>
            <a:custGeom>
              <a:avLst/>
              <a:gdLst/>
              <a:ahLst/>
              <a:cxnLst/>
              <a:rect l="l" t="t" r="r" b="b"/>
              <a:pathLst>
                <a:path w="18823" h="20198" extrusionOk="0">
                  <a:moveTo>
                    <a:pt x="10006" y="0"/>
                  </a:moveTo>
                  <a:cubicBezTo>
                    <a:pt x="9879" y="0"/>
                    <a:pt x="9752" y="3"/>
                    <a:pt x="9625" y="9"/>
                  </a:cubicBezTo>
                  <a:cubicBezTo>
                    <a:pt x="6542" y="160"/>
                    <a:pt x="3610" y="2039"/>
                    <a:pt x="2006" y="4696"/>
                  </a:cubicBezTo>
                  <a:cubicBezTo>
                    <a:pt x="376" y="7353"/>
                    <a:pt x="1" y="10661"/>
                    <a:pt x="777" y="13694"/>
                  </a:cubicBezTo>
                  <a:cubicBezTo>
                    <a:pt x="1204" y="15398"/>
                    <a:pt x="2006" y="17052"/>
                    <a:pt x="3359" y="18205"/>
                  </a:cubicBezTo>
                  <a:cubicBezTo>
                    <a:pt x="3635" y="18430"/>
                    <a:pt x="4161" y="18806"/>
                    <a:pt x="4386" y="18982"/>
                  </a:cubicBezTo>
                  <a:cubicBezTo>
                    <a:pt x="5654" y="19817"/>
                    <a:pt x="7064" y="20198"/>
                    <a:pt x="8487" y="20198"/>
                  </a:cubicBezTo>
                  <a:cubicBezTo>
                    <a:pt x="10693" y="20198"/>
                    <a:pt x="12930" y="19283"/>
                    <a:pt x="14712" y="17729"/>
                  </a:cubicBezTo>
                  <a:cubicBezTo>
                    <a:pt x="17620" y="15147"/>
                    <a:pt x="18823" y="10962"/>
                    <a:pt x="18196" y="7152"/>
                  </a:cubicBezTo>
                  <a:cubicBezTo>
                    <a:pt x="18046" y="6175"/>
                    <a:pt x="17770" y="5197"/>
                    <a:pt x="17319" y="4320"/>
                  </a:cubicBezTo>
                  <a:cubicBezTo>
                    <a:pt x="15973" y="1676"/>
                    <a:pt x="12990" y="0"/>
                    <a:pt x="10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5556450" y="1134975"/>
              <a:ext cx="15175" cy="33950"/>
            </a:xfrm>
            <a:custGeom>
              <a:avLst/>
              <a:gdLst/>
              <a:ahLst/>
              <a:cxnLst/>
              <a:rect l="l" t="t" r="r" b="b"/>
              <a:pathLst>
                <a:path w="607" h="1358" extrusionOk="0">
                  <a:moveTo>
                    <a:pt x="189" y="0"/>
                  </a:moveTo>
                  <a:cubicBezTo>
                    <a:pt x="101" y="0"/>
                    <a:pt x="1" y="77"/>
                    <a:pt x="55" y="166"/>
                  </a:cubicBezTo>
                  <a:cubicBezTo>
                    <a:pt x="255" y="492"/>
                    <a:pt x="330" y="818"/>
                    <a:pt x="305" y="1194"/>
                  </a:cubicBezTo>
                  <a:cubicBezTo>
                    <a:pt x="292" y="1300"/>
                    <a:pt x="371" y="1357"/>
                    <a:pt x="447" y="1357"/>
                  </a:cubicBezTo>
                  <a:cubicBezTo>
                    <a:pt x="515" y="1357"/>
                    <a:pt x="581" y="1313"/>
                    <a:pt x="581" y="1219"/>
                  </a:cubicBezTo>
                  <a:cubicBezTo>
                    <a:pt x="606" y="793"/>
                    <a:pt x="506" y="392"/>
                    <a:pt x="280" y="41"/>
                  </a:cubicBezTo>
                  <a:cubicBezTo>
                    <a:pt x="259" y="12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5488350" y="1112400"/>
              <a:ext cx="22575" cy="30450"/>
            </a:xfrm>
            <a:custGeom>
              <a:avLst/>
              <a:gdLst/>
              <a:ahLst/>
              <a:cxnLst/>
              <a:rect l="l" t="t" r="r" b="b"/>
              <a:pathLst>
                <a:path w="903" h="1218" extrusionOk="0">
                  <a:moveTo>
                    <a:pt x="734" y="1"/>
                  </a:moveTo>
                  <a:cubicBezTo>
                    <a:pt x="702" y="1"/>
                    <a:pt x="670" y="13"/>
                    <a:pt x="648" y="42"/>
                  </a:cubicBezTo>
                  <a:cubicBezTo>
                    <a:pt x="448" y="342"/>
                    <a:pt x="272" y="668"/>
                    <a:pt x="72" y="969"/>
                  </a:cubicBezTo>
                  <a:cubicBezTo>
                    <a:pt x="1" y="1093"/>
                    <a:pt x="118" y="1217"/>
                    <a:pt x="219" y="1217"/>
                  </a:cubicBezTo>
                  <a:cubicBezTo>
                    <a:pt x="261" y="1217"/>
                    <a:pt x="300" y="1196"/>
                    <a:pt x="323" y="1144"/>
                  </a:cubicBezTo>
                  <a:cubicBezTo>
                    <a:pt x="523" y="819"/>
                    <a:pt x="698" y="493"/>
                    <a:pt x="849" y="167"/>
                  </a:cubicBezTo>
                  <a:cubicBezTo>
                    <a:pt x="903" y="78"/>
                    <a:pt x="816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5438700" y="1092575"/>
              <a:ext cx="27900" cy="23975"/>
            </a:xfrm>
            <a:custGeom>
              <a:avLst/>
              <a:gdLst/>
              <a:ahLst/>
              <a:cxnLst/>
              <a:rect l="l" t="t" r="r" b="b"/>
              <a:pathLst>
                <a:path w="1116" h="959" extrusionOk="0">
                  <a:moveTo>
                    <a:pt x="923" y="0"/>
                  </a:moveTo>
                  <a:cubicBezTo>
                    <a:pt x="909" y="0"/>
                    <a:pt x="895" y="3"/>
                    <a:pt x="880" y="8"/>
                  </a:cubicBezTo>
                  <a:cubicBezTo>
                    <a:pt x="554" y="158"/>
                    <a:pt x="253" y="409"/>
                    <a:pt x="53" y="734"/>
                  </a:cubicBezTo>
                  <a:cubicBezTo>
                    <a:pt x="0" y="840"/>
                    <a:pt x="83" y="958"/>
                    <a:pt x="172" y="958"/>
                  </a:cubicBezTo>
                  <a:cubicBezTo>
                    <a:pt x="210" y="958"/>
                    <a:pt x="249" y="937"/>
                    <a:pt x="278" y="885"/>
                  </a:cubicBezTo>
                  <a:cubicBezTo>
                    <a:pt x="454" y="609"/>
                    <a:pt x="679" y="384"/>
                    <a:pt x="980" y="233"/>
                  </a:cubicBezTo>
                  <a:cubicBezTo>
                    <a:pt x="1116" y="188"/>
                    <a:pt x="1048" y="0"/>
                    <a:pt x="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5423650" y="1177550"/>
              <a:ext cx="13500" cy="17425"/>
            </a:xfrm>
            <a:custGeom>
              <a:avLst/>
              <a:gdLst/>
              <a:ahLst/>
              <a:cxnLst/>
              <a:rect l="l" t="t" r="r" b="b"/>
              <a:pathLst>
                <a:path w="540" h="697" extrusionOk="0">
                  <a:moveTo>
                    <a:pt x="427" y="1"/>
                  </a:moveTo>
                  <a:cubicBezTo>
                    <a:pt x="402" y="1"/>
                    <a:pt x="376" y="13"/>
                    <a:pt x="354" y="42"/>
                  </a:cubicBezTo>
                  <a:cubicBezTo>
                    <a:pt x="254" y="218"/>
                    <a:pt x="154" y="368"/>
                    <a:pt x="53" y="544"/>
                  </a:cubicBezTo>
                  <a:cubicBezTo>
                    <a:pt x="1" y="614"/>
                    <a:pt x="71" y="696"/>
                    <a:pt x="135" y="696"/>
                  </a:cubicBezTo>
                  <a:cubicBezTo>
                    <a:pt x="163" y="696"/>
                    <a:pt x="189" y="681"/>
                    <a:pt x="204" y="644"/>
                  </a:cubicBezTo>
                  <a:cubicBezTo>
                    <a:pt x="304" y="493"/>
                    <a:pt x="404" y="318"/>
                    <a:pt x="504" y="143"/>
                  </a:cubicBezTo>
                  <a:cubicBezTo>
                    <a:pt x="540" y="72"/>
                    <a:pt x="488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5483875" y="1204275"/>
              <a:ext cx="11025" cy="51475"/>
            </a:xfrm>
            <a:custGeom>
              <a:avLst/>
              <a:gdLst/>
              <a:ahLst/>
              <a:cxnLst/>
              <a:rect l="l" t="t" r="r" b="b"/>
              <a:pathLst>
                <a:path w="441" h="2059" extrusionOk="0">
                  <a:moveTo>
                    <a:pt x="134" y="0"/>
                  </a:moveTo>
                  <a:cubicBezTo>
                    <a:pt x="85" y="0"/>
                    <a:pt x="37" y="32"/>
                    <a:pt x="25" y="101"/>
                  </a:cubicBezTo>
                  <a:cubicBezTo>
                    <a:pt x="0" y="703"/>
                    <a:pt x="0" y="1329"/>
                    <a:pt x="101" y="1931"/>
                  </a:cubicBezTo>
                  <a:cubicBezTo>
                    <a:pt x="111" y="2019"/>
                    <a:pt x="180" y="2058"/>
                    <a:pt x="252" y="2058"/>
                  </a:cubicBezTo>
                  <a:cubicBezTo>
                    <a:pt x="344" y="2058"/>
                    <a:pt x="440" y="1993"/>
                    <a:pt x="426" y="1881"/>
                  </a:cubicBezTo>
                  <a:cubicBezTo>
                    <a:pt x="301" y="1304"/>
                    <a:pt x="226" y="728"/>
                    <a:pt x="251" y="126"/>
                  </a:cubicBezTo>
                  <a:cubicBezTo>
                    <a:pt x="251" y="45"/>
                    <a:pt x="192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5554675" y="1251175"/>
              <a:ext cx="12925" cy="43975"/>
            </a:xfrm>
            <a:custGeom>
              <a:avLst/>
              <a:gdLst/>
              <a:ahLst/>
              <a:cxnLst/>
              <a:rect l="l" t="t" r="r" b="b"/>
              <a:pathLst>
                <a:path w="517" h="1759" extrusionOk="0">
                  <a:moveTo>
                    <a:pt x="178" y="0"/>
                  </a:moveTo>
                  <a:cubicBezTo>
                    <a:pt x="119" y="0"/>
                    <a:pt x="62" y="39"/>
                    <a:pt x="50" y="130"/>
                  </a:cubicBezTo>
                  <a:cubicBezTo>
                    <a:pt x="0" y="656"/>
                    <a:pt x="25" y="1157"/>
                    <a:pt x="176" y="1659"/>
                  </a:cubicBezTo>
                  <a:cubicBezTo>
                    <a:pt x="206" y="1728"/>
                    <a:pt x="267" y="1759"/>
                    <a:pt x="329" y="1759"/>
                  </a:cubicBezTo>
                  <a:cubicBezTo>
                    <a:pt x="423" y="1759"/>
                    <a:pt x="517" y="1689"/>
                    <a:pt x="502" y="1583"/>
                  </a:cubicBezTo>
                  <a:cubicBezTo>
                    <a:pt x="401" y="1107"/>
                    <a:pt x="326" y="631"/>
                    <a:pt x="326" y="155"/>
                  </a:cubicBezTo>
                  <a:cubicBezTo>
                    <a:pt x="326" y="59"/>
                    <a:pt x="25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5511050" y="1306475"/>
              <a:ext cx="17075" cy="45075"/>
            </a:xfrm>
            <a:custGeom>
              <a:avLst/>
              <a:gdLst/>
              <a:ahLst/>
              <a:cxnLst/>
              <a:rect l="l" t="t" r="r" b="b"/>
              <a:pathLst>
                <a:path w="683" h="1803" extrusionOk="0">
                  <a:moveTo>
                    <a:pt x="541" y="1"/>
                  </a:moveTo>
                  <a:cubicBezTo>
                    <a:pt x="495" y="1"/>
                    <a:pt x="452" y="23"/>
                    <a:pt x="442" y="73"/>
                  </a:cubicBezTo>
                  <a:cubicBezTo>
                    <a:pt x="317" y="600"/>
                    <a:pt x="116" y="1101"/>
                    <a:pt x="16" y="1627"/>
                  </a:cubicBezTo>
                  <a:cubicBezTo>
                    <a:pt x="1" y="1733"/>
                    <a:pt x="95" y="1802"/>
                    <a:pt x="183" y="1802"/>
                  </a:cubicBezTo>
                  <a:cubicBezTo>
                    <a:pt x="241" y="1802"/>
                    <a:pt x="297" y="1772"/>
                    <a:pt x="317" y="1702"/>
                  </a:cubicBezTo>
                  <a:cubicBezTo>
                    <a:pt x="467" y="1176"/>
                    <a:pt x="542" y="650"/>
                    <a:pt x="668" y="123"/>
                  </a:cubicBezTo>
                  <a:cubicBezTo>
                    <a:pt x="683" y="49"/>
                    <a:pt x="608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5442925" y="1292275"/>
              <a:ext cx="19200" cy="28400"/>
            </a:xfrm>
            <a:custGeom>
              <a:avLst/>
              <a:gdLst/>
              <a:ahLst/>
              <a:cxnLst/>
              <a:rect l="l" t="t" r="r" b="b"/>
              <a:pathLst>
                <a:path w="768" h="1136" extrusionOk="0">
                  <a:moveTo>
                    <a:pt x="623" y="0"/>
                  </a:moveTo>
                  <a:cubicBezTo>
                    <a:pt x="581" y="0"/>
                    <a:pt x="538" y="20"/>
                    <a:pt x="510" y="65"/>
                  </a:cubicBezTo>
                  <a:cubicBezTo>
                    <a:pt x="360" y="366"/>
                    <a:pt x="160" y="616"/>
                    <a:pt x="34" y="942"/>
                  </a:cubicBezTo>
                  <a:cubicBezTo>
                    <a:pt x="0" y="1044"/>
                    <a:pt x="94" y="1135"/>
                    <a:pt x="181" y="1135"/>
                  </a:cubicBezTo>
                  <a:cubicBezTo>
                    <a:pt x="222" y="1135"/>
                    <a:pt x="261" y="1115"/>
                    <a:pt x="285" y="1067"/>
                  </a:cubicBezTo>
                  <a:cubicBezTo>
                    <a:pt x="485" y="792"/>
                    <a:pt x="586" y="441"/>
                    <a:pt x="736" y="140"/>
                  </a:cubicBezTo>
                  <a:cubicBezTo>
                    <a:pt x="768" y="60"/>
                    <a:pt x="698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5369650" y="1255000"/>
              <a:ext cx="19700" cy="33325"/>
            </a:xfrm>
            <a:custGeom>
              <a:avLst/>
              <a:gdLst/>
              <a:ahLst/>
              <a:cxnLst/>
              <a:rect l="l" t="t" r="r" b="b"/>
              <a:pathLst>
                <a:path w="788" h="1333" extrusionOk="0">
                  <a:moveTo>
                    <a:pt x="642" y="0"/>
                  </a:moveTo>
                  <a:cubicBezTo>
                    <a:pt x="612" y="0"/>
                    <a:pt x="581" y="15"/>
                    <a:pt x="559" y="52"/>
                  </a:cubicBezTo>
                  <a:cubicBezTo>
                    <a:pt x="334" y="378"/>
                    <a:pt x="158" y="729"/>
                    <a:pt x="33" y="1130"/>
                  </a:cubicBezTo>
                  <a:cubicBezTo>
                    <a:pt x="1" y="1241"/>
                    <a:pt x="111" y="1333"/>
                    <a:pt x="208" y="1333"/>
                  </a:cubicBezTo>
                  <a:cubicBezTo>
                    <a:pt x="264" y="1333"/>
                    <a:pt x="315" y="1303"/>
                    <a:pt x="334" y="1230"/>
                  </a:cubicBezTo>
                  <a:cubicBezTo>
                    <a:pt x="434" y="879"/>
                    <a:pt x="559" y="503"/>
                    <a:pt x="735" y="177"/>
                  </a:cubicBezTo>
                  <a:cubicBezTo>
                    <a:pt x="788" y="89"/>
                    <a:pt x="716" y="0"/>
                    <a:pt x="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5318675" y="1187675"/>
              <a:ext cx="19975" cy="29150"/>
            </a:xfrm>
            <a:custGeom>
              <a:avLst/>
              <a:gdLst/>
              <a:ahLst/>
              <a:cxnLst/>
              <a:rect l="l" t="t" r="r" b="b"/>
              <a:pathLst>
                <a:path w="799" h="1166" extrusionOk="0">
                  <a:moveTo>
                    <a:pt x="663" y="1"/>
                  </a:moveTo>
                  <a:cubicBezTo>
                    <a:pt x="638" y="1"/>
                    <a:pt x="613" y="12"/>
                    <a:pt x="593" y="38"/>
                  </a:cubicBezTo>
                  <a:cubicBezTo>
                    <a:pt x="343" y="314"/>
                    <a:pt x="117" y="615"/>
                    <a:pt x="17" y="991"/>
                  </a:cubicBezTo>
                  <a:cubicBezTo>
                    <a:pt x="0" y="1089"/>
                    <a:pt x="80" y="1165"/>
                    <a:pt x="158" y="1165"/>
                  </a:cubicBezTo>
                  <a:cubicBezTo>
                    <a:pt x="200" y="1165"/>
                    <a:pt x="241" y="1143"/>
                    <a:pt x="267" y="1091"/>
                  </a:cubicBezTo>
                  <a:cubicBezTo>
                    <a:pt x="393" y="765"/>
                    <a:pt x="518" y="439"/>
                    <a:pt x="744" y="139"/>
                  </a:cubicBezTo>
                  <a:cubicBezTo>
                    <a:pt x="799" y="83"/>
                    <a:pt x="732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5354850" y="1096400"/>
              <a:ext cx="35025" cy="36050"/>
            </a:xfrm>
            <a:custGeom>
              <a:avLst/>
              <a:gdLst/>
              <a:ahLst/>
              <a:cxnLst/>
              <a:rect l="l" t="t" r="r" b="b"/>
              <a:pathLst>
                <a:path w="1401" h="1442" extrusionOk="0">
                  <a:moveTo>
                    <a:pt x="1243" y="0"/>
                  </a:moveTo>
                  <a:cubicBezTo>
                    <a:pt x="1221" y="0"/>
                    <a:pt x="1197" y="9"/>
                    <a:pt x="1176" y="30"/>
                  </a:cubicBezTo>
                  <a:cubicBezTo>
                    <a:pt x="750" y="381"/>
                    <a:pt x="399" y="782"/>
                    <a:pt x="74" y="1233"/>
                  </a:cubicBezTo>
                  <a:cubicBezTo>
                    <a:pt x="1" y="1324"/>
                    <a:pt x="100" y="1441"/>
                    <a:pt x="198" y="1441"/>
                  </a:cubicBezTo>
                  <a:cubicBezTo>
                    <a:pt x="235" y="1441"/>
                    <a:pt x="272" y="1425"/>
                    <a:pt x="299" y="1383"/>
                  </a:cubicBezTo>
                  <a:cubicBezTo>
                    <a:pt x="575" y="957"/>
                    <a:pt x="926" y="556"/>
                    <a:pt x="1302" y="206"/>
                  </a:cubicBezTo>
                  <a:cubicBezTo>
                    <a:pt x="1401" y="126"/>
                    <a:pt x="1327" y="0"/>
                    <a:pt x="1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5475100" y="1402550"/>
              <a:ext cx="15750" cy="23575"/>
            </a:xfrm>
            <a:custGeom>
              <a:avLst/>
              <a:gdLst/>
              <a:ahLst/>
              <a:cxnLst/>
              <a:rect l="l" t="t" r="r" b="b"/>
              <a:pathLst>
                <a:path w="630" h="943" extrusionOk="0">
                  <a:moveTo>
                    <a:pt x="417" y="0"/>
                  </a:moveTo>
                  <a:cubicBezTo>
                    <a:pt x="386" y="0"/>
                    <a:pt x="354" y="12"/>
                    <a:pt x="326" y="40"/>
                  </a:cubicBezTo>
                  <a:cubicBezTo>
                    <a:pt x="101" y="240"/>
                    <a:pt x="0" y="491"/>
                    <a:pt x="25" y="792"/>
                  </a:cubicBezTo>
                  <a:cubicBezTo>
                    <a:pt x="38" y="892"/>
                    <a:pt x="119" y="942"/>
                    <a:pt x="198" y="942"/>
                  </a:cubicBezTo>
                  <a:cubicBezTo>
                    <a:pt x="276" y="942"/>
                    <a:pt x="351" y="892"/>
                    <a:pt x="351" y="792"/>
                  </a:cubicBezTo>
                  <a:cubicBezTo>
                    <a:pt x="376" y="591"/>
                    <a:pt x="426" y="416"/>
                    <a:pt x="552" y="240"/>
                  </a:cubicBezTo>
                  <a:cubicBezTo>
                    <a:pt x="630" y="143"/>
                    <a:pt x="526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5587875" y="1321425"/>
              <a:ext cx="8175" cy="28725"/>
            </a:xfrm>
            <a:custGeom>
              <a:avLst/>
              <a:gdLst/>
              <a:ahLst/>
              <a:cxnLst/>
              <a:rect l="l" t="t" r="r" b="b"/>
              <a:pathLst>
                <a:path w="327" h="1149" extrusionOk="0">
                  <a:moveTo>
                    <a:pt x="150" y="1"/>
                  </a:moveTo>
                  <a:cubicBezTo>
                    <a:pt x="98" y="1"/>
                    <a:pt x="51" y="33"/>
                    <a:pt x="51" y="102"/>
                  </a:cubicBezTo>
                  <a:cubicBezTo>
                    <a:pt x="51" y="403"/>
                    <a:pt x="26" y="703"/>
                    <a:pt x="1" y="979"/>
                  </a:cubicBezTo>
                  <a:cubicBezTo>
                    <a:pt x="1" y="1092"/>
                    <a:pt x="82" y="1148"/>
                    <a:pt x="164" y="1148"/>
                  </a:cubicBezTo>
                  <a:cubicBezTo>
                    <a:pt x="245" y="1148"/>
                    <a:pt x="326" y="1092"/>
                    <a:pt x="326" y="979"/>
                  </a:cubicBezTo>
                  <a:cubicBezTo>
                    <a:pt x="326" y="703"/>
                    <a:pt x="301" y="403"/>
                    <a:pt x="276" y="127"/>
                  </a:cubicBezTo>
                  <a:cubicBezTo>
                    <a:pt x="276" y="45"/>
                    <a:pt x="210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5609000" y="1241250"/>
              <a:ext cx="10225" cy="29950"/>
            </a:xfrm>
            <a:custGeom>
              <a:avLst/>
              <a:gdLst/>
              <a:ahLst/>
              <a:cxnLst/>
              <a:rect l="l" t="t" r="r" b="b"/>
              <a:pathLst>
                <a:path w="409" h="1198" extrusionOk="0">
                  <a:moveTo>
                    <a:pt x="140" y="0"/>
                  </a:moveTo>
                  <a:cubicBezTo>
                    <a:pt x="72" y="0"/>
                    <a:pt x="1" y="70"/>
                    <a:pt x="33" y="151"/>
                  </a:cubicBezTo>
                  <a:cubicBezTo>
                    <a:pt x="108" y="452"/>
                    <a:pt x="133" y="727"/>
                    <a:pt x="133" y="1053"/>
                  </a:cubicBezTo>
                  <a:cubicBezTo>
                    <a:pt x="133" y="1147"/>
                    <a:pt x="212" y="1198"/>
                    <a:pt x="286" y="1198"/>
                  </a:cubicBezTo>
                  <a:cubicBezTo>
                    <a:pt x="349" y="1198"/>
                    <a:pt x="409" y="1160"/>
                    <a:pt x="409" y="1078"/>
                  </a:cubicBezTo>
                  <a:cubicBezTo>
                    <a:pt x="409" y="727"/>
                    <a:pt x="334" y="402"/>
                    <a:pt x="233" y="76"/>
                  </a:cubicBezTo>
                  <a:cubicBezTo>
                    <a:pt x="215" y="22"/>
                    <a:pt x="178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1"/>
          <p:cNvGrpSpPr/>
          <p:nvPr/>
        </p:nvGrpSpPr>
        <p:grpSpPr>
          <a:xfrm>
            <a:off x="8554467" y="2781797"/>
            <a:ext cx="347646" cy="354973"/>
            <a:chOff x="7348550" y="1658600"/>
            <a:chExt cx="1664175" cy="1699250"/>
          </a:xfrm>
        </p:grpSpPr>
        <p:sp>
          <p:nvSpPr>
            <p:cNvPr id="1910" name="Google Shape;1910;p41"/>
            <p:cNvSpPr/>
            <p:nvPr/>
          </p:nvSpPr>
          <p:spPr>
            <a:xfrm>
              <a:off x="8057825" y="2298825"/>
              <a:ext cx="609050" cy="520425"/>
            </a:xfrm>
            <a:custGeom>
              <a:avLst/>
              <a:gdLst/>
              <a:ahLst/>
              <a:cxnLst/>
              <a:rect l="l" t="t" r="r" b="b"/>
              <a:pathLst>
                <a:path w="24362" h="20817" extrusionOk="0">
                  <a:moveTo>
                    <a:pt x="14101" y="0"/>
                  </a:moveTo>
                  <a:cubicBezTo>
                    <a:pt x="6615" y="0"/>
                    <a:pt x="0" y="16882"/>
                    <a:pt x="0" y="16882"/>
                  </a:cubicBezTo>
                  <a:cubicBezTo>
                    <a:pt x="1780" y="20441"/>
                    <a:pt x="3860" y="20817"/>
                    <a:pt x="3860" y="20817"/>
                  </a:cubicBezTo>
                  <a:cubicBezTo>
                    <a:pt x="12080" y="17032"/>
                    <a:pt x="24361" y="6305"/>
                    <a:pt x="17394" y="1167"/>
                  </a:cubicBezTo>
                  <a:cubicBezTo>
                    <a:pt x="16290" y="355"/>
                    <a:pt x="15186" y="0"/>
                    <a:pt x="14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8171225" y="2496975"/>
              <a:ext cx="663575" cy="381800"/>
            </a:xfrm>
            <a:custGeom>
              <a:avLst/>
              <a:gdLst/>
              <a:ahLst/>
              <a:cxnLst/>
              <a:rect l="l" t="t" r="r" b="b"/>
              <a:pathLst>
                <a:path w="26543" h="15272" extrusionOk="0">
                  <a:moveTo>
                    <a:pt x="17381" y="1"/>
                  </a:moveTo>
                  <a:cubicBezTo>
                    <a:pt x="10306" y="1"/>
                    <a:pt x="1" y="10109"/>
                    <a:pt x="1" y="10109"/>
                  </a:cubicBezTo>
                  <a:cubicBezTo>
                    <a:pt x="176" y="14094"/>
                    <a:pt x="1930" y="15271"/>
                    <a:pt x="1930" y="15271"/>
                  </a:cubicBezTo>
                  <a:cubicBezTo>
                    <a:pt x="10978" y="15196"/>
                    <a:pt x="26542" y="10409"/>
                    <a:pt x="22306" y="2890"/>
                  </a:cubicBezTo>
                  <a:cubicBezTo>
                    <a:pt x="21129" y="811"/>
                    <a:pt x="19384" y="1"/>
                    <a:pt x="17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8218850" y="2871850"/>
              <a:ext cx="395375" cy="373475"/>
            </a:xfrm>
            <a:custGeom>
              <a:avLst/>
              <a:gdLst/>
              <a:ahLst/>
              <a:cxnLst/>
              <a:rect l="l" t="t" r="r" b="b"/>
              <a:pathLst>
                <a:path w="15815" h="14939" extrusionOk="0">
                  <a:moveTo>
                    <a:pt x="9374" y="1"/>
                  </a:moveTo>
                  <a:cubicBezTo>
                    <a:pt x="7344" y="3008"/>
                    <a:pt x="4311" y="6617"/>
                    <a:pt x="0" y="9750"/>
                  </a:cubicBezTo>
                  <a:cubicBezTo>
                    <a:pt x="2807" y="11906"/>
                    <a:pt x="5539" y="13610"/>
                    <a:pt x="7995" y="14938"/>
                  </a:cubicBezTo>
                  <a:cubicBezTo>
                    <a:pt x="12231" y="11680"/>
                    <a:pt x="14537" y="7495"/>
                    <a:pt x="15815" y="3911"/>
                  </a:cubicBezTo>
                  <a:cubicBezTo>
                    <a:pt x="13910" y="2983"/>
                    <a:pt x="11705" y="1705"/>
                    <a:pt x="9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8609200" y="3027250"/>
              <a:ext cx="295150" cy="330600"/>
            </a:xfrm>
            <a:custGeom>
              <a:avLst/>
              <a:gdLst/>
              <a:ahLst/>
              <a:cxnLst/>
              <a:rect l="l" t="t" r="r" b="b"/>
              <a:pathLst>
                <a:path w="11806" h="13224" extrusionOk="0">
                  <a:moveTo>
                    <a:pt x="6066" y="0"/>
                  </a:moveTo>
                  <a:cubicBezTo>
                    <a:pt x="5364" y="3735"/>
                    <a:pt x="3710" y="8271"/>
                    <a:pt x="0" y="12156"/>
                  </a:cubicBezTo>
                  <a:cubicBezTo>
                    <a:pt x="1604" y="12732"/>
                    <a:pt x="2657" y="12983"/>
                    <a:pt x="2833" y="13033"/>
                  </a:cubicBezTo>
                  <a:cubicBezTo>
                    <a:pt x="3364" y="13162"/>
                    <a:pt x="3895" y="13224"/>
                    <a:pt x="4418" y="13224"/>
                  </a:cubicBezTo>
                  <a:cubicBezTo>
                    <a:pt x="7451" y="13224"/>
                    <a:pt x="10201" y="11149"/>
                    <a:pt x="10928" y="8071"/>
                  </a:cubicBezTo>
                  <a:cubicBezTo>
                    <a:pt x="11805" y="4512"/>
                    <a:pt x="9625" y="903"/>
                    <a:pt x="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8418725" y="2969600"/>
              <a:ext cx="342125" cy="361550"/>
            </a:xfrm>
            <a:custGeom>
              <a:avLst/>
              <a:gdLst/>
              <a:ahLst/>
              <a:cxnLst/>
              <a:rect l="l" t="t" r="r" b="b"/>
              <a:pathLst>
                <a:path w="13685" h="14462" extrusionOk="0">
                  <a:moveTo>
                    <a:pt x="7820" y="1"/>
                  </a:moveTo>
                  <a:cubicBezTo>
                    <a:pt x="6542" y="3585"/>
                    <a:pt x="4236" y="7770"/>
                    <a:pt x="0" y="11028"/>
                  </a:cubicBezTo>
                  <a:cubicBezTo>
                    <a:pt x="3108" y="12707"/>
                    <a:pt x="5765" y="13810"/>
                    <a:pt x="7619" y="14462"/>
                  </a:cubicBezTo>
                  <a:cubicBezTo>
                    <a:pt x="11329" y="10577"/>
                    <a:pt x="12983" y="6041"/>
                    <a:pt x="13685" y="2306"/>
                  </a:cubicBezTo>
                  <a:cubicBezTo>
                    <a:pt x="13660" y="2306"/>
                    <a:pt x="13660" y="2281"/>
                    <a:pt x="13635" y="2281"/>
                  </a:cubicBezTo>
                  <a:cubicBezTo>
                    <a:pt x="13359" y="2206"/>
                    <a:pt x="11078" y="1605"/>
                    <a:pt x="7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1"/>
            <p:cNvSpPr/>
            <p:nvPr/>
          </p:nvSpPr>
          <p:spPr>
            <a:xfrm>
              <a:off x="7770850" y="2393750"/>
              <a:ext cx="539500" cy="556450"/>
            </a:xfrm>
            <a:custGeom>
              <a:avLst/>
              <a:gdLst/>
              <a:ahLst/>
              <a:cxnLst/>
              <a:rect l="l" t="t" r="r" b="b"/>
              <a:pathLst>
                <a:path w="21580" h="22258" extrusionOk="0">
                  <a:moveTo>
                    <a:pt x="7670" y="0"/>
                  </a:moveTo>
                  <a:cubicBezTo>
                    <a:pt x="6576" y="0"/>
                    <a:pt x="5465" y="267"/>
                    <a:pt x="4437" y="829"/>
                  </a:cubicBezTo>
                  <a:cubicBezTo>
                    <a:pt x="1203" y="2608"/>
                    <a:pt x="0" y="6694"/>
                    <a:pt x="1780" y="9952"/>
                  </a:cubicBezTo>
                  <a:cubicBezTo>
                    <a:pt x="4462" y="14814"/>
                    <a:pt x="7494" y="18874"/>
                    <a:pt x="10677" y="22258"/>
                  </a:cubicBezTo>
                  <a:cubicBezTo>
                    <a:pt x="15439" y="19927"/>
                    <a:pt x="19048" y="16894"/>
                    <a:pt x="21580" y="14263"/>
                  </a:cubicBezTo>
                  <a:cubicBezTo>
                    <a:pt x="18747" y="11405"/>
                    <a:pt x="15965" y="7847"/>
                    <a:pt x="13559" y="3486"/>
                  </a:cubicBezTo>
                  <a:cubicBezTo>
                    <a:pt x="12342" y="1256"/>
                    <a:pt x="10044" y="0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8037775" y="2750300"/>
              <a:ext cx="415425" cy="365325"/>
            </a:xfrm>
            <a:custGeom>
              <a:avLst/>
              <a:gdLst/>
              <a:ahLst/>
              <a:cxnLst/>
              <a:rect l="l" t="t" r="r" b="b"/>
              <a:pathLst>
                <a:path w="16617" h="14613" extrusionOk="0">
                  <a:moveTo>
                    <a:pt x="10903" y="1"/>
                  </a:moveTo>
                  <a:cubicBezTo>
                    <a:pt x="8371" y="2632"/>
                    <a:pt x="4762" y="5665"/>
                    <a:pt x="0" y="7996"/>
                  </a:cubicBezTo>
                  <a:cubicBezTo>
                    <a:pt x="351" y="8372"/>
                    <a:pt x="702" y="8773"/>
                    <a:pt x="1078" y="9123"/>
                  </a:cubicBezTo>
                  <a:cubicBezTo>
                    <a:pt x="3133" y="11229"/>
                    <a:pt x="5213" y="13033"/>
                    <a:pt x="7268" y="14612"/>
                  </a:cubicBezTo>
                  <a:cubicBezTo>
                    <a:pt x="11554" y="11479"/>
                    <a:pt x="14587" y="7870"/>
                    <a:pt x="16617" y="4863"/>
                  </a:cubicBezTo>
                  <a:cubicBezTo>
                    <a:pt x="14762" y="3534"/>
                    <a:pt x="12807" y="1905"/>
                    <a:pt x="10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7694400" y="2229250"/>
              <a:ext cx="542025" cy="550525"/>
            </a:xfrm>
            <a:custGeom>
              <a:avLst/>
              <a:gdLst/>
              <a:ahLst/>
              <a:cxnLst/>
              <a:rect l="l" t="t" r="r" b="b"/>
              <a:pathLst>
                <a:path w="21681" h="22021" extrusionOk="0">
                  <a:moveTo>
                    <a:pt x="10385" y="0"/>
                  </a:moveTo>
                  <a:cubicBezTo>
                    <a:pt x="10200" y="0"/>
                    <a:pt x="10013" y="5"/>
                    <a:pt x="9825" y="15"/>
                  </a:cubicBezTo>
                  <a:cubicBezTo>
                    <a:pt x="4261" y="291"/>
                    <a:pt x="1" y="5103"/>
                    <a:pt x="302" y="10642"/>
                  </a:cubicBezTo>
                  <a:cubicBezTo>
                    <a:pt x="377" y="12296"/>
                    <a:pt x="703" y="13825"/>
                    <a:pt x="803" y="14251"/>
                  </a:cubicBezTo>
                  <a:cubicBezTo>
                    <a:pt x="1254" y="16106"/>
                    <a:pt x="2181" y="17735"/>
                    <a:pt x="3434" y="18988"/>
                  </a:cubicBezTo>
                  <a:cubicBezTo>
                    <a:pt x="5294" y="20886"/>
                    <a:pt x="7872" y="22021"/>
                    <a:pt x="10607" y="22021"/>
                  </a:cubicBezTo>
                  <a:cubicBezTo>
                    <a:pt x="11374" y="22021"/>
                    <a:pt x="12154" y="21932"/>
                    <a:pt x="12933" y="21745"/>
                  </a:cubicBezTo>
                  <a:cubicBezTo>
                    <a:pt x="18322" y="20492"/>
                    <a:pt x="21680" y="15103"/>
                    <a:pt x="20452" y="9715"/>
                  </a:cubicBezTo>
                  <a:cubicBezTo>
                    <a:pt x="20452" y="9665"/>
                    <a:pt x="20427" y="9589"/>
                    <a:pt x="20402" y="9489"/>
                  </a:cubicBezTo>
                  <a:cubicBezTo>
                    <a:pt x="20136" y="4113"/>
                    <a:pt x="15704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7416550" y="1887700"/>
              <a:ext cx="471600" cy="585750"/>
            </a:xfrm>
            <a:custGeom>
              <a:avLst/>
              <a:gdLst/>
              <a:ahLst/>
              <a:cxnLst/>
              <a:rect l="l" t="t" r="r" b="b"/>
              <a:pathLst>
                <a:path w="18864" h="23430" extrusionOk="0">
                  <a:moveTo>
                    <a:pt x="983" y="1"/>
                  </a:moveTo>
                  <a:cubicBezTo>
                    <a:pt x="391" y="1"/>
                    <a:pt x="1" y="889"/>
                    <a:pt x="639" y="1271"/>
                  </a:cubicBezTo>
                  <a:cubicBezTo>
                    <a:pt x="7932" y="5582"/>
                    <a:pt x="15751" y="14379"/>
                    <a:pt x="17456" y="22951"/>
                  </a:cubicBezTo>
                  <a:cubicBezTo>
                    <a:pt x="17526" y="23284"/>
                    <a:pt x="17780" y="23430"/>
                    <a:pt x="18046" y="23430"/>
                  </a:cubicBezTo>
                  <a:cubicBezTo>
                    <a:pt x="18441" y="23430"/>
                    <a:pt x="18864" y="23109"/>
                    <a:pt x="18759" y="22600"/>
                  </a:cubicBezTo>
                  <a:cubicBezTo>
                    <a:pt x="16979" y="13702"/>
                    <a:pt x="8909" y="4605"/>
                    <a:pt x="1315" y="93"/>
                  </a:cubicBezTo>
                  <a:cubicBezTo>
                    <a:pt x="1201" y="29"/>
                    <a:pt x="1089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7348550" y="1849900"/>
              <a:ext cx="139750" cy="112850"/>
            </a:xfrm>
            <a:custGeom>
              <a:avLst/>
              <a:gdLst/>
              <a:ahLst/>
              <a:cxnLst/>
              <a:rect l="l" t="t" r="r" b="b"/>
              <a:pathLst>
                <a:path w="5590" h="4514" extrusionOk="0">
                  <a:moveTo>
                    <a:pt x="2238" y="0"/>
                  </a:moveTo>
                  <a:cubicBezTo>
                    <a:pt x="1372" y="0"/>
                    <a:pt x="529" y="718"/>
                    <a:pt x="301" y="1505"/>
                  </a:cubicBezTo>
                  <a:cubicBezTo>
                    <a:pt x="0" y="2633"/>
                    <a:pt x="702" y="3610"/>
                    <a:pt x="1729" y="3986"/>
                  </a:cubicBezTo>
                  <a:cubicBezTo>
                    <a:pt x="2080" y="4137"/>
                    <a:pt x="2456" y="4262"/>
                    <a:pt x="2807" y="4412"/>
                  </a:cubicBezTo>
                  <a:cubicBezTo>
                    <a:pt x="2986" y="4482"/>
                    <a:pt x="3170" y="4514"/>
                    <a:pt x="3353" y="4514"/>
                  </a:cubicBezTo>
                  <a:cubicBezTo>
                    <a:pt x="4224" y="4514"/>
                    <a:pt x="5081" y="3796"/>
                    <a:pt x="5288" y="3009"/>
                  </a:cubicBezTo>
                  <a:cubicBezTo>
                    <a:pt x="5589" y="1881"/>
                    <a:pt x="4887" y="904"/>
                    <a:pt x="3885" y="528"/>
                  </a:cubicBezTo>
                  <a:cubicBezTo>
                    <a:pt x="3509" y="377"/>
                    <a:pt x="3133" y="252"/>
                    <a:pt x="2782" y="102"/>
                  </a:cubicBezTo>
                  <a:cubicBezTo>
                    <a:pt x="2603" y="32"/>
                    <a:pt x="2420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7639900" y="1658600"/>
              <a:ext cx="151025" cy="129350"/>
            </a:xfrm>
            <a:custGeom>
              <a:avLst/>
              <a:gdLst/>
              <a:ahLst/>
              <a:cxnLst/>
              <a:rect l="l" t="t" r="r" b="b"/>
              <a:pathLst>
                <a:path w="6041" h="5174" extrusionOk="0">
                  <a:moveTo>
                    <a:pt x="2231" y="1"/>
                  </a:moveTo>
                  <a:cubicBezTo>
                    <a:pt x="1362" y="1"/>
                    <a:pt x="508" y="748"/>
                    <a:pt x="301" y="1513"/>
                  </a:cubicBezTo>
                  <a:cubicBezTo>
                    <a:pt x="0" y="2666"/>
                    <a:pt x="702" y="3568"/>
                    <a:pt x="1705" y="3994"/>
                  </a:cubicBezTo>
                  <a:cubicBezTo>
                    <a:pt x="1402" y="3866"/>
                    <a:pt x="1291" y="3821"/>
                    <a:pt x="1280" y="3821"/>
                  </a:cubicBezTo>
                  <a:cubicBezTo>
                    <a:pt x="1260" y="3821"/>
                    <a:pt x="1543" y="3956"/>
                    <a:pt x="1654" y="4019"/>
                  </a:cubicBezTo>
                  <a:cubicBezTo>
                    <a:pt x="1682" y="4039"/>
                    <a:pt x="1706" y="4056"/>
                    <a:pt x="1726" y="4069"/>
                  </a:cubicBezTo>
                  <a:lnTo>
                    <a:pt x="1726" y="4069"/>
                  </a:lnTo>
                  <a:cubicBezTo>
                    <a:pt x="1807" y="4163"/>
                    <a:pt x="1854" y="4214"/>
                    <a:pt x="1869" y="4214"/>
                  </a:cubicBezTo>
                  <a:cubicBezTo>
                    <a:pt x="1879" y="4214"/>
                    <a:pt x="1874" y="4192"/>
                    <a:pt x="1855" y="4145"/>
                  </a:cubicBezTo>
                  <a:lnTo>
                    <a:pt x="1855" y="4145"/>
                  </a:lnTo>
                  <a:cubicBezTo>
                    <a:pt x="2310" y="4757"/>
                    <a:pt x="2948" y="5174"/>
                    <a:pt x="3658" y="5174"/>
                  </a:cubicBezTo>
                  <a:cubicBezTo>
                    <a:pt x="3965" y="5174"/>
                    <a:pt x="4286" y="5096"/>
                    <a:pt x="4612" y="4922"/>
                  </a:cubicBezTo>
                  <a:cubicBezTo>
                    <a:pt x="5464" y="4445"/>
                    <a:pt x="6040" y="3042"/>
                    <a:pt x="5389" y="2165"/>
                  </a:cubicBezTo>
                  <a:cubicBezTo>
                    <a:pt x="4662" y="1212"/>
                    <a:pt x="3885" y="561"/>
                    <a:pt x="2782" y="109"/>
                  </a:cubicBezTo>
                  <a:cubicBezTo>
                    <a:pt x="2602" y="35"/>
                    <a:pt x="2416" y="1"/>
                    <a:pt x="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7715425" y="1735150"/>
              <a:ext cx="276925" cy="713025"/>
            </a:xfrm>
            <a:custGeom>
              <a:avLst/>
              <a:gdLst/>
              <a:ahLst/>
              <a:cxnLst/>
              <a:rect l="l" t="t" r="r" b="b"/>
              <a:pathLst>
                <a:path w="11077" h="28521" extrusionOk="0">
                  <a:moveTo>
                    <a:pt x="977" y="0"/>
                  </a:moveTo>
                  <a:cubicBezTo>
                    <a:pt x="472" y="0"/>
                    <a:pt x="0" y="676"/>
                    <a:pt x="463" y="1158"/>
                  </a:cubicBezTo>
                  <a:cubicBezTo>
                    <a:pt x="7155" y="8301"/>
                    <a:pt x="9536" y="18301"/>
                    <a:pt x="9711" y="27850"/>
                  </a:cubicBezTo>
                  <a:cubicBezTo>
                    <a:pt x="9724" y="28295"/>
                    <a:pt x="10078" y="28520"/>
                    <a:pt x="10421" y="28520"/>
                  </a:cubicBezTo>
                  <a:cubicBezTo>
                    <a:pt x="10754" y="28520"/>
                    <a:pt x="11077" y="28307"/>
                    <a:pt x="11065" y="27875"/>
                  </a:cubicBezTo>
                  <a:cubicBezTo>
                    <a:pt x="10889" y="17950"/>
                    <a:pt x="8358" y="7624"/>
                    <a:pt x="1415" y="205"/>
                  </a:cubicBezTo>
                  <a:cubicBezTo>
                    <a:pt x="1283" y="61"/>
                    <a:pt x="112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1"/>
            <p:cNvSpPr/>
            <p:nvPr/>
          </p:nvSpPr>
          <p:spPr>
            <a:xfrm>
              <a:off x="8836650" y="3187650"/>
              <a:ext cx="176075" cy="96525"/>
            </a:xfrm>
            <a:custGeom>
              <a:avLst/>
              <a:gdLst/>
              <a:ahLst/>
              <a:cxnLst/>
              <a:rect l="l" t="t" r="r" b="b"/>
              <a:pathLst>
                <a:path w="7043" h="3861" extrusionOk="0">
                  <a:moveTo>
                    <a:pt x="1278" y="0"/>
                  </a:moveTo>
                  <a:lnTo>
                    <a:pt x="0" y="3008"/>
                  </a:lnTo>
                  <a:lnTo>
                    <a:pt x="7043" y="386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41"/>
          <p:cNvGrpSpPr/>
          <p:nvPr/>
        </p:nvGrpSpPr>
        <p:grpSpPr>
          <a:xfrm flipH="1">
            <a:off x="7034380" y="246612"/>
            <a:ext cx="793379" cy="585576"/>
            <a:chOff x="7757175" y="1399875"/>
            <a:chExt cx="1347450" cy="994525"/>
          </a:xfrm>
        </p:grpSpPr>
        <p:sp>
          <p:nvSpPr>
            <p:cNvPr id="1924" name="Google Shape;1924;p41"/>
            <p:cNvSpPr/>
            <p:nvPr/>
          </p:nvSpPr>
          <p:spPr>
            <a:xfrm>
              <a:off x="8092400" y="1885625"/>
              <a:ext cx="1012225" cy="367725"/>
            </a:xfrm>
            <a:custGeom>
              <a:avLst/>
              <a:gdLst/>
              <a:ahLst/>
              <a:cxnLst/>
              <a:rect l="l" t="t" r="r" b="b"/>
              <a:pathLst>
                <a:path w="40489" h="14709" extrusionOk="0">
                  <a:moveTo>
                    <a:pt x="18824" y="1"/>
                  </a:moveTo>
                  <a:cubicBezTo>
                    <a:pt x="18393" y="1"/>
                    <a:pt x="17965" y="46"/>
                    <a:pt x="17544" y="127"/>
                  </a:cubicBezTo>
                  <a:cubicBezTo>
                    <a:pt x="12657" y="1054"/>
                    <a:pt x="0" y="4262"/>
                    <a:pt x="3083" y="8974"/>
                  </a:cubicBezTo>
                  <a:cubicBezTo>
                    <a:pt x="4946" y="11816"/>
                    <a:pt x="7757" y="12501"/>
                    <a:pt x="10507" y="12501"/>
                  </a:cubicBezTo>
                  <a:cubicBezTo>
                    <a:pt x="12752" y="12501"/>
                    <a:pt x="14956" y="12044"/>
                    <a:pt x="16567" y="11932"/>
                  </a:cubicBezTo>
                  <a:cubicBezTo>
                    <a:pt x="17583" y="11861"/>
                    <a:pt x="18635" y="11806"/>
                    <a:pt x="19696" y="11806"/>
                  </a:cubicBezTo>
                  <a:cubicBezTo>
                    <a:pt x="22378" y="11806"/>
                    <a:pt x="25117" y="12157"/>
                    <a:pt x="27469" y="13486"/>
                  </a:cubicBezTo>
                  <a:cubicBezTo>
                    <a:pt x="28709" y="14195"/>
                    <a:pt x="31015" y="14708"/>
                    <a:pt x="33259" y="14708"/>
                  </a:cubicBezTo>
                  <a:cubicBezTo>
                    <a:pt x="36960" y="14708"/>
                    <a:pt x="40489" y="13312"/>
                    <a:pt x="38773" y="9100"/>
                  </a:cubicBezTo>
                  <a:cubicBezTo>
                    <a:pt x="36442" y="3435"/>
                    <a:pt x="23885" y="804"/>
                    <a:pt x="19925" y="102"/>
                  </a:cubicBezTo>
                  <a:cubicBezTo>
                    <a:pt x="19558" y="33"/>
                    <a:pt x="19190" y="1"/>
                    <a:pt x="18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1"/>
            <p:cNvSpPr/>
            <p:nvPr/>
          </p:nvSpPr>
          <p:spPr>
            <a:xfrm>
              <a:off x="8092400" y="1885625"/>
              <a:ext cx="783225" cy="312550"/>
            </a:xfrm>
            <a:custGeom>
              <a:avLst/>
              <a:gdLst/>
              <a:ahLst/>
              <a:cxnLst/>
              <a:rect l="l" t="t" r="r" b="b"/>
              <a:pathLst>
                <a:path w="31329" h="12502" extrusionOk="0">
                  <a:moveTo>
                    <a:pt x="18824" y="1"/>
                  </a:moveTo>
                  <a:cubicBezTo>
                    <a:pt x="18393" y="1"/>
                    <a:pt x="17965" y="46"/>
                    <a:pt x="17544" y="127"/>
                  </a:cubicBezTo>
                  <a:cubicBezTo>
                    <a:pt x="12657" y="1054"/>
                    <a:pt x="0" y="4262"/>
                    <a:pt x="3083" y="8974"/>
                  </a:cubicBezTo>
                  <a:cubicBezTo>
                    <a:pt x="4935" y="11817"/>
                    <a:pt x="7756" y="12501"/>
                    <a:pt x="10514" y="12501"/>
                  </a:cubicBezTo>
                  <a:cubicBezTo>
                    <a:pt x="12012" y="12501"/>
                    <a:pt x="13491" y="12300"/>
                    <a:pt x="14788" y="12132"/>
                  </a:cubicBezTo>
                  <a:cubicBezTo>
                    <a:pt x="16191" y="10478"/>
                    <a:pt x="17820" y="8999"/>
                    <a:pt x="19650" y="7771"/>
                  </a:cubicBezTo>
                  <a:cubicBezTo>
                    <a:pt x="22958" y="5566"/>
                    <a:pt x="27169" y="3310"/>
                    <a:pt x="31329" y="3285"/>
                  </a:cubicBezTo>
                  <a:cubicBezTo>
                    <a:pt x="27018" y="1480"/>
                    <a:pt x="22131" y="478"/>
                    <a:pt x="19925" y="102"/>
                  </a:cubicBezTo>
                  <a:cubicBezTo>
                    <a:pt x="19558" y="33"/>
                    <a:pt x="19190" y="1"/>
                    <a:pt x="18824" y="1"/>
                  </a:cubicBezTo>
                  <a:close/>
                </a:path>
              </a:pathLst>
            </a:custGeom>
            <a:solidFill>
              <a:schemeClr val="accent1">
                <a:alpha val="223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1"/>
            <p:cNvSpPr/>
            <p:nvPr/>
          </p:nvSpPr>
          <p:spPr>
            <a:xfrm>
              <a:off x="8012200" y="1828450"/>
              <a:ext cx="562050" cy="172425"/>
            </a:xfrm>
            <a:custGeom>
              <a:avLst/>
              <a:gdLst/>
              <a:ahLst/>
              <a:cxnLst/>
              <a:rect l="l" t="t" r="r" b="b"/>
              <a:pathLst>
                <a:path w="22482" h="6897" extrusionOk="0">
                  <a:moveTo>
                    <a:pt x="19497" y="1"/>
                  </a:moveTo>
                  <a:cubicBezTo>
                    <a:pt x="18192" y="1"/>
                    <a:pt x="16423" y="509"/>
                    <a:pt x="14336" y="2088"/>
                  </a:cubicBezTo>
                  <a:cubicBezTo>
                    <a:pt x="13418" y="2788"/>
                    <a:pt x="11794" y="2963"/>
                    <a:pt x="10021" y="2963"/>
                  </a:cubicBezTo>
                  <a:cubicBezTo>
                    <a:pt x="8245" y="2963"/>
                    <a:pt x="6320" y="2787"/>
                    <a:pt x="4808" y="2787"/>
                  </a:cubicBezTo>
                  <a:cubicBezTo>
                    <a:pt x="4369" y="2787"/>
                    <a:pt x="3965" y="2802"/>
                    <a:pt x="3609" y="2840"/>
                  </a:cubicBezTo>
                  <a:cubicBezTo>
                    <a:pt x="777" y="3141"/>
                    <a:pt x="0" y="4845"/>
                    <a:pt x="2682" y="5747"/>
                  </a:cubicBezTo>
                  <a:cubicBezTo>
                    <a:pt x="4044" y="6201"/>
                    <a:pt x="7095" y="6897"/>
                    <a:pt x="10512" y="6897"/>
                  </a:cubicBezTo>
                  <a:cubicBezTo>
                    <a:pt x="12376" y="6897"/>
                    <a:pt x="14349" y="6690"/>
                    <a:pt x="16216" y="6123"/>
                  </a:cubicBezTo>
                  <a:cubicBezTo>
                    <a:pt x="21504" y="4519"/>
                    <a:pt x="22482" y="1462"/>
                    <a:pt x="21630" y="660"/>
                  </a:cubicBezTo>
                  <a:cubicBezTo>
                    <a:pt x="21246" y="309"/>
                    <a:pt x="20512" y="1"/>
                    <a:pt x="19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1"/>
            <p:cNvSpPr/>
            <p:nvPr/>
          </p:nvSpPr>
          <p:spPr>
            <a:xfrm>
              <a:off x="8489650" y="1781575"/>
              <a:ext cx="161375" cy="138650"/>
            </a:xfrm>
            <a:custGeom>
              <a:avLst/>
              <a:gdLst/>
              <a:ahLst/>
              <a:cxnLst/>
              <a:rect l="l" t="t" r="r" b="b"/>
              <a:pathLst>
                <a:path w="6455" h="5546" extrusionOk="0">
                  <a:moveTo>
                    <a:pt x="3916" y="1"/>
                  </a:moveTo>
                  <a:cubicBezTo>
                    <a:pt x="3692" y="1"/>
                    <a:pt x="3448" y="26"/>
                    <a:pt x="3183" y="79"/>
                  </a:cubicBezTo>
                  <a:cubicBezTo>
                    <a:pt x="50" y="705"/>
                    <a:pt x="0" y="3387"/>
                    <a:pt x="0" y="3387"/>
                  </a:cubicBezTo>
                  <a:cubicBezTo>
                    <a:pt x="313" y="4949"/>
                    <a:pt x="1373" y="5545"/>
                    <a:pt x="2513" y="5545"/>
                  </a:cubicBezTo>
                  <a:cubicBezTo>
                    <a:pt x="3659" y="5545"/>
                    <a:pt x="4886" y="4943"/>
                    <a:pt x="5514" y="4114"/>
                  </a:cubicBezTo>
                  <a:cubicBezTo>
                    <a:pt x="6455" y="2898"/>
                    <a:pt x="6345" y="1"/>
                    <a:pt x="3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1"/>
            <p:cNvSpPr/>
            <p:nvPr/>
          </p:nvSpPr>
          <p:spPr>
            <a:xfrm>
              <a:off x="8598975" y="1530550"/>
              <a:ext cx="265925" cy="301625"/>
            </a:xfrm>
            <a:custGeom>
              <a:avLst/>
              <a:gdLst/>
              <a:ahLst/>
              <a:cxnLst/>
              <a:rect l="l" t="t" r="r" b="b"/>
              <a:pathLst>
                <a:path w="10637" h="12065" extrusionOk="0">
                  <a:moveTo>
                    <a:pt x="10012" y="1"/>
                  </a:moveTo>
                  <a:cubicBezTo>
                    <a:pt x="9939" y="1"/>
                    <a:pt x="9862" y="21"/>
                    <a:pt x="9788" y="69"/>
                  </a:cubicBezTo>
                  <a:cubicBezTo>
                    <a:pt x="5352" y="2801"/>
                    <a:pt x="2068" y="6711"/>
                    <a:pt x="114" y="11523"/>
                  </a:cubicBezTo>
                  <a:cubicBezTo>
                    <a:pt x="0" y="11830"/>
                    <a:pt x="262" y="12064"/>
                    <a:pt x="516" y="12064"/>
                  </a:cubicBezTo>
                  <a:cubicBezTo>
                    <a:pt x="656" y="12064"/>
                    <a:pt x="794" y="11993"/>
                    <a:pt x="865" y="11824"/>
                  </a:cubicBezTo>
                  <a:cubicBezTo>
                    <a:pt x="2770" y="7112"/>
                    <a:pt x="5953" y="3353"/>
                    <a:pt x="10264" y="671"/>
                  </a:cubicBezTo>
                  <a:cubicBezTo>
                    <a:pt x="10636" y="464"/>
                    <a:pt x="10360" y="1"/>
                    <a:pt x="10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1"/>
            <p:cNvSpPr/>
            <p:nvPr/>
          </p:nvSpPr>
          <p:spPr>
            <a:xfrm>
              <a:off x="8821125" y="1481850"/>
              <a:ext cx="111400" cy="83025"/>
            </a:xfrm>
            <a:custGeom>
              <a:avLst/>
              <a:gdLst/>
              <a:ahLst/>
              <a:cxnLst/>
              <a:rect l="l" t="t" r="r" b="b"/>
              <a:pathLst>
                <a:path w="4456" h="3321" extrusionOk="0">
                  <a:moveTo>
                    <a:pt x="2902" y="0"/>
                  </a:moveTo>
                  <a:cubicBezTo>
                    <a:pt x="2739" y="0"/>
                    <a:pt x="2564" y="42"/>
                    <a:pt x="2380" y="138"/>
                  </a:cubicBezTo>
                  <a:cubicBezTo>
                    <a:pt x="1829" y="413"/>
                    <a:pt x="1328" y="739"/>
                    <a:pt x="877" y="1165"/>
                  </a:cubicBezTo>
                  <a:cubicBezTo>
                    <a:pt x="0" y="1982"/>
                    <a:pt x="722" y="3320"/>
                    <a:pt x="1622" y="3320"/>
                  </a:cubicBezTo>
                  <a:cubicBezTo>
                    <a:pt x="1854" y="3320"/>
                    <a:pt x="2099" y="3231"/>
                    <a:pt x="2330" y="3020"/>
                  </a:cubicBezTo>
                  <a:cubicBezTo>
                    <a:pt x="2631" y="2744"/>
                    <a:pt x="2957" y="2494"/>
                    <a:pt x="3308" y="2318"/>
                  </a:cubicBezTo>
                  <a:cubicBezTo>
                    <a:pt x="4456" y="1712"/>
                    <a:pt x="3938" y="0"/>
                    <a:pt x="2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8540400" y="1465450"/>
              <a:ext cx="88450" cy="373700"/>
            </a:xfrm>
            <a:custGeom>
              <a:avLst/>
              <a:gdLst/>
              <a:ahLst/>
              <a:cxnLst/>
              <a:rect l="l" t="t" r="r" b="b"/>
              <a:pathLst>
                <a:path w="3538" h="14948" extrusionOk="0">
                  <a:moveTo>
                    <a:pt x="3027" y="1"/>
                  </a:moveTo>
                  <a:cubicBezTo>
                    <a:pt x="2883" y="1"/>
                    <a:pt x="2738" y="72"/>
                    <a:pt x="2657" y="242"/>
                  </a:cubicBezTo>
                  <a:cubicBezTo>
                    <a:pt x="602" y="4804"/>
                    <a:pt x="0" y="9691"/>
                    <a:pt x="928" y="14628"/>
                  </a:cubicBezTo>
                  <a:cubicBezTo>
                    <a:pt x="972" y="14848"/>
                    <a:pt x="1146" y="14947"/>
                    <a:pt x="1319" y="14947"/>
                  </a:cubicBezTo>
                  <a:cubicBezTo>
                    <a:pt x="1541" y="14947"/>
                    <a:pt x="1761" y="14784"/>
                    <a:pt x="1705" y="14503"/>
                  </a:cubicBezTo>
                  <a:cubicBezTo>
                    <a:pt x="802" y="9691"/>
                    <a:pt x="1379" y="4979"/>
                    <a:pt x="3409" y="518"/>
                  </a:cubicBezTo>
                  <a:cubicBezTo>
                    <a:pt x="3538" y="228"/>
                    <a:pt x="3284" y="1"/>
                    <a:pt x="3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8588775" y="1399875"/>
              <a:ext cx="83225" cy="80650"/>
            </a:xfrm>
            <a:custGeom>
              <a:avLst/>
              <a:gdLst/>
              <a:ahLst/>
              <a:cxnLst/>
              <a:rect l="l" t="t" r="r" b="b"/>
              <a:pathLst>
                <a:path w="3329" h="3226" extrusionOk="0">
                  <a:moveTo>
                    <a:pt x="1925" y="1"/>
                  </a:moveTo>
                  <a:cubicBezTo>
                    <a:pt x="1454" y="1"/>
                    <a:pt x="1055" y="308"/>
                    <a:pt x="822" y="735"/>
                  </a:cubicBezTo>
                  <a:cubicBezTo>
                    <a:pt x="647" y="1036"/>
                    <a:pt x="496" y="1336"/>
                    <a:pt x="371" y="1637"/>
                  </a:cubicBezTo>
                  <a:cubicBezTo>
                    <a:pt x="0" y="2540"/>
                    <a:pt x="771" y="3225"/>
                    <a:pt x="1521" y="3225"/>
                  </a:cubicBezTo>
                  <a:cubicBezTo>
                    <a:pt x="1937" y="3225"/>
                    <a:pt x="2346" y="3015"/>
                    <a:pt x="2552" y="2514"/>
                  </a:cubicBezTo>
                  <a:cubicBezTo>
                    <a:pt x="2702" y="2214"/>
                    <a:pt x="2827" y="1913"/>
                    <a:pt x="3003" y="1612"/>
                  </a:cubicBezTo>
                  <a:cubicBezTo>
                    <a:pt x="3329" y="1061"/>
                    <a:pt x="2877" y="309"/>
                    <a:pt x="2351" y="83"/>
                  </a:cubicBezTo>
                  <a:cubicBezTo>
                    <a:pt x="2204" y="27"/>
                    <a:pt x="2061" y="1"/>
                    <a:pt x="1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7757175" y="1881100"/>
              <a:ext cx="710450" cy="513300"/>
            </a:xfrm>
            <a:custGeom>
              <a:avLst/>
              <a:gdLst/>
              <a:ahLst/>
              <a:cxnLst/>
              <a:rect l="l" t="t" r="r" b="b"/>
              <a:pathLst>
                <a:path w="28418" h="20532" extrusionOk="0">
                  <a:moveTo>
                    <a:pt x="27232" y="0"/>
                  </a:moveTo>
                  <a:cubicBezTo>
                    <a:pt x="26478" y="0"/>
                    <a:pt x="25447" y="412"/>
                    <a:pt x="24587" y="784"/>
                  </a:cubicBezTo>
                  <a:cubicBezTo>
                    <a:pt x="19826" y="2814"/>
                    <a:pt x="10477" y="8228"/>
                    <a:pt x="4963" y="12063"/>
                  </a:cubicBezTo>
                  <a:cubicBezTo>
                    <a:pt x="3134" y="13316"/>
                    <a:pt x="1" y="17752"/>
                    <a:pt x="953" y="20058"/>
                  </a:cubicBezTo>
                  <a:cubicBezTo>
                    <a:pt x="1091" y="20381"/>
                    <a:pt x="1488" y="20531"/>
                    <a:pt x="2086" y="20531"/>
                  </a:cubicBezTo>
                  <a:cubicBezTo>
                    <a:pt x="5748" y="20531"/>
                    <a:pt x="16943" y="14918"/>
                    <a:pt x="22156" y="9230"/>
                  </a:cubicBezTo>
                  <a:cubicBezTo>
                    <a:pt x="23234" y="8052"/>
                    <a:pt x="27971" y="3441"/>
                    <a:pt x="28247" y="1511"/>
                  </a:cubicBezTo>
                  <a:cubicBezTo>
                    <a:pt x="28418" y="374"/>
                    <a:pt x="27951" y="0"/>
                    <a:pt x="27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_1"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0" name="Google Shape;1950;p43"/>
          <p:cNvGrpSpPr/>
          <p:nvPr/>
        </p:nvGrpSpPr>
        <p:grpSpPr>
          <a:xfrm>
            <a:off x="-54725" y="4599549"/>
            <a:ext cx="9280415" cy="543860"/>
            <a:chOff x="-54725" y="4599549"/>
            <a:chExt cx="9280415" cy="543860"/>
          </a:xfrm>
        </p:grpSpPr>
        <p:sp>
          <p:nvSpPr>
            <p:cNvPr id="1951" name="Google Shape;1951;p43"/>
            <p:cNvSpPr/>
            <p:nvPr/>
          </p:nvSpPr>
          <p:spPr>
            <a:xfrm>
              <a:off x="-54725" y="4599549"/>
              <a:ext cx="9280415" cy="543860"/>
            </a:xfrm>
            <a:custGeom>
              <a:avLst/>
              <a:gdLst/>
              <a:ahLst/>
              <a:cxnLst/>
              <a:rect l="l" t="t" r="r" b="b"/>
              <a:pathLst>
                <a:path w="323952" h="57704" extrusionOk="0">
                  <a:moveTo>
                    <a:pt x="714" y="1"/>
                  </a:moveTo>
                  <a:lnTo>
                    <a:pt x="714" y="1"/>
                  </a:lnTo>
                  <a:cubicBezTo>
                    <a:pt x="0" y="9208"/>
                    <a:pt x="1374" y="54064"/>
                    <a:pt x="857" y="57704"/>
                  </a:cubicBezTo>
                  <a:lnTo>
                    <a:pt x="322221" y="57704"/>
                  </a:lnTo>
                  <a:cubicBezTo>
                    <a:pt x="322506" y="56205"/>
                    <a:pt x="322809" y="35900"/>
                    <a:pt x="323095" y="34401"/>
                  </a:cubicBezTo>
                  <a:cubicBezTo>
                    <a:pt x="323951" y="29959"/>
                    <a:pt x="322881" y="24749"/>
                    <a:pt x="322167" y="20270"/>
                  </a:cubicBezTo>
                  <a:cubicBezTo>
                    <a:pt x="304271" y="18950"/>
                    <a:pt x="286642" y="14792"/>
                    <a:pt x="268978" y="12134"/>
                  </a:cubicBezTo>
                  <a:cubicBezTo>
                    <a:pt x="251064" y="9422"/>
                    <a:pt x="235291" y="4123"/>
                    <a:pt x="217163" y="3248"/>
                  </a:cubicBezTo>
                  <a:cubicBezTo>
                    <a:pt x="216344" y="3209"/>
                    <a:pt x="215522" y="3190"/>
                    <a:pt x="214698" y="3190"/>
                  </a:cubicBezTo>
                  <a:cubicBezTo>
                    <a:pt x="198075" y="3190"/>
                    <a:pt x="180508" y="10899"/>
                    <a:pt x="164188" y="12259"/>
                  </a:cubicBezTo>
                  <a:cubicBezTo>
                    <a:pt x="162986" y="12360"/>
                    <a:pt x="161790" y="12406"/>
                    <a:pt x="160600" y="12406"/>
                  </a:cubicBezTo>
                  <a:cubicBezTo>
                    <a:pt x="148513" y="12406"/>
                    <a:pt x="137032" y="7571"/>
                    <a:pt x="125256" y="5264"/>
                  </a:cubicBezTo>
                  <a:cubicBezTo>
                    <a:pt x="117148" y="3664"/>
                    <a:pt x="110904" y="2870"/>
                    <a:pt x="104287" y="2870"/>
                  </a:cubicBezTo>
                  <a:cubicBezTo>
                    <a:pt x="99764" y="2870"/>
                    <a:pt x="95067" y="3241"/>
                    <a:pt x="89481" y="3980"/>
                  </a:cubicBezTo>
                  <a:cubicBezTo>
                    <a:pt x="78099" y="5492"/>
                    <a:pt x="61843" y="12148"/>
                    <a:pt x="49959" y="12148"/>
                  </a:cubicBezTo>
                  <a:cubicBezTo>
                    <a:pt x="49641" y="12148"/>
                    <a:pt x="49326" y="12144"/>
                    <a:pt x="49014" y="12134"/>
                  </a:cubicBezTo>
                  <a:cubicBezTo>
                    <a:pt x="32563" y="11581"/>
                    <a:pt x="16790" y="2856"/>
                    <a:pt x="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254850" y="4785902"/>
              <a:ext cx="1737675" cy="65700"/>
            </a:xfrm>
            <a:custGeom>
              <a:avLst/>
              <a:gdLst/>
              <a:ahLst/>
              <a:cxnLst/>
              <a:rect l="l" t="t" r="r" b="b"/>
              <a:pathLst>
                <a:path w="69507" h="2628" extrusionOk="0">
                  <a:moveTo>
                    <a:pt x="0" y="866"/>
                  </a:moveTo>
                  <a:cubicBezTo>
                    <a:pt x="10259" y="4283"/>
                    <a:pt x="21698" y="1665"/>
                    <a:pt x="32437" y="403"/>
                  </a:cubicBezTo>
                  <a:cubicBezTo>
                    <a:pt x="44710" y="-1040"/>
                    <a:pt x="57273" y="2612"/>
                    <a:pt x="69507" y="86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3" name="Google Shape;1953;p43"/>
            <p:cNvSpPr/>
            <p:nvPr/>
          </p:nvSpPr>
          <p:spPr>
            <a:xfrm>
              <a:off x="2143125" y="4965932"/>
              <a:ext cx="1529150" cy="96475"/>
            </a:xfrm>
            <a:custGeom>
              <a:avLst/>
              <a:gdLst/>
              <a:ahLst/>
              <a:cxnLst/>
              <a:rect l="l" t="t" r="r" b="b"/>
              <a:pathLst>
                <a:path w="61166" h="3859" extrusionOk="0">
                  <a:moveTo>
                    <a:pt x="0" y="616"/>
                  </a:moveTo>
                  <a:cubicBezTo>
                    <a:pt x="6562" y="-1259"/>
                    <a:pt x="13580" y="2015"/>
                    <a:pt x="20389" y="2469"/>
                  </a:cubicBezTo>
                  <a:cubicBezTo>
                    <a:pt x="33959" y="3374"/>
                    <a:pt x="47566" y="3859"/>
                    <a:pt x="61166" y="385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4" name="Google Shape;1954;p43"/>
            <p:cNvSpPr/>
            <p:nvPr/>
          </p:nvSpPr>
          <p:spPr>
            <a:xfrm>
              <a:off x="2930875" y="4766482"/>
              <a:ext cx="1088925" cy="110575"/>
            </a:xfrm>
            <a:custGeom>
              <a:avLst/>
              <a:gdLst/>
              <a:ahLst/>
              <a:cxnLst/>
              <a:rect l="l" t="t" r="r" b="b"/>
              <a:pathLst>
                <a:path w="43557" h="4423" extrusionOk="0">
                  <a:moveTo>
                    <a:pt x="0" y="2106"/>
                  </a:moveTo>
                  <a:cubicBezTo>
                    <a:pt x="13364" y="-3622"/>
                    <a:pt x="29017" y="4423"/>
                    <a:pt x="43557" y="44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5" name="Google Shape;1955;p43"/>
            <p:cNvSpPr/>
            <p:nvPr/>
          </p:nvSpPr>
          <p:spPr>
            <a:xfrm>
              <a:off x="4367350" y="4998764"/>
              <a:ext cx="440200" cy="17300"/>
            </a:xfrm>
            <a:custGeom>
              <a:avLst/>
              <a:gdLst/>
              <a:ahLst/>
              <a:cxnLst/>
              <a:rect l="l" t="t" r="r" b="b"/>
              <a:pathLst>
                <a:path w="17608" h="692" extrusionOk="0">
                  <a:moveTo>
                    <a:pt x="0" y="692"/>
                  </a:moveTo>
                  <a:cubicBezTo>
                    <a:pt x="5757" y="-461"/>
                    <a:pt x="11737" y="228"/>
                    <a:pt x="17608" y="22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6" name="Google Shape;1956;p43"/>
            <p:cNvSpPr/>
            <p:nvPr/>
          </p:nvSpPr>
          <p:spPr>
            <a:xfrm>
              <a:off x="4367350" y="4810114"/>
              <a:ext cx="1193200" cy="55350"/>
            </a:xfrm>
            <a:custGeom>
              <a:avLst/>
              <a:gdLst/>
              <a:ahLst/>
              <a:cxnLst/>
              <a:rect l="l" t="t" r="r" b="b"/>
              <a:pathLst>
                <a:path w="47728" h="2214" extrusionOk="0">
                  <a:moveTo>
                    <a:pt x="0" y="2214"/>
                  </a:moveTo>
                  <a:cubicBezTo>
                    <a:pt x="9393" y="-347"/>
                    <a:pt x="19645" y="-621"/>
                    <a:pt x="29192" y="1287"/>
                  </a:cubicBezTo>
                  <a:cubicBezTo>
                    <a:pt x="35258" y="2499"/>
                    <a:pt x="41858" y="260"/>
                    <a:pt x="47728" y="22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7" name="Google Shape;1957;p43"/>
            <p:cNvSpPr/>
            <p:nvPr/>
          </p:nvSpPr>
          <p:spPr>
            <a:xfrm>
              <a:off x="5340425" y="4992900"/>
              <a:ext cx="1204800" cy="34750"/>
            </a:xfrm>
            <a:custGeom>
              <a:avLst/>
              <a:gdLst/>
              <a:ahLst/>
              <a:cxnLst/>
              <a:rect l="l" t="t" r="r" b="b"/>
              <a:pathLst>
                <a:path w="48192" h="1390" extrusionOk="0">
                  <a:moveTo>
                    <a:pt x="0" y="1390"/>
                  </a:moveTo>
                  <a:cubicBezTo>
                    <a:pt x="16071" y="1390"/>
                    <a:pt x="32121" y="0"/>
                    <a:pt x="4819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8" name="Google Shape;1958;p43"/>
            <p:cNvSpPr/>
            <p:nvPr/>
          </p:nvSpPr>
          <p:spPr>
            <a:xfrm>
              <a:off x="5769050" y="4819125"/>
              <a:ext cx="1216375" cy="23175"/>
            </a:xfrm>
            <a:custGeom>
              <a:avLst/>
              <a:gdLst/>
              <a:ahLst/>
              <a:cxnLst/>
              <a:rect l="l" t="t" r="r" b="b"/>
              <a:pathLst>
                <a:path w="48655" h="927" extrusionOk="0">
                  <a:moveTo>
                    <a:pt x="0" y="0"/>
                  </a:moveTo>
                  <a:cubicBezTo>
                    <a:pt x="16221" y="0"/>
                    <a:pt x="32434" y="927"/>
                    <a:pt x="48655" y="927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9" name="Google Shape;1959;p43"/>
            <p:cNvSpPr/>
            <p:nvPr/>
          </p:nvSpPr>
          <p:spPr>
            <a:xfrm>
              <a:off x="1088950" y="4992900"/>
              <a:ext cx="474950" cy="36325"/>
            </a:xfrm>
            <a:custGeom>
              <a:avLst/>
              <a:gdLst/>
              <a:ahLst/>
              <a:cxnLst/>
              <a:rect l="l" t="t" r="r" b="b"/>
              <a:pathLst>
                <a:path w="18998" h="1453" extrusionOk="0">
                  <a:moveTo>
                    <a:pt x="0" y="927"/>
                  </a:moveTo>
                  <a:cubicBezTo>
                    <a:pt x="6321" y="440"/>
                    <a:pt x="13326" y="2833"/>
                    <a:pt x="189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60" name="Google Shape;1960;p43"/>
            <p:cNvSpPr/>
            <p:nvPr/>
          </p:nvSpPr>
          <p:spPr>
            <a:xfrm>
              <a:off x="7101275" y="4921120"/>
              <a:ext cx="1031025" cy="106525"/>
            </a:xfrm>
            <a:custGeom>
              <a:avLst/>
              <a:gdLst/>
              <a:ahLst/>
              <a:cxnLst/>
              <a:rect l="l" t="t" r="r" b="b"/>
              <a:pathLst>
                <a:path w="41241" h="4261" extrusionOk="0">
                  <a:moveTo>
                    <a:pt x="0" y="4261"/>
                  </a:moveTo>
                  <a:cubicBezTo>
                    <a:pt x="9065" y="-274"/>
                    <a:pt x="19984" y="91"/>
                    <a:pt x="30120" y="91"/>
                  </a:cubicBezTo>
                  <a:cubicBezTo>
                    <a:pt x="33840" y="91"/>
                    <a:pt x="37712" y="2193"/>
                    <a:pt x="41241" y="101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61" name="Google Shape;1961;p43"/>
            <p:cNvSpPr/>
            <p:nvPr/>
          </p:nvSpPr>
          <p:spPr>
            <a:xfrm>
              <a:off x="8074375" y="4992900"/>
              <a:ext cx="764575" cy="81100"/>
            </a:xfrm>
            <a:custGeom>
              <a:avLst/>
              <a:gdLst/>
              <a:ahLst/>
              <a:cxnLst/>
              <a:rect l="l" t="t" r="r" b="b"/>
              <a:pathLst>
                <a:path w="30583" h="3244" extrusionOk="0">
                  <a:moveTo>
                    <a:pt x="0" y="3244"/>
                  </a:moveTo>
                  <a:cubicBezTo>
                    <a:pt x="8791" y="-2030"/>
                    <a:pt x="21412" y="4581"/>
                    <a:pt x="3058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962" name="Google Shape;1962;p4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109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3" name="Google Shape;1963;p43"/>
          <p:cNvSpPr txBox="1">
            <a:spLocks noGrp="1"/>
          </p:cNvSpPr>
          <p:nvPr>
            <p:ph type="title" idx="2"/>
          </p:nvPr>
        </p:nvSpPr>
        <p:spPr>
          <a:xfrm>
            <a:off x="1475100" y="1395750"/>
            <a:ext cx="37584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4" name="Google Shape;1964;p43"/>
          <p:cNvSpPr txBox="1">
            <a:spLocks noGrp="1"/>
          </p:cNvSpPr>
          <p:nvPr>
            <p:ph type="title" idx="3"/>
          </p:nvPr>
        </p:nvSpPr>
        <p:spPr>
          <a:xfrm>
            <a:off x="1475102" y="3045650"/>
            <a:ext cx="37584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5" name="Google Shape;1965;p43"/>
          <p:cNvSpPr txBox="1">
            <a:spLocks noGrp="1"/>
          </p:cNvSpPr>
          <p:nvPr>
            <p:ph type="subTitle" idx="1"/>
          </p:nvPr>
        </p:nvSpPr>
        <p:spPr>
          <a:xfrm>
            <a:off x="1475100" y="3604575"/>
            <a:ext cx="37584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6" name="Google Shape;1966;p43"/>
          <p:cNvSpPr txBox="1">
            <a:spLocks noGrp="1"/>
          </p:cNvSpPr>
          <p:nvPr>
            <p:ph type="subTitle" idx="4"/>
          </p:nvPr>
        </p:nvSpPr>
        <p:spPr>
          <a:xfrm>
            <a:off x="1475134" y="1954675"/>
            <a:ext cx="37584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6"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4"/>
          <p:cNvSpPr/>
          <p:nvPr/>
        </p:nvSpPr>
        <p:spPr>
          <a:xfrm>
            <a:off x="0" y="3118597"/>
            <a:ext cx="1034167" cy="558890"/>
          </a:xfrm>
          <a:custGeom>
            <a:avLst/>
            <a:gdLst/>
            <a:ahLst/>
            <a:cxnLst/>
            <a:rect l="l" t="t" r="r" b="b"/>
            <a:pathLst>
              <a:path w="44774" h="24197" extrusionOk="0">
                <a:moveTo>
                  <a:pt x="165" y="0"/>
                </a:moveTo>
                <a:cubicBezTo>
                  <a:pt x="110" y="0"/>
                  <a:pt x="55" y="1"/>
                  <a:pt x="1" y="1"/>
                </a:cubicBezTo>
                <a:lnTo>
                  <a:pt x="1" y="24196"/>
                </a:lnTo>
                <a:lnTo>
                  <a:pt x="44470" y="19576"/>
                </a:lnTo>
                <a:cubicBezTo>
                  <a:pt x="44774" y="15047"/>
                  <a:pt x="42008" y="10458"/>
                  <a:pt x="37874" y="8603"/>
                </a:cubicBezTo>
                <a:cubicBezTo>
                  <a:pt x="36469" y="7973"/>
                  <a:pt x="34935" y="7670"/>
                  <a:pt x="33397" y="7670"/>
                </a:cubicBezTo>
                <a:cubicBezTo>
                  <a:pt x="30409" y="7670"/>
                  <a:pt x="27408" y="8817"/>
                  <a:pt x="25320" y="10944"/>
                </a:cubicBezTo>
                <a:cubicBezTo>
                  <a:pt x="24699" y="9266"/>
                  <a:pt x="22949" y="8139"/>
                  <a:pt x="21262" y="8139"/>
                </a:cubicBezTo>
                <a:cubicBezTo>
                  <a:pt x="20473" y="8139"/>
                  <a:pt x="19698" y="8386"/>
                  <a:pt x="19059" y="8938"/>
                </a:cubicBezTo>
                <a:cubicBezTo>
                  <a:pt x="18542" y="7084"/>
                  <a:pt x="17114" y="5503"/>
                  <a:pt x="15351" y="4774"/>
                </a:cubicBezTo>
                <a:cubicBezTo>
                  <a:pt x="14544" y="4432"/>
                  <a:pt x="13675" y="4262"/>
                  <a:pt x="12808" y="4262"/>
                </a:cubicBezTo>
                <a:cubicBezTo>
                  <a:pt x="11750" y="4262"/>
                  <a:pt x="10694" y="4515"/>
                  <a:pt x="9758" y="5017"/>
                </a:cubicBezTo>
                <a:cubicBezTo>
                  <a:pt x="7842" y="1963"/>
                  <a:pt x="3773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9" name="Google Shape;1969;p44"/>
          <p:cNvGrpSpPr/>
          <p:nvPr/>
        </p:nvGrpSpPr>
        <p:grpSpPr>
          <a:xfrm>
            <a:off x="2151378" y="3070655"/>
            <a:ext cx="726171" cy="731020"/>
            <a:chOff x="2220350" y="2324275"/>
            <a:chExt cx="1317675" cy="1326475"/>
          </a:xfrm>
        </p:grpSpPr>
        <p:sp>
          <p:nvSpPr>
            <p:cNvPr id="1970" name="Google Shape;1970;p44"/>
            <p:cNvSpPr/>
            <p:nvPr/>
          </p:nvSpPr>
          <p:spPr>
            <a:xfrm>
              <a:off x="2838125" y="2779150"/>
              <a:ext cx="699900" cy="663625"/>
            </a:xfrm>
            <a:custGeom>
              <a:avLst/>
              <a:gdLst/>
              <a:ahLst/>
              <a:cxnLst/>
              <a:rect l="l" t="t" r="r" b="b"/>
              <a:pathLst>
                <a:path w="27996" h="26545" extrusionOk="0">
                  <a:moveTo>
                    <a:pt x="21484" y="1"/>
                  </a:moveTo>
                  <a:cubicBezTo>
                    <a:pt x="21011" y="1"/>
                    <a:pt x="20498" y="41"/>
                    <a:pt x="19971" y="122"/>
                  </a:cubicBezTo>
                  <a:cubicBezTo>
                    <a:pt x="19150" y="274"/>
                    <a:pt x="18238" y="487"/>
                    <a:pt x="17266" y="882"/>
                  </a:cubicBezTo>
                  <a:cubicBezTo>
                    <a:pt x="15320" y="1611"/>
                    <a:pt x="13041" y="2858"/>
                    <a:pt x="10518" y="4833"/>
                  </a:cubicBezTo>
                  <a:cubicBezTo>
                    <a:pt x="7995" y="6840"/>
                    <a:pt x="5898" y="9089"/>
                    <a:pt x="4256" y="11338"/>
                  </a:cubicBezTo>
                  <a:cubicBezTo>
                    <a:pt x="2645" y="13587"/>
                    <a:pt x="1551" y="15897"/>
                    <a:pt x="852" y="17904"/>
                  </a:cubicBezTo>
                  <a:cubicBezTo>
                    <a:pt x="214" y="19970"/>
                    <a:pt x="1" y="21764"/>
                    <a:pt x="183" y="23162"/>
                  </a:cubicBezTo>
                  <a:cubicBezTo>
                    <a:pt x="396" y="24591"/>
                    <a:pt x="943" y="25594"/>
                    <a:pt x="1855" y="26110"/>
                  </a:cubicBezTo>
                  <a:cubicBezTo>
                    <a:pt x="2367" y="26409"/>
                    <a:pt x="2948" y="26545"/>
                    <a:pt x="3586" y="26545"/>
                  </a:cubicBezTo>
                  <a:cubicBezTo>
                    <a:pt x="5225" y="26545"/>
                    <a:pt x="7245" y="25651"/>
                    <a:pt x="9454" y="24317"/>
                  </a:cubicBezTo>
                  <a:cubicBezTo>
                    <a:pt x="11035" y="23405"/>
                    <a:pt x="12676" y="22250"/>
                    <a:pt x="14409" y="20973"/>
                  </a:cubicBezTo>
                  <a:cubicBezTo>
                    <a:pt x="16172" y="19697"/>
                    <a:pt x="18026" y="18268"/>
                    <a:pt x="19941" y="16748"/>
                  </a:cubicBezTo>
                  <a:cubicBezTo>
                    <a:pt x="21856" y="15259"/>
                    <a:pt x="23345" y="13983"/>
                    <a:pt x="24500" y="12858"/>
                  </a:cubicBezTo>
                  <a:cubicBezTo>
                    <a:pt x="25077" y="12250"/>
                    <a:pt x="25594" y="11733"/>
                    <a:pt x="25989" y="11186"/>
                  </a:cubicBezTo>
                  <a:cubicBezTo>
                    <a:pt x="26415" y="10639"/>
                    <a:pt x="26719" y="10153"/>
                    <a:pt x="26992" y="9636"/>
                  </a:cubicBezTo>
                  <a:cubicBezTo>
                    <a:pt x="27995" y="7599"/>
                    <a:pt x="27813" y="5624"/>
                    <a:pt x="26962" y="3678"/>
                  </a:cubicBezTo>
                  <a:cubicBezTo>
                    <a:pt x="26111" y="1794"/>
                    <a:pt x="24773" y="274"/>
                    <a:pt x="22159" y="31"/>
                  </a:cubicBezTo>
                  <a:cubicBezTo>
                    <a:pt x="21947" y="11"/>
                    <a:pt x="21720" y="1"/>
                    <a:pt x="2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4"/>
            <p:cNvSpPr/>
            <p:nvPr/>
          </p:nvSpPr>
          <p:spPr>
            <a:xfrm>
              <a:off x="2914875" y="2820550"/>
              <a:ext cx="548675" cy="556475"/>
            </a:xfrm>
            <a:custGeom>
              <a:avLst/>
              <a:gdLst/>
              <a:ahLst/>
              <a:cxnLst/>
              <a:rect l="l" t="t" r="r" b="b"/>
              <a:pathLst>
                <a:path w="21947" h="22259" extrusionOk="0">
                  <a:moveTo>
                    <a:pt x="16894" y="0"/>
                  </a:moveTo>
                  <a:cubicBezTo>
                    <a:pt x="16748" y="0"/>
                    <a:pt x="16616" y="104"/>
                    <a:pt x="16567" y="229"/>
                  </a:cubicBezTo>
                  <a:cubicBezTo>
                    <a:pt x="16232" y="1293"/>
                    <a:pt x="15928" y="2418"/>
                    <a:pt x="15655" y="3481"/>
                  </a:cubicBezTo>
                  <a:cubicBezTo>
                    <a:pt x="15351" y="4545"/>
                    <a:pt x="15138" y="5639"/>
                    <a:pt x="14925" y="6703"/>
                  </a:cubicBezTo>
                  <a:cubicBezTo>
                    <a:pt x="13010" y="8041"/>
                    <a:pt x="11156" y="9469"/>
                    <a:pt x="9424" y="11019"/>
                  </a:cubicBezTo>
                  <a:lnTo>
                    <a:pt x="9424" y="11019"/>
                  </a:lnTo>
                  <a:cubicBezTo>
                    <a:pt x="9484" y="10047"/>
                    <a:pt x="9576" y="9044"/>
                    <a:pt x="9697" y="8041"/>
                  </a:cubicBezTo>
                  <a:cubicBezTo>
                    <a:pt x="9819" y="7038"/>
                    <a:pt x="9940" y="6035"/>
                    <a:pt x="10123" y="5001"/>
                  </a:cubicBezTo>
                  <a:cubicBezTo>
                    <a:pt x="10153" y="4849"/>
                    <a:pt x="10032" y="4697"/>
                    <a:pt x="9849" y="4667"/>
                  </a:cubicBezTo>
                  <a:cubicBezTo>
                    <a:pt x="9697" y="4667"/>
                    <a:pt x="9515" y="4788"/>
                    <a:pt x="9484" y="4971"/>
                  </a:cubicBezTo>
                  <a:cubicBezTo>
                    <a:pt x="9120" y="7220"/>
                    <a:pt x="8877" y="9409"/>
                    <a:pt x="8785" y="11597"/>
                  </a:cubicBezTo>
                  <a:cubicBezTo>
                    <a:pt x="7904" y="12387"/>
                    <a:pt x="7114" y="13208"/>
                    <a:pt x="6262" y="14059"/>
                  </a:cubicBezTo>
                  <a:cubicBezTo>
                    <a:pt x="5472" y="14910"/>
                    <a:pt x="4682" y="15761"/>
                    <a:pt x="3952" y="16643"/>
                  </a:cubicBezTo>
                  <a:cubicBezTo>
                    <a:pt x="3861" y="15670"/>
                    <a:pt x="3800" y="14667"/>
                    <a:pt x="3770" y="13664"/>
                  </a:cubicBezTo>
                  <a:cubicBezTo>
                    <a:pt x="3770" y="12661"/>
                    <a:pt x="3740" y="11627"/>
                    <a:pt x="3800" y="10594"/>
                  </a:cubicBezTo>
                  <a:cubicBezTo>
                    <a:pt x="3800" y="10455"/>
                    <a:pt x="3699" y="10316"/>
                    <a:pt x="3543" y="10316"/>
                  </a:cubicBezTo>
                  <a:cubicBezTo>
                    <a:pt x="3528" y="10316"/>
                    <a:pt x="3512" y="10318"/>
                    <a:pt x="3496" y="10320"/>
                  </a:cubicBezTo>
                  <a:cubicBezTo>
                    <a:pt x="3314" y="10320"/>
                    <a:pt x="3162" y="10472"/>
                    <a:pt x="3162" y="10624"/>
                  </a:cubicBezTo>
                  <a:cubicBezTo>
                    <a:pt x="3132" y="11779"/>
                    <a:pt x="3132" y="12904"/>
                    <a:pt x="3162" y="13998"/>
                  </a:cubicBezTo>
                  <a:cubicBezTo>
                    <a:pt x="3223" y="15123"/>
                    <a:pt x="3284" y="16248"/>
                    <a:pt x="3375" y="17311"/>
                  </a:cubicBezTo>
                  <a:cubicBezTo>
                    <a:pt x="2220" y="18770"/>
                    <a:pt x="1095" y="20229"/>
                    <a:pt x="92" y="21810"/>
                  </a:cubicBezTo>
                  <a:cubicBezTo>
                    <a:pt x="1" y="21932"/>
                    <a:pt x="31" y="22114"/>
                    <a:pt x="153" y="22205"/>
                  </a:cubicBezTo>
                  <a:cubicBezTo>
                    <a:pt x="213" y="22241"/>
                    <a:pt x="278" y="22258"/>
                    <a:pt x="340" y="22258"/>
                  </a:cubicBezTo>
                  <a:cubicBezTo>
                    <a:pt x="435" y="22258"/>
                    <a:pt x="523" y="22218"/>
                    <a:pt x="578" y="22144"/>
                  </a:cubicBezTo>
                  <a:cubicBezTo>
                    <a:pt x="2311" y="19530"/>
                    <a:pt x="4256" y="17068"/>
                    <a:pt x="6414" y="14789"/>
                  </a:cubicBezTo>
                  <a:cubicBezTo>
                    <a:pt x="6726" y="14780"/>
                    <a:pt x="7038" y="14776"/>
                    <a:pt x="7348" y="14776"/>
                  </a:cubicBezTo>
                  <a:cubicBezTo>
                    <a:pt x="8099" y="14776"/>
                    <a:pt x="8845" y="14797"/>
                    <a:pt x="9576" y="14819"/>
                  </a:cubicBezTo>
                  <a:cubicBezTo>
                    <a:pt x="10609" y="14849"/>
                    <a:pt x="11643" y="14910"/>
                    <a:pt x="12646" y="15001"/>
                  </a:cubicBezTo>
                  <a:cubicBezTo>
                    <a:pt x="12661" y="15004"/>
                    <a:pt x="12677" y="15006"/>
                    <a:pt x="12693" y="15006"/>
                  </a:cubicBezTo>
                  <a:cubicBezTo>
                    <a:pt x="12828" y="15006"/>
                    <a:pt x="12950" y="14894"/>
                    <a:pt x="12950" y="14758"/>
                  </a:cubicBezTo>
                  <a:cubicBezTo>
                    <a:pt x="12950" y="14606"/>
                    <a:pt x="12828" y="14454"/>
                    <a:pt x="12676" y="14424"/>
                  </a:cubicBezTo>
                  <a:cubicBezTo>
                    <a:pt x="11734" y="14333"/>
                    <a:pt x="10822" y="14272"/>
                    <a:pt x="9880" y="14211"/>
                  </a:cubicBezTo>
                  <a:cubicBezTo>
                    <a:pt x="8937" y="14181"/>
                    <a:pt x="7995" y="14181"/>
                    <a:pt x="7022" y="14181"/>
                  </a:cubicBezTo>
                  <a:cubicBezTo>
                    <a:pt x="8725" y="12387"/>
                    <a:pt x="10579" y="10746"/>
                    <a:pt x="12524" y="9226"/>
                  </a:cubicBezTo>
                  <a:cubicBezTo>
                    <a:pt x="14621" y="9500"/>
                    <a:pt x="16688" y="9895"/>
                    <a:pt x="18634" y="10381"/>
                  </a:cubicBezTo>
                  <a:cubicBezTo>
                    <a:pt x="18657" y="10385"/>
                    <a:pt x="18680" y="10387"/>
                    <a:pt x="18701" y="10387"/>
                  </a:cubicBezTo>
                  <a:cubicBezTo>
                    <a:pt x="18846" y="10387"/>
                    <a:pt x="18941" y="10301"/>
                    <a:pt x="18968" y="10168"/>
                  </a:cubicBezTo>
                  <a:cubicBezTo>
                    <a:pt x="18998" y="10016"/>
                    <a:pt x="18907" y="9834"/>
                    <a:pt x="18725" y="9804"/>
                  </a:cubicBezTo>
                  <a:cubicBezTo>
                    <a:pt x="17843" y="9591"/>
                    <a:pt x="16931" y="9378"/>
                    <a:pt x="16019" y="9196"/>
                  </a:cubicBezTo>
                  <a:cubicBezTo>
                    <a:pt x="15077" y="9013"/>
                    <a:pt x="14165" y="8861"/>
                    <a:pt x="13193" y="8709"/>
                  </a:cubicBezTo>
                  <a:cubicBezTo>
                    <a:pt x="15868" y="6673"/>
                    <a:pt x="18755" y="4910"/>
                    <a:pt x="21734" y="3390"/>
                  </a:cubicBezTo>
                  <a:cubicBezTo>
                    <a:pt x="21886" y="3299"/>
                    <a:pt x="21947" y="3117"/>
                    <a:pt x="21886" y="2965"/>
                  </a:cubicBezTo>
                  <a:cubicBezTo>
                    <a:pt x="21824" y="2861"/>
                    <a:pt x="21720" y="2800"/>
                    <a:pt x="21612" y="2800"/>
                  </a:cubicBezTo>
                  <a:cubicBezTo>
                    <a:pt x="21561" y="2800"/>
                    <a:pt x="21509" y="2814"/>
                    <a:pt x="21460" y="2843"/>
                  </a:cubicBezTo>
                  <a:cubicBezTo>
                    <a:pt x="19454" y="3846"/>
                    <a:pt x="17509" y="5001"/>
                    <a:pt x="15655" y="6217"/>
                  </a:cubicBezTo>
                  <a:cubicBezTo>
                    <a:pt x="15837" y="5244"/>
                    <a:pt x="16080" y="4302"/>
                    <a:pt x="16323" y="3299"/>
                  </a:cubicBezTo>
                  <a:cubicBezTo>
                    <a:pt x="16567" y="2326"/>
                    <a:pt x="16871" y="1354"/>
                    <a:pt x="17175" y="381"/>
                  </a:cubicBezTo>
                  <a:cubicBezTo>
                    <a:pt x="17235" y="199"/>
                    <a:pt x="17144" y="47"/>
                    <a:pt x="16992" y="16"/>
                  </a:cubicBezTo>
                  <a:cubicBezTo>
                    <a:pt x="16959" y="5"/>
                    <a:pt x="16926" y="0"/>
                    <a:pt x="16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4"/>
            <p:cNvSpPr/>
            <p:nvPr/>
          </p:nvSpPr>
          <p:spPr>
            <a:xfrm>
              <a:off x="2501500" y="2324275"/>
              <a:ext cx="623900" cy="714100"/>
            </a:xfrm>
            <a:custGeom>
              <a:avLst/>
              <a:gdLst/>
              <a:ahLst/>
              <a:cxnLst/>
              <a:rect l="l" t="t" r="r" b="b"/>
              <a:pathLst>
                <a:path w="24956" h="28564" extrusionOk="0">
                  <a:moveTo>
                    <a:pt x="18498" y="0"/>
                  </a:moveTo>
                  <a:cubicBezTo>
                    <a:pt x="18100" y="0"/>
                    <a:pt x="17679" y="45"/>
                    <a:pt x="17235" y="141"/>
                  </a:cubicBezTo>
                  <a:cubicBezTo>
                    <a:pt x="14834" y="627"/>
                    <a:pt x="11673" y="2572"/>
                    <a:pt x="7873" y="7101"/>
                  </a:cubicBezTo>
                  <a:cubicBezTo>
                    <a:pt x="4104" y="11600"/>
                    <a:pt x="1764" y="16493"/>
                    <a:pt x="882" y="20384"/>
                  </a:cubicBezTo>
                  <a:cubicBezTo>
                    <a:pt x="1" y="24305"/>
                    <a:pt x="548" y="27193"/>
                    <a:pt x="2311" y="28196"/>
                  </a:cubicBezTo>
                  <a:cubicBezTo>
                    <a:pt x="2772" y="28446"/>
                    <a:pt x="3290" y="28563"/>
                    <a:pt x="3857" y="28563"/>
                  </a:cubicBezTo>
                  <a:cubicBezTo>
                    <a:pt x="5497" y="28563"/>
                    <a:pt x="7536" y="27580"/>
                    <a:pt x="9727" y="25977"/>
                  </a:cubicBezTo>
                  <a:cubicBezTo>
                    <a:pt x="12676" y="23788"/>
                    <a:pt x="15958" y="20475"/>
                    <a:pt x="19241" y="16524"/>
                  </a:cubicBezTo>
                  <a:cubicBezTo>
                    <a:pt x="22524" y="12633"/>
                    <a:pt x="24135" y="9867"/>
                    <a:pt x="24530" y="7587"/>
                  </a:cubicBezTo>
                  <a:cubicBezTo>
                    <a:pt x="24956" y="5308"/>
                    <a:pt x="24135" y="3575"/>
                    <a:pt x="22737" y="2055"/>
                  </a:cubicBezTo>
                  <a:cubicBezTo>
                    <a:pt x="21597" y="866"/>
                    <a:pt x="20256" y="0"/>
                    <a:pt x="1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2586625" y="2378700"/>
              <a:ext cx="446825" cy="595525"/>
            </a:xfrm>
            <a:custGeom>
              <a:avLst/>
              <a:gdLst/>
              <a:ahLst/>
              <a:cxnLst/>
              <a:rect l="l" t="t" r="r" b="b"/>
              <a:pathLst>
                <a:path w="17873" h="23821" extrusionOk="0">
                  <a:moveTo>
                    <a:pt x="12401" y="0"/>
                  </a:moveTo>
                  <a:cubicBezTo>
                    <a:pt x="12219" y="0"/>
                    <a:pt x="12098" y="152"/>
                    <a:pt x="12098" y="304"/>
                  </a:cubicBezTo>
                  <a:cubicBezTo>
                    <a:pt x="12067" y="2462"/>
                    <a:pt x="12128" y="4620"/>
                    <a:pt x="12249" y="6717"/>
                  </a:cubicBezTo>
                  <a:cubicBezTo>
                    <a:pt x="10760" y="8420"/>
                    <a:pt x="9301" y="10152"/>
                    <a:pt x="7903" y="11946"/>
                  </a:cubicBezTo>
                  <a:cubicBezTo>
                    <a:pt x="7781" y="11003"/>
                    <a:pt x="7690" y="10031"/>
                    <a:pt x="7599" y="9058"/>
                  </a:cubicBezTo>
                  <a:cubicBezTo>
                    <a:pt x="7508" y="8085"/>
                    <a:pt x="7447" y="7113"/>
                    <a:pt x="7356" y="6140"/>
                  </a:cubicBezTo>
                  <a:cubicBezTo>
                    <a:pt x="7356" y="5976"/>
                    <a:pt x="7234" y="5862"/>
                    <a:pt x="7099" y="5862"/>
                  </a:cubicBezTo>
                  <a:cubicBezTo>
                    <a:pt x="7083" y="5862"/>
                    <a:pt x="7067" y="5863"/>
                    <a:pt x="7052" y="5866"/>
                  </a:cubicBezTo>
                  <a:cubicBezTo>
                    <a:pt x="6900" y="5897"/>
                    <a:pt x="6778" y="6049"/>
                    <a:pt x="6778" y="6201"/>
                  </a:cubicBezTo>
                  <a:cubicBezTo>
                    <a:pt x="6930" y="8359"/>
                    <a:pt x="7113" y="10487"/>
                    <a:pt x="7386" y="12614"/>
                  </a:cubicBezTo>
                  <a:cubicBezTo>
                    <a:pt x="6018" y="14377"/>
                    <a:pt x="4681" y="16231"/>
                    <a:pt x="3435" y="18116"/>
                  </a:cubicBezTo>
                  <a:cubicBezTo>
                    <a:pt x="3070" y="16231"/>
                    <a:pt x="2736" y="14286"/>
                    <a:pt x="2492" y="12371"/>
                  </a:cubicBezTo>
                  <a:cubicBezTo>
                    <a:pt x="2465" y="12208"/>
                    <a:pt x="2340" y="12093"/>
                    <a:pt x="2205" y="12093"/>
                  </a:cubicBezTo>
                  <a:cubicBezTo>
                    <a:pt x="2189" y="12093"/>
                    <a:pt x="2174" y="12094"/>
                    <a:pt x="2158" y="12098"/>
                  </a:cubicBezTo>
                  <a:cubicBezTo>
                    <a:pt x="1976" y="12128"/>
                    <a:pt x="1854" y="12280"/>
                    <a:pt x="1885" y="12462"/>
                  </a:cubicBezTo>
                  <a:cubicBezTo>
                    <a:pt x="2037" y="13526"/>
                    <a:pt x="2189" y="14590"/>
                    <a:pt x="2371" y="15654"/>
                  </a:cubicBezTo>
                  <a:cubicBezTo>
                    <a:pt x="2553" y="16718"/>
                    <a:pt x="2736" y="17751"/>
                    <a:pt x="2948" y="18785"/>
                  </a:cubicBezTo>
                  <a:cubicBezTo>
                    <a:pt x="1976" y="20304"/>
                    <a:pt x="1003" y="21824"/>
                    <a:pt x="91" y="23374"/>
                  </a:cubicBezTo>
                  <a:cubicBezTo>
                    <a:pt x="0" y="23526"/>
                    <a:pt x="30" y="23709"/>
                    <a:pt x="182" y="23769"/>
                  </a:cubicBezTo>
                  <a:cubicBezTo>
                    <a:pt x="239" y="23804"/>
                    <a:pt x="301" y="23821"/>
                    <a:pt x="358" y="23821"/>
                  </a:cubicBezTo>
                  <a:cubicBezTo>
                    <a:pt x="454" y="23821"/>
                    <a:pt x="540" y="23773"/>
                    <a:pt x="578" y="23678"/>
                  </a:cubicBezTo>
                  <a:cubicBezTo>
                    <a:pt x="2158" y="21064"/>
                    <a:pt x="3799" y="18481"/>
                    <a:pt x="5593" y="16019"/>
                  </a:cubicBezTo>
                  <a:cubicBezTo>
                    <a:pt x="7629" y="15684"/>
                    <a:pt x="9666" y="15411"/>
                    <a:pt x="11672" y="15198"/>
                  </a:cubicBezTo>
                  <a:cubicBezTo>
                    <a:pt x="11824" y="15167"/>
                    <a:pt x="11946" y="15046"/>
                    <a:pt x="11915" y="14894"/>
                  </a:cubicBezTo>
                  <a:cubicBezTo>
                    <a:pt x="11915" y="14758"/>
                    <a:pt x="11793" y="14646"/>
                    <a:pt x="11659" y="14646"/>
                  </a:cubicBezTo>
                  <a:cubicBezTo>
                    <a:pt x="11643" y="14646"/>
                    <a:pt x="11627" y="14648"/>
                    <a:pt x="11611" y="14651"/>
                  </a:cubicBezTo>
                  <a:cubicBezTo>
                    <a:pt x="9787" y="14833"/>
                    <a:pt x="7933" y="15046"/>
                    <a:pt x="6079" y="15350"/>
                  </a:cubicBezTo>
                  <a:cubicBezTo>
                    <a:pt x="7508" y="13405"/>
                    <a:pt x="8997" y="11490"/>
                    <a:pt x="10517" y="9666"/>
                  </a:cubicBezTo>
                  <a:cubicBezTo>
                    <a:pt x="12584" y="9483"/>
                    <a:pt x="14620" y="9362"/>
                    <a:pt x="16657" y="9301"/>
                  </a:cubicBezTo>
                  <a:cubicBezTo>
                    <a:pt x="16809" y="9301"/>
                    <a:pt x="16930" y="9180"/>
                    <a:pt x="16930" y="8997"/>
                  </a:cubicBezTo>
                  <a:cubicBezTo>
                    <a:pt x="16900" y="8845"/>
                    <a:pt x="16778" y="8724"/>
                    <a:pt x="16626" y="8724"/>
                  </a:cubicBezTo>
                  <a:cubicBezTo>
                    <a:pt x="15684" y="8754"/>
                    <a:pt x="14772" y="8784"/>
                    <a:pt x="13860" y="8845"/>
                  </a:cubicBezTo>
                  <a:cubicBezTo>
                    <a:pt x="12918" y="8876"/>
                    <a:pt x="12006" y="8936"/>
                    <a:pt x="11064" y="9028"/>
                  </a:cubicBezTo>
                  <a:cubicBezTo>
                    <a:pt x="13192" y="6505"/>
                    <a:pt x="15441" y="4103"/>
                    <a:pt x="17781" y="1824"/>
                  </a:cubicBezTo>
                  <a:cubicBezTo>
                    <a:pt x="17873" y="1702"/>
                    <a:pt x="17873" y="1520"/>
                    <a:pt x="17781" y="1398"/>
                  </a:cubicBezTo>
                  <a:cubicBezTo>
                    <a:pt x="17721" y="1337"/>
                    <a:pt x="17645" y="1307"/>
                    <a:pt x="17569" y="1307"/>
                  </a:cubicBezTo>
                  <a:cubicBezTo>
                    <a:pt x="17493" y="1307"/>
                    <a:pt x="17417" y="1337"/>
                    <a:pt x="17356" y="1398"/>
                  </a:cubicBezTo>
                  <a:cubicBezTo>
                    <a:pt x="15775" y="2918"/>
                    <a:pt x="14286" y="4499"/>
                    <a:pt x="12827" y="6110"/>
                  </a:cubicBezTo>
                  <a:cubicBezTo>
                    <a:pt x="12736" y="4195"/>
                    <a:pt x="12675" y="2249"/>
                    <a:pt x="12705" y="274"/>
                  </a:cubicBezTo>
                  <a:cubicBezTo>
                    <a:pt x="12705" y="122"/>
                    <a:pt x="12553" y="0"/>
                    <a:pt x="12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4"/>
            <p:cNvSpPr/>
            <p:nvPr/>
          </p:nvSpPr>
          <p:spPr>
            <a:xfrm>
              <a:off x="2220350" y="2526325"/>
              <a:ext cx="491675" cy="879825"/>
            </a:xfrm>
            <a:custGeom>
              <a:avLst/>
              <a:gdLst/>
              <a:ahLst/>
              <a:cxnLst/>
              <a:rect l="l" t="t" r="r" b="b"/>
              <a:pathLst>
                <a:path w="19667" h="35193" extrusionOk="0">
                  <a:moveTo>
                    <a:pt x="12542" y="1"/>
                  </a:moveTo>
                  <a:cubicBezTo>
                    <a:pt x="11648" y="1"/>
                    <a:pt x="10704" y="234"/>
                    <a:pt x="9697" y="782"/>
                  </a:cubicBezTo>
                  <a:cubicBezTo>
                    <a:pt x="9089" y="1116"/>
                    <a:pt x="8481" y="1542"/>
                    <a:pt x="7842" y="2119"/>
                  </a:cubicBezTo>
                  <a:cubicBezTo>
                    <a:pt x="7234" y="2697"/>
                    <a:pt x="6596" y="3396"/>
                    <a:pt x="5958" y="4278"/>
                  </a:cubicBezTo>
                  <a:cubicBezTo>
                    <a:pt x="4681" y="6010"/>
                    <a:pt x="3405" y="8351"/>
                    <a:pt x="2280" y="11451"/>
                  </a:cubicBezTo>
                  <a:cubicBezTo>
                    <a:pt x="1186" y="14551"/>
                    <a:pt x="517" y="17652"/>
                    <a:pt x="274" y="20509"/>
                  </a:cubicBezTo>
                  <a:cubicBezTo>
                    <a:pt x="0" y="23366"/>
                    <a:pt x="183" y="25980"/>
                    <a:pt x="608" y="28138"/>
                  </a:cubicBezTo>
                  <a:cubicBezTo>
                    <a:pt x="1490" y="32515"/>
                    <a:pt x="3435" y="35099"/>
                    <a:pt x="5623" y="35190"/>
                  </a:cubicBezTo>
                  <a:cubicBezTo>
                    <a:pt x="5666" y="35192"/>
                    <a:pt x="5709" y="35193"/>
                    <a:pt x="5752" y="35193"/>
                  </a:cubicBezTo>
                  <a:cubicBezTo>
                    <a:pt x="7922" y="35193"/>
                    <a:pt x="9946" y="32937"/>
                    <a:pt x="11794" y="29658"/>
                  </a:cubicBezTo>
                  <a:cubicBezTo>
                    <a:pt x="12766" y="27986"/>
                    <a:pt x="13678" y="26010"/>
                    <a:pt x="14621" y="23852"/>
                  </a:cubicBezTo>
                  <a:cubicBezTo>
                    <a:pt x="15532" y="21694"/>
                    <a:pt x="16444" y="19354"/>
                    <a:pt x="17326" y="16861"/>
                  </a:cubicBezTo>
                  <a:cubicBezTo>
                    <a:pt x="18238" y="14369"/>
                    <a:pt x="18876" y="12332"/>
                    <a:pt x="19241" y="10600"/>
                  </a:cubicBezTo>
                  <a:cubicBezTo>
                    <a:pt x="19423" y="9749"/>
                    <a:pt x="19575" y="8959"/>
                    <a:pt x="19606" y="8229"/>
                  </a:cubicBezTo>
                  <a:cubicBezTo>
                    <a:pt x="19666" y="7530"/>
                    <a:pt x="19636" y="6861"/>
                    <a:pt x="19575" y="6253"/>
                  </a:cubicBezTo>
                  <a:cubicBezTo>
                    <a:pt x="19271" y="3852"/>
                    <a:pt x="17903" y="2241"/>
                    <a:pt x="16019" y="1116"/>
                  </a:cubicBezTo>
                  <a:cubicBezTo>
                    <a:pt x="14925" y="446"/>
                    <a:pt x="13780" y="1"/>
                    <a:pt x="12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4"/>
            <p:cNvSpPr/>
            <p:nvPr/>
          </p:nvSpPr>
          <p:spPr>
            <a:xfrm>
              <a:off x="2281900" y="2603300"/>
              <a:ext cx="351850" cy="733625"/>
            </a:xfrm>
            <a:custGeom>
              <a:avLst/>
              <a:gdLst/>
              <a:ahLst/>
              <a:cxnLst/>
              <a:rect l="l" t="t" r="r" b="b"/>
              <a:pathLst>
                <a:path w="14074" h="29345" extrusionOk="0">
                  <a:moveTo>
                    <a:pt x="12220" y="1"/>
                  </a:moveTo>
                  <a:cubicBezTo>
                    <a:pt x="12112" y="1"/>
                    <a:pt x="12008" y="62"/>
                    <a:pt x="11946" y="165"/>
                  </a:cubicBezTo>
                  <a:cubicBezTo>
                    <a:pt x="10791" y="2232"/>
                    <a:pt x="9757" y="4360"/>
                    <a:pt x="8815" y="6518"/>
                  </a:cubicBezTo>
                  <a:cubicBezTo>
                    <a:pt x="8420" y="5545"/>
                    <a:pt x="8086" y="4572"/>
                    <a:pt x="7721" y="3569"/>
                  </a:cubicBezTo>
                  <a:cubicBezTo>
                    <a:pt x="7386" y="2566"/>
                    <a:pt x="7083" y="1563"/>
                    <a:pt x="6779" y="530"/>
                  </a:cubicBezTo>
                  <a:cubicBezTo>
                    <a:pt x="6730" y="386"/>
                    <a:pt x="6606" y="298"/>
                    <a:pt x="6466" y="298"/>
                  </a:cubicBezTo>
                  <a:cubicBezTo>
                    <a:pt x="6429" y="298"/>
                    <a:pt x="6391" y="304"/>
                    <a:pt x="6353" y="317"/>
                  </a:cubicBezTo>
                  <a:cubicBezTo>
                    <a:pt x="6201" y="378"/>
                    <a:pt x="6079" y="560"/>
                    <a:pt x="6140" y="743"/>
                  </a:cubicBezTo>
                  <a:cubicBezTo>
                    <a:pt x="6475" y="1867"/>
                    <a:pt x="6839" y="3022"/>
                    <a:pt x="7235" y="4117"/>
                  </a:cubicBezTo>
                  <a:cubicBezTo>
                    <a:pt x="7599" y="5211"/>
                    <a:pt x="8025" y="6305"/>
                    <a:pt x="8450" y="7369"/>
                  </a:cubicBezTo>
                  <a:cubicBezTo>
                    <a:pt x="7508" y="9618"/>
                    <a:pt x="6657" y="11928"/>
                    <a:pt x="5958" y="14269"/>
                  </a:cubicBezTo>
                  <a:cubicBezTo>
                    <a:pt x="5472" y="13357"/>
                    <a:pt x="4985" y="12415"/>
                    <a:pt x="4529" y="11442"/>
                  </a:cubicBezTo>
                  <a:cubicBezTo>
                    <a:pt x="4104" y="10500"/>
                    <a:pt x="3648" y="9527"/>
                    <a:pt x="3222" y="8524"/>
                  </a:cubicBezTo>
                  <a:cubicBezTo>
                    <a:pt x="3177" y="8411"/>
                    <a:pt x="3065" y="8349"/>
                    <a:pt x="2948" y="8349"/>
                  </a:cubicBezTo>
                  <a:cubicBezTo>
                    <a:pt x="2908" y="8349"/>
                    <a:pt x="2866" y="8356"/>
                    <a:pt x="2827" y="8372"/>
                  </a:cubicBezTo>
                  <a:cubicBezTo>
                    <a:pt x="2645" y="8463"/>
                    <a:pt x="2584" y="8676"/>
                    <a:pt x="2645" y="8828"/>
                  </a:cubicBezTo>
                  <a:cubicBezTo>
                    <a:pt x="3587" y="11016"/>
                    <a:pt x="4590" y="13114"/>
                    <a:pt x="5684" y="15150"/>
                  </a:cubicBezTo>
                  <a:cubicBezTo>
                    <a:pt x="5320" y="16305"/>
                    <a:pt x="5046" y="17491"/>
                    <a:pt x="4742" y="18706"/>
                  </a:cubicBezTo>
                  <a:cubicBezTo>
                    <a:pt x="4469" y="19892"/>
                    <a:pt x="4195" y="21077"/>
                    <a:pt x="3982" y="22293"/>
                  </a:cubicBezTo>
                  <a:cubicBezTo>
                    <a:pt x="3405" y="21442"/>
                    <a:pt x="2797" y="20561"/>
                    <a:pt x="2250" y="19649"/>
                  </a:cubicBezTo>
                  <a:cubicBezTo>
                    <a:pt x="1702" y="18767"/>
                    <a:pt x="1155" y="17825"/>
                    <a:pt x="639" y="16913"/>
                  </a:cubicBezTo>
                  <a:cubicBezTo>
                    <a:pt x="580" y="16796"/>
                    <a:pt x="484" y="16742"/>
                    <a:pt x="383" y="16742"/>
                  </a:cubicBezTo>
                  <a:cubicBezTo>
                    <a:pt x="326" y="16742"/>
                    <a:pt x="268" y="16759"/>
                    <a:pt x="213" y="16792"/>
                  </a:cubicBezTo>
                  <a:cubicBezTo>
                    <a:pt x="61" y="16883"/>
                    <a:pt x="0" y="17095"/>
                    <a:pt x="92" y="17247"/>
                  </a:cubicBezTo>
                  <a:cubicBezTo>
                    <a:pt x="669" y="18281"/>
                    <a:pt x="1277" y="19314"/>
                    <a:pt x="1885" y="20287"/>
                  </a:cubicBezTo>
                  <a:cubicBezTo>
                    <a:pt x="2523" y="21290"/>
                    <a:pt x="3161" y="22232"/>
                    <a:pt x="3830" y="23175"/>
                  </a:cubicBezTo>
                  <a:cubicBezTo>
                    <a:pt x="3678" y="24147"/>
                    <a:pt x="3496" y="25120"/>
                    <a:pt x="3374" y="26093"/>
                  </a:cubicBezTo>
                  <a:lnTo>
                    <a:pt x="3192" y="27521"/>
                  </a:lnTo>
                  <a:lnTo>
                    <a:pt x="3070" y="28980"/>
                  </a:lnTo>
                  <a:cubicBezTo>
                    <a:pt x="3040" y="29163"/>
                    <a:pt x="3192" y="29314"/>
                    <a:pt x="3344" y="29345"/>
                  </a:cubicBezTo>
                  <a:cubicBezTo>
                    <a:pt x="3526" y="29345"/>
                    <a:pt x="3678" y="29223"/>
                    <a:pt x="3709" y="29041"/>
                  </a:cubicBezTo>
                  <a:cubicBezTo>
                    <a:pt x="3982" y="25758"/>
                    <a:pt x="4529" y="22506"/>
                    <a:pt x="5259" y="19284"/>
                  </a:cubicBezTo>
                  <a:cubicBezTo>
                    <a:pt x="6201" y="18706"/>
                    <a:pt x="7174" y="18159"/>
                    <a:pt x="8116" y="17612"/>
                  </a:cubicBezTo>
                  <a:cubicBezTo>
                    <a:pt x="9089" y="17065"/>
                    <a:pt x="10061" y="16579"/>
                    <a:pt x="11034" y="16092"/>
                  </a:cubicBezTo>
                  <a:cubicBezTo>
                    <a:pt x="11186" y="16032"/>
                    <a:pt x="11216" y="15849"/>
                    <a:pt x="11156" y="15697"/>
                  </a:cubicBezTo>
                  <a:cubicBezTo>
                    <a:pt x="11088" y="15585"/>
                    <a:pt x="10970" y="15522"/>
                    <a:pt x="10852" y="15522"/>
                  </a:cubicBezTo>
                  <a:cubicBezTo>
                    <a:pt x="10811" y="15522"/>
                    <a:pt x="10769" y="15530"/>
                    <a:pt x="10730" y="15545"/>
                  </a:cubicBezTo>
                  <a:cubicBezTo>
                    <a:pt x="9849" y="15971"/>
                    <a:pt x="8967" y="16457"/>
                    <a:pt x="8086" y="16913"/>
                  </a:cubicBezTo>
                  <a:cubicBezTo>
                    <a:pt x="7204" y="17399"/>
                    <a:pt x="6353" y="17886"/>
                    <a:pt x="5472" y="18433"/>
                  </a:cubicBezTo>
                  <a:cubicBezTo>
                    <a:pt x="6079" y="15880"/>
                    <a:pt x="6839" y="13387"/>
                    <a:pt x="7721" y="10956"/>
                  </a:cubicBezTo>
                  <a:cubicBezTo>
                    <a:pt x="9757" y="10013"/>
                    <a:pt x="11794" y="9193"/>
                    <a:pt x="13830" y="8463"/>
                  </a:cubicBezTo>
                  <a:cubicBezTo>
                    <a:pt x="13982" y="8433"/>
                    <a:pt x="14074" y="8250"/>
                    <a:pt x="14013" y="8098"/>
                  </a:cubicBezTo>
                  <a:cubicBezTo>
                    <a:pt x="13941" y="7979"/>
                    <a:pt x="13813" y="7897"/>
                    <a:pt x="13688" y="7897"/>
                  </a:cubicBezTo>
                  <a:cubicBezTo>
                    <a:pt x="13654" y="7897"/>
                    <a:pt x="13620" y="7903"/>
                    <a:pt x="13587" y="7916"/>
                  </a:cubicBezTo>
                  <a:cubicBezTo>
                    <a:pt x="12675" y="8220"/>
                    <a:pt x="11733" y="8585"/>
                    <a:pt x="10791" y="8949"/>
                  </a:cubicBezTo>
                  <a:cubicBezTo>
                    <a:pt x="9879" y="9314"/>
                    <a:pt x="8967" y="9709"/>
                    <a:pt x="8025" y="10104"/>
                  </a:cubicBezTo>
                  <a:cubicBezTo>
                    <a:pt x="9301" y="6791"/>
                    <a:pt x="10791" y="3569"/>
                    <a:pt x="12493" y="469"/>
                  </a:cubicBezTo>
                  <a:cubicBezTo>
                    <a:pt x="12584" y="317"/>
                    <a:pt x="12523" y="135"/>
                    <a:pt x="12371" y="44"/>
                  </a:cubicBezTo>
                  <a:cubicBezTo>
                    <a:pt x="12323" y="14"/>
                    <a:pt x="12271" y="1"/>
                    <a:pt x="12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2702875" y="3159250"/>
              <a:ext cx="628450" cy="408450"/>
            </a:xfrm>
            <a:custGeom>
              <a:avLst/>
              <a:gdLst/>
              <a:ahLst/>
              <a:cxnLst/>
              <a:rect l="l" t="t" r="r" b="b"/>
              <a:pathLst>
                <a:path w="25138" h="16338" extrusionOk="0">
                  <a:moveTo>
                    <a:pt x="19666" y="1"/>
                  </a:moveTo>
                  <a:cubicBezTo>
                    <a:pt x="17858" y="1"/>
                    <a:pt x="15427" y="606"/>
                    <a:pt x="12189" y="2152"/>
                  </a:cubicBezTo>
                  <a:cubicBezTo>
                    <a:pt x="8116" y="4098"/>
                    <a:pt x="4833" y="6590"/>
                    <a:pt x="2797" y="8961"/>
                  </a:cubicBezTo>
                  <a:cubicBezTo>
                    <a:pt x="760" y="11301"/>
                    <a:pt x="1" y="13490"/>
                    <a:pt x="821" y="14858"/>
                  </a:cubicBezTo>
                  <a:cubicBezTo>
                    <a:pt x="1446" y="15884"/>
                    <a:pt x="2808" y="16337"/>
                    <a:pt x="4655" y="16337"/>
                  </a:cubicBezTo>
                  <a:cubicBezTo>
                    <a:pt x="5323" y="16337"/>
                    <a:pt x="6056" y="16278"/>
                    <a:pt x="6840" y="16165"/>
                  </a:cubicBezTo>
                  <a:cubicBezTo>
                    <a:pt x="9788" y="15739"/>
                    <a:pt x="13435" y="14523"/>
                    <a:pt x="17235" y="12700"/>
                  </a:cubicBezTo>
                  <a:cubicBezTo>
                    <a:pt x="21034" y="10906"/>
                    <a:pt x="23132" y="9326"/>
                    <a:pt x="24135" y="7745"/>
                  </a:cubicBezTo>
                  <a:cubicBezTo>
                    <a:pt x="25138" y="6195"/>
                    <a:pt x="25016" y="4675"/>
                    <a:pt x="24439" y="3155"/>
                  </a:cubicBezTo>
                  <a:cubicBezTo>
                    <a:pt x="23831" y="1666"/>
                    <a:pt x="22828" y="481"/>
                    <a:pt x="20943" y="116"/>
                  </a:cubicBezTo>
                  <a:cubicBezTo>
                    <a:pt x="20557" y="41"/>
                    <a:pt x="20132" y="1"/>
                    <a:pt x="19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2765950" y="3188125"/>
              <a:ext cx="509150" cy="320150"/>
            </a:xfrm>
            <a:custGeom>
              <a:avLst/>
              <a:gdLst/>
              <a:ahLst/>
              <a:cxnLst/>
              <a:rect l="l" t="t" r="r" b="b"/>
              <a:pathLst>
                <a:path w="20366" h="12806" extrusionOk="0">
                  <a:moveTo>
                    <a:pt x="16713" y="1"/>
                  </a:moveTo>
                  <a:cubicBezTo>
                    <a:pt x="16627" y="1"/>
                    <a:pt x="16550" y="57"/>
                    <a:pt x="16505" y="146"/>
                  </a:cubicBezTo>
                  <a:cubicBezTo>
                    <a:pt x="15867" y="1727"/>
                    <a:pt x="15259" y="3307"/>
                    <a:pt x="14651" y="4858"/>
                  </a:cubicBezTo>
                  <a:cubicBezTo>
                    <a:pt x="13040" y="5618"/>
                    <a:pt x="11399" y="6377"/>
                    <a:pt x="9818" y="7168"/>
                  </a:cubicBezTo>
                  <a:cubicBezTo>
                    <a:pt x="10305" y="5739"/>
                    <a:pt x="10791" y="4280"/>
                    <a:pt x="11338" y="2852"/>
                  </a:cubicBezTo>
                  <a:cubicBezTo>
                    <a:pt x="11368" y="2730"/>
                    <a:pt x="11308" y="2578"/>
                    <a:pt x="11186" y="2548"/>
                  </a:cubicBezTo>
                  <a:cubicBezTo>
                    <a:pt x="11165" y="2542"/>
                    <a:pt x="11144" y="2540"/>
                    <a:pt x="11124" y="2540"/>
                  </a:cubicBezTo>
                  <a:cubicBezTo>
                    <a:pt x="11025" y="2540"/>
                    <a:pt x="10932" y="2599"/>
                    <a:pt x="10882" y="2700"/>
                  </a:cubicBezTo>
                  <a:cubicBezTo>
                    <a:pt x="10305" y="4280"/>
                    <a:pt x="9757" y="5891"/>
                    <a:pt x="9210" y="7472"/>
                  </a:cubicBezTo>
                  <a:cubicBezTo>
                    <a:pt x="7599" y="8262"/>
                    <a:pt x="6019" y="9113"/>
                    <a:pt x="4438" y="9964"/>
                  </a:cubicBezTo>
                  <a:cubicBezTo>
                    <a:pt x="4894" y="8505"/>
                    <a:pt x="5350" y="7046"/>
                    <a:pt x="5836" y="5587"/>
                  </a:cubicBezTo>
                  <a:cubicBezTo>
                    <a:pt x="5867" y="5435"/>
                    <a:pt x="5806" y="5314"/>
                    <a:pt x="5684" y="5283"/>
                  </a:cubicBezTo>
                  <a:cubicBezTo>
                    <a:pt x="5664" y="5278"/>
                    <a:pt x="5642" y="5275"/>
                    <a:pt x="5620" y="5275"/>
                  </a:cubicBezTo>
                  <a:cubicBezTo>
                    <a:pt x="5514" y="5275"/>
                    <a:pt x="5406" y="5334"/>
                    <a:pt x="5380" y="5435"/>
                  </a:cubicBezTo>
                  <a:cubicBezTo>
                    <a:pt x="4833" y="7046"/>
                    <a:pt x="4347" y="8657"/>
                    <a:pt x="3861" y="10268"/>
                  </a:cubicBezTo>
                  <a:cubicBezTo>
                    <a:pt x="2614" y="10967"/>
                    <a:pt x="1368" y="11636"/>
                    <a:pt x="152" y="12365"/>
                  </a:cubicBezTo>
                  <a:cubicBezTo>
                    <a:pt x="31" y="12426"/>
                    <a:pt x="0" y="12578"/>
                    <a:pt x="61" y="12700"/>
                  </a:cubicBezTo>
                  <a:cubicBezTo>
                    <a:pt x="101" y="12759"/>
                    <a:pt x="179" y="12806"/>
                    <a:pt x="254" y="12806"/>
                  </a:cubicBezTo>
                  <a:cubicBezTo>
                    <a:pt x="294" y="12806"/>
                    <a:pt x="333" y="12792"/>
                    <a:pt x="365" y="12760"/>
                  </a:cubicBezTo>
                  <a:cubicBezTo>
                    <a:pt x="2462" y="11575"/>
                    <a:pt x="4590" y="10390"/>
                    <a:pt x="6748" y="9265"/>
                  </a:cubicBezTo>
                  <a:cubicBezTo>
                    <a:pt x="8298" y="9751"/>
                    <a:pt x="9849" y="10268"/>
                    <a:pt x="11368" y="10815"/>
                  </a:cubicBezTo>
                  <a:cubicBezTo>
                    <a:pt x="11389" y="10820"/>
                    <a:pt x="11411" y="10823"/>
                    <a:pt x="11433" y="10823"/>
                  </a:cubicBezTo>
                  <a:cubicBezTo>
                    <a:pt x="11539" y="10823"/>
                    <a:pt x="11647" y="10764"/>
                    <a:pt x="11672" y="10663"/>
                  </a:cubicBezTo>
                  <a:cubicBezTo>
                    <a:pt x="11703" y="10542"/>
                    <a:pt x="11642" y="10420"/>
                    <a:pt x="11520" y="10359"/>
                  </a:cubicBezTo>
                  <a:cubicBezTo>
                    <a:pt x="10153" y="9873"/>
                    <a:pt x="8754" y="9417"/>
                    <a:pt x="7326" y="8961"/>
                  </a:cubicBezTo>
                  <a:cubicBezTo>
                    <a:pt x="9028" y="8080"/>
                    <a:pt x="10730" y="7229"/>
                    <a:pt x="12463" y="6408"/>
                  </a:cubicBezTo>
                  <a:cubicBezTo>
                    <a:pt x="14013" y="6955"/>
                    <a:pt x="15533" y="7532"/>
                    <a:pt x="17052" y="8140"/>
                  </a:cubicBezTo>
                  <a:cubicBezTo>
                    <a:pt x="17073" y="8146"/>
                    <a:pt x="17094" y="8148"/>
                    <a:pt x="17115" y="8148"/>
                  </a:cubicBezTo>
                  <a:cubicBezTo>
                    <a:pt x="17213" y="8148"/>
                    <a:pt x="17301" y="8089"/>
                    <a:pt x="17326" y="7988"/>
                  </a:cubicBezTo>
                  <a:cubicBezTo>
                    <a:pt x="17387" y="7867"/>
                    <a:pt x="17326" y="7745"/>
                    <a:pt x="17204" y="7684"/>
                  </a:cubicBezTo>
                  <a:cubicBezTo>
                    <a:pt x="15837" y="7168"/>
                    <a:pt x="14438" y="6651"/>
                    <a:pt x="13040" y="6134"/>
                  </a:cubicBezTo>
                  <a:cubicBezTo>
                    <a:pt x="15411" y="5040"/>
                    <a:pt x="17782" y="3976"/>
                    <a:pt x="20183" y="2973"/>
                  </a:cubicBezTo>
                  <a:cubicBezTo>
                    <a:pt x="20305" y="2912"/>
                    <a:pt x="20366" y="2791"/>
                    <a:pt x="20305" y="2669"/>
                  </a:cubicBezTo>
                  <a:cubicBezTo>
                    <a:pt x="20282" y="2580"/>
                    <a:pt x="20195" y="2524"/>
                    <a:pt x="20102" y="2524"/>
                  </a:cubicBezTo>
                  <a:cubicBezTo>
                    <a:pt x="20068" y="2524"/>
                    <a:pt x="20033" y="2531"/>
                    <a:pt x="20001" y="2548"/>
                  </a:cubicBezTo>
                  <a:cubicBezTo>
                    <a:pt x="18420" y="3186"/>
                    <a:pt x="16840" y="3885"/>
                    <a:pt x="15259" y="4614"/>
                  </a:cubicBezTo>
                  <a:cubicBezTo>
                    <a:pt x="15806" y="3186"/>
                    <a:pt x="16353" y="1757"/>
                    <a:pt x="16931" y="329"/>
                  </a:cubicBezTo>
                  <a:cubicBezTo>
                    <a:pt x="16992" y="207"/>
                    <a:pt x="16931" y="86"/>
                    <a:pt x="16809" y="25"/>
                  </a:cubicBezTo>
                  <a:cubicBezTo>
                    <a:pt x="16777" y="8"/>
                    <a:pt x="16744" y="1"/>
                    <a:pt x="167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2336600" y="2655900"/>
              <a:ext cx="895950" cy="994850"/>
            </a:xfrm>
            <a:custGeom>
              <a:avLst/>
              <a:gdLst/>
              <a:ahLst/>
              <a:cxnLst/>
              <a:rect l="l" t="t" r="r" b="b"/>
              <a:pathLst>
                <a:path w="35838" h="39794" extrusionOk="0">
                  <a:moveTo>
                    <a:pt x="26873" y="0"/>
                  </a:moveTo>
                  <a:cubicBezTo>
                    <a:pt x="26636" y="0"/>
                    <a:pt x="26392" y="12"/>
                    <a:pt x="26141" y="37"/>
                  </a:cubicBezTo>
                  <a:cubicBezTo>
                    <a:pt x="25260" y="98"/>
                    <a:pt x="24287" y="280"/>
                    <a:pt x="23193" y="614"/>
                  </a:cubicBezTo>
                  <a:cubicBezTo>
                    <a:pt x="22129" y="1010"/>
                    <a:pt x="20943" y="1465"/>
                    <a:pt x="19728" y="2195"/>
                  </a:cubicBezTo>
                  <a:cubicBezTo>
                    <a:pt x="19089" y="2529"/>
                    <a:pt x="18451" y="2924"/>
                    <a:pt x="17782" y="3380"/>
                  </a:cubicBezTo>
                  <a:cubicBezTo>
                    <a:pt x="17114" y="3806"/>
                    <a:pt x="16445" y="4323"/>
                    <a:pt x="15746" y="4870"/>
                  </a:cubicBezTo>
                  <a:cubicBezTo>
                    <a:pt x="15381" y="5143"/>
                    <a:pt x="15016" y="5417"/>
                    <a:pt x="14682" y="5721"/>
                  </a:cubicBezTo>
                  <a:cubicBezTo>
                    <a:pt x="14317" y="6025"/>
                    <a:pt x="13952" y="6359"/>
                    <a:pt x="13588" y="6693"/>
                  </a:cubicBezTo>
                  <a:cubicBezTo>
                    <a:pt x="13223" y="7028"/>
                    <a:pt x="12858" y="7362"/>
                    <a:pt x="12463" y="7727"/>
                  </a:cubicBezTo>
                  <a:cubicBezTo>
                    <a:pt x="12098" y="8092"/>
                    <a:pt x="11734" y="8487"/>
                    <a:pt x="11338" y="8882"/>
                  </a:cubicBezTo>
                  <a:cubicBezTo>
                    <a:pt x="8299" y="12043"/>
                    <a:pt x="5867" y="15478"/>
                    <a:pt x="4043" y="18791"/>
                  </a:cubicBezTo>
                  <a:cubicBezTo>
                    <a:pt x="2220" y="22134"/>
                    <a:pt x="1095" y="25417"/>
                    <a:pt x="487" y="28305"/>
                  </a:cubicBezTo>
                  <a:cubicBezTo>
                    <a:pt x="214" y="29733"/>
                    <a:pt x="31" y="31071"/>
                    <a:pt x="31" y="32317"/>
                  </a:cubicBezTo>
                  <a:cubicBezTo>
                    <a:pt x="1" y="33533"/>
                    <a:pt x="92" y="34627"/>
                    <a:pt x="335" y="35569"/>
                  </a:cubicBezTo>
                  <a:cubicBezTo>
                    <a:pt x="822" y="37484"/>
                    <a:pt x="1733" y="38791"/>
                    <a:pt x="3040" y="39399"/>
                  </a:cubicBezTo>
                  <a:cubicBezTo>
                    <a:pt x="3617" y="39667"/>
                    <a:pt x="4252" y="39793"/>
                    <a:pt x="4929" y="39793"/>
                  </a:cubicBezTo>
                  <a:cubicBezTo>
                    <a:pt x="5786" y="39793"/>
                    <a:pt x="6709" y="39591"/>
                    <a:pt x="7661" y="39217"/>
                  </a:cubicBezTo>
                  <a:cubicBezTo>
                    <a:pt x="8512" y="38852"/>
                    <a:pt x="9454" y="38396"/>
                    <a:pt x="10396" y="37849"/>
                  </a:cubicBezTo>
                  <a:cubicBezTo>
                    <a:pt x="11308" y="37241"/>
                    <a:pt x="12311" y="36603"/>
                    <a:pt x="13284" y="35812"/>
                  </a:cubicBezTo>
                  <a:cubicBezTo>
                    <a:pt x="15320" y="34293"/>
                    <a:pt x="17387" y="32408"/>
                    <a:pt x="19636" y="30311"/>
                  </a:cubicBezTo>
                  <a:cubicBezTo>
                    <a:pt x="21855" y="28214"/>
                    <a:pt x="24135" y="25873"/>
                    <a:pt x="26506" y="23411"/>
                  </a:cubicBezTo>
                  <a:cubicBezTo>
                    <a:pt x="28907" y="20949"/>
                    <a:pt x="30731" y="18882"/>
                    <a:pt x="32099" y="17028"/>
                  </a:cubicBezTo>
                  <a:cubicBezTo>
                    <a:pt x="32798" y="16116"/>
                    <a:pt x="33375" y="15265"/>
                    <a:pt x="33831" y="14414"/>
                  </a:cubicBezTo>
                  <a:cubicBezTo>
                    <a:pt x="34287" y="13593"/>
                    <a:pt x="34622" y="12833"/>
                    <a:pt x="34865" y="12043"/>
                  </a:cubicBezTo>
                  <a:cubicBezTo>
                    <a:pt x="35837" y="9034"/>
                    <a:pt x="35108" y="6390"/>
                    <a:pt x="33527" y="3958"/>
                  </a:cubicBezTo>
                  <a:cubicBezTo>
                    <a:pt x="32707" y="2742"/>
                    <a:pt x="31795" y="1709"/>
                    <a:pt x="30579" y="1010"/>
                  </a:cubicBezTo>
                  <a:cubicBezTo>
                    <a:pt x="30001" y="645"/>
                    <a:pt x="29333" y="371"/>
                    <a:pt x="28603" y="189"/>
                  </a:cubicBezTo>
                  <a:cubicBezTo>
                    <a:pt x="28074" y="79"/>
                    <a:pt x="27498" y="0"/>
                    <a:pt x="26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4"/>
            <p:cNvSpPr/>
            <p:nvPr/>
          </p:nvSpPr>
          <p:spPr>
            <a:xfrm>
              <a:off x="2445275" y="2722925"/>
              <a:ext cx="668725" cy="837275"/>
            </a:xfrm>
            <a:custGeom>
              <a:avLst/>
              <a:gdLst/>
              <a:ahLst/>
              <a:cxnLst/>
              <a:rect l="l" t="t" r="r" b="b"/>
              <a:pathLst>
                <a:path w="26749" h="33491" extrusionOk="0">
                  <a:moveTo>
                    <a:pt x="19302" y="0"/>
                  </a:moveTo>
                  <a:cubicBezTo>
                    <a:pt x="19059" y="0"/>
                    <a:pt x="18815" y="183"/>
                    <a:pt x="18785" y="426"/>
                  </a:cubicBezTo>
                  <a:cubicBezTo>
                    <a:pt x="18663" y="1186"/>
                    <a:pt x="18572" y="1946"/>
                    <a:pt x="18481" y="2736"/>
                  </a:cubicBezTo>
                  <a:cubicBezTo>
                    <a:pt x="18390" y="3496"/>
                    <a:pt x="18299" y="4286"/>
                    <a:pt x="18207" y="5046"/>
                  </a:cubicBezTo>
                  <a:cubicBezTo>
                    <a:pt x="18055" y="6566"/>
                    <a:pt x="17964" y="8085"/>
                    <a:pt x="17903" y="9605"/>
                  </a:cubicBezTo>
                  <a:cubicBezTo>
                    <a:pt x="15533" y="11794"/>
                    <a:pt x="13283" y="14104"/>
                    <a:pt x="11186" y="16566"/>
                  </a:cubicBezTo>
                  <a:cubicBezTo>
                    <a:pt x="11095" y="15198"/>
                    <a:pt x="11034" y="13830"/>
                    <a:pt x="11004" y="12402"/>
                  </a:cubicBezTo>
                  <a:cubicBezTo>
                    <a:pt x="10973" y="11034"/>
                    <a:pt x="10973" y="9636"/>
                    <a:pt x="11004" y="8207"/>
                  </a:cubicBezTo>
                  <a:cubicBezTo>
                    <a:pt x="11004" y="7964"/>
                    <a:pt x="10821" y="7782"/>
                    <a:pt x="10578" y="7782"/>
                  </a:cubicBezTo>
                  <a:cubicBezTo>
                    <a:pt x="10335" y="7782"/>
                    <a:pt x="10153" y="7994"/>
                    <a:pt x="10153" y="8237"/>
                  </a:cubicBezTo>
                  <a:cubicBezTo>
                    <a:pt x="10061" y="11368"/>
                    <a:pt x="10153" y="14438"/>
                    <a:pt x="10426" y="17478"/>
                  </a:cubicBezTo>
                  <a:cubicBezTo>
                    <a:pt x="9909" y="18086"/>
                    <a:pt x="9362" y="18694"/>
                    <a:pt x="8876" y="19332"/>
                  </a:cubicBezTo>
                  <a:lnTo>
                    <a:pt x="7417" y="21247"/>
                  </a:lnTo>
                  <a:lnTo>
                    <a:pt x="5988" y="23222"/>
                  </a:lnTo>
                  <a:cubicBezTo>
                    <a:pt x="5502" y="23861"/>
                    <a:pt x="5076" y="24560"/>
                    <a:pt x="4621" y="25229"/>
                  </a:cubicBezTo>
                  <a:cubicBezTo>
                    <a:pt x="4377" y="23891"/>
                    <a:pt x="4104" y="22493"/>
                    <a:pt x="3921" y="21125"/>
                  </a:cubicBezTo>
                  <a:cubicBezTo>
                    <a:pt x="3739" y="19757"/>
                    <a:pt x="3526" y="18359"/>
                    <a:pt x="3405" y="16961"/>
                  </a:cubicBezTo>
                  <a:cubicBezTo>
                    <a:pt x="3378" y="16750"/>
                    <a:pt x="3237" y="16584"/>
                    <a:pt x="3041" y="16584"/>
                  </a:cubicBezTo>
                  <a:cubicBezTo>
                    <a:pt x="3012" y="16584"/>
                    <a:pt x="2981" y="16588"/>
                    <a:pt x="2949" y="16596"/>
                  </a:cubicBezTo>
                  <a:cubicBezTo>
                    <a:pt x="2706" y="16627"/>
                    <a:pt x="2523" y="16870"/>
                    <a:pt x="2554" y="17113"/>
                  </a:cubicBezTo>
                  <a:cubicBezTo>
                    <a:pt x="2706" y="18663"/>
                    <a:pt x="2918" y="20213"/>
                    <a:pt x="3131" y="21733"/>
                  </a:cubicBezTo>
                  <a:cubicBezTo>
                    <a:pt x="3405" y="23253"/>
                    <a:pt x="3678" y="24742"/>
                    <a:pt x="3982" y="26201"/>
                  </a:cubicBezTo>
                  <a:lnTo>
                    <a:pt x="2949" y="27843"/>
                  </a:lnTo>
                  <a:lnTo>
                    <a:pt x="2462" y="28663"/>
                  </a:lnTo>
                  <a:lnTo>
                    <a:pt x="1976" y="29514"/>
                  </a:lnTo>
                  <a:lnTo>
                    <a:pt x="1003" y="31186"/>
                  </a:lnTo>
                  <a:lnTo>
                    <a:pt x="122" y="32888"/>
                  </a:lnTo>
                  <a:cubicBezTo>
                    <a:pt x="0" y="33071"/>
                    <a:pt x="92" y="33344"/>
                    <a:pt x="274" y="33435"/>
                  </a:cubicBezTo>
                  <a:cubicBezTo>
                    <a:pt x="341" y="33474"/>
                    <a:pt x="414" y="33491"/>
                    <a:pt x="485" y="33491"/>
                  </a:cubicBezTo>
                  <a:cubicBezTo>
                    <a:pt x="640" y="33491"/>
                    <a:pt x="789" y="33409"/>
                    <a:pt x="851" y="33283"/>
                  </a:cubicBezTo>
                  <a:cubicBezTo>
                    <a:pt x="2858" y="29423"/>
                    <a:pt x="5168" y="25745"/>
                    <a:pt x="7721" y="22250"/>
                  </a:cubicBezTo>
                  <a:cubicBezTo>
                    <a:pt x="9180" y="22037"/>
                    <a:pt x="10639" y="21885"/>
                    <a:pt x="12068" y="21733"/>
                  </a:cubicBezTo>
                  <a:cubicBezTo>
                    <a:pt x="13496" y="21581"/>
                    <a:pt x="14955" y="21520"/>
                    <a:pt x="16353" y="21429"/>
                  </a:cubicBezTo>
                  <a:cubicBezTo>
                    <a:pt x="16566" y="21429"/>
                    <a:pt x="16718" y="21247"/>
                    <a:pt x="16688" y="21034"/>
                  </a:cubicBezTo>
                  <a:cubicBezTo>
                    <a:pt x="16688" y="20809"/>
                    <a:pt x="16505" y="20636"/>
                    <a:pt x="16309" y="20636"/>
                  </a:cubicBezTo>
                  <a:cubicBezTo>
                    <a:pt x="16293" y="20636"/>
                    <a:pt x="16278" y="20637"/>
                    <a:pt x="16262" y="20639"/>
                  </a:cubicBezTo>
                  <a:cubicBezTo>
                    <a:pt x="14985" y="20669"/>
                    <a:pt x="13678" y="20760"/>
                    <a:pt x="12371" y="20852"/>
                  </a:cubicBezTo>
                  <a:cubicBezTo>
                    <a:pt x="11064" y="20973"/>
                    <a:pt x="9788" y="21125"/>
                    <a:pt x="8450" y="21308"/>
                  </a:cubicBezTo>
                  <a:cubicBezTo>
                    <a:pt x="10487" y="18572"/>
                    <a:pt x="12736" y="15988"/>
                    <a:pt x="15107" y="13526"/>
                  </a:cubicBezTo>
                  <a:cubicBezTo>
                    <a:pt x="15600" y="13516"/>
                    <a:pt x="16094" y="13511"/>
                    <a:pt x="16586" y="13511"/>
                  </a:cubicBezTo>
                  <a:cubicBezTo>
                    <a:pt x="19008" y="13511"/>
                    <a:pt x="21416" y="13633"/>
                    <a:pt x="23739" y="13861"/>
                  </a:cubicBezTo>
                  <a:cubicBezTo>
                    <a:pt x="23755" y="13863"/>
                    <a:pt x="23771" y="13864"/>
                    <a:pt x="23786" y="13864"/>
                  </a:cubicBezTo>
                  <a:cubicBezTo>
                    <a:pt x="23978" y="13864"/>
                    <a:pt x="24135" y="13693"/>
                    <a:pt x="24135" y="13496"/>
                  </a:cubicBezTo>
                  <a:cubicBezTo>
                    <a:pt x="24165" y="13283"/>
                    <a:pt x="23983" y="13070"/>
                    <a:pt x="23739" y="13040"/>
                  </a:cubicBezTo>
                  <a:cubicBezTo>
                    <a:pt x="22493" y="12949"/>
                    <a:pt x="21186" y="12858"/>
                    <a:pt x="19879" y="12766"/>
                  </a:cubicBezTo>
                  <a:cubicBezTo>
                    <a:pt x="18572" y="12706"/>
                    <a:pt x="17265" y="12675"/>
                    <a:pt x="15928" y="12675"/>
                  </a:cubicBezTo>
                  <a:cubicBezTo>
                    <a:pt x="19210" y="9392"/>
                    <a:pt x="22767" y="6353"/>
                    <a:pt x="26536" y="3617"/>
                  </a:cubicBezTo>
                  <a:cubicBezTo>
                    <a:pt x="26718" y="3465"/>
                    <a:pt x="26749" y="3222"/>
                    <a:pt x="26627" y="3009"/>
                  </a:cubicBezTo>
                  <a:cubicBezTo>
                    <a:pt x="26536" y="2900"/>
                    <a:pt x="26412" y="2845"/>
                    <a:pt x="26288" y="2845"/>
                  </a:cubicBezTo>
                  <a:cubicBezTo>
                    <a:pt x="26205" y="2845"/>
                    <a:pt x="26122" y="2870"/>
                    <a:pt x="26050" y="2918"/>
                  </a:cubicBezTo>
                  <a:cubicBezTo>
                    <a:pt x="23496" y="4742"/>
                    <a:pt x="21095" y="6718"/>
                    <a:pt x="18785" y="8785"/>
                  </a:cubicBezTo>
                  <a:cubicBezTo>
                    <a:pt x="18846" y="7417"/>
                    <a:pt x="18967" y="6049"/>
                    <a:pt x="19119" y="4651"/>
                  </a:cubicBezTo>
                  <a:cubicBezTo>
                    <a:pt x="19241" y="3253"/>
                    <a:pt x="19454" y="1885"/>
                    <a:pt x="19666" y="487"/>
                  </a:cubicBezTo>
                  <a:cubicBezTo>
                    <a:pt x="19697" y="243"/>
                    <a:pt x="19545" y="31"/>
                    <a:pt x="19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0" name="Google Shape;1980;p4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109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1" name="Google Shape;1981;p44"/>
          <p:cNvSpPr txBox="1">
            <a:spLocks noGrp="1"/>
          </p:cNvSpPr>
          <p:nvPr>
            <p:ph type="title" idx="2"/>
          </p:nvPr>
        </p:nvSpPr>
        <p:spPr>
          <a:xfrm>
            <a:off x="1932218" y="1329588"/>
            <a:ext cx="37584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2" name="Google Shape;1982;p44"/>
          <p:cNvSpPr txBox="1">
            <a:spLocks noGrp="1"/>
          </p:cNvSpPr>
          <p:nvPr>
            <p:ph type="title" idx="3"/>
          </p:nvPr>
        </p:nvSpPr>
        <p:spPr>
          <a:xfrm>
            <a:off x="3458794" y="2832200"/>
            <a:ext cx="37584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44"/>
          <p:cNvSpPr txBox="1">
            <a:spLocks noGrp="1"/>
          </p:cNvSpPr>
          <p:nvPr>
            <p:ph type="subTitle" idx="1"/>
          </p:nvPr>
        </p:nvSpPr>
        <p:spPr>
          <a:xfrm>
            <a:off x="3458793" y="3391125"/>
            <a:ext cx="37584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84" name="Google Shape;1984;p44"/>
          <p:cNvSpPr txBox="1">
            <a:spLocks noGrp="1"/>
          </p:cNvSpPr>
          <p:nvPr>
            <p:ph type="subTitle" idx="4"/>
          </p:nvPr>
        </p:nvSpPr>
        <p:spPr>
          <a:xfrm>
            <a:off x="1932252" y="1888512"/>
            <a:ext cx="37584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985" name="Google Shape;1985;p44"/>
          <p:cNvGrpSpPr/>
          <p:nvPr/>
        </p:nvGrpSpPr>
        <p:grpSpPr>
          <a:xfrm>
            <a:off x="-1305223" y="3533241"/>
            <a:ext cx="6306488" cy="1627191"/>
            <a:chOff x="-1324573" y="3516316"/>
            <a:chExt cx="6306488" cy="1627191"/>
          </a:xfrm>
        </p:grpSpPr>
        <p:sp>
          <p:nvSpPr>
            <p:cNvPr id="1986" name="Google Shape;1986;p44"/>
            <p:cNvSpPr/>
            <p:nvPr/>
          </p:nvSpPr>
          <p:spPr>
            <a:xfrm flipH="1">
              <a:off x="-1324573" y="3516316"/>
              <a:ext cx="6306488" cy="1627191"/>
            </a:xfrm>
            <a:custGeom>
              <a:avLst/>
              <a:gdLst/>
              <a:ahLst/>
              <a:cxnLst/>
              <a:rect l="l" t="t" r="r" b="b"/>
              <a:pathLst>
                <a:path w="225675" h="46168" extrusionOk="0">
                  <a:moveTo>
                    <a:pt x="161404" y="0"/>
                  </a:moveTo>
                  <a:cubicBezTo>
                    <a:pt x="128626" y="0"/>
                    <a:pt x="95972" y="1501"/>
                    <a:pt x="64020" y="9929"/>
                  </a:cubicBezTo>
                  <a:cubicBezTo>
                    <a:pt x="44072" y="15175"/>
                    <a:pt x="19645" y="25595"/>
                    <a:pt x="1" y="46168"/>
                  </a:cubicBezTo>
                  <a:lnTo>
                    <a:pt x="225674" y="45579"/>
                  </a:lnTo>
                  <a:lnTo>
                    <a:pt x="225674" y="9"/>
                  </a:lnTo>
                  <a:cubicBezTo>
                    <a:pt x="225674" y="9"/>
                    <a:pt x="221861" y="455"/>
                    <a:pt x="213073" y="455"/>
                  </a:cubicBezTo>
                  <a:cubicBezTo>
                    <a:pt x="212904" y="455"/>
                    <a:pt x="212733" y="455"/>
                    <a:pt x="212560" y="455"/>
                  </a:cubicBezTo>
                  <a:cubicBezTo>
                    <a:pt x="195529" y="406"/>
                    <a:pt x="178450" y="0"/>
                    <a:pt x="16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7" name="Google Shape;1987;p44"/>
            <p:cNvGrpSpPr/>
            <p:nvPr/>
          </p:nvGrpSpPr>
          <p:grpSpPr>
            <a:xfrm flipH="1">
              <a:off x="-440610" y="3574470"/>
              <a:ext cx="4696968" cy="1343927"/>
              <a:chOff x="3534109" y="3625695"/>
              <a:chExt cx="4696968" cy="1343927"/>
            </a:xfrm>
          </p:grpSpPr>
          <p:sp>
            <p:nvSpPr>
              <p:cNvPr id="1988" name="Google Shape;1988;p44"/>
              <p:cNvSpPr/>
              <p:nvPr/>
            </p:nvSpPr>
            <p:spPr>
              <a:xfrm>
                <a:off x="6872838" y="3674122"/>
                <a:ext cx="2515" cy="45924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03" fill="none" extrusionOk="0">
                    <a:moveTo>
                      <a:pt x="0" y="0"/>
                    </a:moveTo>
                    <a:lnTo>
                      <a:pt x="89" y="1303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4"/>
              <p:cNvSpPr/>
              <p:nvPr/>
            </p:nvSpPr>
            <p:spPr>
              <a:xfrm>
                <a:off x="6895753" y="3689841"/>
                <a:ext cx="4024" cy="27703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86" fill="none" extrusionOk="0">
                    <a:moveTo>
                      <a:pt x="1" y="785"/>
                    </a:moveTo>
                    <a:lnTo>
                      <a:pt x="144" y="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4"/>
              <p:cNvSpPr/>
              <p:nvPr/>
            </p:nvSpPr>
            <p:spPr>
              <a:xfrm>
                <a:off x="6842909" y="3691110"/>
                <a:ext cx="10004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982" fill="none" extrusionOk="0">
                    <a:moveTo>
                      <a:pt x="1" y="0"/>
                    </a:moveTo>
                    <a:cubicBezTo>
                      <a:pt x="108" y="321"/>
                      <a:pt x="233" y="660"/>
                      <a:pt x="357" y="981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4"/>
              <p:cNvSpPr/>
              <p:nvPr/>
            </p:nvSpPr>
            <p:spPr>
              <a:xfrm>
                <a:off x="7221871" y="3950196"/>
                <a:ext cx="3018" cy="29571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39" fill="none" extrusionOk="0">
                    <a:moveTo>
                      <a:pt x="0" y="0"/>
                    </a:moveTo>
                    <a:cubicBezTo>
                      <a:pt x="0" y="286"/>
                      <a:pt x="36" y="553"/>
                      <a:pt x="107" y="839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4"/>
              <p:cNvSpPr/>
              <p:nvPr/>
            </p:nvSpPr>
            <p:spPr>
              <a:xfrm>
                <a:off x="7245289" y="3945156"/>
                <a:ext cx="28" cy="396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5" fill="none" extrusionOk="0">
                    <a:moveTo>
                      <a:pt x="1" y="0"/>
                    </a:moveTo>
                    <a:lnTo>
                      <a:pt x="1" y="1125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4"/>
              <p:cNvSpPr/>
              <p:nvPr/>
            </p:nvSpPr>
            <p:spPr>
              <a:xfrm>
                <a:off x="6558708" y="3977229"/>
                <a:ext cx="28" cy="427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214" fill="none" extrusionOk="0">
                    <a:moveTo>
                      <a:pt x="0" y="0"/>
                    </a:moveTo>
                    <a:lnTo>
                      <a:pt x="0" y="1214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4"/>
              <p:cNvSpPr/>
              <p:nvPr/>
            </p:nvSpPr>
            <p:spPr>
              <a:xfrm>
                <a:off x="6586123" y="3987908"/>
                <a:ext cx="6008" cy="3210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11" fill="none" extrusionOk="0">
                    <a:moveTo>
                      <a:pt x="215" y="1"/>
                    </a:moveTo>
                    <a:cubicBezTo>
                      <a:pt x="143" y="304"/>
                      <a:pt x="72" y="607"/>
                      <a:pt x="1" y="911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4"/>
              <p:cNvSpPr/>
              <p:nvPr/>
            </p:nvSpPr>
            <p:spPr>
              <a:xfrm>
                <a:off x="6528779" y="3998623"/>
                <a:ext cx="6008" cy="2643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50" fill="none" extrusionOk="0">
                    <a:moveTo>
                      <a:pt x="1" y="0"/>
                    </a:moveTo>
                    <a:cubicBezTo>
                      <a:pt x="72" y="250"/>
                      <a:pt x="143" y="500"/>
                      <a:pt x="215" y="749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4"/>
              <p:cNvSpPr/>
              <p:nvPr/>
            </p:nvSpPr>
            <p:spPr>
              <a:xfrm>
                <a:off x="6611552" y="4413033"/>
                <a:ext cx="28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86" fill="none" extrusionOk="0">
                    <a:moveTo>
                      <a:pt x="1" y="0"/>
                    </a:moveTo>
                    <a:lnTo>
                      <a:pt x="1" y="1285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4"/>
              <p:cNvSpPr/>
              <p:nvPr/>
            </p:nvSpPr>
            <p:spPr>
              <a:xfrm>
                <a:off x="6634495" y="4426250"/>
                <a:ext cx="6511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0" y="981"/>
                    </a:moveTo>
                    <a:cubicBezTo>
                      <a:pt x="72" y="642"/>
                      <a:pt x="161" y="321"/>
                      <a:pt x="232" y="0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4"/>
              <p:cNvSpPr/>
              <p:nvPr/>
            </p:nvSpPr>
            <p:spPr>
              <a:xfrm>
                <a:off x="6579136" y="4423713"/>
                <a:ext cx="6008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83" fill="none" extrusionOk="0">
                    <a:moveTo>
                      <a:pt x="1" y="1"/>
                    </a:moveTo>
                    <a:cubicBezTo>
                      <a:pt x="72" y="322"/>
                      <a:pt x="144" y="661"/>
                      <a:pt x="215" y="982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4"/>
              <p:cNvSpPr/>
              <p:nvPr/>
            </p:nvSpPr>
            <p:spPr>
              <a:xfrm>
                <a:off x="7535498" y="4674622"/>
                <a:ext cx="28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86" fill="none" extrusionOk="0">
                    <a:moveTo>
                      <a:pt x="0" y="1"/>
                    </a:moveTo>
                    <a:lnTo>
                      <a:pt x="0" y="1286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4"/>
              <p:cNvSpPr/>
              <p:nvPr/>
            </p:nvSpPr>
            <p:spPr>
              <a:xfrm>
                <a:off x="7558413" y="4687839"/>
                <a:ext cx="6511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1" y="982"/>
                    </a:moveTo>
                    <a:cubicBezTo>
                      <a:pt x="90" y="661"/>
                      <a:pt x="161" y="340"/>
                      <a:pt x="233" y="1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4"/>
              <p:cNvSpPr/>
              <p:nvPr/>
            </p:nvSpPr>
            <p:spPr>
              <a:xfrm>
                <a:off x="7503585" y="4685336"/>
                <a:ext cx="6008" cy="3524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00" fill="none" extrusionOk="0">
                    <a:moveTo>
                      <a:pt x="0" y="0"/>
                    </a:moveTo>
                    <a:cubicBezTo>
                      <a:pt x="71" y="339"/>
                      <a:pt x="143" y="660"/>
                      <a:pt x="214" y="999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4"/>
              <p:cNvSpPr/>
              <p:nvPr/>
            </p:nvSpPr>
            <p:spPr>
              <a:xfrm>
                <a:off x="8076485" y="4645087"/>
                <a:ext cx="28" cy="4529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85" fill="none" extrusionOk="0">
                    <a:moveTo>
                      <a:pt x="0" y="0"/>
                    </a:moveTo>
                    <a:lnTo>
                      <a:pt x="0" y="1285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4"/>
              <p:cNvSpPr/>
              <p:nvPr/>
            </p:nvSpPr>
            <p:spPr>
              <a:xfrm>
                <a:off x="8099428" y="4658303"/>
                <a:ext cx="6511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0" y="981"/>
                    </a:moveTo>
                    <a:cubicBezTo>
                      <a:pt x="89" y="660"/>
                      <a:pt x="161" y="339"/>
                      <a:pt x="232" y="0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4"/>
              <p:cNvSpPr/>
              <p:nvPr/>
            </p:nvSpPr>
            <p:spPr>
              <a:xfrm>
                <a:off x="8044572" y="4655766"/>
                <a:ext cx="6008" cy="3524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00" fill="none" extrusionOk="0">
                    <a:moveTo>
                      <a:pt x="0" y="1"/>
                    </a:moveTo>
                    <a:cubicBezTo>
                      <a:pt x="72" y="340"/>
                      <a:pt x="143" y="661"/>
                      <a:pt x="215" y="1000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4"/>
              <p:cNvSpPr/>
              <p:nvPr/>
            </p:nvSpPr>
            <p:spPr>
              <a:xfrm>
                <a:off x="7637190" y="3798008"/>
                <a:ext cx="28" cy="4529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85" fill="none" extrusionOk="0">
                    <a:moveTo>
                      <a:pt x="1" y="0"/>
                    </a:moveTo>
                    <a:lnTo>
                      <a:pt x="1" y="1285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4"/>
              <p:cNvSpPr/>
              <p:nvPr/>
            </p:nvSpPr>
            <p:spPr>
              <a:xfrm>
                <a:off x="7660133" y="3811190"/>
                <a:ext cx="6511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3" fill="none" extrusionOk="0">
                    <a:moveTo>
                      <a:pt x="1" y="982"/>
                    </a:moveTo>
                    <a:cubicBezTo>
                      <a:pt x="90" y="661"/>
                      <a:pt x="161" y="322"/>
                      <a:pt x="233" y="1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4"/>
              <p:cNvSpPr/>
              <p:nvPr/>
            </p:nvSpPr>
            <p:spPr>
              <a:xfrm>
                <a:off x="7605305" y="3808687"/>
                <a:ext cx="6008" cy="3524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00" fill="none" extrusionOk="0">
                    <a:moveTo>
                      <a:pt x="0" y="1"/>
                    </a:moveTo>
                    <a:lnTo>
                      <a:pt x="214" y="100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4"/>
              <p:cNvSpPr/>
              <p:nvPr/>
            </p:nvSpPr>
            <p:spPr>
              <a:xfrm>
                <a:off x="7264236" y="4345751"/>
                <a:ext cx="28" cy="45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1303" fill="none" extrusionOk="0">
                    <a:moveTo>
                      <a:pt x="1" y="0"/>
                    </a:moveTo>
                    <a:lnTo>
                      <a:pt x="1" y="1303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4"/>
              <p:cNvSpPr/>
              <p:nvPr/>
            </p:nvSpPr>
            <p:spPr>
              <a:xfrm>
                <a:off x="7287179" y="4358932"/>
                <a:ext cx="6511" cy="3528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001" fill="none" extrusionOk="0">
                    <a:moveTo>
                      <a:pt x="0" y="1000"/>
                    </a:moveTo>
                    <a:cubicBezTo>
                      <a:pt x="90" y="661"/>
                      <a:pt x="161" y="340"/>
                      <a:pt x="232" y="1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4"/>
              <p:cNvSpPr/>
              <p:nvPr/>
            </p:nvSpPr>
            <p:spPr>
              <a:xfrm>
                <a:off x="7232323" y="4356430"/>
                <a:ext cx="6008" cy="3524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00" fill="none" extrusionOk="0">
                    <a:moveTo>
                      <a:pt x="1" y="1"/>
                    </a:moveTo>
                    <a:cubicBezTo>
                      <a:pt x="72" y="340"/>
                      <a:pt x="143" y="661"/>
                      <a:pt x="215" y="1000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4"/>
              <p:cNvSpPr/>
              <p:nvPr/>
            </p:nvSpPr>
            <p:spPr>
              <a:xfrm>
                <a:off x="6959076" y="4730591"/>
                <a:ext cx="28" cy="45959"/>
              </a:xfrm>
              <a:custGeom>
                <a:avLst/>
                <a:gdLst/>
                <a:ahLst/>
                <a:cxnLst/>
                <a:rect l="l" t="t" r="r" b="b"/>
                <a:pathLst>
                  <a:path w="1" h="1304" fill="none" extrusionOk="0">
                    <a:moveTo>
                      <a:pt x="1" y="1"/>
                    </a:moveTo>
                    <a:lnTo>
                      <a:pt x="1" y="1303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4"/>
              <p:cNvSpPr/>
              <p:nvPr/>
            </p:nvSpPr>
            <p:spPr>
              <a:xfrm>
                <a:off x="6982019" y="4744442"/>
                <a:ext cx="6511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82" fill="none" extrusionOk="0">
                    <a:moveTo>
                      <a:pt x="1" y="982"/>
                    </a:moveTo>
                    <a:lnTo>
                      <a:pt x="233" y="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4"/>
              <p:cNvSpPr/>
              <p:nvPr/>
            </p:nvSpPr>
            <p:spPr>
              <a:xfrm>
                <a:off x="6927191" y="4741940"/>
                <a:ext cx="6008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82" fill="none" extrusionOk="0">
                    <a:moveTo>
                      <a:pt x="0" y="0"/>
                    </a:moveTo>
                    <a:lnTo>
                      <a:pt x="214" y="981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4"/>
              <p:cNvSpPr/>
              <p:nvPr/>
            </p:nvSpPr>
            <p:spPr>
              <a:xfrm>
                <a:off x="7688050" y="4260211"/>
                <a:ext cx="28" cy="45959"/>
              </a:xfrm>
              <a:custGeom>
                <a:avLst/>
                <a:gdLst/>
                <a:ahLst/>
                <a:cxnLst/>
                <a:rect l="l" t="t" r="r" b="b"/>
                <a:pathLst>
                  <a:path w="1" h="1304" fill="none" extrusionOk="0">
                    <a:moveTo>
                      <a:pt x="1" y="1"/>
                    </a:moveTo>
                    <a:lnTo>
                      <a:pt x="1" y="1303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4"/>
              <p:cNvSpPr/>
              <p:nvPr/>
            </p:nvSpPr>
            <p:spPr>
              <a:xfrm>
                <a:off x="7710993" y="4273428"/>
                <a:ext cx="6511" cy="3524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000" fill="none" extrusionOk="0">
                    <a:moveTo>
                      <a:pt x="1" y="1000"/>
                    </a:moveTo>
                    <a:cubicBezTo>
                      <a:pt x="90" y="660"/>
                      <a:pt x="161" y="339"/>
                      <a:pt x="233" y="0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4"/>
              <p:cNvSpPr/>
              <p:nvPr/>
            </p:nvSpPr>
            <p:spPr>
              <a:xfrm>
                <a:off x="7656137" y="4270890"/>
                <a:ext cx="6036" cy="3528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001" fill="none" extrusionOk="0">
                    <a:moveTo>
                      <a:pt x="1" y="1"/>
                    </a:moveTo>
                    <a:lnTo>
                      <a:pt x="215" y="100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4"/>
              <p:cNvSpPr/>
              <p:nvPr/>
            </p:nvSpPr>
            <p:spPr>
              <a:xfrm>
                <a:off x="8177199" y="3772209"/>
                <a:ext cx="11485" cy="3587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018" fill="none" extrusionOk="0">
                    <a:moveTo>
                      <a:pt x="1" y="1"/>
                    </a:moveTo>
                    <a:cubicBezTo>
                      <a:pt x="215" y="304"/>
                      <a:pt x="340" y="643"/>
                      <a:pt x="411" y="1018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44"/>
              <p:cNvSpPr/>
              <p:nvPr/>
            </p:nvSpPr>
            <p:spPr>
              <a:xfrm>
                <a:off x="8207603" y="3743907"/>
                <a:ext cx="3521" cy="6731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910" fill="none" extrusionOk="0">
                    <a:moveTo>
                      <a:pt x="1" y="1"/>
                    </a:moveTo>
                    <a:cubicBezTo>
                      <a:pt x="37" y="625"/>
                      <a:pt x="72" y="1268"/>
                      <a:pt x="126" y="1910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4"/>
              <p:cNvSpPr/>
              <p:nvPr/>
            </p:nvSpPr>
            <p:spPr>
              <a:xfrm>
                <a:off x="8231049" y="3779152"/>
                <a:ext cx="28" cy="28302"/>
              </a:xfrm>
              <a:custGeom>
                <a:avLst/>
                <a:gdLst/>
                <a:ahLst/>
                <a:cxnLst/>
                <a:rect l="l" t="t" r="r" b="b"/>
                <a:pathLst>
                  <a:path w="1" h="803" fill="none" extrusionOk="0">
                    <a:moveTo>
                      <a:pt x="1" y="0"/>
                    </a:moveTo>
                    <a:lnTo>
                      <a:pt x="1" y="803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44"/>
              <p:cNvSpPr/>
              <p:nvPr/>
            </p:nvSpPr>
            <p:spPr>
              <a:xfrm>
                <a:off x="3534109" y="4784058"/>
                <a:ext cx="3521" cy="3587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018" fill="none" extrusionOk="0">
                    <a:moveTo>
                      <a:pt x="1" y="1"/>
                    </a:moveTo>
                    <a:cubicBezTo>
                      <a:pt x="54" y="340"/>
                      <a:pt x="90" y="679"/>
                      <a:pt x="126" y="1018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4"/>
              <p:cNvSpPr/>
              <p:nvPr/>
            </p:nvSpPr>
            <p:spPr>
              <a:xfrm>
                <a:off x="3556549" y="4751985"/>
                <a:ext cx="4024" cy="6104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732" fill="none" extrusionOk="0">
                    <a:moveTo>
                      <a:pt x="1" y="1"/>
                    </a:moveTo>
                    <a:cubicBezTo>
                      <a:pt x="54" y="572"/>
                      <a:pt x="90" y="1160"/>
                      <a:pt x="143" y="1731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4"/>
              <p:cNvSpPr/>
              <p:nvPr/>
            </p:nvSpPr>
            <p:spPr>
              <a:xfrm>
                <a:off x="8101915" y="4221230"/>
                <a:ext cx="5505" cy="3587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018" fill="none" extrusionOk="0">
                    <a:moveTo>
                      <a:pt x="0" y="0"/>
                    </a:moveTo>
                    <a:cubicBezTo>
                      <a:pt x="54" y="339"/>
                      <a:pt x="125" y="678"/>
                      <a:pt x="197" y="1017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4"/>
              <p:cNvSpPr/>
              <p:nvPr/>
            </p:nvSpPr>
            <p:spPr>
              <a:xfrm>
                <a:off x="8129329" y="4185386"/>
                <a:ext cx="3018" cy="7486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24" fill="none" extrusionOk="0">
                    <a:moveTo>
                      <a:pt x="1" y="0"/>
                    </a:moveTo>
                    <a:lnTo>
                      <a:pt x="108" y="2124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4"/>
              <p:cNvSpPr/>
              <p:nvPr/>
            </p:nvSpPr>
            <p:spPr>
              <a:xfrm>
                <a:off x="8158252" y="4221230"/>
                <a:ext cx="28" cy="358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018" fill="none" extrusionOk="0">
                    <a:moveTo>
                      <a:pt x="1" y="0"/>
                    </a:moveTo>
                    <a:lnTo>
                      <a:pt x="1" y="1017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4"/>
              <p:cNvSpPr/>
              <p:nvPr/>
            </p:nvSpPr>
            <p:spPr>
              <a:xfrm>
                <a:off x="6857385" y="4153313"/>
                <a:ext cx="28" cy="32108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" fill="none" extrusionOk="0">
                    <a:moveTo>
                      <a:pt x="0" y="910"/>
                    </a:moveTo>
                    <a:lnTo>
                      <a:pt x="0" y="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4"/>
              <p:cNvSpPr/>
              <p:nvPr/>
            </p:nvSpPr>
            <p:spPr>
              <a:xfrm>
                <a:off x="6882312" y="4131919"/>
                <a:ext cx="3996" cy="42823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215" fill="none" extrusionOk="0">
                    <a:moveTo>
                      <a:pt x="18" y="1"/>
                    </a:moveTo>
                    <a:cubicBezTo>
                      <a:pt x="0" y="411"/>
                      <a:pt x="36" y="821"/>
                      <a:pt x="143" y="1214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4"/>
              <p:cNvSpPr/>
              <p:nvPr/>
            </p:nvSpPr>
            <p:spPr>
              <a:xfrm>
                <a:off x="5769402" y="4741305"/>
                <a:ext cx="28" cy="427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214" fill="none" extrusionOk="0">
                    <a:moveTo>
                      <a:pt x="0" y="0"/>
                    </a:moveTo>
                    <a:lnTo>
                      <a:pt x="0" y="1214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4"/>
              <p:cNvSpPr/>
              <p:nvPr/>
            </p:nvSpPr>
            <p:spPr>
              <a:xfrm>
                <a:off x="5794832" y="4723683"/>
                <a:ext cx="28" cy="604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14" fill="none" extrusionOk="0">
                    <a:moveTo>
                      <a:pt x="0" y="1"/>
                    </a:moveTo>
                    <a:lnTo>
                      <a:pt x="0" y="1714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4"/>
              <p:cNvSpPr/>
              <p:nvPr/>
            </p:nvSpPr>
            <p:spPr>
              <a:xfrm>
                <a:off x="5941906" y="4937514"/>
                <a:ext cx="9026" cy="28337"/>
              </a:xfrm>
              <a:custGeom>
                <a:avLst/>
                <a:gdLst/>
                <a:ahLst/>
                <a:cxnLst/>
                <a:rect l="l" t="t" r="r" b="b"/>
                <a:pathLst>
                  <a:path w="323" h="804" fill="none" extrusionOk="0">
                    <a:moveTo>
                      <a:pt x="1" y="0"/>
                    </a:moveTo>
                    <a:cubicBezTo>
                      <a:pt x="108" y="268"/>
                      <a:pt x="215" y="535"/>
                      <a:pt x="322" y="803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4"/>
              <p:cNvSpPr/>
              <p:nvPr/>
            </p:nvSpPr>
            <p:spPr>
              <a:xfrm>
                <a:off x="5972842" y="4901670"/>
                <a:ext cx="28" cy="61009"/>
              </a:xfrm>
              <a:custGeom>
                <a:avLst/>
                <a:gdLst/>
                <a:ahLst/>
                <a:cxnLst/>
                <a:rect l="l" t="t" r="r" b="b"/>
                <a:pathLst>
                  <a:path w="1" h="1731" fill="none" extrusionOk="0">
                    <a:moveTo>
                      <a:pt x="0" y="1731"/>
                    </a:moveTo>
                    <a:lnTo>
                      <a:pt x="0" y="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4"/>
              <p:cNvSpPr/>
              <p:nvPr/>
            </p:nvSpPr>
            <p:spPr>
              <a:xfrm>
                <a:off x="5995281" y="4930571"/>
                <a:ext cx="3493" cy="3905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108" fill="none" extrusionOk="0">
                    <a:moveTo>
                      <a:pt x="0" y="1107"/>
                    </a:moveTo>
                    <a:cubicBezTo>
                      <a:pt x="36" y="732"/>
                      <a:pt x="89" y="376"/>
                      <a:pt x="125" y="1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4"/>
              <p:cNvSpPr/>
              <p:nvPr/>
            </p:nvSpPr>
            <p:spPr>
              <a:xfrm>
                <a:off x="5463740" y="4185386"/>
                <a:ext cx="5533" cy="3587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018" fill="none" extrusionOk="0">
                    <a:moveTo>
                      <a:pt x="19" y="0"/>
                    </a:moveTo>
                    <a:cubicBezTo>
                      <a:pt x="1" y="357"/>
                      <a:pt x="54" y="714"/>
                      <a:pt x="197" y="1017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4"/>
              <p:cNvSpPr/>
              <p:nvPr/>
            </p:nvSpPr>
            <p:spPr>
              <a:xfrm>
                <a:off x="5500152" y="4160856"/>
                <a:ext cx="3521" cy="6041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714" fill="none" extrusionOk="0">
                    <a:moveTo>
                      <a:pt x="0" y="0"/>
                    </a:moveTo>
                    <a:cubicBezTo>
                      <a:pt x="36" y="571"/>
                      <a:pt x="90" y="1142"/>
                      <a:pt x="125" y="1713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4"/>
              <p:cNvSpPr/>
              <p:nvPr/>
            </p:nvSpPr>
            <p:spPr>
              <a:xfrm>
                <a:off x="5528069" y="4178478"/>
                <a:ext cx="4024" cy="3901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07" fill="none" extrusionOk="0">
                    <a:moveTo>
                      <a:pt x="54" y="1106"/>
                    </a:moveTo>
                    <a:cubicBezTo>
                      <a:pt x="1" y="732"/>
                      <a:pt x="36" y="357"/>
                      <a:pt x="143" y="0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4"/>
              <p:cNvSpPr/>
              <p:nvPr/>
            </p:nvSpPr>
            <p:spPr>
              <a:xfrm>
                <a:off x="5837197" y="3960875"/>
                <a:ext cx="4024" cy="3965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25" fill="none" extrusionOk="0">
                    <a:moveTo>
                      <a:pt x="1" y="1"/>
                    </a:moveTo>
                    <a:cubicBezTo>
                      <a:pt x="108" y="357"/>
                      <a:pt x="144" y="750"/>
                      <a:pt x="108" y="1125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4"/>
              <p:cNvSpPr/>
              <p:nvPr/>
            </p:nvSpPr>
            <p:spPr>
              <a:xfrm>
                <a:off x="5860642" y="3946425"/>
                <a:ext cx="5505" cy="53467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17" fill="none" extrusionOk="0">
                    <a:moveTo>
                      <a:pt x="1" y="0"/>
                    </a:moveTo>
                    <a:cubicBezTo>
                      <a:pt x="72" y="518"/>
                      <a:pt x="125" y="1017"/>
                      <a:pt x="197" y="1517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4"/>
              <p:cNvSpPr/>
              <p:nvPr/>
            </p:nvSpPr>
            <p:spPr>
              <a:xfrm>
                <a:off x="6510336" y="3654632"/>
                <a:ext cx="7517" cy="42787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214" fill="none" extrusionOk="0">
                    <a:moveTo>
                      <a:pt x="1" y="0"/>
                    </a:moveTo>
                    <a:cubicBezTo>
                      <a:pt x="90" y="393"/>
                      <a:pt x="179" y="803"/>
                      <a:pt x="268" y="1213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4"/>
              <p:cNvSpPr/>
              <p:nvPr/>
            </p:nvSpPr>
            <p:spPr>
              <a:xfrm>
                <a:off x="6539762" y="3625695"/>
                <a:ext cx="2515" cy="64816"/>
              </a:xfrm>
              <a:custGeom>
                <a:avLst/>
                <a:gdLst/>
                <a:ahLst/>
                <a:cxnLst/>
                <a:rect l="l" t="t" r="r" b="b"/>
                <a:pathLst>
                  <a:path w="90" h="1839" fill="none" extrusionOk="0">
                    <a:moveTo>
                      <a:pt x="54" y="0"/>
                    </a:moveTo>
                    <a:cubicBezTo>
                      <a:pt x="0" y="625"/>
                      <a:pt x="18" y="1232"/>
                      <a:pt x="89" y="1838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4800102" y="4057094"/>
                <a:ext cx="28" cy="427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214" fill="none" extrusionOk="0">
                    <a:moveTo>
                      <a:pt x="0" y="1214"/>
                    </a:moveTo>
                    <a:lnTo>
                      <a:pt x="0" y="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4"/>
              <p:cNvSpPr/>
              <p:nvPr/>
            </p:nvSpPr>
            <p:spPr>
              <a:xfrm>
                <a:off x="4833999" y="4053957"/>
                <a:ext cx="28" cy="49695"/>
              </a:xfrm>
              <a:custGeom>
                <a:avLst/>
                <a:gdLst/>
                <a:ahLst/>
                <a:cxnLst/>
                <a:rect l="l" t="t" r="r" b="b"/>
                <a:pathLst>
                  <a:path w="1" h="1410" fill="none" extrusionOk="0">
                    <a:moveTo>
                      <a:pt x="1" y="1410"/>
                    </a:moveTo>
                    <a:lnTo>
                      <a:pt x="1" y="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4"/>
              <p:cNvSpPr/>
              <p:nvPr/>
            </p:nvSpPr>
            <p:spPr>
              <a:xfrm>
                <a:off x="4913279" y="4563318"/>
                <a:ext cx="28" cy="3901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7" fill="none" extrusionOk="0">
                    <a:moveTo>
                      <a:pt x="1" y="1107"/>
                    </a:moveTo>
                    <a:lnTo>
                      <a:pt x="1" y="1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4941699" y="4527474"/>
                <a:ext cx="28" cy="717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035" fill="none" extrusionOk="0">
                    <a:moveTo>
                      <a:pt x="1" y="2035"/>
                    </a:moveTo>
                    <a:lnTo>
                      <a:pt x="1" y="1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4975596" y="4574033"/>
                <a:ext cx="28" cy="32108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" fill="none" extrusionOk="0">
                    <a:moveTo>
                      <a:pt x="1" y="910"/>
                    </a:moveTo>
                    <a:lnTo>
                      <a:pt x="1" y="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4"/>
              <p:cNvSpPr/>
              <p:nvPr/>
            </p:nvSpPr>
            <p:spPr>
              <a:xfrm>
                <a:off x="4410185" y="4623693"/>
                <a:ext cx="28" cy="396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5" fill="none" extrusionOk="0">
                    <a:moveTo>
                      <a:pt x="0" y="1"/>
                    </a:moveTo>
                    <a:lnTo>
                      <a:pt x="0" y="1125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4"/>
              <p:cNvSpPr/>
              <p:nvPr/>
            </p:nvSpPr>
            <p:spPr>
              <a:xfrm>
                <a:off x="4441092" y="4609877"/>
                <a:ext cx="28" cy="5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7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4"/>
              <p:cNvSpPr/>
              <p:nvPr/>
            </p:nvSpPr>
            <p:spPr>
              <a:xfrm>
                <a:off x="4669962" y="4898498"/>
                <a:ext cx="28" cy="390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8" fill="none" extrusionOk="0">
                    <a:moveTo>
                      <a:pt x="0" y="1"/>
                    </a:moveTo>
                    <a:lnTo>
                      <a:pt x="0" y="1107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4"/>
              <p:cNvSpPr/>
              <p:nvPr/>
            </p:nvSpPr>
            <p:spPr>
              <a:xfrm>
                <a:off x="4701372" y="4862654"/>
                <a:ext cx="28" cy="7549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42" fill="none" extrusionOk="0">
                    <a:moveTo>
                      <a:pt x="0" y="1"/>
                    </a:moveTo>
                    <a:lnTo>
                      <a:pt x="0" y="2142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4"/>
              <p:cNvSpPr/>
              <p:nvPr/>
            </p:nvSpPr>
            <p:spPr>
              <a:xfrm>
                <a:off x="4737756" y="4898498"/>
                <a:ext cx="28" cy="32743"/>
              </a:xfrm>
              <a:custGeom>
                <a:avLst/>
                <a:gdLst/>
                <a:ahLst/>
                <a:cxnLst/>
                <a:rect l="l" t="t" r="r" b="b"/>
                <a:pathLst>
                  <a:path w="1" h="929" fill="none" extrusionOk="0">
                    <a:moveTo>
                      <a:pt x="1" y="1"/>
                    </a:moveTo>
                    <a:lnTo>
                      <a:pt x="1" y="929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4"/>
              <p:cNvSpPr/>
              <p:nvPr/>
            </p:nvSpPr>
            <p:spPr>
              <a:xfrm>
                <a:off x="3720586" y="4531245"/>
                <a:ext cx="28" cy="358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018" fill="none" extrusionOk="0">
                    <a:moveTo>
                      <a:pt x="1" y="1"/>
                    </a:moveTo>
                    <a:lnTo>
                      <a:pt x="1" y="1018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4"/>
              <p:cNvSpPr/>
              <p:nvPr/>
            </p:nvSpPr>
            <p:spPr>
              <a:xfrm>
                <a:off x="3754512" y="4502943"/>
                <a:ext cx="28" cy="717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035" fill="none" extrusionOk="0">
                    <a:moveTo>
                      <a:pt x="0" y="1"/>
                    </a:moveTo>
                    <a:lnTo>
                      <a:pt x="0" y="2035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4"/>
              <p:cNvSpPr/>
              <p:nvPr/>
            </p:nvSpPr>
            <p:spPr>
              <a:xfrm>
                <a:off x="3842259" y="4798508"/>
                <a:ext cx="28" cy="42823"/>
              </a:xfrm>
              <a:custGeom>
                <a:avLst/>
                <a:gdLst/>
                <a:ahLst/>
                <a:cxnLst/>
                <a:rect l="l" t="t" r="r" b="b"/>
                <a:pathLst>
                  <a:path w="1" h="1215" fill="none" extrusionOk="0">
                    <a:moveTo>
                      <a:pt x="1" y="1214"/>
                    </a:moveTo>
                    <a:lnTo>
                      <a:pt x="1" y="1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4"/>
              <p:cNvSpPr/>
              <p:nvPr/>
            </p:nvSpPr>
            <p:spPr>
              <a:xfrm>
                <a:off x="3876156" y="4780921"/>
                <a:ext cx="28" cy="566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607" fill="none" extrusionOk="0">
                    <a:moveTo>
                      <a:pt x="1" y="1606"/>
                    </a:moveTo>
                    <a:lnTo>
                      <a:pt x="1" y="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4"/>
              <p:cNvSpPr/>
              <p:nvPr/>
            </p:nvSpPr>
            <p:spPr>
              <a:xfrm>
                <a:off x="3927016" y="4809223"/>
                <a:ext cx="28" cy="3901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7" fill="none" extrusionOk="0">
                    <a:moveTo>
                      <a:pt x="1" y="1106"/>
                    </a:moveTo>
                    <a:lnTo>
                      <a:pt x="1" y="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4" name="Google Shape;2054;p44"/>
          <p:cNvGrpSpPr/>
          <p:nvPr/>
        </p:nvGrpSpPr>
        <p:grpSpPr>
          <a:xfrm>
            <a:off x="384733" y="4104853"/>
            <a:ext cx="1359271" cy="1100050"/>
            <a:chOff x="-294213" y="3788762"/>
            <a:chExt cx="2014630" cy="1630670"/>
          </a:xfrm>
        </p:grpSpPr>
        <p:sp>
          <p:nvSpPr>
            <p:cNvPr id="2055" name="Google Shape;2055;p44"/>
            <p:cNvSpPr/>
            <p:nvPr/>
          </p:nvSpPr>
          <p:spPr>
            <a:xfrm>
              <a:off x="-294213" y="3788762"/>
              <a:ext cx="2014630" cy="1630670"/>
            </a:xfrm>
            <a:custGeom>
              <a:avLst/>
              <a:gdLst/>
              <a:ahLst/>
              <a:cxnLst/>
              <a:rect l="l" t="t" r="r" b="b"/>
              <a:pathLst>
                <a:path w="60377" h="48870" extrusionOk="0">
                  <a:moveTo>
                    <a:pt x="29286" y="1"/>
                  </a:moveTo>
                  <a:cubicBezTo>
                    <a:pt x="25466" y="1"/>
                    <a:pt x="21742" y="2517"/>
                    <a:pt x="20427" y="6066"/>
                  </a:cubicBezTo>
                  <a:cubicBezTo>
                    <a:pt x="17965" y="4409"/>
                    <a:pt x="15313" y="2704"/>
                    <a:pt x="12379" y="2704"/>
                  </a:cubicBezTo>
                  <a:cubicBezTo>
                    <a:pt x="12297" y="2704"/>
                    <a:pt x="12214" y="2705"/>
                    <a:pt x="12131" y="2708"/>
                  </a:cubicBezTo>
                  <a:cubicBezTo>
                    <a:pt x="9073" y="2783"/>
                    <a:pt x="5990" y="5766"/>
                    <a:pt x="7068" y="8548"/>
                  </a:cubicBezTo>
                  <a:cubicBezTo>
                    <a:pt x="6490" y="8110"/>
                    <a:pt x="5839" y="7917"/>
                    <a:pt x="5175" y="7917"/>
                  </a:cubicBezTo>
                  <a:cubicBezTo>
                    <a:pt x="2988" y="7917"/>
                    <a:pt x="665" y="10012"/>
                    <a:pt x="376" y="12357"/>
                  </a:cubicBezTo>
                  <a:cubicBezTo>
                    <a:pt x="0" y="15415"/>
                    <a:pt x="1780" y="18272"/>
                    <a:pt x="3509" y="20828"/>
                  </a:cubicBezTo>
                  <a:cubicBezTo>
                    <a:pt x="426" y="25164"/>
                    <a:pt x="2482" y="32107"/>
                    <a:pt x="7469" y="34112"/>
                  </a:cubicBezTo>
                  <a:cubicBezTo>
                    <a:pt x="5665" y="34287"/>
                    <a:pt x="4386" y="36217"/>
                    <a:pt x="4487" y="37996"/>
                  </a:cubicBezTo>
                  <a:cubicBezTo>
                    <a:pt x="4562" y="39776"/>
                    <a:pt x="5665" y="41380"/>
                    <a:pt x="7018" y="42583"/>
                  </a:cubicBezTo>
                  <a:cubicBezTo>
                    <a:pt x="9750" y="45064"/>
                    <a:pt x="12757" y="45039"/>
                    <a:pt x="15915" y="46367"/>
                  </a:cubicBezTo>
                  <a:cubicBezTo>
                    <a:pt x="16993" y="46793"/>
                    <a:pt x="17544" y="48122"/>
                    <a:pt x="18823" y="48322"/>
                  </a:cubicBezTo>
                  <a:cubicBezTo>
                    <a:pt x="18830" y="48323"/>
                    <a:pt x="18844" y="48324"/>
                    <a:pt x="18864" y="48324"/>
                  </a:cubicBezTo>
                  <a:cubicBezTo>
                    <a:pt x="19325" y="48324"/>
                    <a:pt x="23002" y="48047"/>
                    <a:pt x="22357" y="47471"/>
                  </a:cubicBezTo>
                  <a:lnTo>
                    <a:pt x="22357" y="47471"/>
                  </a:lnTo>
                  <a:cubicBezTo>
                    <a:pt x="23425" y="48422"/>
                    <a:pt x="24840" y="48869"/>
                    <a:pt x="26269" y="48869"/>
                  </a:cubicBezTo>
                  <a:cubicBezTo>
                    <a:pt x="28529" y="48869"/>
                    <a:pt x="30827" y="47752"/>
                    <a:pt x="31855" y="45741"/>
                  </a:cubicBezTo>
                  <a:cubicBezTo>
                    <a:pt x="32734" y="47205"/>
                    <a:pt x="34524" y="47741"/>
                    <a:pt x="36303" y="47741"/>
                  </a:cubicBezTo>
                  <a:cubicBezTo>
                    <a:pt x="36808" y="47741"/>
                    <a:pt x="37313" y="47698"/>
                    <a:pt x="37795" y="47621"/>
                  </a:cubicBezTo>
                  <a:cubicBezTo>
                    <a:pt x="39726" y="47310"/>
                    <a:pt x="41619" y="46606"/>
                    <a:pt x="43558" y="46606"/>
                  </a:cubicBezTo>
                  <a:cubicBezTo>
                    <a:pt x="43809" y="46606"/>
                    <a:pt x="44059" y="46617"/>
                    <a:pt x="44311" y="46643"/>
                  </a:cubicBezTo>
                  <a:cubicBezTo>
                    <a:pt x="45565" y="46768"/>
                    <a:pt x="46793" y="47245"/>
                    <a:pt x="48046" y="47370"/>
                  </a:cubicBezTo>
                  <a:cubicBezTo>
                    <a:pt x="48244" y="47390"/>
                    <a:pt x="48442" y="47399"/>
                    <a:pt x="48639" y="47399"/>
                  </a:cubicBezTo>
                  <a:cubicBezTo>
                    <a:pt x="52672" y="47399"/>
                    <a:pt x="56307" y="43342"/>
                    <a:pt x="55590" y="39375"/>
                  </a:cubicBezTo>
                  <a:cubicBezTo>
                    <a:pt x="57444" y="37345"/>
                    <a:pt x="59374" y="35164"/>
                    <a:pt x="59875" y="32483"/>
                  </a:cubicBezTo>
                  <a:cubicBezTo>
                    <a:pt x="60377" y="29776"/>
                    <a:pt x="58798" y="26518"/>
                    <a:pt x="56041" y="26217"/>
                  </a:cubicBezTo>
                  <a:cubicBezTo>
                    <a:pt x="57545" y="23661"/>
                    <a:pt x="58948" y="20778"/>
                    <a:pt x="58547" y="17871"/>
                  </a:cubicBezTo>
                  <a:cubicBezTo>
                    <a:pt x="58179" y="15336"/>
                    <a:pt x="55880" y="12950"/>
                    <a:pt x="53418" y="12950"/>
                  </a:cubicBezTo>
                  <a:cubicBezTo>
                    <a:pt x="53033" y="12950"/>
                    <a:pt x="52643" y="13009"/>
                    <a:pt x="52256" y="13134"/>
                  </a:cubicBezTo>
                  <a:cubicBezTo>
                    <a:pt x="52507" y="9851"/>
                    <a:pt x="50577" y="6518"/>
                    <a:pt x="47570" y="5039"/>
                  </a:cubicBezTo>
                  <a:cubicBezTo>
                    <a:pt x="46439" y="4488"/>
                    <a:pt x="45180" y="4222"/>
                    <a:pt x="43916" y="4222"/>
                  </a:cubicBezTo>
                  <a:cubicBezTo>
                    <a:pt x="41845" y="4222"/>
                    <a:pt x="39762" y="4938"/>
                    <a:pt x="38221" y="6292"/>
                  </a:cubicBezTo>
                  <a:cubicBezTo>
                    <a:pt x="36968" y="2683"/>
                    <a:pt x="33284" y="51"/>
                    <a:pt x="29399" y="1"/>
                  </a:cubicBezTo>
                  <a:cubicBezTo>
                    <a:pt x="29361" y="1"/>
                    <a:pt x="29324" y="1"/>
                    <a:pt x="29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4"/>
            <p:cNvSpPr/>
            <p:nvPr/>
          </p:nvSpPr>
          <p:spPr>
            <a:xfrm>
              <a:off x="165702" y="4162058"/>
              <a:ext cx="1115616" cy="1133350"/>
            </a:xfrm>
            <a:custGeom>
              <a:avLst/>
              <a:gdLst/>
              <a:ahLst/>
              <a:cxnLst/>
              <a:rect l="l" t="t" r="r" b="b"/>
              <a:pathLst>
                <a:path w="21263" h="21601" extrusionOk="0">
                  <a:moveTo>
                    <a:pt x="8222" y="1"/>
                  </a:moveTo>
                  <a:cubicBezTo>
                    <a:pt x="8084" y="1"/>
                    <a:pt x="7935" y="118"/>
                    <a:pt x="7977" y="300"/>
                  </a:cubicBezTo>
                  <a:cubicBezTo>
                    <a:pt x="8513" y="2744"/>
                    <a:pt x="9012" y="5189"/>
                    <a:pt x="9440" y="7651"/>
                  </a:cubicBezTo>
                  <a:cubicBezTo>
                    <a:pt x="9137" y="7473"/>
                    <a:pt x="8816" y="7276"/>
                    <a:pt x="8513" y="7080"/>
                  </a:cubicBezTo>
                  <a:cubicBezTo>
                    <a:pt x="8102" y="6812"/>
                    <a:pt x="7674" y="6527"/>
                    <a:pt x="7264" y="6259"/>
                  </a:cubicBezTo>
                  <a:cubicBezTo>
                    <a:pt x="6443" y="5688"/>
                    <a:pt x="5658" y="5082"/>
                    <a:pt x="4890" y="4457"/>
                  </a:cubicBezTo>
                  <a:cubicBezTo>
                    <a:pt x="4841" y="4419"/>
                    <a:pt x="4788" y="4403"/>
                    <a:pt x="4738" y="4403"/>
                  </a:cubicBezTo>
                  <a:cubicBezTo>
                    <a:pt x="4552" y="4403"/>
                    <a:pt x="4401" y="4620"/>
                    <a:pt x="4569" y="4760"/>
                  </a:cubicBezTo>
                  <a:cubicBezTo>
                    <a:pt x="5337" y="5403"/>
                    <a:pt x="6139" y="6009"/>
                    <a:pt x="6960" y="6598"/>
                  </a:cubicBezTo>
                  <a:cubicBezTo>
                    <a:pt x="7371" y="6884"/>
                    <a:pt x="7781" y="7169"/>
                    <a:pt x="8209" y="7437"/>
                  </a:cubicBezTo>
                  <a:cubicBezTo>
                    <a:pt x="8637" y="7722"/>
                    <a:pt x="9084" y="7972"/>
                    <a:pt x="9512" y="8258"/>
                  </a:cubicBezTo>
                  <a:cubicBezTo>
                    <a:pt x="9530" y="8275"/>
                    <a:pt x="9547" y="8275"/>
                    <a:pt x="9565" y="8275"/>
                  </a:cubicBezTo>
                  <a:cubicBezTo>
                    <a:pt x="9690" y="9043"/>
                    <a:pt x="9815" y="9792"/>
                    <a:pt x="9940" y="10541"/>
                  </a:cubicBezTo>
                  <a:cubicBezTo>
                    <a:pt x="10493" y="13985"/>
                    <a:pt x="10850" y="17447"/>
                    <a:pt x="11260" y="20926"/>
                  </a:cubicBezTo>
                  <a:cubicBezTo>
                    <a:pt x="9869" y="20301"/>
                    <a:pt x="8602" y="19427"/>
                    <a:pt x="7371" y="18517"/>
                  </a:cubicBezTo>
                  <a:cubicBezTo>
                    <a:pt x="7371" y="18499"/>
                    <a:pt x="7371" y="18481"/>
                    <a:pt x="7371" y="18446"/>
                  </a:cubicBezTo>
                  <a:cubicBezTo>
                    <a:pt x="7174" y="17429"/>
                    <a:pt x="7032" y="16412"/>
                    <a:pt x="6817" y="15395"/>
                  </a:cubicBezTo>
                  <a:cubicBezTo>
                    <a:pt x="6621" y="14378"/>
                    <a:pt x="6407" y="13378"/>
                    <a:pt x="6157" y="12379"/>
                  </a:cubicBezTo>
                  <a:cubicBezTo>
                    <a:pt x="6129" y="12251"/>
                    <a:pt x="6038" y="12197"/>
                    <a:pt x="5944" y="12197"/>
                  </a:cubicBezTo>
                  <a:cubicBezTo>
                    <a:pt x="5801" y="12197"/>
                    <a:pt x="5650" y="12322"/>
                    <a:pt x="5693" y="12504"/>
                  </a:cubicBezTo>
                  <a:cubicBezTo>
                    <a:pt x="6139" y="14342"/>
                    <a:pt x="6586" y="16233"/>
                    <a:pt x="6853" y="18125"/>
                  </a:cubicBezTo>
                  <a:cubicBezTo>
                    <a:pt x="6514" y="17875"/>
                    <a:pt x="6193" y="17625"/>
                    <a:pt x="5872" y="17393"/>
                  </a:cubicBezTo>
                  <a:cubicBezTo>
                    <a:pt x="4016" y="15966"/>
                    <a:pt x="2232" y="14449"/>
                    <a:pt x="501" y="12843"/>
                  </a:cubicBezTo>
                  <a:cubicBezTo>
                    <a:pt x="453" y="12795"/>
                    <a:pt x="398" y="12775"/>
                    <a:pt x="345" y="12775"/>
                  </a:cubicBezTo>
                  <a:cubicBezTo>
                    <a:pt x="163" y="12775"/>
                    <a:pt x="0" y="13012"/>
                    <a:pt x="180" y="13164"/>
                  </a:cubicBezTo>
                  <a:cubicBezTo>
                    <a:pt x="1893" y="14788"/>
                    <a:pt x="3695" y="16305"/>
                    <a:pt x="5568" y="17750"/>
                  </a:cubicBezTo>
                  <a:cubicBezTo>
                    <a:pt x="7424" y="19159"/>
                    <a:pt x="9333" y="20623"/>
                    <a:pt x="11457" y="21568"/>
                  </a:cubicBezTo>
                  <a:cubicBezTo>
                    <a:pt x="11506" y="21591"/>
                    <a:pt x="11553" y="21601"/>
                    <a:pt x="11595" y="21601"/>
                  </a:cubicBezTo>
                  <a:cubicBezTo>
                    <a:pt x="11718" y="21601"/>
                    <a:pt x="11805" y="21514"/>
                    <a:pt x="11831" y="21408"/>
                  </a:cubicBezTo>
                  <a:cubicBezTo>
                    <a:pt x="11903" y="21408"/>
                    <a:pt x="11974" y="21408"/>
                    <a:pt x="12028" y="21354"/>
                  </a:cubicBezTo>
                  <a:cubicBezTo>
                    <a:pt x="14276" y="19606"/>
                    <a:pt x="16524" y="17857"/>
                    <a:pt x="18647" y="15966"/>
                  </a:cubicBezTo>
                  <a:cubicBezTo>
                    <a:pt x="18828" y="15798"/>
                    <a:pt x="18661" y="15566"/>
                    <a:pt x="18468" y="15566"/>
                  </a:cubicBezTo>
                  <a:cubicBezTo>
                    <a:pt x="18415" y="15566"/>
                    <a:pt x="18359" y="15584"/>
                    <a:pt x="18308" y="15627"/>
                  </a:cubicBezTo>
                  <a:cubicBezTo>
                    <a:pt x="16114" y="17411"/>
                    <a:pt x="13972" y="19231"/>
                    <a:pt x="11742" y="20962"/>
                  </a:cubicBezTo>
                  <a:cubicBezTo>
                    <a:pt x="11653" y="19748"/>
                    <a:pt x="11528" y="18553"/>
                    <a:pt x="11385" y="17340"/>
                  </a:cubicBezTo>
                  <a:cubicBezTo>
                    <a:pt x="11457" y="17340"/>
                    <a:pt x="11528" y="17304"/>
                    <a:pt x="11564" y="17232"/>
                  </a:cubicBezTo>
                  <a:cubicBezTo>
                    <a:pt x="12188" y="16055"/>
                    <a:pt x="12848" y="14895"/>
                    <a:pt x="13437" y="13682"/>
                  </a:cubicBezTo>
                  <a:lnTo>
                    <a:pt x="13473" y="13682"/>
                  </a:lnTo>
                  <a:cubicBezTo>
                    <a:pt x="14793" y="13004"/>
                    <a:pt x="16078" y="12201"/>
                    <a:pt x="17345" y="11416"/>
                  </a:cubicBezTo>
                  <a:cubicBezTo>
                    <a:pt x="18611" y="10613"/>
                    <a:pt x="19843" y="9774"/>
                    <a:pt x="21056" y="8900"/>
                  </a:cubicBezTo>
                  <a:cubicBezTo>
                    <a:pt x="21263" y="8752"/>
                    <a:pt x="21139" y="8446"/>
                    <a:pt x="20949" y="8446"/>
                  </a:cubicBezTo>
                  <a:cubicBezTo>
                    <a:pt x="20909" y="8446"/>
                    <a:pt x="20867" y="8459"/>
                    <a:pt x="20824" y="8490"/>
                  </a:cubicBezTo>
                  <a:cubicBezTo>
                    <a:pt x="19611" y="9364"/>
                    <a:pt x="18362" y="10202"/>
                    <a:pt x="17095" y="10988"/>
                  </a:cubicBezTo>
                  <a:cubicBezTo>
                    <a:pt x="16024" y="11666"/>
                    <a:pt x="14918" y="12272"/>
                    <a:pt x="13812" y="12897"/>
                  </a:cubicBezTo>
                  <a:cubicBezTo>
                    <a:pt x="14294" y="11862"/>
                    <a:pt x="14740" y="10827"/>
                    <a:pt x="15150" y="9774"/>
                  </a:cubicBezTo>
                  <a:cubicBezTo>
                    <a:pt x="16185" y="7169"/>
                    <a:pt x="17023" y="4511"/>
                    <a:pt x="17666" y="1781"/>
                  </a:cubicBezTo>
                  <a:cubicBezTo>
                    <a:pt x="17708" y="1612"/>
                    <a:pt x="17570" y="1506"/>
                    <a:pt x="17435" y="1506"/>
                  </a:cubicBezTo>
                  <a:cubicBezTo>
                    <a:pt x="17341" y="1506"/>
                    <a:pt x="17249" y="1557"/>
                    <a:pt x="17220" y="1674"/>
                  </a:cubicBezTo>
                  <a:cubicBezTo>
                    <a:pt x="16738" y="3708"/>
                    <a:pt x="16149" y="5742"/>
                    <a:pt x="15435" y="7722"/>
                  </a:cubicBezTo>
                  <a:cubicBezTo>
                    <a:pt x="15400" y="7633"/>
                    <a:pt x="15364" y="7544"/>
                    <a:pt x="15328" y="7455"/>
                  </a:cubicBezTo>
                  <a:cubicBezTo>
                    <a:pt x="15204" y="7187"/>
                    <a:pt x="15096" y="6919"/>
                    <a:pt x="14972" y="6652"/>
                  </a:cubicBezTo>
                  <a:cubicBezTo>
                    <a:pt x="14722" y="6134"/>
                    <a:pt x="14454" y="5617"/>
                    <a:pt x="14169" y="5117"/>
                  </a:cubicBezTo>
                  <a:cubicBezTo>
                    <a:pt x="14113" y="5029"/>
                    <a:pt x="14032" y="4992"/>
                    <a:pt x="13952" y="4992"/>
                  </a:cubicBezTo>
                  <a:cubicBezTo>
                    <a:pt x="13774" y="4992"/>
                    <a:pt x="13599" y="5176"/>
                    <a:pt x="13723" y="5385"/>
                  </a:cubicBezTo>
                  <a:cubicBezTo>
                    <a:pt x="13990" y="5867"/>
                    <a:pt x="14258" y="6366"/>
                    <a:pt x="14508" y="6884"/>
                  </a:cubicBezTo>
                  <a:cubicBezTo>
                    <a:pt x="14615" y="7134"/>
                    <a:pt x="14740" y="7383"/>
                    <a:pt x="14847" y="7651"/>
                  </a:cubicBezTo>
                  <a:cubicBezTo>
                    <a:pt x="14954" y="7919"/>
                    <a:pt x="15043" y="8204"/>
                    <a:pt x="15150" y="8454"/>
                  </a:cubicBezTo>
                  <a:cubicBezTo>
                    <a:pt x="15025" y="8811"/>
                    <a:pt x="14900" y="9150"/>
                    <a:pt x="14775" y="9507"/>
                  </a:cubicBezTo>
                  <a:cubicBezTo>
                    <a:pt x="13794" y="11951"/>
                    <a:pt x="12688" y="14431"/>
                    <a:pt x="11314" y="16679"/>
                  </a:cubicBezTo>
                  <a:cubicBezTo>
                    <a:pt x="11064" y="14645"/>
                    <a:pt x="10761" y="12611"/>
                    <a:pt x="10440" y="10595"/>
                  </a:cubicBezTo>
                  <a:cubicBezTo>
                    <a:pt x="9886" y="7098"/>
                    <a:pt x="9208" y="3619"/>
                    <a:pt x="8423" y="175"/>
                  </a:cubicBezTo>
                  <a:cubicBezTo>
                    <a:pt x="8402" y="53"/>
                    <a:pt x="8314" y="1"/>
                    <a:pt x="8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7" name="Google Shape;2057;p44"/>
          <p:cNvGrpSpPr/>
          <p:nvPr/>
        </p:nvGrpSpPr>
        <p:grpSpPr>
          <a:xfrm>
            <a:off x="8305392" y="4426684"/>
            <a:ext cx="347646" cy="354973"/>
            <a:chOff x="7348550" y="1658600"/>
            <a:chExt cx="1664175" cy="1699250"/>
          </a:xfrm>
        </p:grpSpPr>
        <p:sp>
          <p:nvSpPr>
            <p:cNvPr id="2058" name="Google Shape;2058;p44"/>
            <p:cNvSpPr/>
            <p:nvPr/>
          </p:nvSpPr>
          <p:spPr>
            <a:xfrm>
              <a:off x="8057825" y="2298825"/>
              <a:ext cx="609050" cy="520425"/>
            </a:xfrm>
            <a:custGeom>
              <a:avLst/>
              <a:gdLst/>
              <a:ahLst/>
              <a:cxnLst/>
              <a:rect l="l" t="t" r="r" b="b"/>
              <a:pathLst>
                <a:path w="24362" h="20817" extrusionOk="0">
                  <a:moveTo>
                    <a:pt x="14101" y="0"/>
                  </a:moveTo>
                  <a:cubicBezTo>
                    <a:pt x="6615" y="0"/>
                    <a:pt x="0" y="16882"/>
                    <a:pt x="0" y="16882"/>
                  </a:cubicBezTo>
                  <a:cubicBezTo>
                    <a:pt x="1780" y="20441"/>
                    <a:pt x="3860" y="20817"/>
                    <a:pt x="3860" y="20817"/>
                  </a:cubicBezTo>
                  <a:cubicBezTo>
                    <a:pt x="12080" y="17032"/>
                    <a:pt x="24361" y="6305"/>
                    <a:pt x="17394" y="1167"/>
                  </a:cubicBezTo>
                  <a:cubicBezTo>
                    <a:pt x="16290" y="355"/>
                    <a:pt x="15186" y="0"/>
                    <a:pt x="14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4"/>
            <p:cNvSpPr/>
            <p:nvPr/>
          </p:nvSpPr>
          <p:spPr>
            <a:xfrm>
              <a:off x="8171225" y="2496975"/>
              <a:ext cx="663575" cy="381800"/>
            </a:xfrm>
            <a:custGeom>
              <a:avLst/>
              <a:gdLst/>
              <a:ahLst/>
              <a:cxnLst/>
              <a:rect l="l" t="t" r="r" b="b"/>
              <a:pathLst>
                <a:path w="26543" h="15272" extrusionOk="0">
                  <a:moveTo>
                    <a:pt x="17381" y="1"/>
                  </a:moveTo>
                  <a:cubicBezTo>
                    <a:pt x="10306" y="1"/>
                    <a:pt x="1" y="10109"/>
                    <a:pt x="1" y="10109"/>
                  </a:cubicBezTo>
                  <a:cubicBezTo>
                    <a:pt x="176" y="14094"/>
                    <a:pt x="1930" y="15271"/>
                    <a:pt x="1930" y="15271"/>
                  </a:cubicBezTo>
                  <a:cubicBezTo>
                    <a:pt x="10978" y="15196"/>
                    <a:pt x="26542" y="10409"/>
                    <a:pt x="22306" y="2890"/>
                  </a:cubicBezTo>
                  <a:cubicBezTo>
                    <a:pt x="21129" y="811"/>
                    <a:pt x="19384" y="1"/>
                    <a:pt x="17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4"/>
            <p:cNvSpPr/>
            <p:nvPr/>
          </p:nvSpPr>
          <p:spPr>
            <a:xfrm>
              <a:off x="8218850" y="2871850"/>
              <a:ext cx="395375" cy="373475"/>
            </a:xfrm>
            <a:custGeom>
              <a:avLst/>
              <a:gdLst/>
              <a:ahLst/>
              <a:cxnLst/>
              <a:rect l="l" t="t" r="r" b="b"/>
              <a:pathLst>
                <a:path w="15815" h="14939" extrusionOk="0">
                  <a:moveTo>
                    <a:pt x="9374" y="1"/>
                  </a:moveTo>
                  <a:cubicBezTo>
                    <a:pt x="7344" y="3008"/>
                    <a:pt x="4311" y="6617"/>
                    <a:pt x="0" y="9750"/>
                  </a:cubicBezTo>
                  <a:cubicBezTo>
                    <a:pt x="2807" y="11906"/>
                    <a:pt x="5539" y="13610"/>
                    <a:pt x="7995" y="14938"/>
                  </a:cubicBezTo>
                  <a:cubicBezTo>
                    <a:pt x="12231" y="11680"/>
                    <a:pt x="14537" y="7495"/>
                    <a:pt x="15815" y="3911"/>
                  </a:cubicBezTo>
                  <a:cubicBezTo>
                    <a:pt x="13910" y="2983"/>
                    <a:pt x="11705" y="1705"/>
                    <a:pt x="9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4"/>
            <p:cNvSpPr/>
            <p:nvPr/>
          </p:nvSpPr>
          <p:spPr>
            <a:xfrm>
              <a:off x="8609200" y="3027250"/>
              <a:ext cx="295150" cy="330600"/>
            </a:xfrm>
            <a:custGeom>
              <a:avLst/>
              <a:gdLst/>
              <a:ahLst/>
              <a:cxnLst/>
              <a:rect l="l" t="t" r="r" b="b"/>
              <a:pathLst>
                <a:path w="11806" h="13224" extrusionOk="0">
                  <a:moveTo>
                    <a:pt x="6066" y="0"/>
                  </a:moveTo>
                  <a:cubicBezTo>
                    <a:pt x="5364" y="3735"/>
                    <a:pt x="3710" y="8271"/>
                    <a:pt x="0" y="12156"/>
                  </a:cubicBezTo>
                  <a:cubicBezTo>
                    <a:pt x="1604" y="12732"/>
                    <a:pt x="2657" y="12983"/>
                    <a:pt x="2833" y="13033"/>
                  </a:cubicBezTo>
                  <a:cubicBezTo>
                    <a:pt x="3364" y="13162"/>
                    <a:pt x="3895" y="13224"/>
                    <a:pt x="4418" y="13224"/>
                  </a:cubicBezTo>
                  <a:cubicBezTo>
                    <a:pt x="7451" y="13224"/>
                    <a:pt x="10201" y="11149"/>
                    <a:pt x="10928" y="8071"/>
                  </a:cubicBezTo>
                  <a:cubicBezTo>
                    <a:pt x="11805" y="4512"/>
                    <a:pt x="9625" y="903"/>
                    <a:pt x="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4"/>
            <p:cNvSpPr/>
            <p:nvPr/>
          </p:nvSpPr>
          <p:spPr>
            <a:xfrm>
              <a:off x="8418725" y="2969600"/>
              <a:ext cx="342125" cy="361550"/>
            </a:xfrm>
            <a:custGeom>
              <a:avLst/>
              <a:gdLst/>
              <a:ahLst/>
              <a:cxnLst/>
              <a:rect l="l" t="t" r="r" b="b"/>
              <a:pathLst>
                <a:path w="13685" h="14462" extrusionOk="0">
                  <a:moveTo>
                    <a:pt x="7820" y="1"/>
                  </a:moveTo>
                  <a:cubicBezTo>
                    <a:pt x="6542" y="3585"/>
                    <a:pt x="4236" y="7770"/>
                    <a:pt x="0" y="11028"/>
                  </a:cubicBezTo>
                  <a:cubicBezTo>
                    <a:pt x="3108" y="12707"/>
                    <a:pt x="5765" y="13810"/>
                    <a:pt x="7619" y="14462"/>
                  </a:cubicBezTo>
                  <a:cubicBezTo>
                    <a:pt x="11329" y="10577"/>
                    <a:pt x="12983" y="6041"/>
                    <a:pt x="13685" y="2306"/>
                  </a:cubicBezTo>
                  <a:cubicBezTo>
                    <a:pt x="13660" y="2306"/>
                    <a:pt x="13660" y="2281"/>
                    <a:pt x="13635" y="2281"/>
                  </a:cubicBezTo>
                  <a:cubicBezTo>
                    <a:pt x="13359" y="2206"/>
                    <a:pt x="11078" y="1605"/>
                    <a:pt x="7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7770850" y="2393750"/>
              <a:ext cx="539500" cy="556450"/>
            </a:xfrm>
            <a:custGeom>
              <a:avLst/>
              <a:gdLst/>
              <a:ahLst/>
              <a:cxnLst/>
              <a:rect l="l" t="t" r="r" b="b"/>
              <a:pathLst>
                <a:path w="21580" h="22258" extrusionOk="0">
                  <a:moveTo>
                    <a:pt x="7670" y="0"/>
                  </a:moveTo>
                  <a:cubicBezTo>
                    <a:pt x="6576" y="0"/>
                    <a:pt x="5465" y="267"/>
                    <a:pt x="4437" y="829"/>
                  </a:cubicBezTo>
                  <a:cubicBezTo>
                    <a:pt x="1203" y="2608"/>
                    <a:pt x="0" y="6694"/>
                    <a:pt x="1780" y="9952"/>
                  </a:cubicBezTo>
                  <a:cubicBezTo>
                    <a:pt x="4462" y="14814"/>
                    <a:pt x="7494" y="18874"/>
                    <a:pt x="10677" y="22258"/>
                  </a:cubicBezTo>
                  <a:cubicBezTo>
                    <a:pt x="15439" y="19927"/>
                    <a:pt x="19048" y="16894"/>
                    <a:pt x="21580" y="14263"/>
                  </a:cubicBezTo>
                  <a:cubicBezTo>
                    <a:pt x="18747" y="11405"/>
                    <a:pt x="15965" y="7847"/>
                    <a:pt x="13559" y="3486"/>
                  </a:cubicBezTo>
                  <a:cubicBezTo>
                    <a:pt x="12342" y="1256"/>
                    <a:pt x="10044" y="0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4"/>
            <p:cNvSpPr/>
            <p:nvPr/>
          </p:nvSpPr>
          <p:spPr>
            <a:xfrm>
              <a:off x="8037775" y="2750300"/>
              <a:ext cx="415425" cy="365325"/>
            </a:xfrm>
            <a:custGeom>
              <a:avLst/>
              <a:gdLst/>
              <a:ahLst/>
              <a:cxnLst/>
              <a:rect l="l" t="t" r="r" b="b"/>
              <a:pathLst>
                <a:path w="16617" h="14613" extrusionOk="0">
                  <a:moveTo>
                    <a:pt x="10903" y="1"/>
                  </a:moveTo>
                  <a:cubicBezTo>
                    <a:pt x="8371" y="2632"/>
                    <a:pt x="4762" y="5665"/>
                    <a:pt x="0" y="7996"/>
                  </a:cubicBezTo>
                  <a:cubicBezTo>
                    <a:pt x="351" y="8372"/>
                    <a:pt x="702" y="8773"/>
                    <a:pt x="1078" y="9123"/>
                  </a:cubicBezTo>
                  <a:cubicBezTo>
                    <a:pt x="3133" y="11229"/>
                    <a:pt x="5213" y="13033"/>
                    <a:pt x="7268" y="14612"/>
                  </a:cubicBezTo>
                  <a:cubicBezTo>
                    <a:pt x="11554" y="11479"/>
                    <a:pt x="14587" y="7870"/>
                    <a:pt x="16617" y="4863"/>
                  </a:cubicBezTo>
                  <a:cubicBezTo>
                    <a:pt x="14762" y="3534"/>
                    <a:pt x="12807" y="1905"/>
                    <a:pt x="10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4"/>
            <p:cNvSpPr/>
            <p:nvPr/>
          </p:nvSpPr>
          <p:spPr>
            <a:xfrm>
              <a:off x="7694400" y="2229250"/>
              <a:ext cx="542025" cy="550525"/>
            </a:xfrm>
            <a:custGeom>
              <a:avLst/>
              <a:gdLst/>
              <a:ahLst/>
              <a:cxnLst/>
              <a:rect l="l" t="t" r="r" b="b"/>
              <a:pathLst>
                <a:path w="21681" h="22021" extrusionOk="0">
                  <a:moveTo>
                    <a:pt x="10385" y="0"/>
                  </a:moveTo>
                  <a:cubicBezTo>
                    <a:pt x="10200" y="0"/>
                    <a:pt x="10013" y="5"/>
                    <a:pt x="9825" y="15"/>
                  </a:cubicBezTo>
                  <a:cubicBezTo>
                    <a:pt x="4261" y="291"/>
                    <a:pt x="1" y="5103"/>
                    <a:pt x="302" y="10642"/>
                  </a:cubicBezTo>
                  <a:cubicBezTo>
                    <a:pt x="377" y="12296"/>
                    <a:pt x="703" y="13825"/>
                    <a:pt x="803" y="14251"/>
                  </a:cubicBezTo>
                  <a:cubicBezTo>
                    <a:pt x="1254" y="16106"/>
                    <a:pt x="2181" y="17735"/>
                    <a:pt x="3434" y="18988"/>
                  </a:cubicBezTo>
                  <a:cubicBezTo>
                    <a:pt x="5294" y="20886"/>
                    <a:pt x="7872" y="22021"/>
                    <a:pt x="10607" y="22021"/>
                  </a:cubicBezTo>
                  <a:cubicBezTo>
                    <a:pt x="11374" y="22021"/>
                    <a:pt x="12154" y="21932"/>
                    <a:pt x="12933" y="21745"/>
                  </a:cubicBezTo>
                  <a:cubicBezTo>
                    <a:pt x="18322" y="20492"/>
                    <a:pt x="21680" y="15103"/>
                    <a:pt x="20452" y="9715"/>
                  </a:cubicBezTo>
                  <a:cubicBezTo>
                    <a:pt x="20452" y="9665"/>
                    <a:pt x="20427" y="9589"/>
                    <a:pt x="20402" y="9489"/>
                  </a:cubicBezTo>
                  <a:cubicBezTo>
                    <a:pt x="20136" y="4113"/>
                    <a:pt x="15704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4"/>
            <p:cNvSpPr/>
            <p:nvPr/>
          </p:nvSpPr>
          <p:spPr>
            <a:xfrm>
              <a:off x="7416550" y="1887700"/>
              <a:ext cx="471600" cy="585750"/>
            </a:xfrm>
            <a:custGeom>
              <a:avLst/>
              <a:gdLst/>
              <a:ahLst/>
              <a:cxnLst/>
              <a:rect l="l" t="t" r="r" b="b"/>
              <a:pathLst>
                <a:path w="18864" h="23430" extrusionOk="0">
                  <a:moveTo>
                    <a:pt x="983" y="1"/>
                  </a:moveTo>
                  <a:cubicBezTo>
                    <a:pt x="391" y="1"/>
                    <a:pt x="1" y="889"/>
                    <a:pt x="639" y="1271"/>
                  </a:cubicBezTo>
                  <a:cubicBezTo>
                    <a:pt x="7932" y="5582"/>
                    <a:pt x="15751" y="14379"/>
                    <a:pt x="17456" y="22951"/>
                  </a:cubicBezTo>
                  <a:cubicBezTo>
                    <a:pt x="17526" y="23284"/>
                    <a:pt x="17780" y="23430"/>
                    <a:pt x="18046" y="23430"/>
                  </a:cubicBezTo>
                  <a:cubicBezTo>
                    <a:pt x="18441" y="23430"/>
                    <a:pt x="18864" y="23109"/>
                    <a:pt x="18759" y="22600"/>
                  </a:cubicBezTo>
                  <a:cubicBezTo>
                    <a:pt x="16979" y="13702"/>
                    <a:pt x="8909" y="4605"/>
                    <a:pt x="1315" y="93"/>
                  </a:cubicBezTo>
                  <a:cubicBezTo>
                    <a:pt x="1201" y="29"/>
                    <a:pt x="1089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4"/>
            <p:cNvSpPr/>
            <p:nvPr/>
          </p:nvSpPr>
          <p:spPr>
            <a:xfrm>
              <a:off x="7348550" y="1849900"/>
              <a:ext cx="139750" cy="112850"/>
            </a:xfrm>
            <a:custGeom>
              <a:avLst/>
              <a:gdLst/>
              <a:ahLst/>
              <a:cxnLst/>
              <a:rect l="l" t="t" r="r" b="b"/>
              <a:pathLst>
                <a:path w="5590" h="4514" extrusionOk="0">
                  <a:moveTo>
                    <a:pt x="2238" y="0"/>
                  </a:moveTo>
                  <a:cubicBezTo>
                    <a:pt x="1372" y="0"/>
                    <a:pt x="529" y="718"/>
                    <a:pt x="301" y="1505"/>
                  </a:cubicBezTo>
                  <a:cubicBezTo>
                    <a:pt x="0" y="2633"/>
                    <a:pt x="702" y="3610"/>
                    <a:pt x="1729" y="3986"/>
                  </a:cubicBezTo>
                  <a:cubicBezTo>
                    <a:pt x="2080" y="4137"/>
                    <a:pt x="2456" y="4262"/>
                    <a:pt x="2807" y="4412"/>
                  </a:cubicBezTo>
                  <a:cubicBezTo>
                    <a:pt x="2986" y="4482"/>
                    <a:pt x="3170" y="4514"/>
                    <a:pt x="3353" y="4514"/>
                  </a:cubicBezTo>
                  <a:cubicBezTo>
                    <a:pt x="4224" y="4514"/>
                    <a:pt x="5081" y="3796"/>
                    <a:pt x="5288" y="3009"/>
                  </a:cubicBezTo>
                  <a:cubicBezTo>
                    <a:pt x="5589" y="1881"/>
                    <a:pt x="4887" y="904"/>
                    <a:pt x="3885" y="528"/>
                  </a:cubicBezTo>
                  <a:cubicBezTo>
                    <a:pt x="3509" y="377"/>
                    <a:pt x="3133" y="252"/>
                    <a:pt x="2782" y="102"/>
                  </a:cubicBezTo>
                  <a:cubicBezTo>
                    <a:pt x="2603" y="32"/>
                    <a:pt x="2420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4"/>
            <p:cNvSpPr/>
            <p:nvPr/>
          </p:nvSpPr>
          <p:spPr>
            <a:xfrm>
              <a:off x="7639900" y="1658600"/>
              <a:ext cx="151025" cy="129350"/>
            </a:xfrm>
            <a:custGeom>
              <a:avLst/>
              <a:gdLst/>
              <a:ahLst/>
              <a:cxnLst/>
              <a:rect l="l" t="t" r="r" b="b"/>
              <a:pathLst>
                <a:path w="6041" h="5174" extrusionOk="0">
                  <a:moveTo>
                    <a:pt x="2231" y="1"/>
                  </a:moveTo>
                  <a:cubicBezTo>
                    <a:pt x="1362" y="1"/>
                    <a:pt x="508" y="748"/>
                    <a:pt x="301" y="1513"/>
                  </a:cubicBezTo>
                  <a:cubicBezTo>
                    <a:pt x="0" y="2666"/>
                    <a:pt x="702" y="3568"/>
                    <a:pt x="1705" y="3994"/>
                  </a:cubicBezTo>
                  <a:cubicBezTo>
                    <a:pt x="1402" y="3866"/>
                    <a:pt x="1291" y="3821"/>
                    <a:pt x="1280" y="3821"/>
                  </a:cubicBezTo>
                  <a:cubicBezTo>
                    <a:pt x="1260" y="3821"/>
                    <a:pt x="1543" y="3956"/>
                    <a:pt x="1654" y="4019"/>
                  </a:cubicBezTo>
                  <a:cubicBezTo>
                    <a:pt x="1682" y="4039"/>
                    <a:pt x="1706" y="4056"/>
                    <a:pt x="1726" y="4069"/>
                  </a:cubicBezTo>
                  <a:lnTo>
                    <a:pt x="1726" y="4069"/>
                  </a:lnTo>
                  <a:cubicBezTo>
                    <a:pt x="1807" y="4163"/>
                    <a:pt x="1854" y="4214"/>
                    <a:pt x="1869" y="4214"/>
                  </a:cubicBezTo>
                  <a:cubicBezTo>
                    <a:pt x="1879" y="4214"/>
                    <a:pt x="1874" y="4192"/>
                    <a:pt x="1855" y="4145"/>
                  </a:cubicBezTo>
                  <a:lnTo>
                    <a:pt x="1855" y="4145"/>
                  </a:lnTo>
                  <a:cubicBezTo>
                    <a:pt x="2310" y="4757"/>
                    <a:pt x="2948" y="5174"/>
                    <a:pt x="3658" y="5174"/>
                  </a:cubicBezTo>
                  <a:cubicBezTo>
                    <a:pt x="3965" y="5174"/>
                    <a:pt x="4286" y="5096"/>
                    <a:pt x="4612" y="4922"/>
                  </a:cubicBezTo>
                  <a:cubicBezTo>
                    <a:pt x="5464" y="4445"/>
                    <a:pt x="6040" y="3042"/>
                    <a:pt x="5389" y="2165"/>
                  </a:cubicBezTo>
                  <a:cubicBezTo>
                    <a:pt x="4662" y="1212"/>
                    <a:pt x="3885" y="561"/>
                    <a:pt x="2782" y="109"/>
                  </a:cubicBezTo>
                  <a:cubicBezTo>
                    <a:pt x="2602" y="35"/>
                    <a:pt x="2416" y="1"/>
                    <a:pt x="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4"/>
            <p:cNvSpPr/>
            <p:nvPr/>
          </p:nvSpPr>
          <p:spPr>
            <a:xfrm>
              <a:off x="7715425" y="1735150"/>
              <a:ext cx="276925" cy="713025"/>
            </a:xfrm>
            <a:custGeom>
              <a:avLst/>
              <a:gdLst/>
              <a:ahLst/>
              <a:cxnLst/>
              <a:rect l="l" t="t" r="r" b="b"/>
              <a:pathLst>
                <a:path w="11077" h="28521" extrusionOk="0">
                  <a:moveTo>
                    <a:pt x="977" y="0"/>
                  </a:moveTo>
                  <a:cubicBezTo>
                    <a:pt x="472" y="0"/>
                    <a:pt x="0" y="676"/>
                    <a:pt x="463" y="1158"/>
                  </a:cubicBezTo>
                  <a:cubicBezTo>
                    <a:pt x="7155" y="8301"/>
                    <a:pt x="9536" y="18301"/>
                    <a:pt x="9711" y="27850"/>
                  </a:cubicBezTo>
                  <a:cubicBezTo>
                    <a:pt x="9724" y="28295"/>
                    <a:pt x="10078" y="28520"/>
                    <a:pt x="10421" y="28520"/>
                  </a:cubicBezTo>
                  <a:cubicBezTo>
                    <a:pt x="10754" y="28520"/>
                    <a:pt x="11077" y="28307"/>
                    <a:pt x="11065" y="27875"/>
                  </a:cubicBezTo>
                  <a:cubicBezTo>
                    <a:pt x="10889" y="17950"/>
                    <a:pt x="8358" y="7624"/>
                    <a:pt x="1415" y="205"/>
                  </a:cubicBezTo>
                  <a:cubicBezTo>
                    <a:pt x="1283" y="61"/>
                    <a:pt x="112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4"/>
            <p:cNvSpPr/>
            <p:nvPr/>
          </p:nvSpPr>
          <p:spPr>
            <a:xfrm>
              <a:off x="8836650" y="3187650"/>
              <a:ext cx="176075" cy="96525"/>
            </a:xfrm>
            <a:custGeom>
              <a:avLst/>
              <a:gdLst/>
              <a:ahLst/>
              <a:cxnLst/>
              <a:rect l="l" t="t" r="r" b="b"/>
              <a:pathLst>
                <a:path w="7043" h="3861" extrusionOk="0">
                  <a:moveTo>
                    <a:pt x="1278" y="0"/>
                  </a:moveTo>
                  <a:lnTo>
                    <a:pt x="0" y="3008"/>
                  </a:lnTo>
                  <a:lnTo>
                    <a:pt x="7043" y="386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5"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45"/>
          <p:cNvSpPr/>
          <p:nvPr/>
        </p:nvSpPr>
        <p:spPr>
          <a:xfrm rot="-1506663" flipH="1">
            <a:off x="7771084" y="3544932"/>
            <a:ext cx="1678864" cy="907300"/>
          </a:xfrm>
          <a:custGeom>
            <a:avLst/>
            <a:gdLst/>
            <a:ahLst/>
            <a:cxnLst/>
            <a:rect l="l" t="t" r="r" b="b"/>
            <a:pathLst>
              <a:path w="44774" h="24197" extrusionOk="0">
                <a:moveTo>
                  <a:pt x="165" y="0"/>
                </a:moveTo>
                <a:cubicBezTo>
                  <a:pt x="110" y="0"/>
                  <a:pt x="55" y="1"/>
                  <a:pt x="1" y="1"/>
                </a:cubicBezTo>
                <a:lnTo>
                  <a:pt x="1" y="24196"/>
                </a:lnTo>
                <a:lnTo>
                  <a:pt x="44470" y="19576"/>
                </a:lnTo>
                <a:cubicBezTo>
                  <a:pt x="44774" y="15047"/>
                  <a:pt x="42008" y="10458"/>
                  <a:pt x="37874" y="8603"/>
                </a:cubicBezTo>
                <a:cubicBezTo>
                  <a:pt x="36469" y="7973"/>
                  <a:pt x="34935" y="7670"/>
                  <a:pt x="33397" y="7670"/>
                </a:cubicBezTo>
                <a:cubicBezTo>
                  <a:pt x="30409" y="7670"/>
                  <a:pt x="27408" y="8817"/>
                  <a:pt x="25320" y="10944"/>
                </a:cubicBezTo>
                <a:cubicBezTo>
                  <a:pt x="24699" y="9266"/>
                  <a:pt x="22949" y="8139"/>
                  <a:pt x="21262" y="8139"/>
                </a:cubicBezTo>
                <a:cubicBezTo>
                  <a:pt x="20473" y="8139"/>
                  <a:pt x="19698" y="8386"/>
                  <a:pt x="19059" y="8938"/>
                </a:cubicBezTo>
                <a:cubicBezTo>
                  <a:pt x="18542" y="7084"/>
                  <a:pt x="17114" y="5503"/>
                  <a:pt x="15351" y="4774"/>
                </a:cubicBezTo>
                <a:cubicBezTo>
                  <a:pt x="14544" y="4432"/>
                  <a:pt x="13675" y="4262"/>
                  <a:pt x="12808" y="4262"/>
                </a:cubicBezTo>
                <a:cubicBezTo>
                  <a:pt x="11750" y="4262"/>
                  <a:pt x="10694" y="4515"/>
                  <a:pt x="9758" y="5017"/>
                </a:cubicBezTo>
                <a:cubicBezTo>
                  <a:pt x="7842" y="1963"/>
                  <a:pt x="3773" y="0"/>
                  <a:pt x="1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45"/>
          <p:cNvSpPr/>
          <p:nvPr/>
        </p:nvSpPr>
        <p:spPr>
          <a:xfrm rot="233108">
            <a:off x="2532736" y="4078754"/>
            <a:ext cx="1394094" cy="564141"/>
          </a:xfrm>
          <a:custGeom>
            <a:avLst/>
            <a:gdLst/>
            <a:ahLst/>
            <a:cxnLst/>
            <a:rect l="l" t="t" r="r" b="b"/>
            <a:pathLst>
              <a:path w="48816" h="19754" extrusionOk="0">
                <a:moveTo>
                  <a:pt x="27469" y="1"/>
                </a:moveTo>
                <a:cubicBezTo>
                  <a:pt x="25188" y="1"/>
                  <a:pt x="22901" y="763"/>
                  <a:pt x="21155" y="2246"/>
                </a:cubicBezTo>
                <a:cubicBezTo>
                  <a:pt x="20245" y="1552"/>
                  <a:pt x="19102" y="1183"/>
                  <a:pt x="17959" y="1183"/>
                </a:cubicBezTo>
                <a:cubicBezTo>
                  <a:pt x="17500" y="1183"/>
                  <a:pt x="17040" y="1243"/>
                  <a:pt x="16596" y="1365"/>
                </a:cubicBezTo>
                <a:cubicBezTo>
                  <a:pt x="15046" y="1790"/>
                  <a:pt x="13739" y="3006"/>
                  <a:pt x="13192" y="4526"/>
                </a:cubicBezTo>
                <a:cubicBezTo>
                  <a:pt x="11683" y="3394"/>
                  <a:pt x="9784" y="2781"/>
                  <a:pt x="7899" y="2781"/>
                </a:cubicBezTo>
                <a:cubicBezTo>
                  <a:pt x="7203" y="2781"/>
                  <a:pt x="6508" y="2864"/>
                  <a:pt x="5836" y="3036"/>
                </a:cubicBezTo>
                <a:cubicBezTo>
                  <a:pt x="3313" y="3644"/>
                  <a:pt x="1125" y="5438"/>
                  <a:pt x="0" y="7748"/>
                </a:cubicBezTo>
                <a:cubicBezTo>
                  <a:pt x="10578" y="10635"/>
                  <a:pt x="21915" y="14009"/>
                  <a:pt x="32523" y="16866"/>
                </a:cubicBezTo>
                <a:cubicBezTo>
                  <a:pt x="37539" y="18234"/>
                  <a:pt x="43679" y="18842"/>
                  <a:pt x="48816" y="19754"/>
                </a:cubicBezTo>
                <a:cubicBezTo>
                  <a:pt x="48603" y="16775"/>
                  <a:pt x="47478" y="13766"/>
                  <a:pt x="45168" y="11882"/>
                </a:cubicBezTo>
                <a:cubicBezTo>
                  <a:pt x="43905" y="10837"/>
                  <a:pt x="42230" y="10250"/>
                  <a:pt x="40595" y="10250"/>
                </a:cubicBezTo>
                <a:cubicBezTo>
                  <a:pt x="39280" y="10250"/>
                  <a:pt x="37991" y="10630"/>
                  <a:pt x="36961" y="11456"/>
                </a:cubicBezTo>
                <a:cubicBezTo>
                  <a:pt x="37721" y="7565"/>
                  <a:pt x="35776" y="3280"/>
                  <a:pt x="32311" y="1273"/>
                </a:cubicBezTo>
                <a:cubicBezTo>
                  <a:pt x="30848" y="419"/>
                  <a:pt x="29160" y="1"/>
                  <a:pt x="274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4" name="Google Shape;2074;p45"/>
          <p:cNvGrpSpPr/>
          <p:nvPr/>
        </p:nvGrpSpPr>
        <p:grpSpPr>
          <a:xfrm>
            <a:off x="4907811" y="4134826"/>
            <a:ext cx="1220407" cy="827398"/>
            <a:chOff x="5258736" y="3513176"/>
            <a:chExt cx="1220407" cy="827398"/>
          </a:xfrm>
        </p:grpSpPr>
        <p:sp>
          <p:nvSpPr>
            <p:cNvPr id="2075" name="Google Shape;2075;p45"/>
            <p:cNvSpPr/>
            <p:nvPr/>
          </p:nvSpPr>
          <p:spPr>
            <a:xfrm>
              <a:off x="6019977" y="4205816"/>
              <a:ext cx="86073" cy="134752"/>
            </a:xfrm>
            <a:custGeom>
              <a:avLst/>
              <a:gdLst/>
              <a:ahLst/>
              <a:cxnLst/>
              <a:rect l="l" t="t" r="r" b="b"/>
              <a:pathLst>
                <a:path w="2311" h="3618" extrusionOk="0">
                  <a:moveTo>
                    <a:pt x="2067" y="1"/>
                  </a:moveTo>
                  <a:cubicBezTo>
                    <a:pt x="1611" y="913"/>
                    <a:pt x="1186" y="1764"/>
                    <a:pt x="730" y="2524"/>
                  </a:cubicBezTo>
                  <a:cubicBezTo>
                    <a:pt x="487" y="2919"/>
                    <a:pt x="243" y="3283"/>
                    <a:pt x="0" y="3618"/>
                  </a:cubicBezTo>
                  <a:lnTo>
                    <a:pt x="1247" y="3618"/>
                  </a:lnTo>
                  <a:cubicBezTo>
                    <a:pt x="1581" y="3162"/>
                    <a:pt x="1946" y="2676"/>
                    <a:pt x="2310" y="2220"/>
                  </a:cubicBezTo>
                  <a:cubicBezTo>
                    <a:pt x="2189" y="1490"/>
                    <a:pt x="2128" y="730"/>
                    <a:pt x="2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6" name="Google Shape;2076;p45"/>
            <p:cNvGrpSpPr/>
            <p:nvPr/>
          </p:nvGrpSpPr>
          <p:grpSpPr>
            <a:xfrm>
              <a:off x="5258736" y="3513176"/>
              <a:ext cx="1220407" cy="827398"/>
              <a:chOff x="5566186" y="3019326"/>
              <a:chExt cx="1220407" cy="827398"/>
            </a:xfrm>
          </p:grpSpPr>
          <p:sp>
            <p:nvSpPr>
              <p:cNvPr id="2077" name="Google Shape;2077;p45"/>
              <p:cNvSpPr/>
              <p:nvPr/>
            </p:nvSpPr>
            <p:spPr>
              <a:xfrm>
                <a:off x="5566186" y="3177729"/>
                <a:ext cx="523069" cy="66784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17931" extrusionOk="0">
                    <a:moveTo>
                      <a:pt x="4424" y="0"/>
                    </a:moveTo>
                    <a:cubicBezTo>
                      <a:pt x="3261" y="0"/>
                      <a:pt x="2354" y="562"/>
                      <a:pt x="1581" y="1335"/>
                    </a:cubicBezTo>
                    <a:cubicBezTo>
                      <a:pt x="608" y="2338"/>
                      <a:pt x="0" y="3523"/>
                      <a:pt x="244" y="5073"/>
                    </a:cubicBezTo>
                    <a:cubicBezTo>
                      <a:pt x="456" y="6624"/>
                      <a:pt x="1459" y="8508"/>
                      <a:pt x="3496" y="11244"/>
                    </a:cubicBezTo>
                    <a:cubicBezTo>
                      <a:pt x="5502" y="13949"/>
                      <a:pt x="7508" y="16289"/>
                      <a:pt x="9332" y="17931"/>
                    </a:cubicBezTo>
                    <a:lnTo>
                      <a:pt x="13131" y="17931"/>
                    </a:lnTo>
                    <a:cubicBezTo>
                      <a:pt x="12645" y="16958"/>
                      <a:pt x="12159" y="15985"/>
                      <a:pt x="11642" y="15043"/>
                    </a:cubicBezTo>
                    <a:cubicBezTo>
                      <a:pt x="10274" y="14648"/>
                      <a:pt x="8876" y="14283"/>
                      <a:pt x="7508" y="14010"/>
                    </a:cubicBezTo>
                    <a:cubicBezTo>
                      <a:pt x="7387" y="13979"/>
                      <a:pt x="7326" y="13888"/>
                      <a:pt x="7356" y="13767"/>
                    </a:cubicBezTo>
                    <a:cubicBezTo>
                      <a:pt x="7387" y="13675"/>
                      <a:pt x="7508" y="13615"/>
                      <a:pt x="7599" y="13615"/>
                    </a:cubicBezTo>
                    <a:cubicBezTo>
                      <a:pt x="8846" y="13888"/>
                      <a:pt x="10122" y="14192"/>
                      <a:pt x="11368" y="14527"/>
                    </a:cubicBezTo>
                    <a:cubicBezTo>
                      <a:pt x="10639" y="13189"/>
                      <a:pt x="9818" y="11882"/>
                      <a:pt x="8967" y="10605"/>
                    </a:cubicBezTo>
                    <a:cubicBezTo>
                      <a:pt x="7539" y="10332"/>
                      <a:pt x="6140" y="10119"/>
                      <a:pt x="4742" y="9937"/>
                    </a:cubicBezTo>
                    <a:cubicBezTo>
                      <a:pt x="4651" y="9937"/>
                      <a:pt x="4560" y="9846"/>
                      <a:pt x="4590" y="9724"/>
                    </a:cubicBezTo>
                    <a:cubicBezTo>
                      <a:pt x="4616" y="9645"/>
                      <a:pt x="4688" y="9566"/>
                      <a:pt x="4766" y="9566"/>
                    </a:cubicBezTo>
                    <a:cubicBezTo>
                      <a:pt x="4778" y="9566"/>
                      <a:pt x="4791" y="9568"/>
                      <a:pt x="4803" y="9572"/>
                    </a:cubicBezTo>
                    <a:cubicBezTo>
                      <a:pt x="5441" y="9633"/>
                      <a:pt x="6080" y="9724"/>
                      <a:pt x="6718" y="9815"/>
                    </a:cubicBezTo>
                    <a:cubicBezTo>
                      <a:pt x="7356" y="9906"/>
                      <a:pt x="7994" y="10028"/>
                      <a:pt x="8663" y="10150"/>
                    </a:cubicBezTo>
                    <a:cubicBezTo>
                      <a:pt x="7782" y="8873"/>
                      <a:pt x="6870" y="7627"/>
                      <a:pt x="5897" y="6441"/>
                    </a:cubicBezTo>
                    <a:cubicBezTo>
                      <a:pt x="4469" y="6289"/>
                      <a:pt x="3040" y="6198"/>
                      <a:pt x="1642" y="6168"/>
                    </a:cubicBezTo>
                    <a:cubicBezTo>
                      <a:pt x="1520" y="6168"/>
                      <a:pt x="1459" y="6077"/>
                      <a:pt x="1459" y="5955"/>
                    </a:cubicBezTo>
                    <a:cubicBezTo>
                      <a:pt x="1459" y="5864"/>
                      <a:pt x="1581" y="5773"/>
                      <a:pt x="1672" y="5773"/>
                    </a:cubicBezTo>
                    <a:cubicBezTo>
                      <a:pt x="2949" y="5803"/>
                      <a:pt x="4256" y="5864"/>
                      <a:pt x="5563" y="5985"/>
                    </a:cubicBezTo>
                    <a:cubicBezTo>
                      <a:pt x="4621" y="4861"/>
                      <a:pt x="3648" y="3736"/>
                      <a:pt x="2614" y="2672"/>
                    </a:cubicBezTo>
                    <a:cubicBezTo>
                      <a:pt x="2523" y="2611"/>
                      <a:pt x="2523" y="2459"/>
                      <a:pt x="2614" y="2399"/>
                    </a:cubicBezTo>
                    <a:cubicBezTo>
                      <a:pt x="2660" y="2353"/>
                      <a:pt x="2713" y="2330"/>
                      <a:pt x="2763" y="2330"/>
                    </a:cubicBezTo>
                    <a:cubicBezTo>
                      <a:pt x="2812" y="2330"/>
                      <a:pt x="2858" y="2353"/>
                      <a:pt x="2888" y="2399"/>
                    </a:cubicBezTo>
                    <a:cubicBezTo>
                      <a:pt x="4469" y="4040"/>
                      <a:pt x="5928" y="5742"/>
                      <a:pt x="7295" y="7536"/>
                    </a:cubicBezTo>
                    <a:cubicBezTo>
                      <a:pt x="7387" y="6897"/>
                      <a:pt x="7447" y="6259"/>
                      <a:pt x="7508" y="5621"/>
                    </a:cubicBezTo>
                    <a:cubicBezTo>
                      <a:pt x="7569" y="4982"/>
                      <a:pt x="7630" y="4314"/>
                      <a:pt x="7690" y="3675"/>
                    </a:cubicBezTo>
                    <a:cubicBezTo>
                      <a:pt x="7690" y="3570"/>
                      <a:pt x="7759" y="3487"/>
                      <a:pt x="7857" y="3487"/>
                    </a:cubicBezTo>
                    <a:cubicBezTo>
                      <a:pt x="7872" y="3487"/>
                      <a:pt x="7887" y="3489"/>
                      <a:pt x="7903" y="3493"/>
                    </a:cubicBezTo>
                    <a:cubicBezTo>
                      <a:pt x="8025" y="3493"/>
                      <a:pt x="8086" y="3614"/>
                      <a:pt x="8086" y="3706"/>
                    </a:cubicBezTo>
                    <a:cubicBezTo>
                      <a:pt x="7994" y="5165"/>
                      <a:pt x="7842" y="6593"/>
                      <a:pt x="7630" y="7991"/>
                    </a:cubicBezTo>
                    <a:cubicBezTo>
                      <a:pt x="8633" y="9329"/>
                      <a:pt x="9545" y="10697"/>
                      <a:pt x="10426" y="12095"/>
                    </a:cubicBezTo>
                    <a:cubicBezTo>
                      <a:pt x="10700" y="10849"/>
                      <a:pt x="10973" y="9572"/>
                      <a:pt x="11186" y="8295"/>
                    </a:cubicBezTo>
                    <a:cubicBezTo>
                      <a:pt x="11186" y="8190"/>
                      <a:pt x="11278" y="8107"/>
                      <a:pt x="11362" y="8107"/>
                    </a:cubicBezTo>
                    <a:cubicBezTo>
                      <a:pt x="11374" y="8107"/>
                      <a:pt x="11387" y="8109"/>
                      <a:pt x="11399" y="8113"/>
                    </a:cubicBezTo>
                    <a:cubicBezTo>
                      <a:pt x="11520" y="8143"/>
                      <a:pt x="11612" y="8265"/>
                      <a:pt x="11581" y="8356"/>
                    </a:cubicBezTo>
                    <a:cubicBezTo>
                      <a:pt x="11338" y="9815"/>
                      <a:pt x="11064" y="11213"/>
                      <a:pt x="10730" y="12581"/>
                    </a:cubicBezTo>
                    <a:cubicBezTo>
                      <a:pt x="11764" y="14314"/>
                      <a:pt x="12706" y="16107"/>
                      <a:pt x="13587" y="17931"/>
                    </a:cubicBezTo>
                    <a:lnTo>
                      <a:pt x="14043" y="17931"/>
                    </a:lnTo>
                    <a:cubicBezTo>
                      <a:pt x="13739" y="17232"/>
                      <a:pt x="13526" y="16411"/>
                      <a:pt x="13344" y="15438"/>
                    </a:cubicBezTo>
                    <a:cubicBezTo>
                      <a:pt x="13010" y="13402"/>
                      <a:pt x="13010" y="10849"/>
                      <a:pt x="13435" y="8083"/>
                    </a:cubicBezTo>
                    <a:cubicBezTo>
                      <a:pt x="12919" y="7140"/>
                      <a:pt x="12311" y="6198"/>
                      <a:pt x="11612" y="5256"/>
                    </a:cubicBezTo>
                    <a:cubicBezTo>
                      <a:pt x="9180" y="1973"/>
                      <a:pt x="7022" y="545"/>
                      <a:pt x="5380" y="119"/>
                    </a:cubicBezTo>
                    <a:cubicBezTo>
                      <a:pt x="5043" y="38"/>
                      <a:pt x="4725" y="0"/>
                      <a:pt x="4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5620527" y="3264919"/>
                <a:ext cx="450590" cy="58180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5621" extrusionOk="0">
                    <a:moveTo>
                      <a:pt x="1267" y="0"/>
                    </a:moveTo>
                    <a:cubicBezTo>
                      <a:pt x="1223" y="0"/>
                      <a:pt x="1183" y="17"/>
                      <a:pt x="1155" y="58"/>
                    </a:cubicBezTo>
                    <a:cubicBezTo>
                      <a:pt x="1064" y="149"/>
                      <a:pt x="1064" y="270"/>
                      <a:pt x="1125" y="331"/>
                    </a:cubicBezTo>
                    <a:cubicBezTo>
                      <a:pt x="2158" y="1395"/>
                      <a:pt x="3131" y="2520"/>
                      <a:pt x="4073" y="3675"/>
                    </a:cubicBezTo>
                    <a:cubicBezTo>
                      <a:pt x="2766" y="3523"/>
                      <a:pt x="1490" y="3462"/>
                      <a:pt x="213" y="3432"/>
                    </a:cubicBezTo>
                    <a:cubicBezTo>
                      <a:pt x="92" y="3432"/>
                      <a:pt x="0" y="3523"/>
                      <a:pt x="0" y="3614"/>
                    </a:cubicBezTo>
                    <a:cubicBezTo>
                      <a:pt x="0" y="3736"/>
                      <a:pt x="61" y="3827"/>
                      <a:pt x="183" y="3827"/>
                    </a:cubicBezTo>
                    <a:cubicBezTo>
                      <a:pt x="1581" y="3857"/>
                      <a:pt x="3010" y="3948"/>
                      <a:pt x="4438" y="4100"/>
                    </a:cubicBezTo>
                    <a:cubicBezTo>
                      <a:pt x="5411" y="5286"/>
                      <a:pt x="6323" y="6532"/>
                      <a:pt x="7174" y="7809"/>
                    </a:cubicBezTo>
                    <a:cubicBezTo>
                      <a:pt x="6535" y="7687"/>
                      <a:pt x="5897" y="7565"/>
                      <a:pt x="5259" y="7474"/>
                    </a:cubicBezTo>
                    <a:cubicBezTo>
                      <a:pt x="4621" y="7383"/>
                      <a:pt x="3982" y="7292"/>
                      <a:pt x="3344" y="7231"/>
                    </a:cubicBezTo>
                    <a:cubicBezTo>
                      <a:pt x="3328" y="7227"/>
                      <a:pt x="3312" y="7225"/>
                      <a:pt x="3297" y="7225"/>
                    </a:cubicBezTo>
                    <a:cubicBezTo>
                      <a:pt x="3199" y="7225"/>
                      <a:pt x="3127" y="7304"/>
                      <a:pt x="3101" y="7383"/>
                    </a:cubicBezTo>
                    <a:cubicBezTo>
                      <a:pt x="3101" y="7505"/>
                      <a:pt x="3162" y="7596"/>
                      <a:pt x="3283" y="7626"/>
                    </a:cubicBezTo>
                    <a:cubicBezTo>
                      <a:pt x="4681" y="7778"/>
                      <a:pt x="6080" y="7991"/>
                      <a:pt x="7508" y="8264"/>
                    </a:cubicBezTo>
                    <a:cubicBezTo>
                      <a:pt x="8359" y="9541"/>
                      <a:pt x="9149" y="10848"/>
                      <a:pt x="9909" y="12216"/>
                    </a:cubicBezTo>
                    <a:cubicBezTo>
                      <a:pt x="8633" y="11851"/>
                      <a:pt x="7387" y="11547"/>
                      <a:pt x="6140" y="11274"/>
                    </a:cubicBezTo>
                    <a:cubicBezTo>
                      <a:pt x="6019" y="11274"/>
                      <a:pt x="5897" y="11334"/>
                      <a:pt x="5897" y="11426"/>
                    </a:cubicBezTo>
                    <a:cubicBezTo>
                      <a:pt x="5867" y="11547"/>
                      <a:pt x="5928" y="11638"/>
                      <a:pt x="6019" y="11669"/>
                    </a:cubicBezTo>
                    <a:cubicBezTo>
                      <a:pt x="7417" y="11942"/>
                      <a:pt x="8785" y="12307"/>
                      <a:pt x="10183" y="12702"/>
                    </a:cubicBezTo>
                    <a:cubicBezTo>
                      <a:pt x="10700" y="13675"/>
                      <a:pt x="11186" y="14617"/>
                      <a:pt x="11642" y="15620"/>
                    </a:cubicBezTo>
                    <a:lnTo>
                      <a:pt x="12098" y="15620"/>
                    </a:lnTo>
                    <a:cubicBezTo>
                      <a:pt x="11247" y="13766"/>
                      <a:pt x="10274" y="12003"/>
                      <a:pt x="9241" y="10271"/>
                    </a:cubicBezTo>
                    <a:cubicBezTo>
                      <a:pt x="9575" y="8872"/>
                      <a:pt x="9879" y="7474"/>
                      <a:pt x="10122" y="6046"/>
                    </a:cubicBezTo>
                    <a:cubicBezTo>
                      <a:pt x="10122" y="5924"/>
                      <a:pt x="10061" y="5802"/>
                      <a:pt x="9940" y="5802"/>
                    </a:cubicBezTo>
                    <a:cubicBezTo>
                      <a:pt x="9919" y="5797"/>
                      <a:pt x="9899" y="5795"/>
                      <a:pt x="9880" y="5795"/>
                    </a:cubicBezTo>
                    <a:cubicBezTo>
                      <a:pt x="9789" y="5795"/>
                      <a:pt x="9722" y="5854"/>
                      <a:pt x="9697" y="5954"/>
                    </a:cubicBezTo>
                    <a:cubicBezTo>
                      <a:pt x="9484" y="7231"/>
                      <a:pt x="9241" y="8508"/>
                      <a:pt x="8937" y="9754"/>
                    </a:cubicBezTo>
                    <a:cubicBezTo>
                      <a:pt x="8086" y="8356"/>
                      <a:pt x="7143" y="6988"/>
                      <a:pt x="6171" y="5650"/>
                    </a:cubicBezTo>
                    <a:cubicBezTo>
                      <a:pt x="6383" y="4252"/>
                      <a:pt x="6535" y="2824"/>
                      <a:pt x="6627" y="1365"/>
                    </a:cubicBezTo>
                    <a:cubicBezTo>
                      <a:pt x="6627" y="1273"/>
                      <a:pt x="6535" y="1152"/>
                      <a:pt x="6444" y="1152"/>
                    </a:cubicBezTo>
                    <a:cubicBezTo>
                      <a:pt x="6428" y="1148"/>
                      <a:pt x="6413" y="1146"/>
                      <a:pt x="6398" y="1146"/>
                    </a:cubicBezTo>
                    <a:cubicBezTo>
                      <a:pt x="6300" y="1146"/>
                      <a:pt x="6227" y="1229"/>
                      <a:pt x="6201" y="1334"/>
                    </a:cubicBezTo>
                    <a:cubicBezTo>
                      <a:pt x="6171" y="2003"/>
                      <a:pt x="6110" y="2641"/>
                      <a:pt x="6049" y="3280"/>
                    </a:cubicBezTo>
                    <a:cubicBezTo>
                      <a:pt x="5988" y="3948"/>
                      <a:pt x="5897" y="4556"/>
                      <a:pt x="5806" y="5195"/>
                    </a:cubicBezTo>
                    <a:cubicBezTo>
                      <a:pt x="4469" y="3401"/>
                      <a:pt x="2979" y="1699"/>
                      <a:pt x="1429" y="58"/>
                    </a:cubicBezTo>
                    <a:cubicBezTo>
                      <a:pt x="1379" y="24"/>
                      <a:pt x="1320" y="0"/>
                      <a:pt x="12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6388072" y="3402167"/>
                <a:ext cx="398521" cy="443402"/>
              </a:xfrm>
              <a:custGeom>
                <a:avLst/>
                <a:gdLst/>
                <a:ahLst/>
                <a:cxnLst/>
                <a:rect l="l" t="t" r="r" b="b"/>
                <a:pathLst>
                  <a:path w="10700" h="11905" extrusionOk="0">
                    <a:moveTo>
                      <a:pt x="7317" y="0"/>
                    </a:moveTo>
                    <a:cubicBezTo>
                      <a:pt x="7136" y="0"/>
                      <a:pt x="6947" y="17"/>
                      <a:pt x="6749" y="51"/>
                    </a:cubicBezTo>
                    <a:cubicBezTo>
                      <a:pt x="5654" y="233"/>
                      <a:pt x="4256" y="993"/>
                      <a:pt x="2554" y="2665"/>
                    </a:cubicBezTo>
                    <a:cubicBezTo>
                      <a:pt x="1976" y="4488"/>
                      <a:pt x="1338" y="6190"/>
                      <a:pt x="669" y="7710"/>
                    </a:cubicBezTo>
                    <a:cubicBezTo>
                      <a:pt x="730" y="8531"/>
                      <a:pt x="821" y="9352"/>
                      <a:pt x="913" y="10172"/>
                    </a:cubicBezTo>
                    <a:cubicBezTo>
                      <a:pt x="1642" y="9260"/>
                      <a:pt x="2402" y="8349"/>
                      <a:pt x="3162" y="7467"/>
                    </a:cubicBezTo>
                    <a:cubicBezTo>
                      <a:pt x="3071" y="6373"/>
                      <a:pt x="3040" y="5248"/>
                      <a:pt x="3010" y="4154"/>
                    </a:cubicBezTo>
                    <a:cubicBezTo>
                      <a:pt x="3010" y="4063"/>
                      <a:pt x="3071" y="3972"/>
                      <a:pt x="3162" y="3972"/>
                    </a:cubicBezTo>
                    <a:cubicBezTo>
                      <a:pt x="3253" y="3972"/>
                      <a:pt x="3314" y="4032"/>
                      <a:pt x="3314" y="4124"/>
                    </a:cubicBezTo>
                    <a:cubicBezTo>
                      <a:pt x="3344" y="5127"/>
                      <a:pt x="3375" y="6130"/>
                      <a:pt x="3435" y="7133"/>
                    </a:cubicBezTo>
                    <a:cubicBezTo>
                      <a:pt x="4226" y="6251"/>
                      <a:pt x="5016" y="5400"/>
                      <a:pt x="5806" y="4549"/>
                    </a:cubicBezTo>
                    <a:cubicBezTo>
                      <a:pt x="5806" y="3455"/>
                      <a:pt x="5806" y="2330"/>
                      <a:pt x="5837" y="1236"/>
                    </a:cubicBezTo>
                    <a:cubicBezTo>
                      <a:pt x="5837" y="1145"/>
                      <a:pt x="5928" y="1084"/>
                      <a:pt x="6019" y="1084"/>
                    </a:cubicBezTo>
                    <a:cubicBezTo>
                      <a:pt x="6080" y="1084"/>
                      <a:pt x="6171" y="1145"/>
                      <a:pt x="6141" y="1236"/>
                    </a:cubicBezTo>
                    <a:cubicBezTo>
                      <a:pt x="6110" y="2239"/>
                      <a:pt x="6110" y="3242"/>
                      <a:pt x="6110" y="4245"/>
                    </a:cubicBezTo>
                    <a:cubicBezTo>
                      <a:pt x="6900" y="3424"/>
                      <a:pt x="7721" y="2634"/>
                      <a:pt x="8542" y="1874"/>
                    </a:cubicBezTo>
                    <a:cubicBezTo>
                      <a:pt x="8572" y="1844"/>
                      <a:pt x="8610" y="1829"/>
                      <a:pt x="8648" y="1829"/>
                    </a:cubicBezTo>
                    <a:cubicBezTo>
                      <a:pt x="8686" y="1829"/>
                      <a:pt x="8724" y="1844"/>
                      <a:pt x="8755" y="1874"/>
                    </a:cubicBezTo>
                    <a:cubicBezTo>
                      <a:pt x="8815" y="1935"/>
                      <a:pt x="8815" y="2057"/>
                      <a:pt x="8755" y="2087"/>
                    </a:cubicBezTo>
                    <a:cubicBezTo>
                      <a:pt x="7508" y="3272"/>
                      <a:pt x="6293" y="4458"/>
                      <a:pt x="5138" y="5704"/>
                    </a:cubicBezTo>
                    <a:cubicBezTo>
                      <a:pt x="6110" y="5674"/>
                      <a:pt x="7083" y="5674"/>
                      <a:pt x="8025" y="5674"/>
                    </a:cubicBezTo>
                    <a:cubicBezTo>
                      <a:pt x="8116" y="5674"/>
                      <a:pt x="8177" y="5735"/>
                      <a:pt x="8177" y="5826"/>
                    </a:cubicBezTo>
                    <a:cubicBezTo>
                      <a:pt x="8177" y="5917"/>
                      <a:pt x="8116" y="5978"/>
                      <a:pt x="8056" y="5978"/>
                    </a:cubicBezTo>
                    <a:cubicBezTo>
                      <a:pt x="7744" y="5969"/>
                      <a:pt x="7432" y="5965"/>
                      <a:pt x="7121" y="5965"/>
                    </a:cubicBezTo>
                    <a:cubicBezTo>
                      <a:pt x="6368" y="5965"/>
                      <a:pt x="5616" y="5987"/>
                      <a:pt x="4864" y="6008"/>
                    </a:cubicBezTo>
                    <a:cubicBezTo>
                      <a:pt x="4013" y="6950"/>
                      <a:pt x="3192" y="7862"/>
                      <a:pt x="2402" y="8835"/>
                    </a:cubicBezTo>
                    <a:cubicBezTo>
                      <a:pt x="3375" y="8744"/>
                      <a:pt x="4317" y="8683"/>
                      <a:pt x="5290" y="8622"/>
                    </a:cubicBezTo>
                    <a:cubicBezTo>
                      <a:pt x="5350" y="8622"/>
                      <a:pt x="5441" y="8683"/>
                      <a:pt x="5441" y="8774"/>
                    </a:cubicBezTo>
                    <a:cubicBezTo>
                      <a:pt x="5441" y="8865"/>
                      <a:pt x="5381" y="8926"/>
                      <a:pt x="5290" y="8926"/>
                    </a:cubicBezTo>
                    <a:cubicBezTo>
                      <a:pt x="4256" y="8987"/>
                      <a:pt x="3192" y="9078"/>
                      <a:pt x="2128" y="9169"/>
                    </a:cubicBezTo>
                    <a:cubicBezTo>
                      <a:pt x="1399" y="10081"/>
                      <a:pt x="700" y="10993"/>
                      <a:pt x="1" y="11905"/>
                    </a:cubicBezTo>
                    <a:lnTo>
                      <a:pt x="3982" y="11905"/>
                    </a:lnTo>
                    <a:cubicBezTo>
                      <a:pt x="5107" y="10993"/>
                      <a:pt x="6293" y="9868"/>
                      <a:pt x="7478" y="8592"/>
                    </a:cubicBezTo>
                    <a:cubicBezTo>
                      <a:pt x="9302" y="6616"/>
                      <a:pt x="10183" y="5187"/>
                      <a:pt x="10457" y="4002"/>
                    </a:cubicBezTo>
                    <a:cubicBezTo>
                      <a:pt x="10700" y="2817"/>
                      <a:pt x="10305" y="1905"/>
                      <a:pt x="9575" y="1114"/>
                    </a:cubicBezTo>
                    <a:cubicBezTo>
                      <a:pt x="8988" y="450"/>
                      <a:pt x="8271" y="0"/>
                      <a:pt x="7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6373360" y="3442503"/>
                <a:ext cx="343064" cy="404220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10853" extrusionOk="0">
                    <a:moveTo>
                      <a:pt x="6384" y="1"/>
                    </a:moveTo>
                    <a:cubicBezTo>
                      <a:pt x="6292" y="1"/>
                      <a:pt x="6232" y="62"/>
                      <a:pt x="6232" y="153"/>
                    </a:cubicBezTo>
                    <a:cubicBezTo>
                      <a:pt x="6201" y="1278"/>
                      <a:pt x="6171" y="2372"/>
                      <a:pt x="6201" y="3466"/>
                    </a:cubicBezTo>
                    <a:cubicBezTo>
                      <a:pt x="5381" y="4317"/>
                      <a:pt x="4590" y="5168"/>
                      <a:pt x="3830" y="6050"/>
                    </a:cubicBezTo>
                    <a:cubicBezTo>
                      <a:pt x="3770" y="5047"/>
                      <a:pt x="3709" y="4044"/>
                      <a:pt x="3678" y="3041"/>
                    </a:cubicBezTo>
                    <a:cubicBezTo>
                      <a:pt x="3678" y="2949"/>
                      <a:pt x="3618" y="2889"/>
                      <a:pt x="3526" y="2889"/>
                    </a:cubicBezTo>
                    <a:cubicBezTo>
                      <a:pt x="3435" y="2889"/>
                      <a:pt x="3374" y="2980"/>
                      <a:pt x="3374" y="3071"/>
                    </a:cubicBezTo>
                    <a:cubicBezTo>
                      <a:pt x="3405" y="4165"/>
                      <a:pt x="3466" y="5290"/>
                      <a:pt x="3526" y="6384"/>
                    </a:cubicBezTo>
                    <a:cubicBezTo>
                      <a:pt x="2767" y="7266"/>
                      <a:pt x="2037" y="8177"/>
                      <a:pt x="1308" y="9089"/>
                    </a:cubicBezTo>
                    <a:cubicBezTo>
                      <a:pt x="1216" y="8269"/>
                      <a:pt x="1125" y="7448"/>
                      <a:pt x="1064" y="6627"/>
                    </a:cubicBezTo>
                    <a:cubicBezTo>
                      <a:pt x="973" y="6810"/>
                      <a:pt x="882" y="6992"/>
                      <a:pt x="791" y="7174"/>
                    </a:cubicBezTo>
                    <a:cubicBezTo>
                      <a:pt x="882" y="7934"/>
                      <a:pt x="943" y="8694"/>
                      <a:pt x="1064" y="9424"/>
                    </a:cubicBezTo>
                    <a:cubicBezTo>
                      <a:pt x="700" y="9910"/>
                      <a:pt x="335" y="10366"/>
                      <a:pt x="1" y="10852"/>
                    </a:cubicBezTo>
                    <a:lnTo>
                      <a:pt x="396" y="10852"/>
                    </a:lnTo>
                    <a:cubicBezTo>
                      <a:pt x="1064" y="9910"/>
                      <a:pt x="1763" y="8998"/>
                      <a:pt x="2493" y="8086"/>
                    </a:cubicBezTo>
                    <a:cubicBezTo>
                      <a:pt x="3557" y="7995"/>
                      <a:pt x="4651" y="7904"/>
                      <a:pt x="5685" y="7843"/>
                    </a:cubicBezTo>
                    <a:cubicBezTo>
                      <a:pt x="5776" y="7843"/>
                      <a:pt x="5836" y="7782"/>
                      <a:pt x="5836" y="7691"/>
                    </a:cubicBezTo>
                    <a:cubicBezTo>
                      <a:pt x="5806" y="7600"/>
                      <a:pt x="5745" y="7539"/>
                      <a:pt x="5654" y="7539"/>
                    </a:cubicBezTo>
                    <a:cubicBezTo>
                      <a:pt x="4712" y="7600"/>
                      <a:pt x="3739" y="7661"/>
                      <a:pt x="2767" y="7752"/>
                    </a:cubicBezTo>
                    <a:cubicBezTo>
                      <a:pt x="3557" y="6810"/>
                      <a:pt x="4408" y="5867"/>
                      <a:pt x="5229" y="4955"/>
                    </a:cubicBezTo>
                    <a:cubicBezTo>
                      <a:pt x="6292" y="4895"/>
                      <a:pt x="7356" y="4895"/>
                      <a:pt x="8420" y="4895"/>
                    </a:cubicBezTo>
                    <a:cubicBezTo>
                      <a:pt x="8511" y="4895"/>
                      <a:pt x="8572" y="4834"/>
                      <a:pt x="8572" y="4743"/>
                    </a:cubicBezTo>
                    <a:cubicBezTo>
                      <a:pt x="8572" y="4652"/>
                      <a:pt x="8511" y="4591"/>
                      <a:pt x="8420" y="4591"/>
                    </a:cubicBezTo>
                    <a:cubicBezTo>
                      <a:pt x="7447" y="4591"/>
                      <a:pt x="6505" y="4591"/>
                      <a:pt x="5533" y="4621"/>
                    </a:cubicBezTo>
                    <a:cubicBezTo>
                      <a:pt x="6688" y="3375"/>
                      <a:pt x="7903" y="2189"/>
                      <a:pt x="9119" y="1034"/>
                    </a:cubicBezTo>
                    <a:cubicBezTo>
                      <a:pt x="9180" y="974"/>
                      <a:pt x="9210" y="852"/>
                      <a:pt x="9150" y="791"/>
                    </a:cubicBezTo>
                    <a:cubicBezTo>
                      <a:pt x="9119" y="761"/>
                      <a:pt x="9081" y="746"/>
                      <a:pt x="9039" y="746"/>
                    </a:cubicBezTo>
                    <a:cubicBezTo>
                      <a:pt x="8998" y="746"/>
                      <a:pt x="8952" y="761"/>
                      <a:pt x="8906" y="791"/>
                    </a:cubicBezTo>
                    <a:cubicBezTo>
                      <a:pt x="8086" y="1551"/>
                      <a:pt x="7295" y="2341"/>
                      <a:pt x="6505" y="3162"/>
                    </a:cubicBezTo>
                    <a:cubicBezTo>
                      <a:pt x="6505" y="2159"/>
                      <a:pt x="6505" y="1156"/>
                      <a:pt x="6536" y="153"/>
                    </a:cubicBezTo>
                    <a:cubicBezTo>
                      <a:pt x="6536" y="62"/>
                      <a:pt x="6475" y="1"/>
                      <a:pt x="63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6050706" y="3019326"/>
                <a:ext cx="498152" cy="8273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22215" extrusionOk="0">
                    <a:moveTo>
                      <a:pt x="7973" y="0"/>
                    </a:moveTo>
                    <a:cubicBezTo>
                      <a:pt x="7165" y="0"/>
                      <a:pt x="6354" y="243"/>
                      <a:pt x="5533" y="846"/>
                    </a:cubicBezTo>
                    <a:cubicBezTo>
                      <a:pt x="4043" y="1940"/>
                      <a:pt x="2493" y="4250"/>
                      <a:pt x="1277" y="8475"/>
                    </a:cubicBezTo>
                    <a:cubicBezTo>
                      <a:pt x="882" y="9813"/>
                      <a:pt x="609" y="11089"/>
                      <a:pt x="426" y="12366"/>
                    </a:cubicBezTo>
                    <a:cubicBezTo>
                      <a:pt x="1" y="15132"/>
                      <a:pt x="1" y="17655"/>
                      <a:pt x="335" y="19691"/>
                    </a:cubicBezTo>
                    <a:cubicBezTo>
                      <a:pt x="487" y="20664"/>
                      <a:pt x="730" y="21485"/>
                      <a:pt x="1004" y="22214"/>
                    </a:cubicBezTo>
                    <a:lnTo>
                      <a:pt x="3709" y="22214"/>
                    </a:lnTo>
                    <a:cubicBezTo>
                      <a:pt x="3891" y="20968"/>
                      <a:pt x="4104" y="19752"/>
                      <a:pt x="4347" y="18567"/>
                    </a:cubicBezTo>
                    <a:cubicBezTo>
                      <a:pt x="3466" y="17229"/>
                      <a:pt x="2584" y="15862"/>
                      <a:pt x="1733" y="14433"/>
                    </a:cubicBezTo>
                    <a:cubicBezTo>
                      <a:pt x="1672" y="14342"/>
                      <a:pt x="1703" y="14190"/>
                      <a:pt x="1824" y="14129"/>
                    </a:cubicBezTo>
                    <a:cubicBezTo>
                      <a:pt x="1857" y="14107"/>
                      <a:pt x="1897" y="14097"/>
                      <a:pt x="1938" y="14097"/>
                    </a:cubicBezTo>
                    <a:cubicBezTo>
                      <a:pt x="2012" y="14097"/>
                      <a:pt x="2089" y="14131"/>
                      <a:pt x="2128" y="14190"/>
                    </a:cubicBezTo>
                    <a:cubicBezTo>
                      <a:pt x="2888" y="15466"/>
                      <a:pt x="3679" y="16713"/>
                      <a:pt x="4469" y="17928"/>
                    </a:cubicBezTo>
                    <a:cubicBezTo>
                      <a:pt x="4803" y="16257"/>
                      <a:pt x="5198" y="14585"/>
                      <a:pt x="5624" y="12913"/>
                    </a:cubicBezTo>
                    <a:cubicBezTo>
                      <a:pt x="4803" y="11545"/>
                      <a:pt x="4013" y="10117"/>
                      <a:pt x="3253" y="8658"/>
                    </a:cubicBezTo>
                    <a:cubicBezTo>
                      <a:pt x="3192" y="8567"/>
                      <a:pt x="3223" y="8415"/>
                      <a:pt x="3344" y="8354"/>
                    </a:cubicBezTo>
                    <a:cubicBezTo>
                      <a:pt x="3385" y="8334"/>
                      <a:pt x="3425" y="8323"/>
                      <a:pt x="3464" y="8323"/>
                    </a:cubicBezTo>
                    <a:cubicBezTo>
                      <a:pt x="3540" y="8323"/>
                      <a:pt x="3608" y="8364"/>
                      <a:pt x="3648" y="8445"/>
                    </a:cubicBezTo>
                    <a:cubicBezTo>
                      <a:pt x="4347" y="9752"/>
                      <a:pt x="5046" y="11029"/>
                      <a:pt x="5776" y="12305"/>
                    </a:cubicBezTo>
                    <a:cubicBezTo>
                      <a:pt x="6232" y="10633"/>
                      <a:pt x="6688" y="8992"/>
                      <a:pt x="7205" y="7351"/>
                    </a:cubicBezTo>
                    <a:cubicBezTo>
                      <a:pt x="6475" y="5922"/>
                      <a:pt x="5776" y="4463"/>
                      <a:pt x="5077" y="3004"/>
                    </a:cubicBezTo>
                    <a:cubicBezTo>
                      <a:pt x="5046" y="2883"/>
                      <a:pt x="5077" y="2731"/>
                      <a:pt x="5198" y="2670"/>
                    </a:cubicBezTo>
                    <a:cubicBezTo>
                      <a:pt x="5227" y="2663"/>
                      <a:pt x="5256" y="2659"/>
                      <a:pt x="5284" y="2659"/>
                    </a:cubicBezTo>
                    <a:cubicBezTo>
                      <a:pt x="5374" y="2659"/>
                      <a:pt x="5456" y="2699"/>
                      <a:pt x="5502" y="2791"/>
                    </a:cubicBezTo>
                    <a:cubicBezTo>
                      <a:pt x="6110" y="4129"/>
                      <a:pt x="6749" y="5466"/>
                      <a:pt x="7417" y="6773"/>
                    </a:cubicBezTo>
                    <a:cubicBezTo>
                      <a:pt x="7934" y="5193"/>
                      <a:pt x="8451" y="3612"/>
                      <a:pt x="9059" y="2092"/>
                    </a:cubicBezTo>
                    <a:cubicBezTo>
                      <a:pt x="9084" y="1992"/>
                      <a:pt x="9172" y="1933"/>
                      <a:pt x="9270" y="1933"/>
                    </a:cubicBezTo>
                    <a:cubicBezTo>
                      <a:pt x="9290" y="1933"/>
                      <a:pt x="9311" y="1935"/>
                      <a:pt x="9332" y="1940"/>
                    </a:cubicBezTo>
                    <a:cubicBezTo>
                      <a:pt x="9454" y="2001"/>
                      <a:pt x="9515" y="2123"/>
                      <a:pt x="9454" y="2244"/>
                    </a:cubicBezTo>
                    <a:cubicBezTo>
                      <a:pt x="8603" y="4554"/>
                      <a:pt x="7812" y="6925"/>
                      <a:pt x="7083" y="9326"/>
                    </a:cubicBezTo>
                    <a:cubicBezTo>
                      <a:pt x="8329" y="8627"/>
                      <a:pt x="9606" y="7989"/>
                      <a:pt x="10852" y="7381"/>
                    </a:cubicBezTo>
                    <a:cubicBezTo>
                      <a:pt x="10886" y="7364"/>
                      <a:pt x="10920" y="7357"/>
                      <a:pt x="10953" y="7357"/>
                    </a:cubicBezTo>
                    <a:cubicBezTo>
                      <a:pt x="11037" y="7357"/>
                      <a:pt x="11112" y="7407"/>
                      <a:pt x="11156" y="7472"/>
                    </a:cubicBezTo>
                    <a:cubicBezTo>
                      <a:pt x="11217" y="7594"/>
                      <a:pt x="11156" y="7716"/>
                      <a:pt x="11065" y="7776"/>
                    </a:cubicBezTo>
                    <a:cubicBezTo>
                      <a:pt x="9667" y="8445"/>
                      <a:pt x="8299" y="9175"/>
                      <a:pt x="6901" y="9934"/>
                    </a:cubicBezTo>
                    <a:cubicBezTo>
                      <a:pt x="6414" y="11667"/>
                      <a:pt x="5928" y="13430"/>
                      <a:pt x="5533" y="15223"/>
                    </a:cubicBezTo>
                    <a:cubicBezTo>
                      <a:pt x="6718" y="14463"/>
                      <a:pt x="7934" y="13764"/>
                      <a:pt x="9180" y="13065"/>
                    </a:cubicBezTo>
                    <a:cubicBezTo>
                      <a:pt x="9206" y="13048"/>
                      <a:pt x="9236" y="13041"/>
                      <a:pt x="9268" y="13041"/>
                    </a:cubicBezTo>
                    <a:cubicBezTo>
                      <a:pt x="9349" y="13041"/>
                      <a:pt x="9440" y="13091"/>
                      <a:pt x="9484" y="13156"/>
                    </a:cubicBezTo>
                    <a:cubicBezTo>
                      <a:pt x="9545" y="13248"/>
                      <a:pt x="9515" y="13399"/>
                      <a:pt x="9393" y="13460"/>
                    </a:cubicBezTo>
                    <a:cubicBezTo>
                      <a:pt x="8056" y="14220"/>
                      <a:pt x="6718" y="15010"/>
                      <a:pt x="5381" y="15831"/>
                    </a:cubicBezTo>
                    <a:cubicBezTo>
                      <a:pt x="4925" y="17959"/>
                      <a:pt x="4499" y="20087"/>
                      <a:pt x="4165" y="22214"/>
                    </a:cubicBezTo>
                    <a:lnTo>
                      <a:pt x="7417" y="22214"/>
                    </a:lnTo>
                    <a:cubicBezTo>
                      <a:pt x="7660" y="21880"/>
                      <a:pt x="7904" y="21485"/>
                      <a:pt x="8147" y="21120"/>
                    </a:cubicBezTo>
                    <a:cubicBezTo>
                      <a:pt x="8603" y="20360"/>
                      <a:pt x="9028" y="19479"/>
                      <a:pt x="9484" y="18567"/>
                    </a:cubicBezTo>
                    <a:cubicBezTo>
                      <a:pt x="9575" y="18384"/>
                      <a:pt x="9636" y="18202"/>
                      <a:pt x="9727" y="18020"/>
                    </a:cubicBezTo>
                    <a:cubicBezTo>
                      <a:pt x="10396" y="16500"/>
                      <a:pt x="11034" y="14798"/>
                      <a:pt x="11612" y="12974"/>
                    </a:cubicBezTo>
                    <a:cubicBezTo>
                      <a:pt x="11764" y="12518"/>
                      <a:pt x="11916" y="12062"/>
                      <a:pt x="12037" y="11576"/>
                    </a:cubicBezTo>
                    <a:cubicBezTo>
                      <a:pt x="13132" y="7807"/>
                      <a:pt x="13375" y="5345"/>
                      <a:pt x="12949" y="3643"/>
                    </a:cubicBezTo>
                    <a:cubicBezTo>
                      <a:pt x="12493" y="1940"/>
                      <a:pt x="11369" y="998"/>
                      <a:pt x="9940" y="421"/>
                    </a:cubicBezTo>
                    <a:cubicBezTo>
                      <a:pt x="9285" y="161"/>
                      <a:pt x="8630" y="0"/>
                      <a:pt x="7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6112980" y="3091283"/>
                <a:ext cx="355504" cy="754286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20252" extrusionOk="0">
                    <a:moveTo>
                      <a:pt x="7596" y="0"/>
                    </a:moveTo>
                    <a:cubicBezTo>
                      <a:pt x="7497" y="0"/>
                      <a:pt x="7406" y="55"/>
                      <a:pt x="7356" y="130"/>
                    </a:cubicBezTo>
                    <a:cubicBezTo>
                      <a:pt x="6779" y="1680"/>
                      <a:pt x="6232" y="3261"/>
                      <a:pt x="5745" y="4811"/>
                    </a:cubicBezTo>
                    <a:cubicBezTo>
                      <a:pt x="5077" y="3534"/>
                      <a:pt x="4438" y="2197"/>
                      <a:pt x="3830" y="859"/>
                    </a:cubicBezTo>
                    <a:cubicBezTo>
                      <a:pt x="3786" y="770"/>
                      <a:pt x="3692" y="714"/>
                      <a:pt x="3610" y="714"/>
                    </a:cubicBezTo>
                    <a:cubicBezTo>
                      <a:pt x="3580" y="714"/>
                      <a:pt x="3551" y="722"/>
                      <a:pt x="3526" y="738"/>
                    </a:cubicBezTo>
                    <a:cubicBezTo>
                      <a:pt x="3405" y="799"/>
                      <a:pt x="3344" y="951"/>
                      <a:pt x="3405" y="1042"/>
                    </a:cubicBezTo>
                    <a:cubicBezTo>
                      <a:pt x="4074" y="2531"/>
                      <a:pt x="4803" y="3990"/>
                      <a:pt x="5533" y="5419"/>
                    </a:cubicBezTo>
                    <a:cubicBezTo>
                      <a:pt x="5016" y="7060"/>
                      <a:pt x="4529" y="8701"/>
                      <a:pt x="4104" y="10373"/>
                    </a:cubicBezTo>
                    <a:cubicBezTo>
                      <a:pt x="3374" y="9097"/>
                      <a:pt x="2645" y="7820"/>
                      <a:pt x="1976" y="6513"/>
                    </a:cubicBezTo>
                    <a:cubicBezTo>
                      <a:pt x="1936" y="6432"/>
                      <a:pt x="1855" y="6391"/>
                      <a:pt x="1778" y="6391"/>
                    </a:cubicBezTo>
                    <a:cubicBezTo>
                      <a:pt x="1740" y="6391"/>
                      <a:pt x="1703" y="6402"/>
                      <a:pt x="1672" y="6422"/>
                    </a:cubicBezTo>
                    <a:cubicBezTo>
                      <a:pt x="1551" y="6483"/>
                      <a:pt x="1520" y="6635"/>
                      <a:pt x="1581" y="6726"/>
                    </a:cubicBezTo>
                    <a:cubicBezTo>
                      <a:pt x="2341" y="8185"/>
                      <a:pt x="3131" y="9583"/>
                      <a:pt x="3952" y="10981"/>
                    </a:cubicBezTo>
                    <a:cubicBezTo>
                      <a:pt x="3526" y="12653"/>
                      <a:pt x="3131" y="14325"/>
                      <a:pt x="2797" y="15996"/>
                    </a:cubicBezTo>
                    <a:cubicBezTo>
                      <a:pt x="1976" y="14781"/>
                      <a:pt x="1216" y="13534"/>
                      <a:pt x="456" y="12258"/>
                    </a:cubicBezTo>
                    <a:cubicBezTo>
                      <a:pt x="417" y="12199"/>
                      <a:pt x="340" y="12165"/>
                      <a:pt x="266" y="12165"/>
                    </a:cubicBezTo>
                    <a:cubicBezTo>
                      <a:pt x="225" y="12165"/>
                      <a:pt x="185" y="12175"/>
                      <a:pt x="152" y="12197"/>
                    </a:cubicBezTo>
                    <a:cubicBezTo>
                      <a:pt x="31" y="12258"/>
                      <a:pt x="0" y="12410"/>
                      <a:pt x="61" y="12501"/>
                    </a:cubicBezTo>
                    <a:cubicBezTo>
                      <a:pt x="912" y="13899"/>
                      <a:pt x="1763" y="15267"/>
                      <a:pt x="2675" y="16604"/>
                    </a:cubicBezTo>
                    <a:cubicBezTo>
                      <a:pt x="2432" y="17820"/>
                      <a:pt x="2219" y="19036"/>
                      <a:pt x="2037" y="20252"/>
                    </a:cubicBezTo>
                    <a:lnTo>
                      <a:pt x="2493" y="20252"/>
                    </a:lnTo>
                    <a:cubicBezTo>
                      <a:pt x="2827" y="18124"/>
                      <a:pt x="3222" y="15996"/>
                      <a:pt x="3709" y="13899"/>
                    </a:cubicBezTo>
                    <a:cubicBezTo>
                      <a:pt x="5046" y="13078"/>
                      <a:pt x="6384" y="12258"/>
                      <a:pt x="7721" y="11528"/>
                    </a:cubicBezTo>
                    <a:cubicBezTo>
                      <a:pt x="7843" y="11467"/>
                      <a:pt x="7873" y="11316"/>
                      <a:pt x="7812" y="11224"/>
                    </a:cubicBezTo>
                    <a:cubicBezTo>
                      <a:pt x="7772" y="11143"/>
                      <a:pt x="7691" y="11103"/>
                      <a:pt x="7605" y="11103"/>
                    </a:cubicBezTo>
                    <a:cubicBezTo>
                      <a:pt x="7562" y="11103"/>
                      <a:pt x="7518" y="11113"/>
                      <a:pt x="7478" y="11133"/>
                    </a:cubicBezTo>
                    <a:cubicBezTo>
                      <a:pt x="6262" y="11832"/>
                      <a:pt x="5046" y="12531"/>
                      <a:pt x="3861" y="13291"/>
                    </a:cubicBezTo>
                    <a:cubicBezTo>
                      <a:pt x="4256" y="11498"/>
                      <a:pt x="4712" y="9735"/>
                      <a:pt x="5229" y="8002"/>
                    </a:cubicBezTo>
                    <a:cubicBezTo>
                      <a:pt x="6596" y="7243"/>
                      <a:pt x="7995" y="6513"/>
                      <a:pt x="9393" y="5844"/>
                    </a:cubicBezTo>
                    <a:cubicBezTo>
                      <a:pt x="9484" y="5784"/>
                      <a:pt x="9545" y="5662"/>
                      <a:pt x="9484" y="5540"/>
                    </a:cubicBezTo>
                    <a:cubicBezTo>
                      <a:pt x="9440" y="5475"/>
                      <a:pt x="9349" y="5425"/>
                      <a:pt x="9267" y="5425"/>
                    </a:cubicBezTo>
                    <a:cubicBezTo>
                      <a:pt x="9236" y="5425"/>
                      <a:pt x="9205" y="5432"/>
                      <a:pt x="9180" y="5449"/>
                    </a:cubicBezTo>
                    <a:cubicBezTo>
                      <a:pt x="7934" y="6057"/>
                      <a:pt x="6657" y="6695"/>
                      <a:pt x="5411" y="7394"/>
                    </a:cubicBezTo>
                    <a:cubicBezTo>
                      <a:pt x="6110" y="4993"/>
                      <a:pt x="6900" y="2622"/>
                      <a:pt x="7782" y="312"/>
                    </a:cubicBezTo>
                    <a:cubicBezTo>
                      <a:pt x="7843" y="191"/>
                      <a:pt x="7782" y="69"/>
                      <a:pt x="7660" y="8"/>
                    </a:cubicBezTo>
                    <a:cubicBezTo>
                      <a:pt x="7639" y="3"/>
                      <a:pt x="7617" y="0"/>
                      <a:pt x="75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83" name="Google Shape;2083;p4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109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4" name="Google Shape;2084;p45"/>
          <p:cNvSpPr txBox="1">
            <a:spLocks noGrp="1"/>
          </p:cNvSpPr>
          <p:nvPr>
            <p:ph type="title" idx="2"/>
          </p:nvPr>
        </p:nvSpPr>
        <p:spPr>
          <a:xfrm>
            <a:off x="1380787" y="1392288"/>
            <a:ext cx="29568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5" name="Google Shape;2085;p45"/>
          <p:cNvSpPr txBox="1">
            <a:spLocks noGrp="1"/>
          </p:cNvSpPr>
          <p:nvPr>
            <p:ph type="title" idx="3"/>
          </p:nvPr>
        </p:nvSpPr>
        <p:spPr>
          <a:xfrm>
            <a:off x="4806413" y="1392287"/>
            <a:ext cx="29568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6" name="Google Shape;2086;p45"/>
          <p:cNvSpPr txBox="1">
            <a:spLocks noGrp="1"/>
          </p:cNvSpPr>
          <p:nvPr>
            <p:ph type="subTitle" idx="1"/>
          </p:nvPr>
        </p:nvSpPr>
        <p:spPr>
          <a:xfrm>
            <a:off x="4806400" y="1951176"/>
            <a:ext cx="2956800" cy="1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2087" name="Google Shape;2087;p45"/>
          <p:cNvSpPr txBox="1">
            <a:spLocks noGrp="1"/>
          </p:cNvSpPr>
          <p:nvPr>
            <p:ph type="subTitle" idx="4"/>
          </p:nvPr>
        </p:nvSpPr>
        <p:spPr>
          <a:xfrm>
            <a:off x="1380825" y="1951176"/>
            <a:ext cx="2956800" cy="1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2088" name="Google Shape;2088;p45"/>
          <p:cNvSpPr/>
          <p:nvPr/>
        </p:nvSpPr>
        <p:spPr>
          <a:xfrm>
            <a:off x="-512325" y="3694775"/>
            <a:ext cx="9655870" cy="1869354"/>
          </a:xfrm>
          <a:custGeom>
            <a:avLst/>
            <a:gdLst/>
            <a:ahLst/>
            <a:cxnLst/>
            <a:rect l="l" t="t" r="r" b="b"/>
            <a:pathLst>
              <a:path w="284960" h="58258" extrusionOk="0">
                <a:moveTo>
                  <a:pt x="20963" y="0"/>
                </a:moveTo>
                <a:cubicBezTo>
                  <a:pt x="13910" y="0"/>
                  <a:pt x="6895" y="690"/>
                  <a:pt x="0" y="2258"/>
                </a:cubicBezTo>
                <a:lnTo>
                  <a:pt x="0" y="38611"/>
                </a:lnTo>
                <a:cubicBezTo>
                  <a:pt x="5599" y="37989"/>
                  <a:pt x="11218" y="37713"/>
                  <a:pt x="16850" y="37713"/>
                </a:cubicBezTo>
                <a:cubicBezTo>
                  <a:pt x="45615" y="37713"/>
                  <a:pt x="74729" y="44905"/>
                  <a:pt x="103376" y="49887"/>
                </a:cubicBezTo>
                <a:cubicBezTo>
                  <a:pt x="134106" y="55237"/>
                  <a:pt x="165261" y="58033"/>
                  <a:pt x="196447" y="58246"/>
                </a:cubicBezTo>
                <a:cubicBezTo>
                  <a:pt x="197487" y="58253"/>
                  <a:pt x="198529" y="58257"/>
                  <a:pt x="199573" y="58257"/>
                </a:cubicBezTo>
                <a:cubicBezTo>
                  <a:pt x="229113" y="58257"/>
                  <a:pt x="259858" y="55189"/>
                  <a:pt x="284960" y="40070"/>
                </a:cubicBezTo>
                <a:lnTo>
                  <a:pt x="284960" y="11923"/>
                </a:lnTo>
                <a:cubicBezTo>
                  <a:pt x="253960" y="28846"/>
                  <a:pt x="218747" y="38790"/>
                  <a:pt x="183652" y="38790"/>
                </a:cubicBezTo>
                <a:cubicBezTo>
                  <a:pt x="170778" y="38790"/>
                  <a:pt x="157920" y="37451"/>
                  <a:pt x="145291" y="34629"/>
                </a:cubicBezTo>
                <a:cubicBezTo>
                  <a:pt x="126902" y="30525"/>
                  <a:pt x="109364" y="23413"/>
                  <a:pt x="91734" y="16726"/>
                </a:cubicBezTo>
                <a:cubicBezTo>
                  <a:pt x="85290" y="14264"/>
                  <a:pt x="78816" y="11863"/>
                  <a:pt x="72311" y="9674"/>
                </a:cubicBezTo>
                <a:cubicBezTo>
                  <a:pt x="55774" y="4147"/>
                  <a:pt x="38254" y="0"/>
                  <a:pt x="20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45"/>
          <p:cNvSpPr/>
          <p:nvPr/>
        </p:nvSpPr>
        <p:spPr>
          <a:xfrm>
            <a:off x="-512325" y="4395507"/>
            <a:ext cx="9655870" cy="747671"/>
          </a:xfrm>
          <a:custGeom>
            <a:avLst/>
            <a:gdLst/>
            <a:ahLst/>
            <a:cxnLst/>
            <a:rect l="l" t="t" r="r" b="b"/>
            <a:pathLst>
              <a:path w="284960" h="23301" extrusionOk="0">
                <a:moveTo>
                  <a:pt x="16850" y="1"/>
                </a:moveTo>
                <a:cubicBezTo>
                  <a:pt x="11218" y="1"/>
                  <a:pt x="5599" y="277"/>
                  <a:pt x="0" y="899"/>
                </a:cubicBezTo>
                <a:lnTo>
                  <a:pt x="0" y="23300"/>
                </a:lnTo>
                <a:lnTo>
                  <a:pt x="284960" y="23300"/>
                </a:lnTo>
                <a:lnTo>
                  <a:pt x="284960" y="2358"/>
                </a:lnTo>
                <a:cubicBezTo>
                  <a:pt x="259960" y="17416"/>
                  <a:pt x="229390" y="20548"/>
                  <a:pt x="199935" y="20548"/>
                </a:cubicBezTo>
                <a:cubicBezTo>
                  <a:pt x="198771" y="20548"/>
                  <a:pt x="197608" y="20543"/>
                  <a:pt x="196447" y="20534"/>
                </a:cubicBezTo>
                <a:cubicBezTo>
                  <a:pt x="165261" y="20321"/>
                  <a:pt x="134106" y="17525"/>
                  <a:pt x="103376" y="12175"/>
                </a:cubicBezTo>
                <a:cubicBezTo>
                  <a:pt x="74729" y="7193"/>
                  <a:pt x="45615" y="1"/>
                  <a:pt x="168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0" name="Google Shape;2090;p45"/>
          <p:cNvGrpSpPr/>
          <p:nvPr/>
        </p:nvGrpSpPr>
        <p:grpSpPr>
          <a:xfrm flipH="1">
            <a:off x="8231983" y="2645534"/>
            <a:ext cx="543053" cy="354885"/>
            <a:chOff x="7218550" y="1264450"/>
            <a:chExt cx="1810175" cy="1182950"/>
          </a:xfrm>
        </p:grpSpPr>
        <p:sp>
          <p:nvSpPr>
            <p:cNvPr id="2091" name="Google Shape;2091;p45"/>
            <p:cNvSpPr/>
            <p:nvPr/>
          </p:nvSpPr>
          <p:spPr>
            <a:xfrm>
              <a:off x="7745500" y="1611025"/>
              <a:ext cx="449275" cy="522875"/>
            </a:xfrm>
            <a:custGeom>
              <a:avLst/>
              <a:gdLst/>
              <a:ahLst/>
              <a:cxnLst/>
              <a:rect l="l" t="t" r="r" b="b"/>
              <a:pathLst>
                <a:path w="17971" h="20915" extrusionOk="0">
                  <a:moveTo>
                    <a:pt x="9157" y="1"/>
                  </a:moveTo>
                  <a:cubicBezTo>
                    <a:pt x="8604" y="1"/>
                    <a:pt x="8017" y="98"/>
                    <a:pt x="7394" y="305"/>
                  </a:cubicBezTo>
                  <a:cubicBezTo>
                    <a:pt x="1" y="2786"/>
                    <a:pt x="7545" y="15392"/>
                    <a:pt x="13560" y="20906"/>
                  </a:cubicBezTo>
                  <a:cubicBezTo>
                    <a:pt x="13560" y="20906"/>
                    <a:pt x="13619" y="20915"/>
                    <a:pt x="13730" y="20915"/>
                  </a:cubicBezTo>
                  <a:cubicBezTo>
                    <a:pt x="14247" y="20915"/>
                    <a:pt x="15888" y="20728"/>
                    <a:pt x="17971" y="18626"/>
                  </a:cubicBezTo>
                  <a:cubicBezTo>
                    <a:pt x="17971" y="18626"/>
                    <a:pt x="16837" y="1"/>
                    <a:pt x="9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7517425" y="1725250"/>
              <a:ext cx="571475" cy="442275"/>
            </a:xfrm>
            <a:custGeom>
              <a:avLst/>
              <a:gdLst/>
              <a:ahLst/>
              <a:cxnLst/>
              <a:rect l="l" t="t" r="r" b="b"/>
              <a:pathLst>
                <a:path w="22859" h="17691" extrusionOk="0">
                  <a:moveTo>
                    <a:pt x="9080" y="1"/>
                  </a:moveTo>
                  <a:cubicBezTo>
                    <a:pt x="7934" y="1"/>
                    <a:pt x="6807" y="419"/>
                    <a:pt x="5740" y="1400"/>
                  </a:cubicBezTo>
                  <a:cubicBezTo>
                    <a:pt x="1" y="6663"/>
                    <a:pt x="12031" y="15109"/>
                    <a:pt x="19775" y="17691"/>
                  </a:cubicBezTo>
                  <a:cubicBezTo>
                    <a:pt x="19775" y="17691"/>
                    <a:pt x="21605" y="17164"/>
                    <a:pt x="22858" y="13781"/>
                  </a:cubicBezTo>
                  <a:cubicBezTo>
                    <a:pt x="22858" y="13781"/>
                    <a:pt x="15659" y="1"/>
                    <a:pt x="9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7647750" y="2096700"/>
              <a:ext cx="298275" cy="329600"/>
            </a:xfrm>
            <a:custGeom>
              <a:avLst/>
              <a:gdLst/>
              <a:ahLst/>
              <a:cxnLst/>
              <a:rect l="l" t="t" r="r" b="b"/>
              <a:pathLst>
                <a:path w="11931" h="13184" extrusionOk="0">
                  <a:moveTo>
                    <a:pt x="6617" y="1"/>
                  </a:moveTo>
                  <a:cubicBezTo>
                    <a:pt x="4136" y="803"/>
                    <a:pt x="1881" y="1279"/>
                    <a:pt x="1" y="1554"/>
                  </a:cubicBezTo>
                  <a:cubicBezTo>
                    <a:pt x="101" y="4963"/>
                    <a:pt x="928" y="9199"/>
                    <a:pt x="3635" y="13184"/>
                  </a:cubicBezTo>
                  <a:cubicBezTo>
                    <a:pt x="6116" y="12732"/>
                    <a:pt x="8923" y="12031"/>
                    <a:pt x="11931" y="10953"/>
                  </a:cubicBezTo>
                  <a:cubicBezTo>
                    <a:pt x="9124" y="7068"/>
                    <a:pt x="7520" y="3133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7338850" y="2143975"/>
              <a:ext cx="213075" cy="303425"/>
            </a:xfrm>
            <a:custGeom>
              <a:avLst/>
              <a:gdLst/>
              <a:ahLst/>
              <a:cxnLst/>
              <a:rect l="l" t="t" r="r" b="b"/>
              <a:pathLst>
                <a:path w="8523" h="12137" extrusionOk="0">
                  <a:moveTo>
                    <a:pt x="6276" y="0"/>
                  </a:moveTo>
                  <a:cubicBezTo>
                    <a:pt x="3147" y="0"/>
                    <a:pt x="517" y="2410"/>
                    <a:pt x="277" y="5578"/>
                  </a:cubicBezTo>
                  <a:cubicBezTo>
                    <a:pt x="1" y="8912"/>
                    <a:pt x="2507" y="11844"/>
                    <a:pt x="5841" y="12095"/>
                  </a:cubicBezTo>
                  <a:cubicBezTo>
                    <a:pt x="5972" y="12095"/>
                    <a:pt x="6541" y="12137"/>
                    <a:pt x="7472" y="12137"/>
                  </a:cubicBezTo>
                  <a:cubicBezTo>
                    <a:pt x="7783" y="12137"/>
                    <a:pt x="8134" y="12132"/>
                    <a:pt x="8522" y="12120"/>
                  </a:cubicBezTo>
                  <a:cubicBezTo>
                    <a:pt x="6417" y="7759"/>
                    <a:pt x="6267" y="3423"/>
                    <a:pt x="6693" y="14"/>
                  </a:cubicBezTo>
                  <a:cubicBezTo>
                    <a:pt x="6553" y="5"/>
                    <a:pt x="6414" y="0"/>
                    <a:pt x="6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7495500" y="2135550"/>
              <a:ext cx="243125" cy="311425"/>
            </a:xfrm>
            <a:custGeom>
              <a:avLst/>
              <a:gdLst/>
              <a:ahLst/>
              <a:cxnLst/>
              <a:rect l="l" t="t" r="r" b="b"/>
              <a:pathLst>
                <a:path w="9725" h="12457" extrusionOk="0">
                  <a:moveTo>
                    <a:pt x="6091" y="0"/>
                  </a:moveTo>
                  <a:cubicBezTo>
                    <a:pt x="3973" y="312"/>
                    <a:pt x="2328" y="366"/>
                    <a:pt x="1375" y="366"/>
                  </a:cubicBezTo>
                  <a:cubicBezTo>
                    <a:pt x="873" y="366"/>
                    <a:pt x="563" y="351"/>
                    <a:pt x="477" y="351"/>
                  </a:cubicBezTo>
                  <a:lnTo>
                    <a:pt x="427" y="351"/>
                  </a:lnTo>
                  <a:cubicBezTo>
                    <a:pt x="1" y="3760"/>
                    <a:pt x="151" y="8096"/>
                    <a:pt x="2256" y="12457"/>
                  </a:cubicBezTo>
                  <a:cubicBezTo>
                    <a:pt x="4036" y="12407"/>
                    <a:pt x="6617" y="12206"/>
                    <a:pt x="9725" y="11630"/>
                  </a:cubicBezTo>
                  <a:cubicBezTo>
                    <a:pt x="7018" y="7645"/>
                    <a:pt x="6191" y="3409"/>
                    <a:pt x="6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7969825" y="1815000"/>
              <a:ext cx="518200" cy="464050"/>
            </a:xfrm>
            <a:custGeom>
              <a:avLst/>
              <a:gdLst/>
              <a:ahLst/>
              <a:cxnLst/>
              <a:rect l="l" t="t" r="r" b="b"/>
              <a:pathLst>
                <a:path w="20728" h="18562" extrusionOk="0">
                  <a:moveTo>
                    <a:pt x="14028" y="0"/>
                  </a:moveTo>
                  <a:cubicBezTo>
                    <a:pt x="12534" y="0"/>
                    <a:pt x="11032" y="547"/>
                    <a:pt x="9850" y="1644"/>
                  </a:cubicBezTo>
                  <a:cubicBezTo>
                    <a:pt x="6592" y="4727"/>
                    <a:pt x="3208" y="7008"/>
                    <a:pt x="0" y="8662"/>
                  </a:cubicBezTo>
                  <a:cubicBezTo>
                    <a:pt x="1429" y="11619"/>
                    <a:pt x="3684" y="15229"/>
                    <a:pt x="7118" y="18562"/>
                  </a:cubicBezTo>
                  <a:cubicBezTo>
                    <a:pt x="10777" y="16532"/>
                    <a:pt x="14537" y="13900"/>
                    <a:pt x="18171" y="10467"/>
                  </a:cubicBezTo>
                  <a:cubicBezTo>
                    <a:pt x="20602" y="8186"/>
                    <a:pt x="20727" y="4351"/>
                    <a:pt x="18421" y="1895"/>
                  </a:cubicBezTo>
                  <a:cubicBezTo>
                    <a:pt x="17238" y="634"/>
                    <a:pt x="15638" y="0"/>
                    <a:pt x="14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7813175" y="2031550"/>
              <a:ext cx="334600" cy="339000"/>
            </a:xfrm>
            <a:custGeom>
              <a:avLst/>
              <a:gdLst/>
              <a:ahLst/>
              <a:cxnLst/>
              <a:rect l="l" t="t" r="r" b="b"/>
              <a:pathLst>
                <a:path w="13384" h="13560" extrusionOk="0">
                  <a:moveTo>
                    <a:pt x="6266" y="0"/>
                  </a:moveTo>
                  <a:cubicBezTo>
                    <a:pt x="4086" y="1128"/>
                    <a:pt x="1980" y="1955"/>
                    <a:pt x="0" y="2607"/>
                  </a:cubicBezTo>
                  <a:cubicBezTo>
                    <a:pt x="903" y="5739"/>
                    <a:pt x="2507" y="9674"/>
                    <a:pt x="5314" y="13559"/>
                  </a:cubicBezTo>
                  <a:cubicBezTo>
                    <a:pt x="7519" y="12782"/>
                    <a:pt x="9800" y="11805"/>
                    <a:pt x="12156" y="10577"/>
                  </a:cubicBezTo>
                  <a:cubicBezTo>
                    <a:pt x="12557" y="10351"/>
                    <a:pt x="12983" y="10125"/>
                    <a:pt x="13384" y="9900"/>
                  </a:cubicBezTo>
                  <a:cubicBezTo>
                    <a:pt x="9950" y="6567"/>
                    <a:pt x="7695" y="2957"/>
                    <a:pt x="6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072575" y="1672200"/>
              <a:ext cx="535125" cy="493125"/>
            </a:xfrm>
            <a:custGeom>
              <a:avLst/>
              <a:gdLst/>
              <a:ahLst/>
              <a:cxnLst/>
              <a:rect l="l" t="t" r="r" b="b"/>
              <a:pathLst>
                <a:path w="21405" h="19725" extrusionOk="0">
                  <a:moveTo>
                    <a:pt x="11104" y="1"/>
                  </a:moveTo>
                  <a:cubicBezTo>
                    <a:pt x="7466" y="1"/>
                    <a:pt x="4045" y="2197"/>
                    <a:pt x="2657" y="5803"/>
                  </a:cubicBezTo>
                  <a:cubicBezTo>
                    <a:pt x="2632" y="5878"/>
                    <a:pt x="2582" y="5953"/>
                    <a:pt x="2557" y="6003"/>
                  </a:cubicBezTo>
                  <a:cubicBezTo>
                    <a:pt x="0" y="10289"/>
                    <a:pt x="1404" y="15828"/>
                    <a:pt x="5690" y="18409"/>
                  </a:cubicBezTo>
                  <a:cubicBezTo>
                    <a:pt x="7155" y="19299"/>
                    <a:pt x="8778" y="19724"/>
                    <a:pt x="10379" y="19724"/>
                  </a:cubicBezTo>
                  <a:cubicBezTo>
                    <a:pt x="11845" y="19724"/>
                    <a:pt x="13293" y="19368"/>
                    <a:pt x="14587" y="18685"/>
                  </a:cubicBezTo>
                  <a:cubicBezTo>
                    <a:pt x="16016" y="17958"/>
                    <a:pt x="17269" y="16805"/>
                    <a:pt x="18146" y="15326"/>
                  </a:cubicBezTo>
                  <a:cubicBezTo>
                    <a:pt x="18371" y="15001"/>
                    <a:pt x="19073" y="13798"/>
                    <a:pt x="19600" y="12394"/>
                  </a:cubicBezTo>
                  <a:cubicBezTo>
                    <a:pt x="21404" y="7707"/>
                    <a:pt x="19073" y="2419"/>
                    <a:pt x="14386" y="615"/>
                  </a:cubicBezTo>
                  <a:cubicBezTo>
                    <a:pt x="13305" y="198"/>
                    <a:pt x="12195" y="1"/>
                    <a:pt x="1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409975" y="1532975"/>
              <a:ext cx="561075" cy="384800"/>
            </a:xfrm>
            <a:custGeom>
              <a:avLst/>
              <a:gdLst/>
              <a:ahLst/>
              <a:cxnLst/>
              <a:rect l="l" t="t" r="r" b="b"/>
              <a:pathLst>
                <a:path w="22443" h="15392" extrusionOk="0">
                  <a:moveTo>
                    <a:pt x="21640" y="0"/>
                  </a:moveTo>
                  <a:cubicBezTo>
                    <a:pt x="21593" y="0"/>
                    <a:pt x="21544" y="6"/>
                    <a:pt x="21492" y="18"/>
                  </a:cubicBezTo>
                  <a:cubicBezTo>
                    <a:pt x="13723" y="1747"/>
                    <a:pt x="4274" y="7336"/>
                    <a:pt x="264" y="14454"/>
                  </a:cubicBezTo>
                  <a:cubicBezTo>
                    <a:pt x="0" y="14929"/>
                    <a:pt x="427" y="15392"/>
                    <a:pt x="835" y="15392"/>
                  </a:cubicBezTo>
                  <a:cubicBezTo>
                    <a:pt x="1009" y="15392"/>
                    <a:pt x="1179" y="15308"/>
                    <a:pt x="1291" y="15106"/>
                  </a:cubicBezTo>
                  <a:cubicBezTo>
                    <a:pt x="5151" y="8239"/>
                    <a:pt x="14299" y="2875"/>
                    <a:pt x="21743" y="1196"/>
                  </a:cubicBezTo>
                  <a:cubicBezTo>
                    <a:pt x="22443" y="1033"/>
                    <a:pt x="22274" y="0"/>
                    <a:pt x="2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909675" y="1509500"/>
              <a:ext cx="119050" cy="92275"/>
            </a:xfrm>
            <a:custGeom>
              <a:avLst/>
              <a:gdLst/>
              <a:ahLst/>
              <a:cxnLst/>
              <a:rect l="l" t="t" r="r" b="b"/>
              <a:pathLst>
                <a:path w="4762" h="3691" extrusionOk="0">
                  <a:moveTo>
                    <a:pt x="3107" y="1"/>
                  </a:moveTo>
                  <a:cubicBezTo>
                    <a:pt x="3074" y="1"/>
                    <a:pt x="3041" y="2"/>
                    <a:pt x="3008" y="5"/>
                  </a:cubicBezTo>
                  <a:cubicBezTo>
                    <a:pt x="2657" y="5"/>
                    <a:pt x="2281" y="30"/>
                    <a:pt x="1930" y="55"/>
                  </a:cubicBezTo>
                  <a:cubicBezTo>
                    <a:pt x="953" y="105"/>
                    <a:pt x="76" y="732"/>
                    <a:pt x="25" y="1784"/>
                  </a:cubicBezTo>
                  <a:cubicBezTo>
                    <a:pt x="1" y="2666"/>
                    <a:pt x="742" y="3691"/>
                    <a:pt x="1688" y="3691"/>
                  </a:cubicBezTo>
                  <a:cubicBezTo>
                    <a:pt x="1710" y="3691"/>
                    <a:pt x="1732" y="3690"/>
                    <a:pt x="1755" y="3689"/>
                  </a:cubicBezTo>
                  <a:cubicBezTo>
                    <a:pt x="2131" y="3664"/>
                    <a:pt x="2482" y="3639"/>
                    <a:pt x="2832" y="3614"/>
                  </a:cubicBezTo>
                  <a:cubicBezTo>
                    <a:pt x="3810" y="3564"/>
                    <a:pt x="4687" y="2937"/>
                    <a:pt x="4737" y="1884"/>
                  </a:cubicBezTo>
                  <a:cubicBezTo>
                    <a:pt x="4761" y="1013"/>
                    <a:pt x="4037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8697275" y="1264450"/>
              <a:ext cx="134700" cy="104375"/>
            </a:xfrm>
            <a:custGeom>
              <a:avLst/>
              <a:gdLst/>
              <a:ahLst/>
              <a:cxnLst/>
              <a:rect l="l" t="t" r="r" b="b"/>
              <a:pathLst>
                <a:path w="5388" h="4175" extrusionOk="0">
                  <a:moveTo>
                    <a:pt x="3758" y="1"/>
                  </a:moveTo>
                  <a:cubicBezTo>
                    <a:pt x="3717" y="1"/>
                    <a:pt x="3676" y="3"/>
                    <a:pt x="3634" y="7"/>
                  </a:cubicBezTo>
                  <a:cubicBezTo>
                    <a:pt x="2556" y="82"/>
                    <a:pt x="1704" y="408"/>
                    <a:pt x="802" y="1035"/>
                  </a:cubicBezTo>
                  <a:cubicBezTo>
                    <a:pt x="0" y="1611"/>
                    <a:pt x="125" y="2965"/>
                    <a:pt x="727" y="3616"/>
                  </a:cubicBezTo>
                  <a:cubicBezTo>
                    <a:pt x="1084" y="4010"/>
                    <a:pt x="1513" y="4174"/>
                    <a:pt x="1952" y="4174"/>
                  </a:cubicBezTo>
                  <a:cubicBezTo>
                    <a:pt x="2408" y="4174"/>
                    <a:pt x="2875" y="3997"/>
                    <a:pt x="3283" y="3716"/>
                  </a:cubicBezTo>
                  <a:lnTo>
                    <a:pt x="3283" y="3716"/>
                  </a:lnTo>
                  <a:cubicBezTo>
                    <a:pt x="3250" y="3749"/>
                    <a:pt x="3242" y="3768"/>
                    <a:pt x="3259" y="3768"/>
                  </a:cubicBezTo>
                  <a:cubicBezTo>
                    <a:pt x="3278" y="3768"/>
                    <a:pt x="3333" y="3743"/>
                    <a:pt x="3426" y="3687"/>
                  </a:cubicBezTo>
                  <a:lnTo>
                    <a:pt x="3426" y="3687"/>
                  </a:lnTo>
                  <a:cubicBezTo>
                    <a:pt x="3449" y="3681"/>
                    <a:pt x="3477" y="3674"/>
                    <a:pt x="3509" y="3666"/>
                  </a:cubicBezTo>
                  <a:cubicBezTo>
                    <a:pt x="3633" y="3631"/>
                    <a:pt x="3957" y="3595"/>
                    <a:pt x="3853" y="3595"/>
                  </a:cubicBezTo>
                  <a:cubicBezTo>
                    <a:pt x="3810" y="3595"/>
                    <a:pt x="3694" y="3602"/>
                    <a:pt x="3459" y="3616"/>
                  </a:cubicBezTo>
                  <a:cubicBezTo>
                    <a:pt x="4436" y="3541"/>
                    <a:pt x="5313" y="2965"/>
                    <a:pt x="5363" y="1887"/>
                  </a:cubicBezTo>
                  <a:cubicBezTo>
                    <a:pt x="5387" y="1047"/>
                    <a:pt x="4677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8327100" y="1319050"/>
              <a:ext cx="431650" cy="547075"/>
            </a:xfrm>
            <a:custGeom>
              <a:avLst/>
              <a:gdLst/>
              <a:ahLst/>
              <a:cxnLst/>
              <a:rect l="l" t="t" r="r" b="b"/>
              <a:pathLst>
                <a:path w="17266" h="21883" extrusionOk="0">
                  <a:moveTo>
                    <a:pt x="16403" y="0"/>
                  </a:moveTo>
                  <a:cubicBezTo>
                    <a:pt x="16310" y="0"/>
                    <a:pt x="16212" y="24"/>
                    <a:pt x="16110" y="79"/>
                  </a:cubicBezTo>
                  <a:cubicBezTo>
                    <a:pt x="8115" y="4490"/>
                    <a:pt x="3078" y="12660"/>
                    <a:pt x="170" y="21132"/>
                  </a:cubicBezTo>
                  <a:cubicBezTo>
                    <a:pt x="1" y="21578"/>
                    <a:pt x="380" y="21883"/>
                    <a:pt x="756" y="21883"/>
                  </a:cubicBezTo>
                  <a:cubicBezTo>
                    <a:pt x="992" y="21883"/>
                    <a:pt x="1227" y="21763"/>
                    <a:pt x="1323" y="21482"/>
                  </a:cubicBezTo>
                  <a:cubicBezTo>
                    <a:pt x="4130" y="13337"/>
                    <a:pt x="8967" y="5417"/>
                    <a:pt x="16687" y="1157"/>
                  </a:cubicBezTo>
                  <a:cubicBezTo>
                    <a:pt x="17265" y="835"/>
                    <a:pt x="16946" y="0"/>
                    <a:pt x="16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218550" y="2251475"/>
              <a:ext cx="157300" cy="73325"/>
            </a:xfrm>
            <a:custGeom>
              <a:avLst/>
              <a:gdLst/>
              <a:ahLst/>
              <a:cxnLst/>
              <a:rect l="l" t="t" r="r" b="b"/>
              <a:pathLst>
                <a:path w="6292" h="2933" extrusionOk="0">
                  <a:moveTo>
                    <a:pt x="6041" y="0"/>
                  </a:moveTo>
                  <a:lnTo>
                    <a:pt x="1" y="1704"/>
                  </a:lnTo>
                  <a:lnTo>
                    <a:pt x="6292" y="2932"/>
                  </a:lnTo>
                  <a:lnTo>
                    <a:pt x="6292" y="293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4" name="Google Shape;2104;p45"/>
          <p:cNvGrpSpPr/>
          <p:nvPr/>
        </p:nvGrpSpPr>
        <p:grpSpPr>
          <a:xfrm>
            <a:off x="297868" y="2150701"/>
            <a:ext cx="972793" cy="2453314"/>
            <a:chOff x="7311860" y="2394389"/>
            <a:chExt cx="1115589" cy="2813433"/>
          </a:xfrm>
        </p:grpSpPr>
        <p:sp>
          <p:nvSpPr>
            <p:cNvPr id="2105" name="Google Shape;2105;p45"/>
            <p:cNvSpPr/>
            <p:nvPr/>
          </p:nvSpPr>
          <p:spPr>
            <a:xfrm>
              <a:off x="7785889" y="3591603"/>
              <a:ext cx="8922" cy="1616219"/>
            </a:xfrm>
            <a:custGeom>
              <a:avLst/>
              <a:gdLst/>
              <a:ahLst/>
              <a:cxnLst/>
              <a:rect l="l" t="t" r="r" b="b"/>
              <a:pathLst>
                <a:path w="269" h="48729" fill="none" extrusionOk="0">
                  <a:moveTo>
                    <a:pt x="1" y="0"/>
                  </a:moveTo>
                  <a:cubicBezTo>
                    <a:pt x="233" y="12401"/>
                    <a:pt x="268" y="38041"/>
                    <a:pt x="108" y="48728"/>
                  </a:cubicBezTo>
                </a:path>
              </a:pathLst>
            </a:custGeom>
            <a:noFill/>
            <a:ln w="22300" cap="flat" cmpd="sng">
              <a:solidFill>
                <a:schemeClr val="dk2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7311860" y="3012830"/>
              <a:ext cx="468159" cy="753964"/>
            </a:xfrm>
            <a:custGeom>
              <a:avLst/>
              <a:gdLst/>
              <a:ahLst/>
              <a:cxnLst/>
              <a:rect l="l" t="t" r="r" b="b"/>
              <a:pathLst>
                <a:path w="14115" h="22732" extrusionOk="0">
                  <a:moveTo>
                    <a:pt x="1" y="0"/>
                  </a:moveTo>
                  <a:cubicBezTo>
                    <a:pt x="1018" y="4229"/>
                    <a:pt x="5853" y="7084"/>
                    <a:pt x="6852" y="11312"/>
                  </a:cubicBezTo>
                  <a:cubicBezTo>
                    <a:pt x="7031" y="12151"/>
                    <a:pt x="7049" y="12989"/>
                    <a:pt x="7227" y="13828"/>
                  </a:cubicBezTo>
                  <a:cubicBezTo>
                    <a:pt x="7441" y="14934"/>
                    <a:pt x="7905" y="15987"/>
                    <a:pt x="8476" y="16968"/>
                  </a:cubicBezTo>
                  <a:cubicBezTo>
                    <a:pt x="9796" y="19252"/>
                    <a:pt x="11920" y="21268"/>
                    <a:pt x="14114" y="22732"/>
                  </a:cubicBezTo>
                  <a:lnTo>
                    <a:pt x="14114" y="18146"/>
                  </a:lnTo>
                  <a:cubicBezTo>
                    <a:pt x="11741" y="16665"/>
                    <a:pt x="9547" y="12989"/>
                    <a:pt x="8654" y="10331"/>
                  </a:cubicBezTo>
                  <a:cubicBezTo>
                    <a:pt x="8030" y="8511"/>
                    <a:pt x="7334" y="6727"/>
                    <a:pt x="6549" y="4960"/>
                  </a:cubicBezTo>
                  <a:cubicBezTo>
                    <a:pt x="6281" y="4354"/>
                    <a:pt x="5978" y="3711"/>
                    <a:pt x="5478" y="3265"/>
                  </a:cubicBezTo>
                  <a:cubicBezTo>
                    <a:pt x="4925" y="2783"/>
                    <a:pt x="4194" y="2569"/>
                    <a:pt x="3516" y="2302"/>
                  </a:cubicBezTo>
                  <a:cubicBezTo>
                    <a:pt x="2213" y="1766"/>
                    <a:pt x="1000" y="98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7792423" y="4509978"/>
              <a:ext cx="310116" cy="295423"/>
            </a:xfrm>
            <a:custGeom>
              <a:avLst/>
              <a:gdLst/>
              <a:ahLst/>
              <a:cxnLst/>
              <a:rect l="l" t="t" r="r" b="b"/>
              <a:pathLst>
                <a:path w="9350" h="8907" extrusionOk="0">
                  <a:moveTo>
                    <a:pt x="7542" y="0"/>
                  </a:moveTo>
                  <a:cubicBezTo>
                    <a:pt x="6611" y="0"/>
                    <a:pt x="5553" y="623"/>
                    <a:pt x="4782" y="1109"/>
                  </a:cubicBezTo>
                  <a:cubicBezTo>
                    <a:pt x="3194" y="2108"/>
                    <a:pt x="1356" y="3875"/>
                    <a:pt x="0" y="5177"/>
                  </a:cubicBezTo>
                  <a:lnTo>
                    <a:pt x="410" y="8906"/>
                  </a:lnTo>
                  <a:cubicBezTo>
                    <a:pt x="1267" y="7675"/>
                    <a:pt x="2980" y="6105"/>
                    <a:pt x="4354" y="4713"/>
                  </a:cubicBezTo>
                  <a:cubicBezTo>
                    <a:pt x="5234" y="3798"/>
                    <a:pt x="6449" y="3284"/>
                    <a:pt x="7723" y="3284"/>
                  </a:cubicBezTo>
                  <a:cubicBezTo>
                    <a:pt x="7765" y="3284"/>
                    <a:pt x="7808" y="3285"/>
                    <a:pt x="7851" y="3286"/>
                  </a:cubicBezTo>
                  <a:cubicBezTo>
                    <a:pt x="8350" y="3286"/>
                    <a:pt x="8868" y="3304"/>
                    <a:pt x="9350" y="3322"/>
                  </a:cubicBezTo>
                  <a:cubicBezTo>
                    <a:pt x="9046" y="2465"/>
                    <a:pt x="8511" y="984"/>
                    <a:pt x="8208" y="128"/>
                  </a:cubicBezTo>
                  <a:cubicBezTo>
                    <a:pt x="7998" y="39"/>
                    <a:pt x="7774" y="0"/>
                    <a:pt x="7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8064629" y="4514190"/>
              <a:ext cx="149154" cy="348027"/>
            </a:xfrm>
            <a:custGeom>
              <a:avLst/>
              <a:gdLst/>
              <a:ahLst/>
              <a:cxnLst/>
              <a:rect l="l" t="t" r="r" b="b"/>
              <a:pathLst>
                <a:path w="4497" h="10493" extrusionOk="0">
                  <a:moveTo>
                    <a:pt x="1" y="1"/>
                  </a:moveTo>
                  <a:lnTo>
                    <a:pt x="1" y="1"/>
                  </a:lnTo>
                  <a:cubicBezTo>
                    <a:pt x="250" y="1000"/>
                    <a:pt x="714" y="2231"/>
                    <a:pt x="1178" y="3266"/>
                  </a:cubicBezTo>
                  <a:cubicBezTo>
                    <a:pt x="1321" y="3569"/>
                    <a:pt x="1464" y="3890"/>
                    <a:pt x="1499" y="4229"/>
                  </a:cubicBezTo>
                  <a:cubicBezTo>
                    <a:pt x="1535" y="4551"/>
                    <a:pt x="1482" y="4872"/>
                    <a:pt x="1446" y="5211"/>
                  </a:cubicBezTo>
                  <a:cubicBezTo>
                    <a:pt x="1196" y="6995"/>
                    <a:pt x="1375" y="8940"/>
                    <a:pt x="2285" y="10492"/>
                  </a:cubicBezTo>
                  <a:cubicBezTo>
                    <a:pt x="2516" y="9315"/>
                    <a:pt x="2998" y="8191"/>
                    <a:pt x="3712" y="7245"/>
                  </a:cubicBezTo>
                  <a:cubicBezTo>
                    <a:pt x="3944" y="6942"/>
                    <a:pt x="4194" y="6638"/>
                    <a:pt x="4336" y="6281"/>
                  </a:cubicBezTo>
                  <a:cubicBezTo>
                    <a:pt x="4497" y="5853"/>
                    <a:pt x="4479" y="5389"/>
                    <a:pt x="4461" y="4925"/>
                  </a:cubicBezTo>
                  <a:cubicBezTo>
                    <a:pt x="4426" y="4176"/>
                    <a:pt x="4390" y="3373"/>
                    <a:pt x="3997" y="2713"/>
                  </a:cubicBezTo>
                  <a:cubicBezTo>
                    <a:pt x="3748" y="2320"/>
                    <a:pt x="3409" y="2017"/>
                    <a:pt x="3052" y="1731"/>
                  </a:cubicBezTo>
                  <a:cubicBezTo>
                    <a:pt x="2160" y="1053"/>
                    <a:pt x="1053" y="37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7602440" y="2394389"/>
              <a:ext cx="264577" cy="1363516"/>
            </a:xfrm>
            <a:custGeom>
              <a:avLst/>
              <a:gdLst/>
              <a:ahLst/>
              <a:cxnLst/>
              <a:rect l="l" t="t" r="r" b="b"/>
              <a:pathLst>
                <a:path w="7977" h="41110" extrusionOk="0">
                  <a:moveTo>
                    <a:pt x="1392" y="0"/>
                  </a:moveTo>
                  <a:cubicBezTo>
                    <a:pt x="1374" y="4086"/>
                    <a:pt x="1339" y="8190"/>
                    <a:pt x="875" y="12258"/>
                  </a:cubicBezTo>
                  <a:cubicBezTo>
                    <a:pt x="554" y="15042"/>
                    <a:pt x="1" y="17843"/>
                    <a:pt x="125" y="20644"/>
                  </a:cubicBezTo>
                  <a:cubicBezTo>
                    <a:pt x="250" y="23695"/>
                    <a:pt x="1142" y="26640"/>
                    <a:pt x="2035" y="29548"/>
                  </a:cubicBezTo>
                  <a:cubicBezTo>
                    <a:pt x="3266" y="33545"/>
                    <a:pt x="4800" y="37095"/>
                    <a:pt x="6031" y="41110"/>
                  </a:cubicBezTo>
                  <a:cubicBezTo>
                    <a:pt x="7976" y="27068"/>
                    <a:pt x="6584" y="13186"/>
                    <a:pt x="1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7949836" y="3846993"/>
              <a:ext cx="477612" cy="366003"/>
            </a:xfrm>
            <a:custGeom>
              <a:avLst/>
              <a:gdLst/>
              <a:ahLst/>
              <a:cxnLst/>
              <a:rect l="l" t="t" r="r" b="b"/>
              <a:pathLst>
                <a:path w="14400" h="11035" extrusionOk="0">
                  <a:moveTo>
                    <a:pt x="4818" y="0"/>
                  </a:moveTo>
                  <a:cubicBezTo>
                    <a:pt x="4018" y="0"/>
                    <a:pt x="3206" y="201"/>
                    <a:pt x="2480" y="543"/>
                  </a:cubicBezTo>
                  <a:cubicBezTo>
                    <a:pt x="1196" y="1132"/>
                    <a:pt x="946" y="1186"/>
                    <a:pt x="0" y="2238"/>
                  </a:cubicBezTo>
                  <a:cubicBezTo>
                    <a:pt x="3248" y="7002"/>
                    <a:pt x="8672" y="10232"/>
                    <a:pt x="14399" y="11035"/>
                  </a:cubicBezTo>
                  <a:cubicBezTo>
                    <a:pt x="12918" y="8002"/>
                    <a:pt x="11116" y="5147"/>
                    <a:pt x="9011" y="2524"/>
                  </a:cubicBezTo>
                  <a:cubicBezTo>
                    <a:pt x="8333" y="1685"/>
                    <a:pt x="7583" y="829"/>
                    <a:pt x="6602" y="383"/>
                  </a:cubicBezTo>
                  <a:cubicBezTo>
                    <a:pt x="6043" y="119"/>
                    <a:pt x="5434" y="0"/>
                    <a:pt x="4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7952788" y="3884539"/>
              <a:ext cx="471675" cy="321957"/>
            </a:xfrm>
            <a:custGeom>
              <a:avLst/>
              <a:gdLst/>
              <a:ahLst/>
              <a:cxnLst/>
              <a:rect l="l" t="t" r="r" b="b"/>
              <a:pathLst>
                <a:path w="14221" h="9707" fill="none" extrusionOk="0">
                  <a:moveTo>
                    <a:pt x="0" y="1213"/>
                  </a:moveTo>
                  <a:cubicBezTo>
                    <a:pt x="2373" y="0"/>
                    <a:pt x="4568" y="910"/>
                    <a:pt x="6227" y="2195"/>
                  </a:cubicBezTo>
                  <a:cubicBezTo>
                    <a:pt x="7887" y="3480"/>
                    <a:pt x="9172" y="5157"/>
                    <a:pt x="10599" y="6709"/>
                  </a:cubicBezTo>
                  <a:cubicBezTo>
                    <a:pt x="11652" y="7869"/>
                    <a:pt x="12847" y="8975"/>
                    <a:pt x="14221" y="9707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7587647" y="3898734"/>
              <a:ext cx="211310" cy="703682"/>
            </a:xfrm>
            <a:custGeom>
              <a:avLst/>
              <a:gdLst/>
              <a:ahLst/>
              <a:cxnLst/>
              <a:rect l="l" t="t" r="r" b="b"/>
              <a:pathLst>
                <a:path w="6371" h="21216" extrusionOk="0">
                  <a:moveTo>
                    <a:pt x="1838" y="0"/>
                  </a:moveTo>
                  <a:cubicBezTo>
                    <a:pt x="1606" y="232"/>
                    <a:pt x="1499" y="429"/>
                    <a:pt x="1357" y="678"/>
                  </a:cubicBezTo>
                  <a:cubicBezTo>
                    <a:pt x="571" y="1874"/>
                    <a:pt x="215" y="3283"/>
                    <a:pt x="0" y="4693"/>
                  </a:cubicBezTo>
                  <a:cubicBezTo>
                    <a:pt x="589" y="5335"/>
                    <a:pt x="821" y="6495"/>
                    <a:pt x="839" y="7369"/>
                  </a:cubicBezTo>
                  <a:cubicBezTo>
                    <a:pt x="1035" y="12490"/>
                    <a:pt x="2445" y="17914"/>
                    <a:pt x="6370" y="21215"/>
                  </a:cubicBezTo>
                  <a:lnTo>
                    <a:pt x="6370" y="20751"/>
                  </a:lnTo>
                  <a:cubicBezTo>
                    <a:pt x="5121" y="17861"/>
                    <a:pt x="3301" y="14453"/>
                    <a:pt x="3337" y="11313"/>
                  </a:cubicBezTo>
                  <a:cubicBezTo>
                    <a:pt x="3337" y="10260"/>
                    <a:pt x="3498" y="9225"/>
                    <a:pt x="3551" y="8190"/>
                  </a:cubicBezTo>
                  <a:cubicBezTo>
                    <a:pt x="3694" y="5371"/>
                    <a:pt x="3087" y="2516"/>
                    <a:pt x="1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7465160" y="3883908"/>
              <a:ext cx="183483" cy="515522"/>
            </a:xfrm>
            <a:custGeom>
              <a:avLst/>
              <a:gdLst/>
              <a:ahLst/>
              <a:cxnLst/>
              <a:rect l="l" t="t" r="r" b="b"/>
              <a:pathLst>
                <a:path w="5532" h="15543" extrusionOk="0">
                  <a:moveTo>
                    <a:pt x="2013" y="1"/>
                  </a:moveTo>
                  <a:cubicBezTo>
                    <a:pt x="1355" y="1"/>
                    <a:pt x="681" y="46"/>
                    <a:pt x="0" y="144"/>
                  </a:cubicBezTo>
                  <a:cubicBezTo>
                    <a:pt x="571" y="3909"/>
                    <a:pt x="607" y="7620"/>
                    <a:pt x="2195" y="11082"/>
                  </a:cubicBezTo>
                  <a:cubicBezTo>
                    <a:pt x="2962" y="12723"/>
                    <a:pt x="3747" y="14454"/>
                    <a:pt x="4443" y="15542"/>
                  </a:cubicBezTo>
                  <a:cubicBezTo>
                    <a:pt x="3408" y="10582"/>
                    <a:pt x="3158" y="5051"/>
                    <a:pt x="5531" y="447"/>
                  </a:cubicBezTo>
                  <a:cubicBezTo>
                    <a:pt x="4466" y="166"/>
                    <a:pt x="3269" y="1"/>
                    <a:pt x="2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7529073" y="3883941"/>
              <a:ext cx="81692" cy="529088"/>
            </a:xfrm>
            <a:custGeom>
              <a:avLst/>
              <a:gdLst/>
              <a:ahLst/>
              <a:cxnLst/>
              <a:rect l="l" t="t" r="r" b="b"/>
              <a:pathLst>
                <a:path w="2463" h="15952" fill="none" extrusionOk="0">
                  <a:moveTo>
                    <a:pt x="839" y="0"/>
                  </a:moveTo>
                  <a:cubicBezTo>
                    <a:pt x="0" y="5175"/>
                    <a:pt x="482" y="11081"/>
                    <a:pt x="2462" y="15952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7878825" y="3569016"/>
              <a:ext cx="177546" cy="352239"/>
            </a:xfrm>
            <a:custGeom>
              <a:avLst/>
              <a:gdLst/>
              <a:ahLst/>
              <a:cxnLst/>
              <a:rect l="l" t="t" r="r" b="b"/>
              <a:pathLst>
                <a:path w="5353" h="10620" extrusionOk="0">
                  <a:moveTo>
                    <a:pt x="3723" y="0"/>
                  </a:moveTo>
                  <a:cubicBezTo>
                    <a:pt x="3269" y="0"/>
                    <a:pt x="2840" y="291"/>
                    <a:pt x="2569" y="645"/>
                  </a:cubicBezTo>
                  <a:cubicBezTo>
                    <a:pt x="2266" y="1038"/>
                    <a:pt x="321" y="4571"/>
                    <a:pt x="0" y="5963"/>
                  </a:cubicBezTo>
                  <a:cubicBezTo>
                    <a:pt x="89" y="6337"/>
                    <a:pt x="89" y="6658"/>
                    <a:pt x="161" y="7015"/>
                  </a:cubicBezTo>
                  <a:cubicBezTo>
                    <a:pt x="250" y="7336"/>
                    <a:pt x="321" y="7658"/>
                    <a:pt x="428" y="7961"/>
                  </a:cubicBezTo>
                  <a:cubicBezTo>
                    <a:pt x="535" y="8246"/>
                    <a:pt x="660" y="8532"/>
                    <a:pt x="803" y="8799"/>
                  </a:cubicBezTo>
                  <a:cubicBezTo>
                    <a:pt x="1178" y="9513"/>
                    <a:pt x="1481" y="10156"/>
                    <a:pt x="2141" y="10619"/>
                  </a:cubicBezTo>
                  <a:cubicBezTo>
                    <a:pt x="2552" y="10423"/>
                    <a:pt x="4175" y="7533"/>
                    <a:pt x="4300" y="7229"/>
                  </a:cubicBezTo>
                  <a:cubicBezTo>
                    <a:pt x="5121" y="5142"/>
                    <a:pt x="5299" y="4731"/>
                    <a:pt x="5335" y="2715"/>
                  </a:cubicBezTo>
                  <a:cubicBezTo>
                    <a:pt x="5353" y="2198"/>
                    <a:pt x="5353" y="1662"/>
                    <a:pt x="5157" y="1181"/>
                  </a:cubicBezTo>
                  <a:cubicBezTo>
                    <a:pt x="4960" y="681"/>
                    <a:pt x="4318" y="39"/>
                    <a:pt x="3801" y="3"/>
                  </a:cubicBezTo>
                  <a:cubicBezTo>
                    <a:pt x="3775" y="1"/>
                    <a:pt x="3749" y="0"/>
                    <a:pt x="37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6" name="Google Shape;2116;p45"/>
            <p:cNvGrpSpPr/>
            <p:nvPr/>
          </p:nvGrpSpPr>
          <p:grpSpPr>
            <a:xfrm>
              <a:off x="7905425" y="3576213"/>
              <a:ext cx="142687" cy="277579"/>
              <a:chOff x="7905425" y="3576213"/>
              <a:chExt cx="142687" cy="277579"/>
            </a:xfrm>
          </p:grpSpPr>
          <p:sp>
            <p:nvSpPr>
              <p:cNvPr id="2117" name="Google Shape;2117;p45"/>
              <p:cNvSpPr/>
              <p:nvPr/>
            </p:nvSpPr>
            <p:spPr>
              <a:xfrm>
                <a:off x="7909007" y="3576213"/>
                <a:ext cx="100630" cy="203018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6121" fill="none" extrusionOk="0">
                    <a:moveTo>
                      <a:pt x="0" y="6120"/>
                    </a:moveTo>
                    <a:lnTo>
                      <a:pt x="3033" y="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5"/>
              <p:cNvSpPr/>
              <p:nvPr/>
            </p:nvSpPr>
            <p:spPr>
              <a:xfrm>
                <a:off x="7923203" y="3608751"/>
                <a:ext cx="118972" cy="245041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7388" fill="none" extrusionOk="0">
                    <a:moveTo>
                      <a:pt x="0" y="7387"/>
                    </a:moveTo>
                    <a:lnTo>
                      <a:pt x="3587" y="1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5"/>
              <p:cNvSpPr/>
              <p:nvPr/>
            </p:nvSpPr>
            <p:spPr>
              <a:xfrm>
                <a:off x="7958692" y="3609945"/>
                <a:ext cx="89420" cy="69851"/>
              </a:xfrm>
              <a:custGeom>
                <a:avLst/>
                <a:gdLst/>
                <a:ahLst/>
                <a:cxnLst/>
                <a:rect l="l" t="t" r="r" b="b"/>
                <a:pathLst>
                  <a:path w="2696" h="2106" fill="none" extrusionOk="0">
                    <a:moveTo>
                      <a:pt x="1" y="0"/>
                    </a:moveTo>
                    <a:cubicBezTo>
                      <a:pt x="929" y="660"/>
                      <a:pt x="1839" y="1356"/>
                      <a:pt x="2695" y="2106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5"/>
              <p:cNvSpPr/>
              <p:nvPr/>
            </p:nvSpPr>
            <p:spPr>
              <a:xfrm>
                <a:off x="7929107" y="3660824"/>
                <a:ext cx="113665" cy="86435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06" fill="none" extrusionOk="0">
                    <a:moveTo>
                      <a:pt x="1" y="1"/>
                    </a:moveTo>
                    <a:cubicBezTo>
                      <a:pt x="786" y="500"/>
                      <a:pt x="1535" y="1036"/>
                      <a:pt x="2267" y="1624"/>
                    </a:cubicBezTo>
                    <a:cubicBezTo>
                      <a:pt x="2659" y="1946"/>
                      <a:pt x="3034" y="2267"/>
                      <a:pt x="3426" y="2606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5"/>
              <p:cNvSpPr/>
              <p:nvPr/>
            </p:nvSpPr>
            <p:spPr>
              <a:xfrm>
                <a:off x="7910168" y="3711736"/>
                <a:ext cx="109519" cy="94129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2838" fill="none" extrusionOk="0">
                    <a:moveTo>
                      <a:pt x="1" y="0"/>
                    </a:moveTo>
                    <a:cubicBezTo>
                      <a:pt x="233" y="196"/>
                      <a:pt x="482" y="393"/>
                      <a:pt x="714" y="589"/>
                    </a:cubicBezTo>
                    <a:cubicBezTo>
                      <a:pt x="1589" y="1321"/>
                      <a:pt x="2463" y="2034"/>
                      <a:pt x="3302" y="2837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5"/>
              <p:cNvSpPr/>
              <p:nvPr/>
            </p:nvSpPr>
            <p:spPr>
              <a:xfrm>
                <a:off x="7905425" y="3777407"/>
                <a:ext cx="87032" cy="74594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249" fill="none" extrusionOk="0">
                    <a:moveTo>
                      <a:pt x="1" y="1"/>
                    </a:moveTo>
                    <a:cubicBezTo>
                      <a:pt x="947" y="821"/>
                      <a:pt x="1660" y="1428"/>
                      <a:pt x="2624" y="2249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3" name="Google Shape;2123;p45"/>
            <p:cNvSpPr/>
            <p:nvPr/>
          </p:nvSpPr>
          <p:spPr>
            <a:xfrm>
              <a:off x="7779986" y="3439497"/>
              <a:ext cx="172836" cy="746302"/>
            </a:xfrm>
            <a:custGeom>
              <a:avLst/>
              <a:gdLst/>
              <a:ahLst/>
              <a:cxnLst/>
              <a:rect l="l" t="t" r="r" b="b"/>
              <a:pathLst>
                <a:path w="5211" h="22501" extrusionOk="0">
                  <a:moveTo>
                    <a:pt x="5210" y="1"/>
                  </a:moveTo>
                  <a:cubicBezTo>
                    <a:pt x="4532" y="2606"/>
                    <a:pt x="3587" y="5104"/>
                    <a:pt x="2695" y="7655"/>
                  </a:cubicBezTo>
                  <a:cubicBezTo>
                    <a:pt x="2249" y="8904"/>
                    <a:pt x="1749" y="10153"/>
                    <a:pt x="1392" y="11438"/>
                  </a:cubicBezTo>
                  <a:cubicBezTo>
                    <a:pt x="446" y="14828"/>
                    <a:pt x="0" y="19520"/>
                    <a:pt x="571" y="22500"/>
                  </a:cubicBezTo>
                  <a:lnTo>
                    <a:pt x="5121" y="14524"/>
                  </a:lnTo>
                  <a:cubicBezTo>
                    <a:pt x="3801" y="12419"/>
                    <a:pt x="3319" y="9832"/>
                    <a:pt x="3783" y="7405"/>
                  </a:cubicBezTo>
                  <a:cubicBezTo>
                    <a:pt x="3979" y="6335"/>
                    <a:pt x="4372" y="5300"/>
                    <a:pt x="4639" y="4247"/>
                  </a:cubicBezTo>
                  <a:cubicBezTo>
                    <a:pt x="5014" y="2855"/>
                    <a:pt x="5210" y="1428"/>
                    <a:pt x="5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4"/>
          <p:cNvGrpSpPr/>
          <p:nvPr/>
        </p:nvGrpSpPr>
        <p:grpSpPr>
          <a:xfrm>
            <a:off x="-54725" y="1849472"/>
            <a:ext cx="9198470" cy="3205869"/>
            <a:chOff x="-54725" y="1849472"/>
            <a:chExt cx="9198470" cy="3205869"/>
          </a:xfrm>
        </p:grpSpPr>
        <p:sp>
          <p:nvSpPr>
            <p:cNvPr id="141" name="Google Shape;141;p4"/>
            <p:cNvSpPr/>
            <p:nvPr/>
          </p:nvSpPr>
          <p:spPr>
            <a:xfrm>
              <a:off x="-54725" y="1849472"/>
              <a:ext cx="9198470" cy="3205869"/>
            </a:xfrm>
            <a:custGeom>
              <a:avLst/>
              <a:gdLst/>
              <a:ahLst/>
              <a:cxnLst/>
              <a:rect l="l" t="t" r="r" b="b"/>
              <a:pathLst>
                <a:path w="316779" h="82086" extrusionOk="0">
                  <a:moveTo>
                    <a:pt x="39988" y="0"/>
                  </a:moveTo>
                  <a:cubicBezTo>
                    <a:pt x="25914" y="0"/>
                    <a:pt x="11585" y="8508"/>
                    <a:pt x="4015" y="20546"/>
                  </a:cubicBezTo>
                  <a:cubicBezTo>
                    <a:pt x="0" y="26916"/>
                    <a:pt x="196" y="30360"/>
                    <a:pt x="196" y="37533"/>
                  </a:cubicBezTo>
                  <a:lnTo>
                    <a:pt x="196" y="79249"/>
                  </a:lnTo>
                  <a:lnTo>
                    <a:pt x="316778" y="82086"/>
                  </a:lnTo>
                  <a:lnTo>
                    <a:pt x="316778" y="14302"/>
                  </a:lnTo>
                  <a:cubicBezTo>
                    <a:pt x="312193" y="14194"/>
                    <a:pt x="307607" y="14070"/>
                    <a:pt x="303004" y="13963"/>
                  </a:cubicBezTo>
                  <a:cubicBezTo>
                    <a:pt x="301292" y="13920"/>
                    <a:pt x="299570" y="13879"/>
                    <a:pt x="297847" y="13879"/>
                  </a:cubicBezTo>
                  <a:cubicBezTo>
                    <a:pt x="293035" y="13879"/>
                    <a:pt x="288227" y="14200"/>
                    <a:pt x="283680" y="15711"/>
                  </a:cubicBezTo>
                  <a:cubicBezTo>
                    <a:pt x="268907" y="20618"/>
                    <a:pt x="259932" y="36962"/>
                    <a:pt x="244890" y="40994"/>
                  </a:cubicBezTo>
                  <a:cubicBezTo>
                    <a:pt x="234845" y="43688"/>
                    <a:pt x="223568" y="40352"/>
                    <a:pt x="214058" y="44580"/>
                  </a:cubicBezTo>
                  <a:cubicBezTo>
                    <a:pt x="206118" y="48113"/>
                    <a:pt x="200302" y="56267"/>
                    <a:pt x="191826" y="58373"/>
                  </a:cubicBezTo>
                  <a:cubicBezTo>
                    <a:pt x="190468" y="58712"/>
                    <a:pt x="189162" y="58869"/>
                    <a:pt x="187901" y="58869"/>
                  </a:cubicBezTo>
                  <a:cubicBezTo>
                    <a:pt x="176158" y="58869"/>
                    <a:pt x="168379" y="45273"/>
                    <a:pt x="159888" y="38764"/>
                  </a:cubicBezTo>
                  <a:cubicBezTo>
                    <a:pt x="156994" y="36539"/>
                    <a:pt x="153401" y="35588"/>
                    <a:pt x="149747" y="35588"/>
                  </a:cubicBezTo>
                  <a:cubicBezTo>
                    <a:pt x="147745" y="35588"/>
                    <a:pt x="145726" y="35873"/>
                    <a:pt x="143794" y="36391"/>
                  </a:cubicBezTo>
                  <a:cubicBezTo>
                    <a:pt x="136960" y="38246"/>
                    <a:pt x="130501" y="42100"/>
                    <a:pt x="123293" y="42422"/>
                  </a:cubicBezTo>
                  <a:cubicBezTo>
                    <a:pt x="123082" y="42431"/>
                    <a:pt x="122875" y="42436"/>
                    <a:pt x="122672" y="42436"/>
                  </a:cubicBezTo>
                  <a:cubicBezTo>
                    <a:pt x="113614" y="42436"/>
                    <a:pt x="112172" y="33265"/>
                    <a:pt x="104790" y="29932"/>
                  </a:cubicBezTo>
                  <a:cubicBezTo>
                    <a:pt x="98902" y="27273"/>
                    <a:pt x="91943" y="28986"/>
                    <a:pt x="85645" y="27505"/>
                  </a:cubicBezTo>
                  <a:cubicBezTo>
                    <a:pt x="74957" y="25007"/>
                    <a:pt x="68837" y="14730"/>
                    <a:pt x="61093" y="7896"/>
                  </a:cubicBezTo>
                  <a:cubicBezTo>
                    <a:pt x="54823" y="2386"/>
                    <a:pt x="47441" y="0"/>
                    <a:pt x="39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" name="Google Shape;142;p4"/>
            <p:cNvGrpSpPr/>
            <p:nvPr/>
          </p:nvGrpSpPr>
          <p:grpSpPr>
            <a:xfrm>
              <a:off x="220100" y="2421150"/>
              <a:ext cx="8653600" cy="2015700"/>
              <a:chOff x="220100" y="2421150"/>
              <a:chExt cx="8653600" cy="2015700"/>
            </a:xfrm>
          </p:grpSpPr>
          <p:sp>
            <p:nvSpPr>
              <p:cNvPr id="143" name="Google Shape;143;p4"/>
              <p:cNvSpPr/>
              <p:nvPr/>
            </p:nvSpPr>
            <p:spPr>
              <a:xfrm>
                <a:off x="892000" y="2421150"/>
                <a:ext cx="289625" cy="25485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0194" extrusionOk="0">
                    <a:moveTo>
                      <a:pt x="0" y="0"/>
                    </a:moveTo>
                    <a:cubicBezTo>
                      <a:pt x="5044" y="1008"/>
                      <a:pt x="6983" y="7896"/>
                      <a:pt x="11585" y="10194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" name="Google Shape;144;p4"/>
              <p:cNvSpPr/>
              <p:nvPr/>
            </p:nvSpPr>
            <p:spPr>
              <a:xfrm>
                <a:off x="590800" y="2477739"/>
                <a:ext cx="1390150" cy="904900"/>
              </a:xfrm>
              <a:custGeom>
                <a:avLst/>
                <a:gdLst/>
                <a:ahLst/>
                <a:cxnLst/>
                <a:rect l="l" t="t" r="r" b="b"/>
                <a:pathLst>
                  <a:path w="55606" h="36196" extrusionOk="0">
                    <a:moveTo>
                      <a:pt x="0" y="516"/>
                    </a:moveTo>
                    <a:cubicBezTo>
                      <a:pt x="2431" y="-24"/>
                      <a:pt x="5819" y="-470"/>
                      <a:pt x="7414" y="1443"/>
                    </a:cubicBezTo>
                    <a:cubicBezTo>
                      <a:pt x="11842" y="6756"/>
                      <a:pt x="10353" y="16122"/>
                      <a:pt x="15755" y="20442"/>
                    </a:cubicBezTo>
                    <a:cubicBezTo>
                      <a:pt x="22621" y="25933"/>
                      <a:pt x="32324" y="26366"/>
                      <a:pt x="40778" y="28782"/>
                    </a:cubicBezTo>
                    <a:cubicBezTo>
                      <a:pt x="46091" y="30301"/>
                      <a:pt x="50662" y="33727"/>
                      <a:pt x="55606" y="36196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5" name="Google Shape;145;p4"/>
              <p:cNvSpPr/>
              <p:nvPr/>
            </p:nvSpPr>
            <p:spPr>
              <a:xfrm>
                <a:off x="301200" y="2872950"/>
                <a:ext cx="2027275" cy="1077350"/>
              </a:xfrm>
              <a:custGeom>
                <a:avLst/>
                <a:gdLst/>
                <a:ahLst/>
                <a:cxnLst/>
                <a:rect l="l" t="t" r="r" b="b"/>
                <a:pathLst>
                  <a:path w="81091" h="43094" extrusionOk="0">
                    <a:moveTo>
                      <a:pt x="0" y="0"/>
                    </a:moveTo>
                    <a:cubicBezTo>
                      <a:pt x="9741" y="0"/>
                      <a:pt x="17790" y="8117"/>
                      <a:pt x="25949" y="13438"/>
                    </a:cubicBezTo>
                    <a:cubicBezTo>
                      <a:pt x="30040" y="16106"/>
                      <a:pt x="35315" y="16258"/>
                      <a:pt x="39850" y="18072"/>
                    </a:cubicBezTo>
                    <a:cubicBezTo>
                      <a:pt x="45938" y="20507"/>
                      <a:pt x="49022" y="27457"/>
                      <a:pt x="53288" y="32436"/>
                    </a:cubicBezTo>
                    <a:cubicBezTo>
                      <a:pt x="59747" y="39972"/>
                      <a:pt x="74073" y="36076"/>
                      <a:pt x="81091" y="43094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" name="Google Shape;146;p4"/>
              <p:cNvSpPr/>
              <p:nvPr/>
            </p:nvSpPr>
            <p:spPr>
              <a:xfrm>
                <a:off x="220100" y="3255225"/>
                <a:ext cx="1413300" cy="810925"/>
              </a:xfrm>
              <a:custGeom>
                <a:avLst/>
                <a:gdLst/>
                <a:ahLst/>
                <a:cxnLst/>
                <a:rect l="l" t="t" r="r" b="b"/>
                <a:pathLst>
                  <a:path w="56532" h="32437" extrusionOk="0">
                    <a:moveTo>
                      <a:pt x="0" y="0"/>
                    </a:moveTo>
                    <a:cubicBezTo>
                      <a:pt x="10485" y="3932"/>
                      <a:pt x="20860" y="8346"/>
                      <a:pt x="30583" y="13902"/>
                    </a:cubicBezTo>
                    <a:cubicBezTo>
                      <a:pt x="39812" y="19176"/>
                      <a:pt x="47029" y="27675"/>
                      <a:pt x="56532" y="32437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4"/>
              <p:cNvSpPr/>
              <p:nvPr/>
            </p:nvSpPr>
            <p:spPr>
              <a:xfrm>
                <a:off x="417050" y="3927125"/>
                <a:ext cx="8572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17145" extrusionOk="0">
                    <a:moveTo>
                      <a:pt x="0" y="0"/>
                    </a:moveTo>
                    <a:cubicBezTo>
                      <a:pt x="4464" y="406"/>
                      <a:pt x="9017" y="-272"/>
                      <a:pt x="13438" y="464"/>
                    </a:cubicBezTo>
                    <a:cubicBezTo>
                      <a:pt x="17340" y="1114"/>
                      <a:pt x="18479" y="6566"/>
                      <a:pt x="20852" y="9731"/>
                    </a:cubicBezTo>
                    <a:cubicBezTo>
                      <a:pt x="23921" y="13824"/>
                      <a:pt x="29713" y="14859"/>
                      <a:pt x="34290" y="17145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4"/>
              <p:cNvSpPr/>
              <p:nvPr/>
            </p:nvSpPr>
            <p:spPr>
              <a:xfrm>
                <a:off x="2710775" y="3452175"/>
                <a:ext cx="1911425" cy="556050"/>
              </a:xfrm>
              <a:custGeom>
                <a:avLst/>
                <a:gdLst/>
                <a:ahLst/>
                <a:cxnLst/>
                <a:rect l="l" t="t" r="r" b="b"/>
                <a:pathLst>
                  <a:path w="76457" h="22242" extrusionOk="0">
                    <a:moveTo>
                      <a:pt x="0" y="0"/>
                    </a:moveTo>
                    <a:cubicBezTo>
                      <a:pt x="5267" y="1506"/>
                      <a:pt x="8388" y="7049"/>
                      <a:pt x="12511" y="10657"/>
                    </a:cubicBezTo>
                    <a:cubicBezTo>
                      <a:pt x="17197" y="14757"/>
                      <a:pt x="22822" y="17956"/>
                      <a:pt x="28729" y="19925"/>
                    </a:cubicBezTo>
                    <a:cubicBezTo>
                      <a:pt x="43840" y="24962"/>
                      <a:pt x="65194" y="10979"/>
                      <a:pt x="76457" y="22242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4"/>
              <p:cNvSpPr/>
              <p:nvPr/>
            </p:nvSpPr>
            <p:spPr>
              <a:xfrm>
                <a:off x="2629675" y="4089325"/>
                <a:ext cx="1042600" cy="266425"/>
              </a:xfrm>
              <a:custGeom>
                <a:avLst/>
                <a:gdLst/>
                <a:ahLst/>
                <a:cxnLst/>
                <a:rect l="l" t="t" r="r" b="b"/>
                <a:pathLst>
                  <a:path w="41704" h="10657" extrusionOk="0">
                    <a:moveTo>
                      <a:pt x="0" y="0"/>
                    </a:moveTo>
                    <a:cubicBezTo>
                      <a:pt x="9796" y="3917"/>
                      <a:pt x="19729" y="7898"/>
                      <a:pt x="30119" y="9731"/>
                    </a:cubicBezTo>
                    <a:cubicBezTo>
                      <a:pt x="33934" y="10404"/>
                      <a:pt x="38238" y="8926"/>
                      <a:pt x="41704" y="10657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0" name="Google Shape;150;p4"/>
              <p:cNvSpPr/>
              <p:nvPr/>
            </p:nvSpPr>
            <p:spPr>
              <a:xfrm>
                <a:off x="5966000" y="2872950"/>
                <a:ext cx="2907700" cy="1448050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57922" extrusionOk="0">
                    <a:moveTo>
                      <a:pt x="0" y="57922"/>
                    </a:moveTo>
                    <a:cubicBezTo>
                      <a:pt x="8849" y="49073"/>
                      <a:pt x="21861" y="44092"/>
                      <a:pt x="34290" y="42631"/>
                    </a:cubicBezTo>
                    <a:cubicBezTo>
                      <a:pt x="45811" y="41277"/>
                      <a:pt x="57740" y="43387"/>
                      <a:pt x="69043" y="40777"/>
                    </a:cubicBezTo>
                    <a:cubicBezTo>
                      <a:pt x="75849" y="39205"/>
                      <a:pt x="80856" y="33241"/>
                      <a:pt x="86188" y="28729"/>
                    </a:cubicBezTo>
                    <a:cubicBezTo>
                      <a:pt x="92033" y="23782"/>
                      <a:pt x="98549" y="19418"/>
                      <a:pt x="103333" y="13438"/>
                    </a:cubicBezTo>
                    <a:cubicBezTo>
                      <a:pt x="107223" y="8576"/>
                      <a:pt x="110738" y="2782"/>
                      <a:pt x="116308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1" name="Google Shape;151;p4"/>
              <p:cNvSpPr/>
              <p:nvPr/>
            </p:nvSpPr>
            <p:spPr>
              <a:xfrm>
                <a:off x="7726825" y="2803450"/>
                <a:ext cx="834100" cy="637125"/>
              </a:xfrm>
              <a:custGeom>
                <a:avLst/>
                <a:gdLst/>
                <a:ahLst/>
                <a:cxnLst/>
                <a:rect l="l" t="t" r="r" b="b"/>
                <a:pathLst>
                  <a:path w="33364" h="25485" extrusionOk="0">
                    <a:moveTo>
                      <a:pt x="0" y="25485"/>
                    </a:moveTo>
                    <a:cubicBezTo>
                      <a:pt x="8960" y="14735"/>
                      <a:pt x="23463" y="9890"/>
                      <a:pt x="33364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2" name="Google Shape;152;p4"/>
              <p:cNvSpPr/>
              <p:nvPr/>
            </p:nvSpPr>
            <p:spPr>
              <a:xfrm>
                <a:off x="7495150" y="3880800"/>
                <a:ext cx="1378550" cy="556050"/>
              </a:xfrm>
              <a:custGeom>
                <a:avLst/>
                <a:gdLst/>
                <a:ahLst/>
                <a:cxnLst/>
                <a:rect l="l" t="t" r="r" b="b"/>
                <a:pathLst>
                  <a:path w="55142" h="22242" extrusionOk="0">
                    <a:moveTo>
                      <a:pt x="0" y="22242"/>
                    </a:moveTo>
                    <a:cubicBezTo>
                      <a:pt x="10527" y="18733"/>
                      <a:pt x="21041" y="14876"/>
                      <a:pt x="31973" y="12974"/>
                    </a:cubicBezTo>
                    <a:cubicBezTo>
                      <a:pt x="36843" y="12127"/>
                      <a:pt x="41938" y="13858"/>
                      <a:pt x="46801" y="12974"/>
                    </a:cubicBezTo>
                    <a:cubicBezTo>
                      <a:pt x="51859" y="12055"/>
                      <a:pt x="53514" y="4877"/>
                      <a:pt x="55142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720000" y="546453"/>
            <a:ext cx="7710900" cy="5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5" name="Google Shape;155;p4"/>
          <p:cNvGrpSpPr/>
          <p:nvPr/>
        </p:nvGrpSpPr>
        <p:grpSpPr>
          <a:xfrm>
            <a:off x="-54725" y="4599549"/>
            <a:ext cx="9280415" cy="543860"/>
            <a:chOff x="-54725" y="4599549"/>
            <a:chExt cx="9280415" cy="543860"/>
          </a:xfrm>
        </p:grpSpPr>
        <p:sp>
          <p:nvSpPr>
            <p:cNvPr id="156" name="Google Shape;156;p4"/>
            <p:cNvSpPr/>
            <p:nvPr/>
          </p:nvSpPr>
          <p:spPr>
            <a:xfrm>
              <a:off x="-54725" y="4599549"/>
              <a:ext cx="9280415" cy="543860"/>
            </a:xfrm>
            <a:custGeom>
              <a:avLst/>
              <a:gdLst/>
              <a:ahLst/>
              <a:cxnLst/>
              <a:rect l="l" t="t" r="r" b="b"/>
              <a:pathLst>
                <a:path w="323952" h="57704" extrusionOk="0">
                  <a:moveTo>
                    <a:pt x="714" y="1"/>
                  </a:moveTo>
                  <a:lnTo>
                    <a:pt x="714" y="1"/>
                  </a:lnTo>
                  <a:cubicBezTo>
                    <a:pt x="0" y="9208"/>
                    <a:pt x="1374" y="54064"/>
                    <a:pt x="857" y="57704"/>
                  </a:cubicBezTo>
                  <a:lnTo>
                    <a:pt x="322221" y="57704"/>
                  </a:lnTo>
                  <a:cubicBezTo>
                    <a:pt x="322506" y="56205"/>
                    <a:pt x="322809" y="35900"/>
                    <a:pt x="323095" y="34401"/>
                  </a:cubicBezTo>
                  <a:cubicBezTo>
                    <a:pt x="323951" y="29959"/>
                    <a:pt x="322881" y="24749"/>
                    <a:pt x="322167" y="20270"/>
                  </a:cubicBezTo>
                  <a:cubicBezTo>
                    <a:pt x="304271" y="18950"/>
                    <a:pt x="286642" y="14792"/>
                    <a:pt x="268978" y="12134"/>
                  </a:cubicBezTo>
                  <a:cubicBezTo>
                    <a:pt x="251064" y="9422"/>
                    <a:pt x="235291" y="4123"/>
                    <a:pt x="217163" y="3248"/>
                  </a:cubicBezTo>
                  <a:cubicBezTo>
                    <a:pt x="216344" y="3209"/>
                    <a:pt x="215522" y="3190"/>
                    <a:pt x="214698" y="3190"/>
                  </a:cubicBezTo>
                  <a:cubicBezTo>
                    <a:pt x="198075" y="3190"/>
                    <a:pt x="180508" y="10899"/>
                    <a:pt x="164188" y="12259"/>
                  </a:cubicBezTo>
                  <a:cubicBezTo>
                    <a:pt x="162986" y="12360"/>
                    <a:pt x="161790" y="12406"/>
                    <a:pt x="160600" y="12406"/>
                  </a:cubicBezTo>
                  <a:cubicBezTo>
                    <a:pt x="148513" y="12406"/>
                    <a:pt x="137032" y="7571"/>
                    <a:pt x="125256" y="5264"/>
                  </a:cubicBezTo>
                  <a:cubicBezTo>
                    <a:pt x="117148" y="3664"/>
                    <a:pt x="110904" y="2870"/>
                    <a:pt x="104287" y="2870"/>
                  </a:cubicBezTo>
                  <a:cubicBezTo>
                    <a:pt x="99764" y="2870"/>
                    <a:pt x="95067" y="3241"/>
                    <a:pt x="89481" y="3980"/>
                  </a:cubicBezTo>
                  <a:cubicBezTo>
                    <a:pt x="78099" y="5492"/>
                    <a:pt x="61843" y="12148"/>
                    <a:pt x="49959" y="12148"/>
                  </a:cubicBezTo>
                  <a:cubicBezTo>
                    <a:pt x="49641" y="12148"/>
                    <a:pt x="49326" y="12144"/>
                    <a:pt x="49014" y="12134"/>
                  </a:cubicBezTo>
                  <a:cubicBezTo>
                    <a:pt x="32563" y="11581"/>
                    <a:pt x="16790" y="2856"/>
                    <a:pt x="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254850" y="4785902"/>
              <a:ext cx="1737675" cy="65700"/>
            </a:xfrm>
            <a:custGeom>
              <a:avLst/>
              <a:gdLst/>
              <a:ahLst/>
              <a:cxnLst/>
              <a:rect l="l" t="t" r="r" b="b"/>
              <a:pathLst>
                <a:path w="69507" h="2628" extrusionOk="0">
                  <a:moveTo>
                    <a:pt x="0" y="866"/>
                  </a:moveTo>
                  <a:cubicBezTo>
                    <a:pt x="10259" y="4283"/>
                    <a:pt x="21698" y="1665"/>
                    <a:pt x="32437" y="403"/>
                  </a:cubicBezTo>
                  <a:cubicBezTo>
                    <a:pt x="44710" y="-1040"/>
                    <a:pt x="57273" y="2612"/>
                    <a:pt x="69507" y="86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" name="Google Shape;158;p4"/>
            <p:cNvSpPr/>
            <p:nvPr/>
          </p:nvSpPr>
          <p:spPr>
            <a:xfrm>
              <a:off x="2143125" y="4965932"/>
              <a:ext cx="1529150" cy="96475"/>
            </a:xfrm>
            <a:custGeom>
              <a:avLst/>
              <a:gdLst/>
              <a:ahLst/>
              <a:cxnLst/>
              <a:rect l="l" t="t" r="r" b="b"/>
              <a:pathLst>
                <a:path w="61166" h="3859" extrusionOk="0">
                  <a:moveTo>
                    <a:pt x="0" y="616"/>
                  </a:moveTo>
                  <a:cubicBezTo>
                    <a:pt x="6562" y="-1259"/>
                    <a:pt x="13580" y="2015"/>
                    <a:pt x="20389" y="2469"/>
                  </a:cubicBezTo>
                  <a:cubicBezTo>
                    <a:pt x="33959" y="3374"/>
                    <a:pt x="47566" y="3859"/>
                    <a:pt x="61166" y="385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9" name="Google Shape;159;p4"/>
            <p:cNvSpPr/>
            <p:nvPr/>
          </p:nvSpPr>
          <p:spPr>
            <a:xfrm>
              <a:off x="2930875" y="4766482"/>
              <a:ext cx="1088925" cy="110575"/>
            </a:xfrm>
            <a:custGeom>
              <a:avLst/>
              <a:gdLst/>
              <a:ahLst/>
              <a:cxnLst/>
              <a:rect l="l" t="t" r="r" b="b"/>
              <a:pathLst>
                <a:path w="43557" h="4423" extrusionOk="0">
                  <a:moveTo>
                    <a:pt x="0" y="2106"/>
                  </a:moveTo>
                  <a:cubicBezTo>
                    <a:pt x="13364" y="-3622"/>
                    <a:pt x="29017" y="4423"/>
                    <a:pt x="43557" y="44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0" name="Google Shape;160;p4"/>
            <p:cNvSpPr/>
            <p:nvPr/>
          </p:nvSpPr>
          <p:spPr>
            <a:xfrm>
              <a:off x="4367350" y="4998764"/>
              <a:ext cx="440200" cy="17300"/>
            </a:xfrm>
            <a:custGeom>
              <a:avLst/>
              <a:gdLst/>
              <a:ahLst/>
              <a:cxnLst/>
              <a:rect l="l" t="t" r="r" b="b"/>
              <a:pathLst>
                <a:path w="17608" h="692" extrusionOk="0">
                  <a:moveTo>
                    <a:pt x="0" y="692"/>
                  </a:moveTo>
                  <a:cubicBezTo>
                    <a:pt x="5757" y="-461"/>
                    <a:pt x="11737" y="228"/>
                    <a:pt x="17608" y="22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1" name="Google Shape;161;p4"/>
            <p:cNvSpPr/>
            <p:nvPr/>
          </p:nvSpPr>
          <p:spPr>
            <a:xfrm>
              <a:off x="4367350" y="4810114"/>
              <a:ext cx="1193200" cy="55350"/>
            </a:xfrm>
            <a:custGeom>
              <a:avLst/>
              <a:gdLst/>
              <a:ahLst/>
              <a:cxnLst/>
              <a:rect l="l" t="t" r="r" b="b"/>
              <a:pathLst>
                <a:path w="47728" h="2214" extrusionOk="0">
                  <a:moveTo>
                    <a:pt x="0" y="2214"/>
                  </a:moveTo>
                  <a:cubicBezTo>
                    <a:pt x="9393" y="-347"/>
                    <a:pt x="19645" y="-621"/>
                    <a:pt x="29192" y="1287"/>
                  </a:cubicBezTo>
                  <a:cubicBezTo>
                    <a:pt x="35258" y="2499"/>
                    <a:pt x="41858" y="260"/>
                    <a:pt x="47728" y="22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5340425" y="4992900"/>
              <a:ext cx="1204800" cy="34750"/>
            </a:xfrm>
            <a:custGeom>
              <a:avLst/>
              <a:gdLst/>
              <a:ahLst/>
              <a:cxnLst/>
              <a:rect l="l" t="t" r="r" b="b"/>
              <a:pathLst>
                <a:path w="48192" h="1390" extrusionOk="0">
                  <a:moveTo>
                    <a:pt x="0" y="1390"/>
                  </a:moveTo>
                  <a:cubicBezTo>
                    <a:pt x="16071" y="1390"/>
                    <a:pt x="32121" y="0"/>
                    <a:pt x="4819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5769050" y="4819125"/>
              <a:ext cx="1216375" cy="23175"/>
            </a:xfrm>
            <a:custGeom>
              <a:avLst/>
              <a:gdLst/>
              <a:ahLst/>
              <a:cxnLst/>
              <a:rect l="l" t="t" r="r" b="b"/>
              <a:pathLst>
                <a:path w="48655" h="927" extrusionOk="0">
                  <a:moveTo>
                    <a:pt x="0" y="0"/>
                  </a:moveTo>
                  <a:cubicBezTo>
                    <a:pt x="16221" y="0"/>
                    <a:pt x="32434" y="927"/>
                    <a:pt x="48655" y="927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1088950" y="4992900"/>
              <a:ext cx="474950" cy="36325"/>
            </a:xfrm>
            <a:custGeom>
              <a:avLst/>
              <a:gdLst/>
              <a:ahLst/>
              <a:cxnLst/>
              <a:rect l="l" t="t" r="r" b="b"/>
              <a:pathLst>
                <a:path w="18998" h="1453" extrusionOk="0">
                  <a:moveTo>
                    <a:pt x="0" y="927"/>
                  </a:moveTo>
                  <a:cubicBezTo>
                    <a:pt x="6321" y="440"/>
                    <a:pt x="13326" y="2833"/>
                    <a:pt x="189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4"/>
            <p:cNvSpPr/>
            <p:nvPr/>
          </p:nvSpPr>
          <p:spPr>
            <a:xfrm>
              <a:off x="7101275" y="4921120"/>
              <a:ext cx="1031025" cy="106525"/>
            </a:xfrm>
            <a:custGeom>
              <a:avLst/>
              <a:gdLst/>
              <a:ahLst/>
              <a:cxnLst/>
              <a:rect l="l" t="t" r="r" b="b"/>
              <a:pathLst>
                <a:path w="41241" h="4261" extrusionOk="0">
                  <a:moveTo>
                    <a:pt x="0" y="4261"/>
                  </a:moveTo>
                  <a:cubicBezTo>
                    <a:pt x="9065" y="-274"/>
                    <a:pt x="19984" y="91"/>
                    <a:pt x="30120" y="91"/>
                  </a:cubicBezTo>
                  <a:cubicBezTo>
                    <a:pt x="33840" y="91"/>
                    <a:pt x="37712" y="2193"/>
                    <a:pt x="41241" y="101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4"/>
            <p:cNvSpPr/>
            <p:nvPr/>
          </p:nvSpPr>
          <p:spPr>
            <a:xfrm>
              <a:off x="8074375" y="4992900"/>
              <a:ext cx="764575" cy="81100"/>
            </a:xfrm>
            <a:custGeom>
              <a:avLst/>
              <a:gdLst/>
              <a:ahLst/>
              <a:cxnLst/>
              <a:rect l="l" t="t" r="r" b="b"/>
              <a:pathLst>
                <a:path w="30583" h="3244" extrusionOk="0">
                  <a:moveTo>
                    <a:pt x="0" y="3244"/>
                  </a:moveTo>
                  <a:cubicBezTo>
                    <a:pt x="8791" y="-2030"/>
                    <a:pt x="21412" y="4581"/>
                    <a:pt x="3058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8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48"/>
          <p:cNvGrpSpPr/>
          <p:nvPr/>
        </p:nvGrpSpPr>
        <p:grpSpPr>
          <a:xfrm rot="-681558" flipH="1">
            <a:off x="8409092" y="3670641"/>
            <a:ext cx="587957" cy="605930"/>
            <a:chOff x="7025133" y="2151940"/>
            <a:chExt cx="1076251" cy="1109149"/>
          </a:xfrm>
        </p:grpSpPr>
        <p:sp>
          <p:nvSpPr>
            <p:cNvPr id="2166" name="Google Shape;2166;p48"/>
            <p:cNvSpPr/>
            <p:nvPr/>
          </p:nvSpPr>
          <p:spPr>
            <a:xfrm>
              <a:off x="7025133" y="2545014"/>
              <a:ext cx="862538" cy="716076"/>
            </a:xfrm>
            <a:custGeom>
              <a:avLst/>
              <a:gdLst/>
              <a:ahLst/>
              <a:cxnLst/>
              <a:rect l="l" t="t" r="r" b="b"/>
              <a:pathLst>
                <a:path w="27844" h="23116" extrusionOk="0">
                  <a:moveTo>
                    <a:pt x="6182" y="1"/>
                  </a:moveTo>
                  <a:cubicBezTo>
                    <a:pt x="6034" y="1"/>
                    <a:pt x="5889" y="5"/>
                    <a:pt x="5745" y="12"/>
                  </a:cubicBezTo>
                  <a:cubicBezTo>
                    <a:pt x="3405" y="194"/>
                    <a:pt x="2068" y="1501"/>
                    <a:pt x="1186" y="3234"/>
                  </a:cubicBezTo>
                  <a:cubicBezTo>
                    <a:pt x="274" y="4966"/>
                    <a:pt x="1" y="6790"/>
                    <a:pt x="943" y="8766"/>
                  </a:cubicBezTo>
                  <a:cubicBezTo>
                    <a:pt x="1186" y="9252"/>
                    <a:pt x="1490" y="9769"/>
                    <a:pt x="1885" y="10286"/>
                  </a:cubicBezTo>
                  <a:cubicBezTo>
                    <a:pt x="2280" y="10802"/>
                    <a:pt x="2767" y="11319"/>
                    <a:pt x="3344" y="11897"/>
                  </a:cubicBezTo>
                  <a:cubicBezTo>
                    <a:pt x="4530" y="13021"/>
                    <a:pt x="6049" y="14237"/>
                    <a:pt x="8056" y="15635"/>
                  </a:cubicBezTo>
                  <a:cubicBezTo>
                    <a:pt x="12007" y="18401"/>
                    <a:pt x="15837" y="20651"/>
                    <a:pt x="19089" y="21958"/>
                  </a:cubicBezTo>
                  <a:cubicBezTo>
                    <a:pt x="20892" y="22689"/>
                    <a:pt x="22532" y="23115"/>
                    <a:pt x="23878" y="23115"/>
                  </a:cubicBezTo>
                  <a:cubicBezTo>
                    <a:pt x="24938" y="23115"/>
                    <a:pt x="25816" y="22851"/>
                    <a:pt x="26445" y="22261"/>
                  </a:cubicBezTo>
                  <a:cubicBezTo>
                    <a:pt x="27843" y="20954"/>
                    <a:pt x="27661" y="18128"/>
                    <a:pt x="25898" y="14723"/>
                  </a:cubicBezTo>
                  <a:cubicBezTo>
                    <a:pt x="25016" y="13021"/>
                    <a:pt x="23770" y="11167"/>
                    <a:pt x="22098" y="9343"/>
                  </a:cubicBezTo>
                  <a:cubicBezTo>
                    <a:pt x="20457" y="7520"/>
                    <a:pt x="18451" y="5726"/>
                    <a:pt x="16141" y="4085"/>
                  </a:cubicBezTo>
                  <a:cubicBezTo>
                    <a:pt x="13861" y="2474"/>
                    <a:pt x="11825" y="1410"/>
                    <a:pt x="10092" y="802"/>
                  </a:cubicBezTo>
                  <a:cubicBezTo>
                    <a:pt x="9241" y="468"/>
                    <a:pt x="8451" y="255"/>
                    <a:pt x="7721" y="134"/>
                  </a:cubicBezTo>
                  <a:cubicBezTo>
                    <a:pt x="7164" y="41"/>
                    <a:pt x="6660" y="1"/>
                    <a:pt x="61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8"/>
            <p:cNvSpPr/>
            <p:nvPr/>
          </p:nvSpPr>
          <p:spPr>
            <a:xfrm>
              <a:off x="7115526" y="2649749"/>
              <a:ext cx="678903" cy="533092"/>
            </a:xfrm>
            <a:custGeom>
              <a:avLst/>
              <a:gdLst/>
              <a:ahLst/>
              <a:cxnLst/>
              <a:rect l="l" t="t" r="r" b="b"/>
              <a:pathLst>
                <a:path w="21916" h="17209" extrusionOk="0">
                  <a:moveTo>
                    <a:pt x="7617" y="0"/>
                  </a:moveTo>
                  <a:cubicBezTo>
                    <a:pt x="7601" y="0"/>
                    <a:pt x="7585" y="2"/>
                    <a:pt x="7569" y="5"/>
                  </a:cubicBezTo>
                  <a:cubicBezTo>
                    <a:pt x="7417" y="66"/>
                    <a:pt x="7326" y="187"/>
                    <a:pt x="7356" y="370"/>
                  </a:cubicBezTo>
                  <a:cubicBezTo>
                    <a:pt x="7569" y="1251"/>
                    <a:pt x="7782" y="2133"/>
                    <a:pt x="7964" y="3014"/>
                  </a:cubicBezTo>
                  <a:cubicBezTo>
                    <a:pt x="8177" y="3895"/>
                    <a:pt x="8359" y="4777"/>
                    <a:pt x="8511" y="5658"/>
                  </a:cubicBezTo>
                  <a:cubicBezTo>
                    <a:pt x="5928" y="3865"/>
                    <a:pt x="3223" y="2224"/>
                    <a:pt x="457" y="704"/>
                  </a:cubicBezTo>
                  <a:cubicBezTo>
                    <a:pt x="418" y="675"/>
                    <a:pt x="372" y="661"/>
                    <a:pt x="327" y="661"/>
                  </a:cubicBezTo>
                  <a:cubicBezTo>
                    <a:pt x="231" y="661"/>
                    <a:pt x="133" y="722"/>
                    <a:pt x="92" y="826"/>
                  </a:cubicBezTo>
                  <a:cubicBezTo>
                    <a:pt x="1" y="947"/>
                    <a:pt x="61" y="1129"/>
                    <a:pt x="183" y="1190"/>
                  </a:cubicBezTo>
                  <a:cubicBezTo>
                    <a:pt x="2007" y="2193"/>
                    <a:pt x="3800" y="3257"/>
                    <a:pt x="5533" y="4382"/>
                  </a:cubicBezTo>
                  <a:cubicBezTo>
                    <a:pt x="3739" y="4777"/>
                    <a:pt x="1976" y="5202"/>
                    <a:pt x="274" y="5719"/>
                  </a:cubicBezTo>
                  <a:cubicBezTo>
                    <a:pt x="122" y="5750"/>
                    <a:pt x="31" y="5902"/>
                    <a:pt x="61" y="6054"/>
                  </a:cubicBezTo>
                  <a:cubicBezTo>
                    <a:pt x="85" y="6173"/>
                    <a:pt x="184" y="6255"/>
                    <a:pt x="300" y="6255"/>
                  </a:cubicBezTo>
                  <a:cubicBezTo>
                    <a:pt x="331" y="6255"/>
                    <a:pt x="363" y="6249"/>
                    <a:pt x="396" y="6236"/>
                  </a:cubicBezTo>
                  <a:cubicBezTo>
                    <a:pt x="2280" y="5689"/>
                    <a:pt x="4226" y="5233"/>
                    <a:pt x="6201" y="4807"/>
                  </a:cubicBezTo>
                  <a:cubicBezTo>
                    <a:pt x="7995" y="5962"/>
                    <a:pt x="9758" y="7209"/>
                    <a:pt x="11490" y="8485"/>
                  </a:cubicBezTo>
                  <a:cubicBezTo>
                    <a:pt x="10578" y="8637"/>
                    <a:pt x="9667" y="8789"/>
                    <a:pt x="8785" y="8911"/>
                  </a:cubicBezTo>
                  <a:cubicBezTo>
                    <a:pt x="7873" y="9093"/>
                    <a:pt x="6992" y="9245"/>
                    <a:pt x="6141" y="9427"/>
                  </a:cubicBezTo>
                  <a:cubicBezTo>
                    <a:pt x="5989" y="9458"/>
                    <a:pt x="5867" y="9610"/>
                    <a:pt x="5897" y="9762"/>
                  </a:cubicBezTo>
                  <a:cubicBezTo>
                    <a:pt x="5924" y="9894"/>
                    <a:pt x="6020" y="9980"/>
                    <a:pt x="6144" y="9980"/>
                  </a:cubicBezTo>
                  <a:cubicBezTo>
                    <a:pt x="6163" y="9980"/>
                    <a:pt x="6182" y="9979"/>
                    <a:pt x="6201" y="9975"/>
                  </a:cubicBezTo>
                  <a:cubicBezTo>
                    <a:pt x="8147" y="9579"/>
                    <a:pt x="10122" y="9245"/>
                    <a:pt x="12098" y="8972"/>
                  </a:cubicBezTo>
                  <a:cubicBezTo>
                    <a:pt x="13831" y="10279"/>
                    <a:pt x="15472" y="11646"/>
                    <a:pt x="17083" y="13075"/>
                  </a:cubicBezTo>
                  <a:cubicBezTo>
                    <a:pt x="15259" y="13197"/>
                    <a:pt x="13466" y="13379"/>
                    <a:pt x="11673" y="13592"/>
                  </a:cubicBezTo>
                  <a:cubicBezTo>
                    <a:pt x="11521" y="13622"/>
                    <a:pt x="11399" y="13744"/>
                    <a:pt x="11429" y="13896"/>
                  </a:cubicBezTo>
                  <a:cubicBezTo>
                    <a:pt x="11429" y="14032"/>
                    <a:pt x="11551" y="14143"/>
                    <a:pt x="11686" y="14143"/>
                  </a:cubicBezTo>
                  <a:cubicBezTo>
                    <a:pt x="11702" y="14143"/>
                    <a:pt x="11718" y="14142"/>
                    <a:pt x="11733" y="14139"/>
                  </a:cubicBezTo>
                  <a:cubicBezTo>
                    <a:pt x="12706" y="14017"/>
                    <a:pt x="13679" y="13926"/>
                    <a:pt x="14682" y="13835"/>
                  </a:cubicBezTo>
                  <a:cubicBezTo>
                    <a:pt x="15685" y="13744"/>
                    <a:pt x="16688" y="13652"/>
                    <a:pt x="17691" y="13592"/>
                  </a:cubicBezTo>
                  <a:cubicBezTo>
                    <a:pt x="18937" y="14747"/>
                    <a:pt x="20214" y="15902"/>
                    <a:pt x="21399" y="17118"/>
                  </a:cubicBezTo>
                  <a:cubicBezTo>
                    <a:pt x="21460" y="17178"/>
                    <a:pt x="21536" y="17209"/>
                    <a:pt x="21608" y="17209"/>
                  </a:cubicBezTo>
                  <a:cubicBezTo>
                    <a:pt x="21680" y="17209"/>
                    <a:pt x="21749" y="17178"/>
                    <a:pt x="21794" y="17118"/>
                  </a:cubicBezTo>
                  <a:cubicBezTo>
                    <a:pt x="21916" y="17026"/>
                    <a:pt x="21916" y="16844"/>
                    <a:pt x="21794" y="16722"/>
                  </a:cubicBezTo>
                  <a:cubicBezTo>
                    <a:pt x="19728" y="14655"/>
                    <a:pt x="17569" y="12680"/>
                    <a:pt x="15320" y="10826"/>
                  </a:cubicBezTo>
                  <a:cubicBezTo>
                    <a:pt x="15107" y="8850"/>
                    <a:pt x="14864" y="6844"/>
                    <a:pt x="14530" y="4868"/>
                  </a:cubicBezTo>
                  <a:cubicBezTo>
                    <a:pt x="14530" y="4686"/>
                    <a:pt x="14378" y="4595"/>
                    <a:pt x="14195" y="4595"/>
                  </a:cubicBezTo>
                  <a:cubicBezTo>
                    <a:pt x="14043" y="4625"/>
                    <a:pt x="13952" y="4777"/>
                    <a:pt x="13983" y="4929"/>
                  </a:cubicBezTo>
                  <a:cubicBezTo>
                    <a:pt x="14256" y="6722"/>
                    <a:pt x="14499" y="8516"/>
                    <a:pt x="14682" y="10309"/>
                  </a:cubicBezTo>
                  <a:cubicBezTo>
                    <a:pt x="12919" y="8850"/>
                    <a:pt x="11065" y="7452"/>
                    <a:pt x="9180" y="6114"/>
                  </a:cubicBezTo>
                  <a:cubicBezTo>
                    <a:pt x="8815" y="4169"/>
                    <a:pt x="8390" y="2224"/>
                    <a:pt x="7934" y="248"/>
                  </a:cubicBezTo>
                  <a:cubicBezTo>
                    <a:pt x="7880" y="112"/>
                    <a:pt x="7752" y="0"/>
                    <a:pt x="7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7483693" y="2151940"/>
              <a:ext cx="617691" cy="1002680"/>
            </a:xfrm>
            <a:custGeom>
              <a:avLst/>
              <a:gdLst/>
              <a:ahLst/>
              <a:cxnLst/>
              <a:rect l="l" t="t" r="r" b="b"/>
              <a:pathLst>
                <a:path w="19940" h="32368" extrusionOk="0">
                  <a:moveTo>
                    <a:pt x="7238" y="1"/>
                  </a:moveTo>
                  <a:cubicBezTo>
                    <a:pt x="6554" y="1"/>
                    <a:pt x="5863" y="110"/>
                    <a:pt x="5168" y="300"/>
                  </a:cubicBezTo>
                  <a:cubicBezTo>
                    <a:pt x="3131" y="847"/>
                    <a:pt x="1459" y="1941"/>
                    <a:pt x="730" y="4342"/>
                  </a:cubicBezTo>
                  <a:cubicBezTo>
                    <a:pt x="0" y="6713"/>
                    <a:pt x="183" y="10421"/>
                    <a:pt x="2189" y="15984"/>
                  </a:cubicBezTo>
                  <a:cubicBezTo>
                    <a:pt x="4195" y="21516"/>
                    <a:pt x="7113" y="26105"/>
                    <a:pt x="9970" y="28963"/>
                  </a:cubicBezTo>
                  <a:cubicBezTo>
                    <a:pt x="12166" y="31159"/>
                    <a:pt x="14308" y="32367"/>
                    <a:pt x="16024" y="32367"/>
                  </a:cubicBezTo>
                  <a:cubicBezTo>
                    <a:pt x="16541" y="32367"/>
                    <a:pt x="17019" y="32258"/>
                    <a:pt x="17448" y="32033"/>
                  </a:cubicBezTo>
                  <a:cubicBezTo>
                    <a:pt x="19302" y="31090"/>
                    <a:pt x="19940" y="28233"/>
                    <a:pt x="19666" y="24434"/>
                  </a:cubicBezTo>
                  <a:cubicBezTo>
                    <a:pt x="19362" y="20604"/>
                    <a:pt x="18238" y="15832"/>
                    <a:pt x="16384" y="10816"/>
                  </a:cubicBezTo>
                  <a:cubicBezTo>
                    <a:pt x="14590" y="5771"/>
                    <a:pt x="12858" y="2883"/>
                    <a:pt x="11004" y="1363"/>
                  </a:cubicBezTo>
                  <a:cubicBezTo>
                    <a:pt x="9792" y="390"/>
                    <a:pt x="8528" y="1"/>
                    <a:pt x="7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7538307" y="2227463"/>
              <a:ext cx="455741" cy="845004"/>
            </a:xfrm>
            <a:custGeom>
              <a:avLst/>
              <a:gdLst/>
              <a:ahLst/>
              <a:cxnLst/>
              <a:rect l="l" t="t" r="r" b="b"/>
              <a:pathLst>
                <a:path w="14712" h="27278" extrusionOk="0">
                  <a:moveTo>
                    <a:pt x="4082" y="1"/>
                  </a:moveTo>
                  <a:cubicBezTo>
                    <a:pt x="4049" y="1"/>
                    <a:pt x="4015" y="7"/>
                    <a:pt x="3982" y="20"/>
                  </a:cubicBezTo>
                  <a:cubicBezTo>
                    <a:pt x="3830" y="50"/>
                    <a:pt x="3739" y="232"/>
                    <a:pt x="3769" y="384"/>
                  </a:cubicBezTo>
                  <a:cubicBezTo>
                    <a:pt x="4377" y="2512"/>
                    <a:pt x="5046" y="4670"/>
                    <a:pt x="5745" y="6767"/>
                  </a:cubicBezTo>
                  <a:cubicBezTo>
                    <a:pt x="3982" y="5886"/>
                    <a:pt x="2250" y="4974"/>
                    <a:pt x="487" y="4001"/>
                  </a:cubicBezTo>
                  <a:cubicBezTo>
                    <a:pt x="438" y="3972"/>
                    <a:pt x="386" y="3959"/>
                    <a:pt x="336" y="3959"/>
                  </a:cubicBezTo>
                  <a:cubicBezTo>
                    <a:pt x="230" y="3959"/>
                    <a:pt x="133" y="4020"/>
                    <a:pt x="92" y="4123"/>
                  </a:cubicBezTo>
                  <a:cubicBezTo>
                    <a:pt x="0" y="4275"/>
                    <a:pt x="61" y="4457"/>
                    <a:pt x="213" y="4549"/>
                  </a:cubicBezTo>
                  <a:cubicBezTo>
                    <a:pt x="2128" y="5612"/>
                    <a:pt x="4073" y="6615"/>
                    <a:pt x="6019" y="7588"/>
                  </a:cubicBezTo>
                  <a:cubicBezTo>
                    <a:pt x="6779" y="9777"/>
                    <a:pt x="7569" y="11965"/>
                    <a:pt x="8390" y="14123"/>
                  </a:cubicBezTo>
                  <a:lnTo>
                    <a:pt x="5684" y="12907"/>
                  </a:lnTo>
                  <a:lnTo>
                    <a:pt x="3010" y="11600"/>
                  </a:lnTo>
                  <a:cubicBezTo>
                    <a:pt x="2970" y="11585"/>
                    <a:pt x="2929" y="11577"/>
                    <a:pt x="2888" y="11577"/>
                  </a:cubicBezTo>
                  <a:cubicBezTo>
                    <a:pt x="2771" y="11577"/>
                    <a:pt x="2659" y="11640"/>
                    <a:pt x="2614" y="11752"/>
                  </a:cubicBezTo>
                  <a:cubicBezTo>
                    <a:pt x="2523" y="11904"/>
                    <a:pt x="2584" y="12087"/>
                    <a:pt x="2766" y="12178"/>
                  </a:cubicBezTo>
                  <a:cubicBezTo>
                    <a:pt x="4742" y="13120"/>
                    <a:pt x="6718" y="14062"/>
                    <a:pt x="8694" y="14913"/>
                  </a:cubicBezTo>
                  <a:cubicBezTo>
                    <a:pt x="9545" y="17072"/>
                    <a:pt x="10456" y="19199"/>
                    <a:pt x="11399" y="21327"/>
                  </a:cubicBezTo>
                  <a:cubicBezTo>
                    <a:pt x="9545" y="20628"/>
                    <a:pt x="7721" y="19868"/>
                    <a:pt x="5867" y="19078"/>
                  </a:cubicBezTo>
                  <a:cubicBezTo>
                    <a:pt x="5827" y="19062"/>
                    <a:pt x="5786" y="19054"/>
                    <a:pt x="5745" y="19054"/>
                  </a:cubicBezTo>
                  <a:cubicBezTo>
                    <a:pt x="5629" y="19054"/>
                    <a:pt x="5517" y="19117"/>
                    <a:pt x="5472" y="19230"/>
                  </a:cubicBezTo>
                  <a:cubicBezTo>
                    <a:pt x="5411" y="19412"/>
                    <a:pt x="5502" y="19594"/>
                    <a:pt x="5654" y="19655"/>
                  </a:cubicBezTo>
                  <a:cubicBezTo>
                    <a:pt x="6657" y="20081"/>
                    <a:pt x="7690" y="20506"/>
                    <a:pt x="8694" y="20932"/>
                  </a:cubicBezTo>
                  <a:cubicBezTo>
                    <a:pt x="9697" y="21327"/>
                    <a:pt x="10730" y="21722"/>
                    <a:pt x="11733" y="22117"/>
                  </a:cubicBezTo>
                  <a:cubicBezTo>
                    <a:pt x="12493" y="23789"/>
                    <a:pt x="13283" y="25461"/>
                    <a:pt x="14104" y="27102"/>
                  </a:cubicBezTo>
                  <a:cubicBezTo>
                    <a:pt x="14149" y="27215"/>
                    <a:pt x="14261" y="27277"/>
                    <a:pt x="14378" y="27277"/>
                  </a:cubicBezTo>
                  <a:cubicBezTo>
                    <a:pt x="14419" y="27277"/>
                    <a:pt x="14460" y="27270"/>
                    <a:pt x="14499" y="27254"/>
                  </a:cubicBezTo>
                  <a:cubicBezTo>
                    <a:pt x="14651" y="27163"/>
                    <a:pt x="14712" y="27011"/>
                    <a:pt x="14621" y="26859"/>
                  </a:cubicBezTo>
                  <a:cubicBezTo>
                    <a:pt x="13253" y="24032"/>
                    <a:pt x="11946" y="21175"/>
                    <a:pt x="10730" y="18318"/>
                  </a:cubicBezTo>
                  <a:cubicBezTo>
                    <a:pt x="11551" y="16342"/>
                    <a:pt x="12371" y="14397"/>
                    <a:pt x="13253" y="12512"/>
                  </a:cubicBezTo>
                  <a:cubicBezTo>
                    <a:pt x="13314" y="12360"/>
                    <a:pt x="13253" y="12178"/>
                    <a:pt x="13101" y="12117"/>
                  </a:cubicBezTo>
                  <a:cubicBezTo>
                    <a:pt x="13076" y="12112"/>
                    <a:pt x="13049" y="12109"/>
                    <a:pt x="13023" y="12109"/>
                  </a:cubicBezTo>
                  <a:cubicBezTo>
                    <a:pt x="12892" y="12109"/>
                    <a:pt x="12756" y="12173"/>
                    <a:pt x="12706" y="12299"/>
                  </a:cubicBezTo>
                  <a:cubicBezTo>
                    <a:pt x="11915" y="14002"/>
                    <a:pt x="11156" y="15765"/>
                    <a:pt x="10396" y="17527"/>
                  </a:cubicBezTo>
                  <a:cubicBezTo>
                    <a:pt x="9453" y="15248"/>
                    <a:pt x="8572" y="12938"/>
                    <a:pt x="7721" y="10628"/>
                  </a:cubicBezTo>
                  <a:cubicBezTo>
                    <a:pt x="8633" y="8713"/>
                    <a:pt x="9575" y="6828"/>
                    <a:pt x="10548" y="4974"/>
                  </a:cubicBezTo>
                  <a:cubicBezTo>
                    <a:pt x="10608" y="4822"/>
                    <a:pt x="10548" y="4640"/>
                    <a:pt x="10396" y="4579"/>
                  </a:cubicBezTo>
                  <a:cubicBezTo>
                    <a:pt x="10355" y="4563"/>
                    <a:pt x="10312" y="4555"/>
                    <a:pt x="10270" y="4555"/>
                  </a:cubicBezTo>
                  <a:cubicBezTo>
                    <a:pt x="10155" y="4555"/>
                    <a:pt x="10045" y="4612"/>
                    <a:pt x="10001" y="4701"/>
                  </a:cubicBezTo>
                  <a:lnTo>
                    <a:pt x="8694" y="7254"/>
                  </a:lnTo>
                  <a:lnTo>
                    <a:pt x="7447" y="9837"/>
                  </a:lnTo>
                  <a:cubicBezTo>
                    <a:pt x="6323" y="6646"/>
                    <a:pt x="5289" y="3454"/>
                    <a:pt x="4347" y="202"/>
                  </a:cubicBezTo>
                  <a:cubicBezTo>
                    <a:pt x="4323" y="82"/>
                    <a:pt x="4205" y="1"/>
                    <a:pt x="4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8"/>
            <p:cNvSpPr/>
            <p:nvPr/>
          </p:nvSpPr>
          <p:spPr>
            <a:xfrm>
              <a:off x="7258642" y="2432937"/>
              <a:ext cx="741075" cy="825241"/>
            </a:xfrm>
            <a:custGeom>
              <a:avLst/>
              <a:gdLst/>
              <a:ahLst/>
              <a:cxnLst/>
              <a:rect l="l" t="t" r="r" b="b"/>
              <a:pathLst>
                <a:path w="23923" h="26640" extrusionOk="0">
                  <a:moveTo>
                    <a:pt x="1166" y="0"/>
                  </a:moveTo>
                  <a:cubicBezTo>
                    <a:pt x="772" y="0"/>
                    <a:pt x="383" y="15"/>
                    <a:pt x="1" y="43"/>
                  </a:cubicBezTo>
                  <a:cubicBezTo>
                    <a:pt x="1794" y="2262"/>
                    <a:pt x="3709" y="4481"/>
                    <a:pt x="5654" y="6700"/>
                  </a:cubicBezTo>
                  <a:cubicBezTo>
                    <a:pt x="7630" y="8919"/>
                    <a:pt x="9606" y="11168"/>
                    <a:pt x="11582" y="13417"/>
                  </a:cubicBezTo>
                  <a:cubicBezTo>
                    <a:pt x="13557" y="15667"/>
                    <a:pt x="15533" y="17946"/>
                    <a:pt x="17478" y="20165"/>
                  </a:cubicBezTo>
                  <a:cubicBezTo>
                    <a:pt x="19424" y="22384"/>
                    <a:pt x="21339" y="24572"/>
                    <a:pt x="23345" y="26639"/>
                  </a:cubicBezTo>
                  <a:cubicBezTo>
                    <a:pt x="23922" y="23843"/>
                    <a:pt x="23740" y="20591"/>
                    <a:pt x="22737" y="17338"/>
                  </a:cubicBezTo>
                  <a:cubicBezTo>
                    <a:pt x="21764" y="14086"/>
                    <a:pt x="19971" y="10864"/>
                    <a:pt x="17600" y="8128"/>
                  </a:cubicBezTo>
                  <a:cubicBezTo>
                    <a:pt x="15199" y="5423"/>
                    <a:pt x="12250" y="3235"/>
                    <a:pt x="9150" y="1837"/>
                  </a:cubicBezTo>
                  <a:cubicBezTo>
                    <a:pt x="6465" y="599"/>
                    <a:pt x="3711" y="0"/>
                    <a:pt x="1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8"/>
            <p:cNvSpPr/>
            <p:nvPr/>
          </p:nvSpPr>
          <p:spPr>
            <a:xfrm>
              <a:off x="7353743" y="2481355"/>
              <a:ext cx="593250" cy="676084"/>
            </a:xfrm>
            <a:custGeom>
              <a:avLst/>
              <a:gdLst/>
              <a:ahLst/>
              <a:cxnLst/>
              <a:rect l="l" t="t" r="r" b="b"/>
              <a:pathLst>
                <a:path w="19151" h="21825" extrusionOk="0">
                  <a:moveTo>
                    <a:pt x="1" y="0"/>
                  </a:moveTo>
                  <a:lnTo>
                    <a:pt x="1" y="0"/>
                  </a:lnTo>
                  <a:cubicBezTo>
                    <a:pt x="3527" y="2097"/>
                    <a:pt x="7721" y="5441"/>
                    <a:pt x="11247" y="9453"/>
                  </a:cubicBezTo>
                  <a:cubicBezTo>
                    <a:pt x="14743" y="13465"/>
                    <a:pt x="17509" y="18055"/>
                    <a:pt x="19150" y="21824"/>
                  </a:cubicBezTo>
                  <a:cubicBezTo>
                    <a:pt x="17965" y="17903"/>
                    <a:pt x="15381" y="13040"/>
                    <a:pt x="11794" y="8967"/>
                  </a:cubicBezTo>
                  <a:cubicBezTo>
                    <a:pt x="8238" y="4894"/>
                    <a:pt x="3739" y="16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7841483" y="2373987"/>
              <a:ext cx="241098" cy="833357"/>
            </a:xfrm>
            <a:custGeom>
              <a:avLst/>
              <a:gdLst/>
              <a:ahLst/>
              <a:cxnLst/>
              <a:rect l="l" t="t" r="r" b="b"/>
              <a:pathLst>
                <a:path w="7783" h="26902" extrusionOk="0">
                  <a:moveTo>
                    <a:pt x="2220" y="1"/>
                  </a:moveTo>
                  <a:cubicBezTo>
                    <a:pt x="457" y="3892"/>
                    <a:pt x="1" y="9089"/>
                    <a:pt x="882" y="14074"/>
                  </a:cubicBezTo>
                  <a:cubicBezTo>
                    <a:pt x="1764" y="19089"/>
                    <a:pt x="3952" y="23831"/>
                    <a:pt x="6931" y="26901"/>
                  </a:cubicBezTo>
                  <a:cubicBezTo>
                    <a:pt x="7782" y="22706"/>
                    <a:pt x="7630" y="17813"/>
                    <a:pt x="6779" y="13041"/>
                  </a:cubicBezTo>
                  <a:cubicBezTo>
                    <a:pt x="5958" y="8299"/>
                    <a:pt x="4469" y="3648"/>
                    <a:pt x="2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7915891" y="2453104"/>
              <a:ext cx="118644" cy="677013"/>
            </a:xfrm>
            <a:custGeom>
              <a:avLst/>
              <a:gdLst/>
              <a:ahLst/>
              <a:cxnLst/>
              <a:rect l="l" t="t" r="r" b="b"/>
              <a:pathLst>
                <a:path w="3830" h="21855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3070"/>
                    <a:pt x="456" y="7113"/>
                    <a:pt x="1155" y="11064"/>
                  </a:cubicBezTo>
                  <a:cubicBezTo>
                    <a:pt x="1854" y="15046"/>
                    <a:pt x="2857" y="18967"/>
                    <a:pt x="3830" y="21855"/>
                  </a:cubicBezTo>
                  <a:cubicBezTo>
                    <a:pt x="3192" y="18845"/>
                    <a:pt x="2401" y="14924"/>
                    <a:pt x="1702" y="10973"/>
                  </a:cubicBezTo>
                  <a:cubicBezTo>
                    <a:pt x="1033" y="7022"/>
                    <a:pt x="456" y="304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8"/>
            <p:cNvSpPr/>
            <p:nvPr/>
          </p:nvSpPr>
          <p:spPr>
            <a:xfrm>
              <a:off x="7325491" y="2903454"/>
              <a:ext cx="596998" cy="286914"/>
            </a:xfrm>
            <a:custGeom>
              <a:avLst/>
              <a:gdLst/>
              <a:ahLst/>
              <a:cxnLst/>
              <a:rect l="l" t="t" r="r" b="b"/>
              <a:pathLst>
                <a:path w="19272" h="9262" extrusionOk="0">
                  <a:moveTo>
                    <a:pt x="4057" y="0"/>
                  </a:moveTo>
                  <a:cubicBezTo>
                    <a:pt x="2607" y="0"/>
                    <a:pt x="1222" y="200"/>
                    <a:pt x="1" y="599"/>
                  </a:cubicBezTo>
                  <a:cubicBezTo>
                    <a:pt x="2676" y="2636"/>
                    <a:pt x="5898" y="4338"/>
                    <a:pt x="9241" y="5827"/>
                  </a:cubicBezTo>
                  <a:cubicBezTo>
                    <a:pt x="12554" y="7317"/>
                    <a:pt x="15989" y="8624"/>
                    <a:pt x="19272" y="9262"/>
                  </a:cubicBezTo>
                  <a:cubicBezTo>
                    <a:pt x="18603" y="7712"/>
                    <a:pt x="17539" y="6222"/>
                    <a:pt x="16141" y="4885"/>
                  </a:cubicBezTo>
                  <a:cubicBezTo>
                    <a:pt x="14712" y="3548"/>
                    <a:pt x="13010" y="2392"/>
                    <a:pt x="11156" y="1572"/>
                  </a:cubicBezTo>
                  <a:cubicBezTo>
                    <a:pt x="9272" y="721"/>
                    <a:pt x="7296" y="204"/>
                    <a:pt x="5351" y="52"/>
                  </a:cubicBezTo>
                  <a:cubicBezTo>
                    <a:pt x="4915" y="17"/>
                    <a:pt x="4483" y="0"/>
                    <a:pt x="4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8"/>
            <p:cNvSpPr/>
            <p:nvPr/>
          </p:nvSpPr>
          <p:spPr>
            <a:xfrm>
              <a:off x="7386703" y="2934246"/>
              <a:ext cx="486842" cy="218484"/>
            </a:xfrm>
            <a:custGeom>
              <a:avLst/>
              <a:gdLst/>
              <a:ahLst/>
              <a:cxnLst/>
              <a:rect l="l" t="t" r="r" b="b"/>
              <a:pathLst>
                <a:path w="15716" h="7053" extrusionOk="0">
                  <a:moveTo>
                    <a:pt x="1" y="0"/>
                  </a:moveTo>
                  <a:lnTo>
                    <a:pt x="1" y="0"/>
                  </a:lnTo>
                  <a:cubicBezTo>
                    <a:pt x="2311" y="639"/>
                    <a:pt x="5289" y="1611"/>
                    <a:pt x="8116" y="2888"/>
                  </a:cubicBezTo>
                  <a:cubicBezTo>
                    <a:pt x="10974" y="4195"/>
                    <a:pt x="13679" y="5745"/>
                    <a:pt x="15715" y="7052"/>
                  </a:cubicBezTo>
                  <a:cubicBezTo>
                    <a:pt x="13861" y="5502"/>
                    <a:pt x="11186" y="3800"/>
                    <a:pt x="8299" y="2493"/>
                  </a:cubicBezTo>
                  <a:cubicBezTo>
                    <a:pt x="5411" y="1216"/>
                    <a:pt x="2372" y="33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6" name="Google Shape;2176;p48"/>
          <p:cNvSpPr/>
          <p:nvPr/>
        </p:nvSpPr>
        <p:spPr>
          <a:xfrm>
            <a:off x="-16626" y="4503045"/>
            <a:ext cx="2277913" cy="999391"/>
          </a:xfrm>
          <a:custGeom>
            <a:avLst/>
            <a:gdLst/>
            <a:ahLst/>
            <a:cxnLst/>
            <a:rect l="l" t="t" r="r" b="b"/>
            <a:pathLst>
              <a:path w="58483" h="25655" extrusionOk="0">
                <a:moveTo>
                  <a:pt x="27144" y="1"/>
                </a:moveTo>
                <a:lnTo>
                  <a:pt x="26719" y="31"/>
                </a:lnTo>
                <a:lnTo>
                  <a:pt x="26020" y="62"/>
                </a:lnTo>
                <a:lnTo>
                  <a:pt x="25321" y="62"/>
                </a:lnTo>
                <a:cubicBezTo>
                  <a:pt x="25169" y="62"/>
                  <a:pt x="25017" y="92"/>
                  <a:pt x="24865" y="92"/>
                </a:cubicBezTo>
                <a:lnTo>
                  <a:pt x="24682" y="92"/>
                </a:lnTo>
                <a:lnTo>
                  <a:pt x="24257" y="122"/>
                </a:lnTo>
                <a:lnTo>
                  <a:pt x="23831" y="153"/>
                </a:lnTo>
                <a:lnTo>
                  <a:pt x="23223" y="214"/>
                </a:lnTo>
                <a:lnTo>
                  <a:pt x="22555" y="244"/>
                </a:lnTo>
                <a:lnTo>
                  <a:pt x="22311" y="274"/>
                </a:lnTo>
                <a:lnTo>
                  <a:pt x="22068" y="274"/>
                </a:lnTo>
                <a:cubicBezTo>
                  <a:pt x="22007" y="305"/>
                  <a:pt x="21977" y="305"/>
                  <a:pt x="21947" y="305"/>
                </a:cubicBezTo>
                <a:lnTo>
                  <a:pt x="19758" y="518"/>
                </a:lnTo>
                <a:lnTo>
                  <a:pt x="19120" y="578"/>
                </a:lnTo>
                <a:lnTo>
                  <a:pt x="18998" y="609"/>
                </a:lnTo>
                <a:lnTo>
                  <a:pt x="18907" y="609"/>
                </a:lnTo>
                <a:lnTo>
                  <a:pt x="18451" y="639"/>
                </a:lnTo>
                <a:cubicBezTo>
                  <a:pt x="18330" y="670"/>
                  <a:pt x="18178" y="670"/>
                  <a:pt x="18056" y="700"/>
                </a:cubicBezTo>
                <a:lnTo>
                  <a:pt x="17813" y="730"/>
                </a:lnTo>
                <a:cubicBezTo>
                  <a:pt x="17448" y="761"/>
                  <a:pt x="17053" y="822"/>
                  <a:pt x="16536" y="913"/>
                </a:cubicBezTo>
                <a:cubicBezTo>
                  <a:pt x="16111" y="973"/>
                  <a:pt x="15655" y="1034"/>
                  <a:pt x="15320" y="1125"/>
                </a:cubicBezTo>
                <a:cubicBezTo>
                  <a:pt x="14925" y="1186"/>
                  <a:pt x="14530" y="1277"/>
                  <a:pt x="14135" y="1369"/>
                </a:cubicBezTo>
                <a:cubicBezTo>
                  <a:pt x="13345" y="1521"/>
                  <a:pt x="12524" y="1733"/>
                  <a:pt x="11521" y="2007"/>
                </a:cubicBezTo>
                <a:cubicBezTo>
                  <a:pt x="11308" y="2068"/>
                  <a:pt x="11126" y="2129"/>
                  <a:pt x="10913" y="2189"/>
                </a:cubicBezTo>
                <a:lnTo>
                  <a:pt x="10883" y="2220"/>
                </a:lnTo>
                <a:lnTo>
                  <a:pt x="10822" y="2220"/>
                </a:lnTo>
                <a:lnTo>
                  <a:pt x="10700" y="2250"/>
                </a:lnTo>
                <a:lnTo>
                  <a:pt x="10609" y="2280"/>
                </a:lnTo>
                <a:lnTo>
                  <a:pt x="10427" y="2341"/>
                </a:lnTo>
                <a:lnTo>
                  <a:pt x="9849" y="2554"/>
                </a:lnTo>
                <a:lnTo>
                  <a:pt x="9241" y="2736"/>
                </a:lnTo>
                <a:lnTo>
                  <a:pt x="8238" y="3071"/>
                </a:lnTo>
                <a:cubicBezTo>
                  <a:pt x="8177" y="3101"/>
                  <a:pt x="8117" y="3101"/>
                  <a:pt x="8086" y="3132"/>
                </a:cubicBezTo>
                <a:lnTo>
                  <a:pt x="8025" y="3162"/>
                </a:lnTo>
                <a:lnTo>
                  <a:pt x="7965" y="3162"/>
                </a:lnTo>
                <a:lnTo>
                  <a:pt x="7873" y="3192"/>
                </a:lnTo>
                <a:lnTo>
                  <a:pt x="6810" y="3588"/>
                </a:lnTo>
                <a:lnTo>
                  <a:pt x="5715" y="3983"/>
                </a:lnTo>
                <a:lnTo>
                  <a:pt x="5624" y="4043"/>
                </a:lnTo>
                <a:cubicBezTo>
                  <a:pt x="5533" y="4074"/>
                  <a:pt x="5442" y="4104"/>
                  <a:pt x="5381" y="4135"/>
                </a:cubicBezTo>
                <a:lnTo>
                  <a:pt x="4469" y="4499"/>
                </a:lnTo>
                <a:lnTo>
                  <a:pt x="3588" y="4864"/>
                </a:lnTo>
                <a:lnTo>
                  <a:pt x="2676" y="5229"/>
                </a:lnTo>
                <a:cubicBezTo>
                  <a:pt x="2645" y="5229"/>
                  <a:pt x="2615" y="5259"/>
                  <a:pt x="2585" y="5259"/>
                </a:cubicBezTo>
                <a:lnTo>
                  <a:pt x="2402" y="5350"/>
                </a:lnTo>
                <a:lnTo>
                  <a:pt x="2250" y="5442"/>
                </a:lnTo>
                <a:lnTo>
                  <a:pt x="1126" y="5958"/>
                </a:lnTo>
                <a:lnTo>
                  <a:pt x="639" y="6171"/>
                </a:lnTo>
                <a:lnTo>
                  <a:pt x="183" y="6384"/>
                </a:lnTo>
                <a:lnTo>
                  <a:pt x="1" y="6475"/>
                </a:lnTo>
                <a:lnTo>
                  <a:pt x="1" y="6505"/>
                </a:lnTo>
                <a:lnTo>
                  <a:pt x="1" y="25655"/>
                </a:lnTo>
                <a:lnTo>
                  <a:pt x="700" y="25472"/>
                </a:lnTo>
                <a:cubicBezTo>
                  <a:pt x="1460" y="25260"/>
                  <a:pt x="2220" y="25047"/>
                  <a:pt x="2949" y="24834"/>
                </a:cubicBezTo>
                <a:lnTo>
                  <a:pt x="3101" y="24804"/>
                </a:lnTo>
                <a:lnTo>
                  <a:pt x="3375" y="24743"/>
                </a:lnTo>
                <a:cubicBezTo>
                  <a:pt x="3770" y="24621"/>
                  <a:pt x="4165" y="24500"/>
                  <a:pt x="4530" y="24408"/>
                </a:cubicBezTo>
                <a:lnTo>
                  <a:pt x="5168" y="24196"/>
                </a:lnTo>
                <a:cubicBezTo>
                  <a:pt x="6019" y="23953"/>
                  <a:pt x="6810" y="23709"/>
                  <a:pt x="7630" y="23436"/>
                </a:cubicBezTo>
                <a:lnTo>
                  <a:pt x="8542" y="23162"/>
                </a:lnTo>
                <a:lnTo>
                  <a:pt x="8846" y="23071"/>
                </a:lnTo>
                <a:lnTo>
                  <a:pt x="9028" y="22980"/>
                </a:lnTo>
                <a:cubicBezTo>
                  <a:pt x="9819" y="22737"/>
                  <a:pt x="10579" y="22494"/>
                  <a:pt x="11369" y="22250"/>
                </a:cubicBezTo>
                <a:cubicBezTo>
                  <a:pt x="14408" y="21308"/>
                  <a:pt x="16779" y="20579"/>
                  <a:pt x="18877" y="19971"/>
                </a:cubicBezTo>
                <a:cubicBezTo>
                  <a:pt x="18851" y="19971"/>
                  <a:pt x="18831" y="19971"/>
                  <a:pt x="18811" y="19973"/>
                </a:cubicBezTo>
                <a:lnTo>
                  <a:pt x="18811" y="19973"/>
                </a:lnTo>
                <a:cubicBezTo>
                  <a:pt x="21033" y="19252"/>
                  <a:pt x="23320" y="18500"/>
                  <a:pt x="26050" y="17600"/>
                </a:cubicBezTo>
                <a:lnTo>
                  <a:pt x="27387" y="17144"/>
                </a:lnTo>
                <a:cubicBezTo>
                  <a:pt x="29272" y="16536"/>
                  <a:pt x="31400" y="15837"/>
                  <a:pt x="33467" y="15107"/>
                </a:cubicBezTo>
                <a:lnTo>
                  <a:pt x="34774" y="14621"/>
                </a:lnTo>
                <a:cubicBezTo>
                  <a:pt x="35534" y="14348"/>
                  <a:pt x="36324" y="14074"/>
                  <a:pt x="37084" y="13800"/>
                </a:cubicBezTo>
                <a:lnTo>
                  <a:pt x="38543" y="13314"/>
                </a:lnTo>
                <a:lnTo>
                  <a:pt x="39303" y="13041"/>
                </a:lnTo>
                <a:lnTo>
                  <a:pt x="39576" y="12949"/>
                </a:lnTo>
                <a:lnTo>
                  <a:pt x="39607" y="12919"/>
                </a:lnTo>
                <a:cubicBezTo>
                  <a:pt x="39880" y="12828"/>
                  <a:pt x="40214" y="12706"/>
                  <a:pt x="40488" y="12615"/>
                </a:cubicBezTo>
                <a:cubicBezTo>
                  <a:pt x="42737" y="11916"/>
                  <a:pt x="45199" y="11156"/>
                  <a:pt x="48026" y="10305"/>
                </a:cubicBezTo>
                <a:lnTo>
                  <a:pt x="49303" y="9879"/>
                </a:lnTo>
                <a:cubicBezTo>
                  <a:pt x="50154" y="9636"/>
                  <a:pt x="50975" y="9363"/>
                  <a:pt x="51795" y="9089"/>
                </a:cubicBezTo>
                <a:cubicBezTo>
                  <a:pt x="52221" y="8968"/>
                  <a:pt x="52677" y="8846"/>
                  <a:pt x="53102" y="8694"/>
                </a:cubicBezTo>
                <a:cubicBezTo>
                  <a:pt x="54044" y="8390"/>
                  <a:pt x="54956" y="8116"/>
                  <a:pt x="55899" y="7843"/>
                </a:cubicBezTo>
                <a:cubicBezTo>
                  <a:pt x="56750" y="7569"/>
                  <a:pt x="57601" y="7326"/>
                  <a:pt x="58482" y="7083"/>
                </a:cubicBezTo>
                <a:cubicBezTo>
                  <a:pt x="57266" y="6779"/>
                  <a:pt x="56081" y="6445"/>
                  <a:pt x="54926" y="6141"/>
                </a:cubicBezTo>
                <a:cubicBezTo>
                  <a:pt x="54196" y="5958"/>
                  <a:pt x="53437" y="5776"/>
                  <a:pt x="52677" y="5533"/>
                </a:cubicBezTo>
                <a:cubicBezTo>
                  <a:pt x="51917" y="5320"/>
                  <a:pt x="51157" y="5077"/>
                  <a:pt x="50488" y="4864"/>
                </a:cubicBezTo>
                <a:cubicBezTo>
                  <a:pt x="49333" y="4469"/>
                  <a:pt x="48178" y="4013"/>
                  <a:pt x="47053" y="3588"/>
                </a:cubicBezTo>
                <a:lnTo>
                  <a:pt x="46567" y="3405"/>
                </a:lnTo>
                <a:cubicBezTo>
                  <a:pt x="46142" y="3253"/>
                  <a:pt x="45716" y="3071"/>
                  <a:pt x="45291" y="2919"/>
                </a:cubicBezTo>
                <a:cubicBezTo>
                  <a:pt x="45078" y="2858"/>
                  <a:pt x="44835" y="2767"/>
                  <a:pt x="44622" y="2676"/>
                </a:cubicBezTo>
                <a:cubicBezTo>
                  <a:pt x="44379" y="2584"/>
                  <a:pt x="44166" y="2524"/>
                  <a:pt x="43923" y="2463"/>
                </a:cubicBezTo>
                <a:cubicBezTo>
                  <a:pt x="43832" y="2432"/>
                  <a:pt x="43710" y="2372"/>
                  <a:pt x="43619" y="2341"/>
                </a:cubicBezTo>
                <a:lnTo>
                  <a:pt x="43345" y="2250"/>
                </a:lnTo>
                <a:cubicBezTo>
                  <a:pt x="43132" y="2189"/>
                  <a:pt x="42950" y="2129"/>
                  <a:pt x="42737" y="2068"/>
                </a:cubicBezTo>
                <a:cubicBezTo>
                  <a:pt x="42281" y="1916"/>
                  <a:pt x="41795" y="1794"/>
                  <a:pt x="41339" y="1642"/>
                </a:cubicBezTo>
                <a:lnTo>
                  <a:pt x="41157" y="1612"/>
                </a:lnTo>
                <a:lnTo>
                  <a:pt x="41096" y="1581"/>
                </a:lnTo>
                <a:lnTo>
                  <a:pt x="41005" y="1581"/>
                </a:lnTo>
                <a:lnTo>
                  <a:pt x="40944" y="1551"/>
                </a:lnTo>
                <a:cubicBezTo>
                  <a:pt x="40731" y="1521"/>
                  <a:pt x="40518" y="1490"/>
                  <a:pt x="40306" y="1429"/>
                </a:cubicBezTo>
                <a:cubicBezTo>
                  <a:pt x="40062" y="1399"/>
                  <a:pt x="39819" y="1338"/>
                  <a:pt x="39576" y="1308"/>
                </a:cubicBezTo>
                <a:lnTo>
                  <a:pt x="39181" y="1217"/>
                </a:lnTo>
                <a:lnTo>
                  <a:pt x="39059" y="1186"/>
                </a:lnTo>
                <a:lnTo>
                  <a:pt x="38968" y="1186"/>
                </a:lnTo>
                <a:lnTo>
                  <a:pt x="38907" y="1156"/>
                </a:lnTo>
                <a:cubicBezTo>
                  <a:pt x="38816" y="1156"/>
                  <a:pt x="38725" y="1125"/>
                  <a:pt x="38634" y="1125"/>
                </a:cubicBezTo>
                <a:lnTo>
                  <a:pt x="37418" y="913"/>
                </a:lnTo>
                <a:lnTo>
                  <a:pt x="36932" y="822"/>
                </a:lnTo>
                <a:lnTo>
                  <a:pt x="36780" y="791"/>
                </a:lnTo>
                <a:lnTo>
                  <a:pt x="35746" y="639"/>
                </a:lnTo>
                <a:lnTo>
                  <a:pt x="34743" y="487"/>
                </a:lnTo>
                <a:lnTo>
                  <a:pt x="34561" y="487"/>
                </a:lnTo>
                <a:cubicBezTo>
                  <a:pt x="34409" y="457"/>
                  <a:pt x="34226" y="426"/>
                  <a:pt x="34075" y="426"/>
                </a:cubicBezTo>
                <a:lnTo>
                  <a:pt x="33467" y="335"/>
                </a:lnTo>
                <a:lnTo>
                  <a:pt x="32737" y="274"/>
                </a:lnTo>
                <a:lnTo>
                  <a:pt x="32464" y="244"/>
                </a:lnTo>
                <a:cubicBezTo>
                  <a:pt x="32403" y="214"/>
                  <a:pt x="32372" y="214"/>
                  <a:pt x="32342" y="214"/>
                </a:cubicBezTo>
                <a:lnTo>
                  <a:pt x="32312" y="214"/>
                </a:lnTo>
                <a:lnTo>
                  <a:pt x="31673" y="183"/>
                </a:lnTo>
                <a:lnTo>
                  <a:pt x="31065" y="122"/>
                </a:lnTo>
                <a:lnTo>
                  <a:pt x="30518" y="92"/>
                </a:lnTo>
                <a:lnTo>
                  <a:pt x="30001" y="62"/>
                </a:lnTo>
                <a:lnTo>
                  <a:pt x="29698" y="62"/>
                </a:lnTo>
                <a:lnTo>
                  <a:pt x="29515" y="31"/>
                </a:lnTo>
                <a:lnTo>
                  <a:pt x="272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8"/>
          <p:cNvSpPr/>
          <p:nvPr/>
        </p:nvSpPr>
        <p:spPr>
          <a:xfrm>
            <a:off x="1097470" y="4780119"/>
            <a:ext cx="88806" cy="61588"/>
          </a:xfrm>
          <a:custGeom>
            <a:avLst/>
            <a:gdLst/>
            <a:ahLst/>
            <a:cxnLst/>
            <a:rect l="l" t="t" r="r" b="b"/>
            <a:pathLst>
              <a:path w="2280" h="1581" extrusionOk="0">
                <a:moveTo>
                  <a:pt x="2219" y="0"/>
                </a:moveTo>
                <a:cubicBezTo>
                  <a:pt x="2158" y="0"/>
                  <a:pt x="2098" y="31"/>
                  <a:pt x="2037" y="61"/>
                </a:cubicBezTo>
                <a:cubicBezTo>
                  <a:pt x="1885" y="92"/>
                  <a:pt x="1763" y="152"/>
                  <a:pt x="1642" y="213"/>
                </a:cubicBezTo>
                <a:cubicBezTo>
                  <a:pt x="1003" y="548"/>
                  <a:pt x="547" y="1034"/>
                  <a:pt x="61" y="1490"/>
                </a:cubicBezTo>
                <a:cubicBezTo>
                  <a:pt x="31" y="1490"/>
                  <a:pt x="0" y="1520"/>
                  <a:pt x="0" y="1551"/>
                </a:cubicBezTo>
                <a:cubicBezTo>
                  <a:pt x="31" y="1581"/>
                  <a:pt x="31" y="1581"/>
                  <a:pt x="61" y="1581"/>
                </a:cubicBezTo>
                <a:cubicBezTo>
                  <a:pt x="122" y="1581"/>
                  <a:pt x="243" y="1551"/>
                  <a:pt x="243" y="1520"/>
                </a:cubicBezTo>
                <a:cubicBezTo>
                  <a:pt x="365" y="1490"/>
                  <a:pt x="456" y="1459"/>
                  <a:pt x="547" y="1399"/>
                </a:cubicBezTo>
                <a:cubicBezTo>
                  <a:pt x="669" y="1368"/>
                  <a:pt x="791" y="1277"/>
                  <a:pt x="882" y="1216"/>
                </a:cubicBezTo>
                <a:cubicBezTo>
                  <a:pt x="1247" y="882"/>
                  <a:pt x="1550" y="548"/>
                  <a:pt x="1946" y="244"/>
                </a:cubicBezTo>
                <a:lnTo>
                  <a:pt x="1976" y="244"/>
                </a:lnTo>
                <a:cubicBezTo>
                  <a:pt x="2006" y="244"/>
                  <a:pt x="2006" y="213"/>
                  <a:pt x="2006" y="213"/>
                </a:cubicBezTo>
                <a:cubicBezTo>
                  <a:pt x="2098" y="183"/>
                  <a:pt x="2158" y="152"/>
                  <a:pt x="2189" y="92"/>
                </a:cubicBezTo>
                <a:cubicBezTo>
                  <a:pt x="2219" y="61"/>
                  <a:pt x="2280" y="31"/>
                  <a:pt x="2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8"/>
          <p:cNvSpPr/>
          <p:nvPr/>
        </p:nvSpPr>
        <p:spPr>
          <a:xfrm>
            <a:off x="1156674" y="4826278"/>
            <a:ext cx="59204" cy="27268"/>
          </a:xfrm>
          <a:custGeom>
            <a:avLst/>
            <a:gdLst/>
            <a:ahLst/>
            <a:cxnLst/>
            <a:rect l="l" t="t" r="r" b="b"/>
            <a:pathLst>
              <a:path w="1520" h="700" extrusionOk="0">
                <a:moveTo>
                  <a:pt x="1398" y="1"/>
                </a:moveTo>
                <a:cubicBezTo>
                  <a:pt x="1277" y="1"/>
                  <a:pt x="1186" y="31"/>
                  <a:pt x="1094" y="62"/>
                </a:cubicBezTo>
                <a:cubicBezTo>
                  <a:pt x="851" y="153"/>
                  <a:pt x="638" y="244"/>
                  <a:pt x="456" y="366"/>
                </a:cubicBezTo>
                <a:cubicBezTo>
                  <a:pt x="334" y="426"/>
                  <a:pt x="243" y="487"/>
                  <a:pt x="152" y="548"/>
                </a:cubicBezTo>
                <a:cubicBezTo>
                  <a:pt x="122" y="578"/>
                  <a:pt x="0" y="700"/>
                  <a:pt x="122" y="700"/>
                </a:cubicBezTo>
                <a:cubicBezTo>
                  <a:pt x="243" y="700"/>
                  <a:pt x="334" y="670"/>
                  <a:pt x="426" y="639"/>
                </a:cubicBezTo>
                <a:cubicBezTo>
                  <a:pt x="638" y="548"/>
                  <a:pt x="851" y="457"/>
                  <a:pt x="1064" y="335"/>
                </a:cubicBezTo>
                <a:cubicBezTo>
                  <a:pt x="1186" y="274"/>
                  <a:pt x="1277" y="214"/>
                  <a:pt x="1368" y="153"/>
                </a:cubicBezTo>
                <a:cubicBezTo>
                  <a:pt x="1398" y="122"/>
                  <a:pt x="1520" y="1"/>
                  <a:pt x="13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8"/>
          <p:cNvSpPr/>
          <p:nvPr/>
        </p:nvSpPr>
        <p:spPr>
          <a:xfrm>
            <a:off x="754123" y="4801426"/>
            <a:ext cx="77004" cy="43863"/>
          </a:xfrm>
          <a:custGeom>
            <a:avLst/>
            <a:gdLst/>
            <a:ahLst/>
            <a:cxnLst/>
            <a:rect l="l" t="t" r="r" b="b"/>
            <a:pathLst>
              <a:path w="1977" h="1126" extrusionOk="0">
                <a:moveTo>
                  <a:pt x="1824" y="1"/>
                </a:moveTo>
                <a:cubicBezTo>
                  <a:pt x="1763" y="31"/>
                  <a:pt x="1672" y="61"/>
                  <a:pt x="1612" y="92"/>
                </a:cubicBezTo>
                <a:cubicBezTo>
                  <a:pt x="1338" y="213"/>
                  <a:pt x="1064" y="335"/>
                  <a:pt x="821" y="487"/>
                </a:cubicBezTo>
                <a:cubicBezTo>
                  <a:pt x="730" y="517"/>
                  <a:pt x="669" y="578"/>
                  <a:pt x="578" y="639"/>
                </a:cubicBezTo>
                <a:cubicBezTo>
                  <a:pt x="487" y="700"/>
                  <a:pt x="426" y="760"/>
                  <a:pt x="335" y="791"/>
                </a:cubicBezTo>
                <a:cubicBezTo>
                  <a:pt x="244" y="882"/>
                  <a:pt x="153" y="943"/>
                  <a:pt x="61" y="1004"/>
                </a:cubicBezTo>
                <a:cubicBezTo>
                  <a:pt x="31" y="1034"/>
                  <a:pt x="1" y="1064"/>
                  <a:pt x="1" y="1095"/>
                </a:cubicBezTo>
                <a:cubicBezTo>
                  <a:pt x="1" y="1095"/>
                  <a:pt x="31" y="1125"/>
                  <a:pt x="31" y="1125"/>
                </a:cubicBezTo>
                <a:cubicBezTo>
                  <a:pt x="122" y="1125"/>
                  <a:pt x="213" y="1064"/>
                  <a:pt x="244" y="1064"/>
                </a:cubicBezTo>
                <a:cubicBezTo>
                  <a:pt x="487" y="973"/>
                  <a:pt x="700" y="882"/>
                  <a:pt x="882" y="730"/>
                </a:cubicBezTo>
                <a:cubicBezTo>
                  <a:pt x="1004" y="639"/>
                  <a:pt x="1125" y="548"/>
                  <a:pt x="1247" y="456"/>
                </a:cubicBezTo>
                <a:cubicBezTo>
                  <a:pt x="1308" y="426"/>
                  <a:pt x="1399" y="365"/>
                  <a:pt x="1490" y="304"/>
                </a:cubicBezTo>
                <a:cubicBezTo>
                  <a:pt x="1520" y="304"/>
                  <a:pt x="1551" y="274"/>
                  <a:pt x="1581" y="274"/>
                </a:cubicBezTo>
                <a:cubicBezTo>
                  <a:pt x="1672" y="213"/>
                  <a:pt x="1733" y="183"/>
                  <a:pt x="1824" y="122"/>
                </a:cubicBezTo>
                <a:cubicBezTo>
                  <a:pt x="1855" y="92"/>
                  <a:pt x="1915" y="61"/>
                  <a:pt x="1946" y="31"/>
                </a:cubicBezTo>
                <a:cubicBezTo>
                  <a:pt x="1976" y="1"/>
                  <a:pt x="1946" y="1"/>
                  <a:pt x="19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8"/>
          <p:cNvSpPr/>
          <p:nvPr/>
        </p:nvSpPr>
        <p:spPr>
          <a:xfrm>
            <a:off x="813327" y="4815644"/>
            <a:ext cx="59243" cy="27268"/>
          </a:xfrm>
          <a:custGeom>
            <a:avLst/>
            <a:gdLst/>
            <a:ahLst/>
            <a:cxnLst/>
            <a:rect l="l" t="t" r="r" b="b"/>
            <a:pathLst>
              <a:path w="1521" h="700" extrusionOk="0">
                <a:moveTo>
                  <a:pt x="1399" y="0"/>
                </a:moveTo>
                <a:cubicBezTo>
                  <a:pt x="1277" y="0"/>
                  <a:pt x="1186" y="31"/>
                  <a:pt x="1095" y="61"/>
                </a:cubicBezTo>
                <a:cubicBezTo>
                  <a:pt x="851" y="152"/>
                  <a:pt x="639" y="243"/>
                  <a:pt x="456" y="365"/>
                </a:cubicBezTo>
                <a:cubicBezTo>
                  <a:pt x="335" y="426"/>
                  <a:pt x="243" y="487"/>
                  <a:pt x="152" y="547"/>
                </a:cubicBezTo>
                <a:cubicBezTo>
                  <a:pt x="122" y="578"/>
                  <a:pt x="0" y="699"/>
                  <a:pt x="122" y="699"/>
                </a:cubicBezTo>
                <a:cubicBezTo>
                  <a:pt x="243" y="669"/>
                  <a:pt x="335" y="669"/>
                  <a:pt x="426" y="608"/>
                </a:cubicBezTo>
                <a:cubicBezTo>
                  <a:pt x="639" y="547"/>
                  <a:pt x="851" y="456"/>
                  <a:pt x="1064" y="335"/>
                </a:cubicBezTo>
                <a:cubicBezTo>
                  <a:pt x="1186" y="274"/>
                  <a:pt x="1277" y="213"/>
                  <a:pt x="1368" y="122"/>
                </a:cubicBezTo>
                <a:cubicBezTo>
                  <a:pt x="1399" y="122"/>
                  <a:pt x="1520" y="0"/>
                  <a:pt x="13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8"/>
          <p:cNvSpPr/>
          <p:nvPr/>
        </p:nvSpPr>
        <p:spPr>
          <a:xfrm>
            <a:off x="363412" y="4981390"/>
            <a:ext cx="49778" cy="20179"/>
          </a:xfrm>
          <a:custGeom>
            <a:avLst/>
            <a:gdLst/>
            <a:ahLst/>
            <a:cxnLst/>
            <a:rect l="l" t="t" r="r" b="b"/>
            <a:pathLst>
              <a:path w="1278" h="518" extrusionOk="0">
                <a:moveTo>
                  <a:pt x="1278" y="1"/>
                </a:moveTo>
                <a:cubicBezTo>
                  <a:pt x="1247" y="1"/>
                  <a:pt x="1156" y="31"/>
                  <a:pt x="1156" y="31"/>
                </a:cubicBezTo>
                <a:cubicBezTo>
                  <a:pt x="882" y="122"/>
                  <a:pt x="639" y="213"/>
                  <a:pt x="366" y="305"/>
                </a:cubicBezTo>
                <a:cubicBezTo>
                  <a:pt x="335" y="305"/>
                  <a:pt x="275" y="335"/>
                  <a:pt x="214" y="365"/>
                </a:cubicBezTo>
                <a:cubicBezTo>
                  <a:pt x="153" y="396"/>
                  <a:pt x="92" y="426"/>
                  <a:pt x="31" y="457"/>
                </a:cubicBezTo>
                <a:cubicBezTo>
                  <a:pt x="31" y="487"/>
                  <a:pt x="1" y="487"/>
                  <a:pt x="1" y="517"/>
                </a:cubicBezTo>
                <a:lnTo>
                  <a:pt x="31" y="517"/>
                </a:lnTo>
                <a:cubicBezTo>
                  <a:pt x="62" y="517"/>
                  <a:pt x="123" y="487"/>
                  <a:pt x="153" y="487"/>
                </a:cubicBezTo>
                <a:cubicBezTo>
                  <a:pt x="396" y="396"/>
                  <a:pt x="670" y="305"/>
                  <a:pt x="913" y="213"/>
                </a:cubicBezTo>
                <a:cubicBezTo>
                  <a:pt x="974" y="213"/>
                  <a:pt x="1004" y="183"/>
                  <a:pt x="1065" y="153"/>
                </a:cubicBezTo>
                <a:cubicBezTo>
                  <a:pt x="1126" y="122"/>
                  <a:pt x="1186" y="92"/>
                  <a:pt x="1247" y="61"/>
                </a:cubicBezTo>
                <a:cubicBezTo>
                  <a:pt x="1278" y="31"/>
                  <a:pt x="1278" y="31"/>
                  <a:pt x="12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8"/>
          <p:cNvSpPr/>
          <p:nvPr/>
        </p:nvSpPr>
        <p:spPr>
          <a:xfrm>
            <a:off x="411983" y="4981390"/>
            <a:ext cx="60411" cy="26100"/>
          </a:xfrm>
          <a:custGeom>
            <a:avLst/>
            <a:gdLst/>
            <a:ahLst/>
            <a:cxnLst/>
            <a:rect l="l" t="t" r="r" b="b"/>
            <a:pathLst>
              <a:path w="1551" h="670" extrusionOk="0">
                <a:moveTo>
                  <a:pt x="1398" y="1"/>
                </a:moveTo>
                <a:cubicBezTo>
                  <a:pt x="1307" y="1"/>
                  <a:pt x="1186" y="31"/>
                  <a:pt x="1094" y="61"/>
                </a:cubicBezTo>
                <a:cubicBezTo>
                  <a:pt x="882" y="122"/>
                  <a:pt x="669" y="244"/>
                  <a:pt x="456" y="335"/>
                </a:cubicBezTo>
                <a:cubicBezTo>
                  <a:pt x="365" y="396"/>
                  <a:pt x="243" y="457"/>
                  <a:pt x="152" y="548"/>
                </a:cubicBezTo>
                <a:cubicBezTo>
                  <a:pt x="122" y="578"/>
                  <a:pt x="0" y="669"/>
                  <a:pt x="152" y="669"/>
                </a:cubicBezTo>
                <a:cubicBezTo>
                  <a:pt x="243" y="669"/>
                  <a:pt x="335" y="639"/>
                  <a:pt x="426" y="609"/>
                </a:cubicBezTo>
                <a:cubicBezTo>
                  <a:pt x="669" y="548"/>
                  <a:pt x="882" y="426"/>
                  <a:pt x="1064" y="335"/>
                </a:cubicBezTo>
                <a:cubicBezTo>
                  <a:pt x="1186" y="244"/>
                  <a:pt x="1277" y="183"/>
                  <a:pt x="1368" y="122"/>
                </a:cubicBezTo>
                <a:cubicBezTo>
                  <a:pt x="1398" y="92"/>
                  <a:pt x="1550" y="1"/>
                  <a:pt x="13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48"/>
          <p:cNvSpPr/>
          <p:nvPr/>
        </p:nvSpPr>
        <p:spPr>
          <a:xfrm>
            <a:off x="288861" y="4838120"/>
            <a:ext cx="71045" cy="41487"/>
          </a:xfrm>
          <a:custGeom>
            <a:avLst/>
            <a:gdLst/>
            <a:ahLst/>
            <a:cxnLst/>
            <a:rect l="l" t="t" r="r" b="b"/>
            <a:pathLst>
              <a:path w="1824" h="1065" extrusionOk="0">
                <a:moveTo>
                  <a:pt x="1672" y="1"/>
                </a:moveTo>
                <a:cubicBezTo>
                  <a:pt x="1550" y="31"/>
                  <a:pt x="1429" y="92"/>
                  <a:pt x="1307" y="153"/>
                </a:cubicBezTo>
                <a:cubicBezTo>
                  <a:pt x="1094" y="274"/>
                  <a:pt x="851" y="396"/>
                  <a:pt x="638" y="517"/>
                </a:cubicBezTo>
                <a:cubicBezTo>
                  <a:pt x="426" y="669"/>
                  <a:pt x="243" y="821"/>
                  <a:pt x="61" y="973"/>
                </a:cubicBezTo>
                <a:cubicBezTo>
                  <a:pt x="0" y="1004"/>
                  <a:pt x="0" y="1034"/>
                  <a:pt x="0" y="1065"/>
                </a:cubicBezTo>
                <a:lnTo>
                  <a:pt x="30" y="1065"/>
                </a:lnTo>
                <a:cubicBezTo>
                  <a:pt x="91" y="1065"/>
                  <a:pt x="213" y="1034"/>
                  <a:pt x="213" y="1034"/>
                </a:cubicBezTo>
                <a:cubicBezTo>
                  <a:pt x="456" y="943"/>
                  <a:pt x="669" y="852"/>
                  <a:pt x="821" y="700"/>
                </a:cubicBezTo>
                <a:cubicBezTo>
                  <a:pt x="942" y="639"/>
                  <a:pt x="1033" y="548"/>
                  <a:pt x="1155" y="457"/>
                </a:cubicBezTo>
                <a:cubicBezTo>
                  <a:pt x="1216" y="426"/>
                  <a:pt x="1307" y="366"/>
                  <a:pt x="1368" y="305"/>
                </a:cubicBezTo>
                <a:cubicBezTo>
                  <a:pt x="1398" y="305"/>
                  <a:pt x="1398" y="305"/>
                  <a:pt x="1429" y="274"/>
                </a:cubicBezTo>
                <a:cubicBezTo>
                  <a:pt x="1520" y="244"/>
                  <a:pt x="1581" y="183"/>
                  <a:pt x="1672" y="153"/>
                </a:cubicBezTo>
                <a:cubicBezTo>
                  <a:pt x="1702" y="122"/>
                  <a:pt x="1824" y="62"/>
                  <a:pt x="17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48"/>
          <p:cNvSpPr/>
          <p:nvPr/>
        </p:nvSpPr>
        <p:spPr>
          <a:xfrm>
            <a:off x="182293" y="5002697"/>
            <a:ext cx="30809" cy="22555"/>
          </a:xfrm>
          <a:custGeom>
            <a:avLst/>
            <a:gdLst/>
            <a:ahLst/>
            <a:cxnLst/>
            <a:rect l="l" t="t" r="r" b="b"/>
            <a:pathLst>
              <a:path w="791" h="579" extrusionOk="0">
                <a:moveTo>
                  <a:pt x="730" y="1"/>
                </a:moveTo>
                <a:cubicBezTo>
                  <a:pt x="669" y="31"/>
                  <a:pt x="639" y="62"/>
                  <a:pt x="578" y="92"/>
                </a:cubicBezTo>
                <a:cubicBezTo>
                  <a:pt x="396" y="244"/>
                  <a:pt x="213" y="396"/>
                  <a:pt x="0" y="548"/>
                </a:cubicBezTo>
                <a:cubicBezTo>
                  <a:pt x="0" y="548"/>
                  <a:pt x="0" y="578"/>
                  <a:pt x="0" y="578"/>
                </a:cubicBezTo>
                <a:lnTo>
                  <a:pt x="61" y="578"/>
                </a:lnTo>
                <a:cubicBezTo>
                  <a:pt x="92" y="548"/>
                  <a:pt x="152" y="517"/>
                  <a:pt x="183" y="487"/>
                </a:cubicBezTo>
                <a:cubicBezTo>
                  <a:pt x="396" y="335"/>
                  <a:pt x="578" y="183"/>
                  <a:pt x="760" y="31"/>
                </a:cubicBezTo>
                <a:cubicBezTo>
                  <a:pt x="791" y="31"/>
                  <a:pt x="791" y="1"/>
                  <a:pt x="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48"/>
          <p:cNvSpPr/>
          <p:nvPr/>
        </p:nvSpPr>
        <p:spPr>
          <a:xfrm>
            <a:off x="181125" y="4980221"/>
            <a:ext cx="105983" cy="71054"/>
          </a:xfrm>
          <a:custGeom>
            <a:avLst/>
            <a:gdLst/>
            <a:ahLst/>
            <a:cxnLst/>
            <a:rect l="l" t="t" r="r" b="b"/>
            <a:pathLst>
              <a:path w="2721" h="1824" extrusionOk="0">
                <a:moveTo>
                  <a:pt x="2648" y="0"/>
                </a:moveTo>
                <a:cubicBezTo>
                  <a:pt x="2606" y="0"/>
                  <a:pt x="2553" y="15"/>
                  <a:pt x="2523" y="31"/>
                </a:cubicBezTo>
                <a:cubicBezTo>
                  <a:pt x="2432" y="61"/>
                  <a:pt x="2310" y="91"/>
                  <a:pt x="2219" y="122"/>
                </a:cubicBezTo>
                <a:cubicBezTo>
                  <a:pt x="2006" y="213"/>
                  <a:pt x="1824" y="304"/>
                  <a:pt x="1672" y="395"/>
                </a:cubicBezTo>
                <a:cubicBezTo>
                  <a:pt x="1368" y="608"/>
                  <a:pt x="1094" y="791"/>
                  <a:pt x="821" y="1003"/>
                </a:cubicBezTo>
                <a:cubicBezTo>
                  <a:pt x="578" y="1246"/>
                  <a:pt x="334" y="1490"/>
                  <a:pt x="91" y="1702"/>
                </a:cubicBezTo>
                <a:cubicBezTo>
                  <a:pt x="30" y="1733"/>
                  <a:pt x="0" y="1763"/>
                  <a:pt x="30" y="1824"/>
                </a:cubicBezTo>
                <a:lnTo>
                  <a:pt x="61" y="1824"/>
                </a:lnTo>
                <a:cubicBezTo>
                  <a:pt x="152" y="1824"/>
                  <a:pt x="304" y="1763"/>
                  <a:pt x="334" y="1763"/>
                </a:cubicBezTo>
                <a:cubicBezTo>
                  <a:pt x="456" y="1733"/>
                  <a:pt x="608" y="1672"/>
                  <a:pt x="730" y="1611"/>
                </a:cubicBezTo>
                <a:cubicBezTo>
                  <a:pt x="881" y="1520"/>
                  <a:pt x="1064" y="1459"/>
                  <a:pt x="1185" y="1338"/>
                </a:cubicBezTo>
                <a:cubicBezTo>
                  <a:pt x="1489" y="1034"/>
                  <a:pt x="1824" y="699"/>
                  <a:pt x="2189" y="426"/>
                </a:cubicBezTo>
                <a:cubicBezTo>
                  <a:pt x="2280" y="335"/>
                  <a:pt x="2401" y="274"/>
                  <a:pt x="2523" y="213"/>
                </a:cubicBezTo>
                <a:cubicBezTo>
                  <a:pt x="2584" y="152"/>
                  <a:pt x="2644" y="122"/>
                  <a:pt x="2705" y="61"/>
                </a:cubicBezTo>
                <a:cubicBezTo>
                  <a:pt x="2720" y="15"/>
                  <a:pt x="2690" y="0"/>
                  <a:pt x="26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8"/>
          <p:cNvSpPr/>
          <p:nvPr/>
        </p:nvSpPr>
        <p:spPr>
          <a:xfrm>
            <a:off x="1188613" y="4661195"/>
            <a:ext cx="53323" cy="15933"/>
          </a:xfrm>
          <a:custGeom>
            <a:avLst/>
            <a:gdLst/>
            <a:ahLst/>
            <a:cxnLst/>
            <a:rect l="l" t="t" r="r" b="b"/>
            <a:pathLst>
              <a:path w="1369" h="409" extrusionOk="0">
                <a:moveTo>
                  <a:pt x="1361" y="0"/>
                </a:moveTo>
                <a:cubicBezTo>
                  <a:pt x="1352" y="0"/>
                  <a:pt x="1338" y="14"/>
                  <a:pt x="1338" y="14"/>
                </a:cubicBezTo>
                <a:cubicBezTo>
                  <a:pt x="1156" y="44"/>
                  <a:pt x="973" y="75"/>
                  <a:pt x="791" y="105"/>
                </a:cubicBezTo>
                <a:cubicBezTo>
                  <a:pt x="639" y="166"/>
                  <a:pt x="457" y="196"/>
                  <a:pt x="274" y="257"/>
                </a:cubicBezTo>
                <a:cubicBezTo>
                  <a:pt x="183" y="257"/>
                  <a:pt x="122" y="318"/>
                  <a:pt x="62" y="348"/>
                </a:cubicBezTo>
                <a:cubicBezTo>
                  <a:pt x="31" y="348"/>
                  <a:pt x="31" y="379"/>
                  <a:pt x="1" y="379"/>
                </a:cubicBezTo>
                <a:cubicBezTo>
                  <a:pt x="1" y="409"/>
                  <a:pt x="31" y="409"/>
                  <a:pt x="31" y="409"/>
                </a:cubicBezTo>
                <a:lnTo>
                  <a:pt x="62" y="409"/>
                </a:lnTo>
                <a:cubicBezTo>
                  <a:pt x="244" y="348"/>
                  <a:pt x="396" y="318"/>
                  <a:pt x="578" y="257"/>
                </a:cubicBezTo>
                <a:cubicBezTo>
                  <a:pt x="761" y="227"/>
                  <a:pt x="943" y="196"/>
                  <a:pt x="1125" y="135"/>
                </a:cubicBezTo>
                <a:cubicBezTo>
                  <a:pt x="1156" y="135"/>
                  <a:pt x="1186" y="135"/>
                  <a:pt x="1217" y="105"/>
                </a:cubicBezTo>
                <a:cubicBezTo>
                  <a:pt x="1247" y="105"/>
                  <a:pt x="1277" y="75"/>
                  <a:pt x="1338" y="44"/>
                </a:cubicBezTo>
                <a:cubicBezTo>
                  <a:pt x="1338" y="44"/>
                  <a:pt x="1369" y="14"/>
                  <a:pt x="1369" y="14"/>
                </a:cubicBezTo>
                <a:cubicBezTo>
                  <a:pt x="1369" y="4"/>
                  <a:pt x="1365" y="0"/>
                  <a:pt x="13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48"/>
          <p:cNvSpPr/>
          <p:nvPr/>
        </p:nvSpPr>
        <p:spPr>
          <a:xfrm>
            <a:off x="1241897" y="4673231"/>
            <a:ext cx="63956" cy="27931"/>
          </a:xfrm>
          <a:custGeom>
            <a:avLst/>
            <a:gdLst/>
            <a:ahLst/>
            <a:cxnLst/>
            <a:rect l="l" t="t" r="r" b="b"/>
            <a:pathLst>
              <a:path w="1642" h="717" extrusionOk="0">
                <a:moveTo>
                  <a:pt x="1608" y="0"/>
                </a:moveTo>
                <a:cubicBezTo>
                  <a:pt x="1546" y="0"/>
                  <a:pt x="1429" y="39"/>
                  <a:pt x="1429" y="39"/>
                </a:cubicBezTo>
                <a:cubicBezTo>
                  <a:pt x="1277" y="100"/>
                  <a:pt x="1156" y="130"/>
                  <a:pt x="1004" y="191"/>
                </a:cubicBezTo>
                <a:lnTo>
                  <a:pt x="1034" y="191"/>
                </a:lnTo>
                <a:cubicBezTo>
                  <a:pt x="912" y="222"/>
                  <a:pt x="791" y="282"/>
                  <a:pt x="669" y="313"/>
                </a:cubicBezTo>
                <a:cubicBezTo>
                  <a:pt x="578" y="343"/>
                  <a:pt x="487" y="404"/>
                  <a:pt x="396" y="434"/>
                </a:cubicBezTo>
                <a:cubicBezTo>
                  <a:pt x="274" y="495"/>
                  <a:pt x="153" y="556"/>
                  <a:pt x="61" y="647"/>
                </a:cubicBezTo>
                <a:cubicBezTo>
                  <a:pt x="31" y="647"/>
                  <a:pt x="1" y="677"/>
                  <a:pt x="31" y="708"/>
                </a:cubicBezTo>
                <a:lnTo>
                  <a:pt x="61" y="708"/>
                </a:lnTo>
                <a:cubicBezTo>
                  <a:pt x="74" y="714"/>
                  <a:pt x="88" y="716"/>
                  <a:pt x="104" y="716"/>
                </a:cubicBezTo>
                <a:cubicBezTo>
                  <a:pt x="166" y="716"/>
                  <a:pt x="244" y="677"/>
                  <a:pt x="244" y="677"/>
                </a:cubicBezTo>
                <a:cubicBezTo>
                  <a:pt x="487" y="586"/>
                  <a:pt x="730" y="495"/>
                  <a:pt x="943" y="434"/>
                </a:cubicBezTo>
                <a:cubicBezTo>
                  <a:pt x="912" y="434"/>
                  <a:pt x="852" y="465"/>
                  <a:pt x="821" y="465"/>
                </a:cubicBezTo>
                <a:lnTo>
                  <a:pt x="1004" y="404"/>
                </a:lnTo>
                <a:cubicBezTo>
                  <a:pt x="1095" y="374"/>
                  <a:pt x="1186" y="343"/>
                  <a:pt x="1277" y="282"/>
                </a:cubicBezTo>
                <a:cubicBezTo>
                  <a:pt x="1399" y="222"/>
                  <a:pt x="1520" y="161"/>
                  <a:pt x="1612" y="100"/>
                </a:cubicBezTo>
                <a:cubicBezTo>
                  <a:pt x="1642" y="70"/>
                  <a:pt x="1642" y="39"/>
                  <a:pt x="1642" y="9"/>
                </a:cubicBezTo>
                <a:cubicBezTo>
                  <a:pt x="1636" y="3"/>
                  <a:pt x="1624" y="0"/>
                  <a:pt x="1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48"/>
          <p:cNvSpPr/>
          <p:nvPr/>
        </p:nvSpPr>
        <p:spPr>
          <a:xfrm>
            <a:off x="876076" y="4593416"/>
            <a:ext cx="91182" cy="38721"/>
          </a:xfrm>
          <a:custGeom>
            <a:avLst/>
            <a:gdLst/>
            <a:ahLst/>
            <a:cxnLst/>
            <a:rect l="l" t="t" r="r" b="b"/>
            <a:pathLst>
              <a:path w="2341" h="994" extrusionOk="0">
                <a:moveTo>
                  <a:pt x="2259" y="0"/>
                </a:moveTo>
                <a:cubicBezTo>
                  <a:pt x="2185" y="0"/>
                  <a:pt x="2060" y="52"/>
                  <a:pt x="2037" y="52"/>
                </a:cubicBezTo>
                <a:cubicBezTo>
                  <a:pt x="1611" y="204"/>
                  <a:pt x="1216" y="356"/>
                  <a:pt x="791" y="508"/>
                </a:cubicBezTo>
                <a:cubicBezTo>
                  <a:pt x="669" y="538"/>
                  <a:pt x="547" y="568"/>
                  <a:pt x="456" y="629"/>
                </a:cubicBezTo>
                <a:cubicBezTo>
                  <a:pt x="304" y="690"/>
                  <a:pt x="152" y="781"/>
                  <a:pt x="61" y="872"/>
                </a:cubicBezTo>
                <a:cubicBezTo>
                  <a:pt x="0" y="903"/>
                  <a:pt x="0" y="933"/>
                  <a:pt x="0" y="964"/>
                </a:cubicBezTo>
                <a:cubicBezTo>
                  <a:pt x="0" y="964"/>
                  <a:pt x="31" y="994"/>
                  <a:pt x="31" y="994"/>
                </a:cubicBezTo>
                <a:cubicBezTo>
                  <a:pt x="122" y="964"/>
                  <a:pt x="243" y="933"/>
                  <a:pt x="274" y="933"/>
                </a:cubicBezTo>
                <a:cubicBezTo>
                  <a:pt x="699" y="781"/>
                  <a:pt x="1125" y="629"/>
                  <a:pt x="1550" y="477"/>
                </a:cubicBezTo>
                <a:cubicBezTo>
                  <a:pt x="1642" y="447"/>
                  <a:pt x="1763" y="386"/>
                  <a:pt x="1854" y="356"/>
                </a:cubicBezTo>
                <a:cubicBezTo>
                  <a:pt x="2006" y="264"/>
                  <a:pt x="2158" y="204"/>
                  <a:pt x="2250" y="112"/>
                </a:cubicBezTo>
                <a:cubicBezTo>
                  <a:pt x="2310" y="82"/>
                  <a:pt x="2341" y="52"/>
                  <a:pt x="2310" y="21"/>
                </a:cubicBezTo>
                <a:cubicBezTo>
                  <a:pt x="2303" y="6"/>
                  <a:pt x="2284" y="0"/>
                  <a:pt x="22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48"/>
          <p:cNvSpPr/>
          <p:nvPr/>
        </p:nvSpPr>
        <p:spPr>
          <a:xfrm>
            <a:off x="983813" y="4606076"/>
            <a:ext cx="60411" cy="27268"/>
          </a:xfrm>
          <a:custGeom>
            <a:avLst/>
            <a:gdLst/>
            <a:ahLst/>
            <a:cxnLst/>
            <a:rect l="l" t="t" r="r" b="b"/>
            <a:pathLst>
              <a:path w="1551" h="700" extrusionOk="0">
                <a:moveTo>
                  <a:pt x="1399" y="0"/>
                </a:moveTo>
                <a:cubicBezTo>
                  <a:pt x="1307" y="0"/>
                  <a:pt x="1186" y="31"/>
                  <a:pt x="1095" y="61"/>
                </a:cubicBezTo>
                <a:cubicBezTo>
                  <a:pt x="882" y="152"/>
                  <a:pt x="669" y="243"/>
                  <a:pt x="456" y="365"/>
                </a:cubicBezTo>
                <a:cubicBezTo>
                  <a:pt x="365" y="426"/>
                  <a:pt x="243" y="487"/>
                  <a:pt x="152" y="547"/>
                </a:cubicBezTo>
                <a:cubicBezTo>
                  <a:pt x="122" y="578"/>
                  <a:pt x="0" y="699"/>
                  <a:pt x="152" y="699"/>
                </a:cubicBezTo>
                <a:cubicBezTo>
                  <a:pt x="243" y="669"/>
                  <a:pt x="335" y="639"/>
                  <a:pt x="426" y="608"/>
                </a:cubicBezTo>
                <a:cubicBezTo>
                  <a:pt x="669" y="547"/>
                  <a:pt x="882" y="426"/>
                  <a:pt x="1064" y="335"/>
                </a:cubicBezTo>
                <a:cubicBezTo>
                  <a:pt x="1186" y="274"/>
                  <a:pt x="1277" y="213"/>
                  <a:pt x="1399" y="122"/>
                </a:cubicBezTo>
                <a:cubicBezTo>
                  <a:pt x="1429" y="91"/>
                  <a:pt x="1550" y="0"/>
                  <a:pt x="13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48"/>
          <p:cNvSpPr/>
          <p:nvPr/>
        </p:nvSpPr>
        <p:spPr>
          <a:xfrm>
            <a:off x="1043017" y="4982870"/>
            <a:ext cx="47363" cy="25788"/>
          </a:xfrm>
          <a:custGeom>
            <a:avLst/>
            <a:gdLst/>
            <a:ahLst/>
            <a:cxnLst/>
            <a:rect l="l" t="t" r="r" b="b"/>
            <a:pathLst>
              <a:path w="1216" h="662" extrusionOk="0">
                <a:moveTo>
                  <a:pt x="1186" y="1"/>
                </a:moveTo>
                <a:cubicBezTo>
                  <a:pt x="1178" y="1"/>
                  <a:pt x="1170" y="8"/>
                  <a:pt x="1155" y="23"/>
                </a:cubicBezTo>
                <a:cubicBezTo>
                  <a:pt x="1094" y="23"/>
                  <a:pt x="1034" y="54"/>
                  <a:pt x="1003" y="84"/>
                </a:cubicBezTo>
                <a:cubicBezTo>
                  <a:pt x="821" y="175"/>
                  <a:pt x="608" y="267"/>
                  <a:pt x="456" y="358"/>
                </a:cubicBezTo>
                <a:cubicBezTo>
                  <a:pt x="304" y="449"/>
                  <a:pt x="182" y="540"/>
                  <a:pt x="61" y="601"/>
                </a:cubicBezTo>
                <a:cubicBezTo>
                  <a:pt x="30" y="631"/>
                  <a:pt x="0" y="631"/>
                  <a:pt x="0" y="662"/>
                </a:cubicBezTo>
                <a:lnTo>
                  <a:pt x="61" y="662"/>
                </a:lnTo>
                <a:cubicBezTo>
                  <a:pt x="152" y="662"/>
                  <a:pt x="243" y="601"/>
                  <a:pt x="334" y="540"/>
                </a:cubicBezTo>
                <a:cubicBezTo>
                  <a:pt x="456" y="479"/>
                  <a:pt x="578" y="388"/>
                  <a:pt x="699" y="327"/>
                </a:cubicBezTo>
                <a:cubicBezTo>
                  <a:pt x="760" y="297"/>
                  <a:pt x="851" y="236"/>
                  <a:pt x="942" y="206"/>
                </a:cubicBezTo>
                <a:lnTo>
                  <a:pt x="1034" y="145"/>
                </a:lnTo>
                <a:cubicBezTo>
                  <a:pt x="1094" y="115"/>
                  <a:pt x="1125" y="84"/>
                  <a:pt x="1155" y="84"/>
                </a:cubicBezTo>
                <a:cubicBezTo>
                  <a:pt x="1155" y="84"/>
                  <a:pt x="1216" y="23"/>
                  <a:pt x="1216" y="23"/>
                </a:cubicBezTo>
                <a:cubicBezTo>
                  <a:pt x="1201" y="8"/>
                  <a:pt x="1193" y="1"/>
                  <a:pt x="1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48"/>
          <p:cNvSpPr/>
          <p:nvPr/>
        </p:nvSpPr>
        <p:spPr>
          <a:xfrm>
            <a:off x="1098638" y="4982598"/>
            <a:ext cx="94765" cy="43824"/>
          </a:xfrm>
          <a:custGeom>
            <a:avLst/>
            <a:gdLst/>
            <a:ahLst/>
            <a:cxnLst/>
            <a:rect l="l" t="t" r="r" b="b"/>
            <a:pathLst>
              <a:path w="2433" h="1125" extrusionOk="0">
                <a:moveTo>
                  <a:pt x="2372" y="0"/>
                </a:moveTo>
                <a:cubicBezTo>
                  <a:pt x="2311" y="30"/>
                  <a:pt x="2280" y="30"/>
                  <a:pt x="2250" y="30"/>
                </a:cubicBezTo>
                <a:cubicBezTo>
                  <a:pt x="2128" y="61"/>
                  <a:pt x="2037" y="91"/>
                  <a:pt x="1946" y="152"/>
                </a:cubicBezTo>
                <a:cubicBezTo>
                  <a:pt x="1460" y="334"/>
                  <a:pt x="1034" y="517"/>
                  <a:pt x="578" y="730"/>
                </a:cubicBezTo>
                <a:cubicBezTo>
                  <a:pt x="457" y="790"/>
                  <a:pt x="335" y="851"/>
                  <a:pt x="244" y="912"/>
                </a:cubicBezTo>
                <a:cubicBezTo>
                  <a:pt x="213" y="942"/>
                  <a:pt x="1" y="1064"/>
                  <a:pt x="61" y="1125"/>
                </a:cubicBezTo>
                <a:lnTo>
                  <a:pt x="213" y="1125"/>
                </a:lnTo>
                <a:cubicBezTo>
                  <a:pt x="396" y="1064"/>
                  <a:pt x="578" y="1003"/>
                  <a:pt x="761" y="912"/>
                </a:cubicBezTo>
                <a:cubicBezTo>
                  <a:pt x="882" y="851"/>
                  <a:pt x="1004" y="790"/>
                  <a:pt x="1125" y="730"/>
                </a:cubicBezTo>
                <a:cubicBezTo>
                  <a:pt x="1156" y="730"/>
                  <a:pt x="1186" y="699"/>
                  <a:pt x="1217" y="699"/>
                </a:cubicBezTo>
                <a:cubicBezTo>
                  <a:pt x="1277" y="669"/>
                  <a:pt x="1308" y="638"/>
                  <a:pt x="1338" y="638"/>
                </a:cubicBezTo>
                <a:cubicBezTo>
                  <a:pt x="1460" y="578"/>
                  <a:pt x="1581" y="547"/>
                  <a:pt x="1703" y="486"/>
                </a:cubicBezTo>
                <a:cubicBezTo>
                  <a:pt x="1824" y="426"/>
                  <a:pt x="1976" y="365"/>
                  <a:pt x="2098" y="304"/>
                </a:cubicBezTo>
                <a:cubicBezTo>
                  <a:pt x="2128" y="274"/>
                  <a:pt x="2189" y="243"/>
                  <a:pt x="2250" y="213"/>
                </a:cubicBezTo>
                <a:cubicBezTo>
                  <a:pt x="2311" y="182"/>
                  <a:pt x="2372" y="122"/>
                  <a:pt x="2402" y="61"/>
                </a:cubicBezTo>
                <a:cubicBezTo>
                  <a:pt x="2432" y="30"/>
                  <a:pt x="2432" y="0"/>
                  <a:pt x="23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4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3" name="Google Shape;2193;p48"/>
          <p:cNvSpPr txBox="1">
            <a:spLocks noGrp="1"/>
          </p:cNvSpPr>
          <p:nvPr>
            <p:ph type="title" idx="2"/>
          </p:nvPr>
        </p:nvSpPr>
        <p:spPr>
          <a:xfrm>
            <a:off x="925893" y="1331525"/>
            <a:ext cx="22779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4" name="Google Shape;2194;p48"/>
          <p:cNvSpPr txBox="1">
            <a:spLocks noGrp="1"/>
          </p:cNvSpPr>
          <p:nvPr>
            <p:ph type="subTitle" idx="1"/>
          </p:nvPr>
        </p:nvSpPr>
        <p:spPr>
          <a:xfrm>
            <a:off x="925900" y="1955675"/>
            <a:ext cx="2277900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95" name="Google Shape;2195;p48"/>
          <p:cNvSpPr txBox="1">
            <a:spLocks noGrp="1"/>
          </p:cNvSpPr>
          <p:nvPr>
            <p:ph type="title" idx="3"/>
          </p:nvPr>
        </p:nvSpPr>
        <p:spPr>
          <a:xfrm>
            <a:off x="3433047" y="1331525"/>
            <a:ext cx="22779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6" name="Google Shape;2196;p48"/>
          <p:cNvSpPr txBox="1">
            <a:spLocks noGrp="1"/>
          </p:cNvSpPr>
          <p:nvPr>
            <p:ph type="subTitle" idx="4"/>
          </p:nvPr>
        </p:nvSpPr>
        <p:spPr>
          <a:xfrm>
            <a:off x="3433047" y="1955675"/>
            <a:ext cx="2277900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97" name="Google Shape;2197;p48"/>
          <p:cNvSpPr txBox="1">
            <a:spLocks noGrp="1"/>
          </p:cNvSpPr>
          <p:nvPr>
            <p:ph type="title" idx="5"/>
          </p:nvPr>
        </p:nvSpPr>
        <p:spPr>
          <a:xfrm>
            <a:off x="5940207" y="1331525"/>
            <a:ext cx="22779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8" name="Google Shape;2198;p48"/>
          <p:cNvSpPr txBox="1">
            <a:spLocks noGrp="1"/>
          </p:cNvSpPr>
          <p:nvPr>
            <p:ph type="subTitle" idx="6"/>
          </p:nvPr>
        </p:nvSpPr>
        <p:spPr>
          <a:xfrm>
            <a:off x="5940200" y="1955675"/>
            <a:ext cx="2277900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99" name="Google Shape;2199;p48"/>
          <p:cNvSpPr/>
          <p:nvPr/>
        </p:nvSpPr>
        <p:spPr>
          <a:xfrm flipH="1">
            <a:off x="6694416" y="4188876"/>
            <a:ext cx="2499125" cy="1096431"/>
          </a:xfrm>
          <a:custGeom>
            <a:avLst/>
            <a:gdLst/>
            <a:ahLst/>
            <a:cxnLst/>
            <a:rect l="l" t="t" r="r" b="b"/>
            <a:pathLst>
              <a:path w="58483" h="25655" extrusionOk="0">
                <a:moveTo>
                  <a:pt x="27144" y="1"/>
                </a:moveTo>
                <a:lnTo>
                  <a:pt x="26719" y="31"/>
                </a:lnTo>
                <a:lnTo>
                  <a:pt x="26020" y="62"/>
                </a:lnTo>
                <a:lnTo>
                  <a:pt x="25321" y="62"/>
                </a:lnTo>
                <a:cubicBezTo>
                  <a:pt x="25169" y="62"/>
                  <a:pt x="25017" y="92"/>
                  <a:pt x="24865" y="92"/>
                </a:cubicBezTo>
                <a:lnTo>
                  <a:pt x="24682" y="92"/>
                </a:lnTo>
                <a:lnTo>
                  <a:pt x="24257" y="122"/>
                </a:lnTo>
                <a:lnTo>
                  <a:pt x="23831" y="153"/>
                </a:lnTo>
                <a:lnTo>
                  <a:pt x="23223" y="214"/>
                </a:lnTo>
                <a:lnTo>
                  <a:pt x="22555" y="244"/>
                </a:lnTo>
                <a:lnTo>
                  <a:pt x="22311" y="274"/>
                </a:lnTo>
                <a:lnTo>
                  <a:pt x="22068" y="274"/>
                </a:lnTo>
                <a:cubicBezTo>
                  <a:pt x="22007" y="305"/>
                  <a:pt x="21977" y="305"/>
                  <a:pt x="21947" y="305"/>
                </a:cubicBezTo>
                <a:lnTo>
                  <a:pt x="19758" y="518"/>
                </a:lnTo>
                <a:lnTo>
                  <a:pt x="19120" y="578"/>
                </a:lnTo>
                <a:lnTo>
                  <a:pt x="18998" y="609"/>
                </a:lnTo>
                <a:lnTo>
                  <a:pt x="18907" y="609"/>
                </a:lnTo>
                <a:lnTo>
                  <a:pt x="18451" y="639"/>
                </a:lnTo>
                <a:cubicBezTo>
                  <a:pt x="18330" y="670"/>
                  <a:pt x="18178" y="670"/>
                  <a:pt x="18056" y="700"/>
                </a:cubicBezTo>
                <a:lnTo>
                  <a:pt x="17813" y="730"/>
                </a:lnTo>
                <a:cubicBezTo>
                  <a:pt x="17448" y="761"/>
                  <a:pt x="17053" y="822"/>
                  <a:pt x="16536" y="913"/>
                </a:cubicBezTo>
                <a:cubicBezTo>
                  <a:pt x="16111" y="973"/>
                  <a:pt x="15655" y="1034"/>
                  <a:pt x="15320" y="1125"/>
                </a:cubicBezTo>
                <a:cubicBezTo>
                  <a:pt x="14925" y="1186"/>
                  <a:pt x="14530" y="1277"/>
                  <a:pt x="14135" y="1369"/>
                </a:cubicBezTo>
                <a:cubicBezTo>
                  <a:pt x="13345" y="1521"/>
                  <a:pt x="12524" y="1733"/>
                  <a:pt x="11521" y="2007"/>
                </a:cubicBezTo>
                <a:cubicBezTo>
                  <a:pt x="11308" y="2068"/>
                  <a:pt x="11126" y="2129"/>
                  <a:pt x="10913" y="2189"/>
                </a:cubicBezTo>
                <a:lnTo>
                  <a:pt x="10883" y="2220"/>
                </a:lnTo>
                <a:lnTo>
                  <a:pt x="10822" y="2220"/>
                </a:lnTo>
                <a:lnTo>
                  <a:pt x="10700" y="2250"/>
                </a:lnTo>
                <a:lnTo>
                  <a:pt x="10609" y="2280"/>
                </a:lnTo>
                <a:lnTo>
                  <a:pt x="10427" y="2341"/>
                </a:lnTo>
                <a:lnTo>
                  <a:pt x="9849" y="2554"/>
                </a:lnTo>
                <a:lnTo>
                  <a:pt x="9241" y="2736"/>
                </a:lnTo>
                <a:lnTo>
                  <a:pt x="8238" y="3071"/>
                </a:lnTo>
                <a:cubicBezTo>
                  <a:pt x="8177" y="3101"/>
                  <a:pt x="8117" y="3101"/>
                  <a:pt x="8086" y="3132"/>
                </a:cubicBezTo>
                <a:lnTo>
                  <a:pt x="8025" y="3162"/>
                </a:lnTo>
                <a:lnTo>
                  <a:pt x="7965" y="3162"/>
                </a:lnTo>
                <a:lnTo>
                  <a:pt x="7873" y="3192"/>
                </a:lnTo>
                <a:lnTo>
                  <a:pt x="6810" y="3588"/>
                </a:lnTo>
                <a:lnTo>
                  <a:pt x="5715" y="3983"/>
                </a:lnTo>
                <a:lnTo>
                  <a:pt x="5624" y="4043"/>
                </a:lnTo>
                <a:cubicBezTo>
                  <a:pt x="5533" y="4074"/>
                  <a:pt x="5442" y="4104"/>
                  <a:pt x="5381" y="4135"/>
                </a:cubicBezTo>
                <a:lnTo>
                  <a:pt x="4469" y="4499"/>
                </a:lnTo>
                <a:lnTo>
                  <a:pt x="3588" y="4864"/>
                </a:lnTo>
                <a:lnTo>
                  <a:pt x="2676" y="5229"/>
                </a:lnTo>
                <a:cubicBezTo>
                  <a:pt x="2645" y="5229"/>
                  <a:pt x="2615" y="5259"/>
                  <a:pt x="2585" y="5259"/>
                </a:cubicBezTo>
                <a:lnTo>
                  <a:pt x="2402" y="5350"/>
                </a:lnTo>
                <a:lnTo>
                  <a:pt x="2250" y="5442"/>
                </a:lnTo>
                <a:lnTo>
                  <a:pt x="1126" y="5958"/>
                </a:lnTo>
                <a:lnTo>
                  <a:pt x="639" y="6171"/>
                </a:lnTo>
                <a:lnTo>
                  <a:pt x="183" y="6384"/>
                </a:lnTo>
                <a:lnTo>
                  <a:pt x="1" y="6475"/>
                </a:lnTo>
                <a:lnTo>
                  <a:pt x="1" y="6505"/>
                </a:lnTo>
                <a:lnTo>
                  <a:pt x="1" y="25655"/>
                </a:lnTo>
                <a:lnTo>
                  <a:pt x="700" y="25472"/>
                </a:lnTo>
                <a:cubicBezTo>
                  <a:pt x="1460" y="25260"/>
                  <a:pt x="2220" y="25047"/>
                  <a:pt x="2949" y="24834"/>
                </a:cubicBezTo>
                <a:lnTo>
                  <a:pt x="3101" y="24804"/>
                </a:lnTo>
                <a:lnTo>
                  <a:pt x="3375" y="24743"/>
                </a:lnTo>
                <a:cubicBezTo>
                  <a:pt x="3770" y="24621"/>
                  <a:pt x="4165" y="24500"/>
                  <a:pt x="4530" y="24408"/>
                </a:cubicBezTo>
                <a:lnTo>
                  <a:pt x="5168" y="24196"/>
                </a:lnTo>
                <a:cubicBezTo>
                  <a:pt x="6019" y="23953"/>
                  <a:pt x="6810" y="23709"/>
                  <a:pt x="7630" y="23436"/>
                </a:cubicBezTo>
                <a:lnTo>
                  <a:pt x="8542" y="23162"/>
                </a:lnTo>
                <a:lnTo>
                  <a:pt x="8846" y="23071"/>
                </a:lnTo>
                <a:lnTo>
                  <a:pt x="9028" y="22980"/>
                </a:lnTo>
                <a:cubicBezTo>
                  <a:pt x="9819" y="22737"/>
                  <a:pt x="10579" y="22494"/>
                  <a:pt x="11369" y="22250"/>
                </a:cubicBezTo>
                <a:cubicBezTo>
                  <a:pt x="14408" y="21308"/>
                  <a:pt x="16779" y="20579"/>
                  <a:pt x="18877" y="19971"/>
                </a:cubicBezTo>
                <a:cubicBezTo>
                  <a:pt x="18851" y="19971"/>
                  <a:pt x="18831" y="19971"/>
                  <a:pt x="18811" y="19973"/>
                </a:cubicBezTo>
                <a:lnTo>
                  <a:pt x="18811" y="19973"/>
                </a:lnTo>
                <a:cubicBezTo>
                  <a:pt x="21033" y="19252"/>
                  <a:pt x="23320" y="18500"/>
                  <a:pt x="26050" y="17600"/>
                </a:cubicBezTo>
                <a:lnTo>
                  <a:pt x="27387" y="17144"/>
                </a:lnTo>
                <a:cubicBezTo>
                  <a:pt x="29272" y="16536"/>
                  <a:pt x="31400" y="15837"/>
                  <a:pt x="33467" y="15107"/>
                </a:cubicBezTo>
                <a:lnTo>
                  <a:pt x="34774" y="14621"/>
                </a:lnTo>
                <a:cubicBezTo>
                  <a:pt x="35534" y="14348"/>
                  <a:pt x="36324" y="14074"/>
                  <a:pt x="37084" y="13800"/>
                </a:cubicBezTo>
                <a:lnTo>
                  <a:pt x="38543" y="13314"/>
                </a:lnTo>
                <a:lnTo>
                  <a:pt x="39303" y="13041"/>
                </a:lnTo>
                <a:lnTo>
                  <a:pt x="39576" y="12949"/>
                </a:lnTo>
                <a:lnTo>
                  <a:pt x="39607" y="12919"/>
                </a:lnTo>
                <a:cubicBezTo>
                  <a:pt x="39880" y="12828"/>
                  <a:pt x="40214" y="12706"/>
                  <a:pt x="40488" y="12615"/>
                </a:cubicBezTo>
                <a:cubicBezTo>
                  <a:pt x="42737" y="11916"/>
                  <a:pt x="45199" y="11156"/>
                  <a:pt x="48026" y="10305"/>
                </a:cubicBezTo>
                <a:lnTo>
                  <a:pt x="49303" y="9879"/>
                </a:lnTo>
                <a:cubicBezTo>
                  <a:pt x="50154" y="9636"/>
                  <a:pt x="50975" y="9363"/>
                  <a:pt x="51795" y="9089"/>
                </a:cubicBezTo>
                <a:cubicBezTo>
                  <a:pt x="52221" y="8968"/>
                  <a:pt x="52677" y="8846"/>
                  <a:pt x="53102" y="8694"/>
                </a:cubicBezTo>
                <a:cubicBezTo>
                  <a:pt x="54044" y="8390"/>
                  <a:pt x="54956" y="8116"/>
                  <a:pt x="55899" y="7843"/>
                </a:cubicBezTo>
                <a:cubicBezTo>
                  <a:pt x="56750" y="7569"/>
                  <a:pt x="57601" y="7326"/>
                  <a:pt x="58482" y="7083"/>
                </a:cubicBezTo>
                <a:cubicBezTo>
                  <a:pt x="57266" y="6779"/>
                  <a:pt x="56081" y="6445"/>
                  <a:pt x="54926" y="6141"/>
                </a:cubicBezTo>
                <a:cubicBezTo>
                  <a:pt x="54196" y="5958"/>
                  <a:pt x="53437" y="5776"/>
                  <a:pt x="52677" y="5533"/>
                </a:cubicBezTo>
                <a:cubicBezTo>
                  <a:pt x="51917" y="5320"/>
                  <a:pt x="51157" y="5077"/>
                  <a:pt x="50488" y="4864"/>
                </a:cubicBezTo>
                <a:cubicBezTo>
                  <a:pt x="49333" y="4469"/>
                  <a:pt x="48178" y="4013"/>
                  <a:pt x="47053" y="3588"/>
                </a:cubicBezTo>
                <a:lnTo>
                  <a:pt x="46567" y="3405"/>
                </a:lnTo>
                <a:cubicBezTo>
                  <a:pt x="46142" y="3253"/>
                  <a:pt x="45716" y="3071"/>
                  <a:pt x="45291" y="2919"/>
                </a:cubicBezTo>
                <a:cubicBezTo>
                  <a:pt x="45078" y="2858"/>
                  <a:pt x="44835" y="2767"/>
                  <a:pt x="44622" y="2676"/>
                </a:cubicBezTo>
                <a:cubicBezTo>
                  <a:pt x="44379" y="2584"/>
                  <a:pt x="44166" y="2524"/>
                  <a:pt x="43923" y="2463"/>
                </a:cubicBezTo>
                <a:cubicBezTo>
                  <a:pt x="43832" y="2432"/>
                  <a:pt x="43710" y="2372"/>
                  <a:pt x="43619" y="2341"/>
                </a:cubicBezTo>
                <a:lnTo>
                  <a:pt x="43345" y="2250"/>
                </a:lnTo>
                <a:cubicBezTo>
                  <a:pt x="43132" y="2189"/>
                  <a:pt x="42950" y="2129"/>
                  <a:pt x="42737" y="2068"/>
                </a:cubicBezTo>
                <a:cubicBezTo>
                  <a:pt x="42281" y="1916"/>
                  <a:pt x="41795" y="1794"/>
                  <a:pt x="41339" y="1642"/>
                </a:cubicBezTo>
                <a:lnTo>
                  <a:pt x="41157" y="1612"/>
                </a:lnTo>
                <a:lnTo>
                  <a:pt x="41096" y="1581"/>
                </a:lnTo>
                <a:lnTo>
                  <a:pt x="41005" y="1581"/>
                </a:lnTo>
                <a:lnTo>
                  <a:pt x="40944" y="1551"/>
                </a:lnTo>
                <a:cubicBezTo>
                  <a:pt x="40731" y="1521"/>
                  <a:pt x="40518" y="1490"/>
                  <a:pt x="40306" y="1429"/>
                </a:cubicBezTo>
                <a:cubicBezTo>
                  <a:pt x="40062" y="1399"/>
                  <a:pt x="39819" y="1338"/>
                  <a:pt x="39576" y="1308"/>
                </a:cubicBezTo>
                <a:lnTo>
                  <a:pt x="39181" y="1217"/>
                </a:lnTo>
                <a:lnTo>
                  <a:pt x="39059" y="1186"/>
                </a:lnTo>
                <a:lnTo>
                  <a:pt x="38968" y="1186"/>
                </a:lnTo>
                <a:lnTo>
                  <a:pt x="38907" y="1156"/>
                </a:lnTo>
                <a:cubicBezTo>
                  <a:pt x="38816" y="1156"/>
                  <a:pt x="38725" y="1125"/>
                  <a:pt x="38634" y="1125"/>
                </a:cubicBezTo>
                <a:lnTo>
                  <a:pt x="37418" y="913"/>
                </a:lnTo>
                <a:lnTo>
                  <a:pt x="36932" y="822"/>
                </a:lnTo>
                <a:lnTo>
                  <a:pt x="36780" y="791"/>
                </a:lnTo>
                <a:lnTo>
                  <a:pt x="35746" y="639"/>
                </a:lnTo>
                <a:lnTo>
                  <a:pt x="34743" y="487"/>
                </a:lnTo>
                <a:lnTo>
                  <a:pt x="34561" y="487"/>
                </a:lnTo>
                <a:cubicBezTo>
                  <a:pt x="34409" y="457"/>
                  <a:pt x="34226" y="426"/>
                  <a:pt x="34075" y="426"/>
                </a:cubicBezTo>
                <a:lnTo>
                  <a:pt x="33467" y="335"/>
                </a:lnTo>
                <a:lnTo>
                  <a:pt x="32737" y="274"/>
                </a:lnTo>
                <a:lnTo>
                  <a:pt x="32464" y="244"/>
                </a:lnTo>
                <a:cubicBezTo>
                  <a:pt x="32403" y="214"/>
                  <a:pt x="32372" y="214"/>
                  <a:pt x="32342" y="214"/>
                </a:cubicBezTo>
                <a:lnTo>
                  <a:pt x="32312" y="214"/>
                </a:lnTo>
                <a:lnTo>
                  <a:pt x="31673" y="183"/>
                </a:lnTo>
                <a:lnTo>
                  <a:pt x="31065" y="122"/>
                </a:lnTo>
                <a:lnTo>
                  <a:pt x="30518" y="92"/>
                </a:lnTo>
                <a:lnTo>
                  <a:pt x="30001" y="62"/>
                </a:lnTo>
                <a:lnTo>
                  <a:pt x="29698" y="62"/>
                </a:lnTo>
                <a:lnTo>
                  <a:pt x="29515" y="31"/>
                </a:lnTo>
                <a:lnTo>
                  <a:pt x="272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48"/>
          <p:cNvSpPr/>
          <p:nvPr/>
        </p:nvSpPr>
        <p:spPr>
          <a:xfrm flipH="1">
            <a:off x="7873816" y="4492861"/>
            <a:ext cx="97430" cy="67568"/>
          </a:xfrm>
          <a:custGeom>
            <a:avLst/>
            <a:gdLst/>
            <a:ahLst/>
            <a:cxnLst/>
            <a:rect l="l" t="t" r="r" b="b"/>
            <a:pathLst>
              <a:path w="2280" h="1581" extrusionOk="0">
                <a:moveTo>
                  <a:pt x="2219" y="0"/>
                </a:moveTo>
                <a:cubicBezTo>
                  <a:pt x="2158" y="0"/>
                  <a:pt x="2098" y="31"/>
                  <a:pt x="2037" y="61"/>
                </a:cubicBezTo>
                <a:cubicBezTo>
                  <a:pt x="1885" y="92"/>
                  <a:pt x="1763" y="152"/>
                  <a:pt x="1642" y="213"/>
                </a:cubicBezTo>
                <a:cubicBezTo>
                  <a:pt x="1003" y="548"/>
                  <a:pt x="547" y="1034"/>
                  <a:pt x="61" y="1490"/>
                </a:cubicBezTo>
                <a:cubicBezTo>
                  <a:pt x="31" y="1490"/>
                  <a:pt x="0" y="1520"/>
                  <a:pt x="0" y="1551"/>
                </a:cubicBezTo>
                <a:cubicBezTo>
                  <a:pt x="31" y="1581"/>
                  <a:pt x="31" y="1581"/>
                  <a:pt x="61" y="1581"/>
                </a:cubicBezTo>
                <a:cubicBezTo>
                  <a:pt x="122" y="1581"/>
                  <a:pt x="243" y="1551"/>
                  <a:pt x="243" y="1520"/>
                </a:cubicBezTo>
                <a:cubicBezTo>
                  <a:pt x="365" y="1490"/>
                  <a:pt x="456" y="1459"/>
                  <a:pt x="547" y="1399"/>
                </a:cubicBezTo>
                <a:cubicBezTo>
                  <a:pt x="669" y="1368"/>
                  <a:pt x="791" y="1277"/>
                  <a:pt x="882" y="1216"/>
                </a:cubicBezTo>
                <a:cubicBezTo>
                  <a:pt x="1247" y="882"/>
                  <a:pt x="1550" y="548"/>
                  <a:pt x="1946" y="244"/>
                </a:cubicBezTo>
                <a:lnTo>
                  <a:pt x="1976" y="244"/>
                </a:lnTo>
                <a:cubicBezTo>
                  <a:pt x="2006" y="244"/>
                  <a:pt x="2006" y="213"/>
                  <a:pt x="2006" y="213"/>
                </a:cubicBezTo>
                <a:cubicBezTo>
                  <a:pt x="2098" y="183"/>
                  <a:pt x="2158" y="152"/>
                  <a:pt x="2189" y="92"/>
                </a:cubicBezTo>
                <a:cubicBezTo>
                  <a:pt x="2219" y="61"/>
                  <a:pt x="2280" y="31"/>
                  <a:pt x="2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48"/>
          <p:cNvSpPr/>
          <p:nvPr/>
        </p:nvSpPr>
        <p:spPr>
          <a:xfrm flipH="1">
            <a:off x="7841339" y="4543504"/>
            <a:ext cx="64953" cy="29916"/>
          </a:xfrm>
          <a:custGeom>
            <a:avLst/>
            <a:gdLst/>
            <a:ahLst/>
            <a:cxnLst/>
            <a:rect l="l" t="t" r="r" b="b"/>
            <a:pathLst>
              <a:path w="1520" h="700" extrusionOk="0">
                <a:moveTo>
                  <a:pt x="1398" y="1"/>
                </a:moveTo>
                <a:cubicBezTo>
                  <a:pt x="1277" y="1"/>
                  <a:pt x="1186" y="31"/>
                  <a:pt x="1094" y="62"/>
                </a:cubicBezTo>
                <a:cubicBezTo>
                  <a:pt x="851" y="153"/>
                  <a:pt x="638" y="244"/>
                  <a:pt x="456" y="366"/>
                </a:cubicBezTo>
                <a:cubicBezTo>
                  <a:pt x="334" y="426"/>
                  <a:pt x="243" y="487"/>
                  <a:pt x="152" y="548"/>
                </a:cubicBezTo>
                <a:cubicBezTo>
                  <a:pt x="122" y="578"/>
                  <a:pt x="0" y="700"/>
                  <a:pt x="122" y="700"/>
                </a:cubicBezTo>
                <a:cubicBezTo>
                  <a:pt x="243" y="700"/>
                  <a:pt x="334" y="670"/>
                  <a:pt x="426" y="639"/>
                </a:cubicBezTo>
                <a:cubicBezTo>
                  <a:pt x="638" y="548"/>
                  <a:pt x="851" y="457"/>
                  <a:pt x="1064" y="335"/>
                </a:cubicBezTo>
                <a:cubicBezTo>
                  <a:pt x="1186" y="274"/>
                  <a:pt x="1277" y="214"/>
                  <a:pt x="1368" y="153"/>
                </a:cubicBezTo>
                <a:cubicBezTo>
                  <a:pt x="1398" y="122"/>
                  <a:pt x="1520" y="1"/>
                  <a:pt x="13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48"/>
          <p:cNvSpPr/>
          <p:nvPr/>
        </p:nvSpPr>
        <p:spPr>
          <a:xfrm flipH="1">
            <a:off x="8263456" y="4516238"/>
            <a:ext cx="84482" cy="48122"/>
          </a:xfrm>
          <a:custGeom>
            <a:avLst/>
            <a:gdLst/>
            <a:ahLst/>
            <a:cxnLst/>
            <a:rect l="l" t="t" r="r" b="b"/>
            <a:pathLst>
              <a:path w="1977" h="1126" extrusionOk="0">
                <a:moveTo>
                  <a:pt x="1824" y="1"/>
                </a:moveTo>
                <a:cubicBezTo>
                  <a:pt x="1763" y="31"/>
                  <a:pt x="1672" y="61"/>
                  <a:pt x="1612" y="92"/>
                </a:cubicBezTo>
                <a:cubicBezTo>
                  <a:pt x="1338" y="213"/>
                  <a:pt x="1064" y="335"/>
                  <a:pt x="821" y="487"/>
                </a:cubicBezTo>
                <a:cubicBezTo>
                  <a:pt x="730" y="517"/>
                  <a:pt x="669" y="578"/>
                  <a:pt x="578" y="639"/>
                </a:cubicBezTo>
                <a:cubicBezTo>
                  <a:pt x="487" y="700"/>
                  <a:pt x="426" y="760"/>
                  <a:pt x="335" y="791"/>
                </a:cubicBezTo>
                <a:cubicBezTo>
                  <a:pt x="244" y="882"/>
                  <a:pt x="153" y="943"/>
                  <a:pt x="61" y="1004"/>
                </a:cubicBezTo>
                <a:cubicBezTo>
                  <a:pt x="31" y="1034"/>
                  <a:pt x="1" y="1064"/>
                  <a:pt x="1" y="1095"/>
                </a:cubicBezTo>
                <a:cubicBezTo>
                  <a:pt x="1" y="1095"/>
                  <a:pt x="31" y="1125"/>
                  <a:pt x="31" y="1125"/>
                </a:cubicBezTo>
                <a:cubicBezTo>
                  <a:pt x="122" y="1125"/>
                  <a:pt x="213" y="1064"/>
                  <a:pt x="244" y="1064"/>
                </a:cubicBezTo>
                <a:cubicBezTo>
                  <a:pt x="487" y="973"/>
                  <a:pt x="700" y="882"/>
                  <a:pt x="882" y="730"/>
                </a:cubicBezTo>
                <a:cubicBezTo>
                  <a:pt x="1004" y="639"/>
                  <a:pt x="1125" y="548"/>
                  <a:pt x="1247" y="456"/>
                </a:cubicBezTo>
                <a:cubicBezTo>
                  <a:pt x="1308" y="426"/>
                  <a:pt x="1399" y="365"/>
                  <a:pt x="1490" y="304"/>
                </a:cubicBezTo>
                <a:cubicBezTo>
                  <a:pt x="1520" y="304"/>
                  <a:pt x="1551" y="274"/>
                  <a:pt x="1581" y="274"/>
                </a:cubicBezTo>
                <a:cubicBezTo>
                  <a:pt x="1672" y="213"/>
                  <a:pt x="1733" y="183"/>
                  <a:pt x="1824" y="122"/>
                </a:cubicBezTo>
                <a:cubicBezTo>
                  <a:pt x="1855" y="92"/>
                  <a:pt x="1915" y="61"/>
                  <a:pt x="1946" y="31"/>
                </a:cubicBezTo>
                <a:cubicBezTo>
                  <a:pt x="1976" y="1"/>
                  <a:pt x="1946" y="1"/>
                  <a:pt x="19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48"/>
          <p:cNvSpPr/>
          <p:nvPr/>
        </p:nvSpPr>
        <p:spPr>
          <a:xfrm flipH="1">
            <a:off x="8217988" y="4531837"/>
            <a:ext cx="64996" cy="29916"/>
          </a:xfrm>
          <a:custGeom>
            <a:avLst/>
            <a:gdLst/>
            <a:ahLst/>
            <a:cxnLst/>
            <a:rect l="l" t="t" r="r" b="b"/>
            <a:pathLst>
              <a:path w="1521" h="700" extrusionOk="0">
                <a:moveTo>
                  <a:pt x="1399" y="0"/>
                </a:moveTo>
                <a:cubicBezTo>
                  <a:pt x="1277" y="0"/>
                  <a:pt x="1186" y="31"/>
                  <a:pt x="1095" y="61"/>
                </a:cubicBezTo>
                <a:cubicBezTo>
                  <a:pt x="851" y="152"/>
                  <a:pt x="639" y="243"/>
                  <a:pt x="456" y="365"/>
                </a:cubicBezTo>
                <a:cubicBezTo>
                  <a:pt x="335" y="426"/>
                  <a:pt x="243" y="487"/>
                  <a:pt x="152" y="547"/>
                </a:cubicBezTo>
                <a:cubicBezTo>
                  <a:pt x="122" y="578"/>
                  <a:pt x="0" y="699"/>
                  <a:pt x="122" y="699"/>
                </a:cubicBezTo>
                <a:cubicBezTo>
                  <a:pt x="243" y="669"/>
                  <a:pt x="335" y="669"/>
                  <a:pt x="426" y="608"/>
                </a:cubicBezTo>
                <a:cubicBezTo>
                  <a:pt x="639" y="547"/>
                  <a:pt x="851" y="456"/>
                  <a:pt x="1064" y="335"/>
                </a:cubicBezTo>
                <a:cubicBezTo>
                  <a:pt x="1186" y="274"/>
                  <a:pt x="1277" y="213"/>
                  <a:pt x="1368" y="122"/>
                </a:cubicBezTo>
                <a:cubicBezTo>
                  <a:pt x="1399" y="122"/>
                  <a:pt x="1520" y="0"/>
                  <a:pt x="13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48"/>
          <p:cNvSpPr/>
          <p:nvPr/>
        </p:nvSpPr>
        <p:spPr>
          <a:xfrm flipH="1">
            <a:off x="8721982" y="4713680"/>
            <a:ext cx="54612" cy="22138"/>
          </a:xfrm>
          <a:custGeom>
            <a:avLst/>
            <a:gdLst/>
            <a:ahLst/>
            <a:cxnLst/>
            <a:rect l="l" t="t" r="r" b="b"/>
            <a:pathLst>
              <a:path w="1278" h="518" extrusionOk="0">
                <a:moveTo>
                  <a:pt x="1278" y="1"/>
                </a:moveTo>
                <a:cubicBezTo>
                  <a:pt x="1247" y="1"/>
                  <a:pt x="1156" y="31"/>
                  <a:pt x="1156" y="31"/>
                </a:cubicBezTo>
                <a:cubicBezTo>
                  <a:pt x="882" y="122"/>
                  <a:pt x="639" y="213"/>
                  <a:pt x="366" y="305"/>
                </a:cubicBezTo>
                <a:cubicBezTo>
                  <a:pt x="335" y="305"/>
                  <a:pt x="275" y="335"/>
                  <a:pt x="214" y="365"/>
                </a:cubicBezTo>
                <a:cubicBezTo>
                  <a:pt x="153" y="396"/>
                  <a:pt x="92" y="426"/>
                  <a:pt x="31" y="457"/>
                </a:cubicBezTo>
                <a:cubicBezTo>
                  <a:pt x="31" y="487"/>
                  <a:pt x="1" y="487"/>
                  <a:pt x="1" y="517"/>
                </a:cubicBezTo>
                <a:lnTo>
                  <a:pt x="31" y="517"/>
                </a:lnTo>
                <a:cubicBezTo>
                  <a:pt x="62" y="517"/>
                  <a:pt x="123" y="487"/>
                  <a:pt x="153" y="487"/>
                </a:cubicBezTo>
                <a:cubicBezTo>
                  <a:pt x="396" y="396"/>
                  <a:pt x="670" y="305"/>
                  <a:pt x="913" y="213"/>
                </a:cubicBezTo>
                <a:cubicBezTo>
                  <a:pt x="974" y="213"/>
                  <a:pt x="1004" y="183"/>
                  <a:pt x="1065" y="153"/>
                </a:cubicBezTo>
                <a:cubicBezTo>
                  <a:pt x="1126" y="122"/>
                  <a:pt x="1186" y="92"/>
                  <a:pt x="1247" y="61"/>
                </a:cubicBezTo>
                <a:cubicBezTo>
                  <a:pt x="1278" y="31"/>
                  <a:pt x="1278" y="31"/>
                  <a:pt x="12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48"/>
          <p:cNvSpPr/>
          <p:nvPr/>
        </p:nvSpPr>
        <p:spPr>
          <a:xfrm flipH="1">
            <a:off x="8657028" y="4713680"/>
            <a:ext cx="66278" cy="28634"/>
          </a:xfrm>
          <a:custGeom>
            <a:avLst/>
            <a:gdLst/>
            <a:ahLst/>
            <a:cxnLst/>
            <a:rect l="l" t="t" r="r" b="b"/>
            <a:pathLst>
              <a:path w="1551" h="670" extrusionOk="0">
                <a:moveTo>
                  <a:pt x="1398" y="1"/>
                </a:moveTo>
                <a:cubicBezTo>
                  <a:pt x="1307" y="1"/>
                  <a:pt x="1186" y="31"/>
                  <a:pt x="1094" y="61"/>
                </a:cubicBezTo>
                <a:cubicBezTo>
                  <a:pt x="882" y="122"/>
                  <a:pt x="669" y="244"/>
                  <a:pt x="456" y="335"/>
                </a:cubicBezTo>
                <a:cubicBezTo>
                  <a:pt x="365" y="396"/>
                  <a:pt x="243" y="457"/>
                  <a:pt x="152" y="548"/>
                </a:cubicBezTo>
                <a:cubicBezTo>
                  <a:pt x="122" y="578"/>
                  <a:pt x="0" y="669"/>
                  <a:pt x="152" y="669"/>
                </a:cubicBezTo>
                <a:cubicBezTo>
                  <a:pt x="243" y="669"/>
                  <a:pt x="335" y="639"/>
                  <a:pt x="426" y="609"/>
                </a:cubicBezTo>
                <a:cubicBezTo>
                  <a:pt x="669" y="548"/>
                  <a:pt x="882" y="426"/>
                  <a:pt x="1064" y="335"/>
                </a:cubicBezTo>
                <a:cubicBezTo>
                  <a:pt x="1186" y="244"/>
                  <a:pt x="1277" y="183"/>
                  <a:pt x="1368" y="122"/>
                </a:cubicBezTo>
                <a:cubicBezTo>
                  <a:pt x="1398" y="92"/>
                  <a:pt x="1550" y="1"/>
                  <a:pt x="13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8"/>
          <p:cNvSpPr/>
          <p:nvPr/>
        </p:nvSpPr>
        <p:spPr>
          <a:xfrm flipH="1">
            <a:off x="8780441" y="4556495"/>
            <a:ext cx="77944" cy="45515"/>
          </a:xfrm>
          <a:custGeom>
            <a:avLst/>
            <a:gdLst/>
            <a:ahLst/>
            <a:cxnLst/>
            <a:rect l="l" t="t" r="r" b="b"/>
            <a:pathLst>
              <a:path w="1824" h="1065" extrusionOk="0">
                <a:moveTo>
                  <a:pt x="1672" y="1"/>
                </a:moveTo>
                <a:cubicBezTo>
                  <a:pt x="1550" y="31"/>
                  <a:pt x="1429" y="92"/>
                  <a:pt x="1307" y="153"/>
                </a:cubicBezTo>
                <a:cubicBezTo>
                  <a:pt x="1094" y="274"/>
                  <a:pt x="851" y="396"/>
                  <a:pt x="638" y="517"/>
                </a:cubicBezTo>
                <a:cubicBezTo>
                  <a:pt x="426" y="669"/>
                  <a:pt x="243" y="821"/>
                  <a:pt x="61" y="973"/>
                </a:cubicBezTo>
                <a:cubicBezTo>
                  <a:pt x="0" y="1004"/>
                  <a:pt x="0" y="1034"/>
                  <a:pt x="0" y="1065"/>
                </a:cubicBezTo>
                <a:lnTo>
                  <a:pt x="30" y="1065"/>
                </a:lnTo>
                <a:cubicBezTo>
                  <a:pt x="91" y="1065"/>
                  <a:pt x="213" y="1034"/>
                  <a:pt x="213" y="1034"/>
                </a:cubicBezTo>
                <a:cubicBezTo>
                  <a:pt x="456" y="943"/>
                  <a:pt x="669" y="852"/>
                  <a:pt x="821" y="700"/>
                </a:cubicBezTo>
                <a:cubicBezTo>
                  <a:pt x="942" y="639"/>
                  <a:pt x="1033" y="548"/>
                  <a:pt x="1155" y="457"/>
                </a:cubicBezTo>
                <a:cubicBezTo>
                  <a:pt x="1216" y="426"/>
                  <a:pt x="1307" y="366"/>
                  <a:pt x="1368" y="305"/>
                </a:cubicBezTo>
                <a:cubicBezTo>
                  <a:pt x="1398" y="305"/>
                  <a:pt x="1398" y="305"/>
                  <a:pt x="1429" y="274"/>
                </a:cubicBezTo>
                <a:cubicBezTo>
                  <a:pt x="1520" y="244"/>
                  <a:pt x="1581" y="183"/>
                  <a:pt x="1672" y="153"/>
                </a:cubicBezTo>
                <a:cubicBezTo>
                  <a:pt x="1702" y="122"/>
                  <a:pt x="1824" y="62"/>
                  <a:pt x="17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8"/>
          <p:cNvSpPr/>
          <p:nvPr/>
        </p:nvSpPr>
        <p:spPr>
          <a:xfrm flipH="1">
            <a:off x="8941501" y="4737057"/>
            <a:ext cx="33801" cy="24745"/>
          </a:xfrm>
          <a:custGeom>
            <a:avLst/>
            <a:gdLst/>
            <a:ahLst/>
            <a:cxnLst/>
            <a:rect l="l" t="t" r="r" b="b"/>
            <a:pathLst>
              <a:path w="791" h="579" extrusionOk="0">
                <a:moveTo>
                  <a:pt x="730" y="1"/>
                </a:moveTo>
                <a:cubicBezTo>
                  <a:pt x="669" y="31"/>
                  <a:pt x="639" y="62"/>
                  <a:pt x="578" y="92"/>
                </a:cubicBezTo>
                <a:cubicBezTo>
                  <a:pt x="396" y="244"/>
                  <a:pt x="213" y="396"/>
                  <a:pt x="0" y="548"/>
                </a:cubicBezTo>
                <a:cubicBezTo>
                  <a:pt x="0" y="548"/>
                  <a:pt x="0" y="578"/>
                  <a:pt x="0" y="578"/>
                </a:cubicBezTo>
                <a:lnTo>
                  <a:pt x="61" y="578"/>
                </a:lnTo>
                <a:cubicBezTo>
                  <a:pt x="92" y="548"/>
                  <a:pt x="152" y="517"/>
                  <a:pt x="183" y="487"/>
                </a:cubicBezTo>
                <a:cubicBezTo>
                  <a:pt x="396" y="335"/>
                  <a:pt x="578" y="183"/>
                  <a:pt x="760" y="31"/>
                </a:cubicBezTo>
                <a:cubicBezTo>
                  <a:pt x="791" y="31"/>
                  <a:pt x="791" y="1"/>
                  <a:pt x="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48"/>
          <p:cNvSpPr/>
          <p:nvPr/>
        </p:nvSpPr>
        <p:spPr>
          <a:xfrm flipH="1">
            <a:off x="8860310" y="4712398"/>
            <a:ext cx="116275" cy="77953"/>
          </a:xfrm>
          <a:custGeom>
            <a:avLst/>
            <a:gdLst/>
            <a:ahLst/>
            <a:cxnLst/>
            <a:rect l="l" t="t" r="r" b="b"/>
            <a:pathLst>
              <a:path w="2721" h="1824" extrusionOk="0">
                <a:moveTo>
                  <a:pt x="2648" y="0"/>
                </a:moveTo>
                <a:cubicBezTo>
                  <a:pt x="2606" y="0"/>
                  <a:pt x="2553" y="15"/>
                  <a:pt x="2523" y="31"/>
                </a:cubicBezTo>
                <a:cubicBezTo>
                  <a:pt x="2432" y="61"/>
                  <a:pt x="2310" y="91"/>
                  <a:pt x="2219" y="122"/>
                </a:cubicBezTo>
                <a:cubicBezTo>
                  <a:pt x="2006" y="213"/>
                  <a:pt x="1824" y="304"/>
                  <a:pt x="1672" y="395"/>
                </a:cubicBezTo>
                <a:cubicBezTo>
                  <a:pt x="1368" y="608"/>
                  <a:pt x="1094" y="791"/>
                  <a:pt x="821" y="1003"/>
                </a:cubicBezTo>
                <a:cubicBezTo>
                  <a:pt x="578" y="1246"/>
                  <a:pt x="334" y="1490"/>
                  <a:pt x="91" y="1702"/>
                </a:cubicBezTo>
                <a:cubicBezTo>
                  <a:pt x="30" y="1733"/>
                  <a:pt x="0" y="1763"/>
                  <a:pt x="30" y="1824"/>
                </a:cubicBezTo>
                <a:lnTo>
                  <a:pt x="61" y="1824"/>
                </a:lnTo>
                <a:cubicBezTo>
                  <a:pt x="152" y="1824"/>
                  <a:pt x="304" y="1763"/>
                  <a:pt x="334" y="1763"/>
                </a:cubicBezTo>
                <a:cubicBezTo>
                  <a:pt x="456" y="1733"/>
                  <a:pt x="608" y="1672"/>
                  <a:pt x="730" y="1611"/>
                </a:cubicBezTo>
                <a:cubicBezTo>
                  <a:pt x="881" y="1520"/>
                  <a:pt x="1064" y="1459"/>
                  <a:pt x="1185" y="1338"/>
                </a:cubicBezTo>
                <a:cubicBezTo>
                  <a:pt x="1489" y="1034"/>
                  <a:pt x="1824" y="699"/>
                  <a:pt x="2189" y="426"/>
                </a:cubicBezTo>
                <a:cubicBezTo>
                  <a:pt x="2280" y="335"/>
                  <a:pt x="2401" y="274"/>
                  <a:pt x="2523" y="213"/>
                </a:cubicBezTo>
                <a:cubicBezTo>
                  <a:pt x="2584" y="152"/>
                  <a:pt x="2644" y="122"/>
                  <a:pt x="2705" y="61"/>
                </a:cubicBezTo>
                <a:cubicBezTo>
                  <a:pt x="2720" y="15"/>
                  <a:pt x="2690" y="0"/>
                  <a:pt x="26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48"/>
          <p:cNvSpPr/>
          <p:nvPr/>
        </p:nvSpPr>
        <p:spPr>
          <a:xfrm flipH="1">
            <a:off x="7812750" y="4362386"/>
            <a:ext cx="58501" cy="17480"/>
          </a:xfrm>
          <a:custGeom>
            <a:avLst/>
            <a:gdLst/>
            <a:ahLst/>
            <a:cxnLst/>
            <a:rect l="l" t="t" r="r" b="b"/>
            <a:pathLst>
              <a:path w="1369" h="409" extrusionOk="0">
                <a:moveTo>
                  <a:pt x="1361" y="0"/>
                </a:moveTo>
                <a:cubicBezTo>
                  <a:pt x="1352" y="0"/>
                  <a:pt x="1338" y="14"/>
                  <a:pt x="1338" y="14"/>
                </a:cubicBezTo>
                <a:cubicBezTo>
                  <a:pt x="1156" y="44"/>
                  <a:pt x="973" y="75"/>
                  <a:pt x="791" y="105"/>
                </a:cubicBezTo>
                <a:cubicBezTo>
                  <a:pt x="639" y="166"/>
                  <a:pt x="457" y="196"/>
                  <a:pt x="274" y="257"/>
                </a:cubicBezTo>
                <a:cubicBezTo>
                  <a:pt x="183" y="257"/>
                  <a:pt x="122" y="318"/>
                  <a:pt x="62" y="348"/>
                </a:cubicBezTo>
                <a:cubicBezTo>
                  <a:pt x="31" y="348"/>
                  <a:pt x="31" y="379"/>
                  <a:pt x="1" y="379"/>
                </a:cubicBezTo>
                <a:cubicBezTo>
                  <a:pt x="1" y="409"/>
                  <a:pt x="31" y="409"/>
                  <a:pt x="31" y="409"/>
                </a:cubicBezTo>
                <a:lnTo>
                  <a:pt x="62" y="409"/>
                </a:lnTo>
                <a:cubicBezTo>
                  <a:pt x="244" y="348"/>
                  <a:pt x="396" y="318"/>
                  <a:pt x="578" y="257"/>
                </a:cubicBezTo>
                <a:cubicBezTo>
                  <a:pt x="761" y="227"/>
                  <a:pt x="943" y="196"/>
                  <a:pt x="1125" y="135"/>
                </a:cubicBezTo>
                <a:cubicBezTo>
                  <a:pt x="1156" y="135"/>
                  <a:pt x="1186" y="135"/>
                  <a:pt x="1217" y="105"/>
                </a:cubicBezTo>
                <a:cubicBezTo>
                  <a:pt x="1247" y="105"/>
                  <a:pt x="1277" y="75"/>
                  <a:pt x="1338" y="44"/>
                </a:cubicBezTo>
                <a:cubicBezTo>
                  <a:pt x="1338" y="44"/>
                  <a:pt x="1369" y="14"/>
                  <a:pt x="1369" y="14"/>
                </a:cubicBezTo>
                <a:cubicBezTo>
                  <a:pt x="1369" y="4"/>
                  <a:pt x="1365" y="0"/>
                  <a:pt x="13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48"/>
          <p:cNvSpPr/>
          <p:nvPr/>
        </p:nvSpPr>
        <p:spPr>
          <a:xfrm flipH="1">
            <a:off x="7742625" y="4375592"/>
            <a:ext cx="70167" cy="30643"/>
          </a:xfrm>
          <a:custGeom>
            <a:avLst/>
            <a:gdLst/>
            <a:ahLst/>
            <a:cxnLst/>
            <a:rect l="l" t="t" r="r" b="b"/>
            <a:pathLst>
              <a:path w="1642" h="717" extrusionOk="0">
                <a:moveTo>
                  <a:pt x="1608" y="0"/>
                </a:moveTo>
                <a:cubicBezTo>
                  <a:pt x="1546" y="0"/>
                  <a:pt x="1429" y="39"/>
                  <a:pt x="1429" y="39"/>
                </a:cubicBezTo>
                <a:cubicBezTo>
                  <a:pt x="1277" y="100"/>
                  <a:pt x="1156" y="130"/>
                  <a:pt x="1004" y="191"/>
                </a:cubicBezTo>
                <a:lnTo>
                  <a:pt x="1034" y="191"/>
                </a:lnTo>
                <a:cubicBezTo>
                  <a:pt x="912" y="222"/>
                  <a:pt x="791" y="282"/>
                  <a:pt x="669" y="313"/>
                </a:cubicBezTo>
                <a:cubicBezTo>
                  <a:pt x="578" y="343"/>
                  <a:pt x="487" y="404"/>
                  <a:pt x="396" y="434"/>
                </a:cubicBezTo>
                <a:cubicBezTo>
                  <a:pt x="274" y="495"/>
                  <a:pt x="153" y="556"/>
                  <a:pt x="61" y="647"/>
                </a:cubicBezTo>
                <a:cubicBezTo>
                  <a:pt x="31" y="647"/>
                  <a:pt x="1" y="677"/>
                  <a:pt x="31" y="708"/>
                </a:cubicBezTo>
                <a:lnTo>
                  <a:pt x="61" y="708"/>
                </a:lnTo>
                <a:cubicBezTo>
                  <a:pt x="74" y="714"/>
                  <a:pt x="88" y="716"/>
                  <a:pt x="104" y="716"/>
                </a:cubicBezTo>
                <a:cubicBezTo>
                  <a:pt x="166" y="716"/>
                  <a:pt x="244" y="677"/>
                  <a:pt x="244" y="677"/>
                </a:cubicBezTo>
                <a:cubicBezTo>
                  <a:pt x="487" y="586"/>
                  <a:pt x="730" y="495"/>
                  <a:pt x="943" y="434"/>
                </a:cubicBezTo>
                <a:cubicBezTo>
                  <a:pt x="912" y="434"/>
                  <a:pt x="852" y="465"/>
                  <a:pt x="821" y="465"/>
                </a:cubicBezTo>
                <a:lnTo>
                  <a:pt x="1004" y="404"/>
                </a:lnTo>
                <a:cubicBezTo>
                  <a:pt x="1095" y="374"/>
                  <a:pt x="1186" y="343"/>
                  <a:pt x="1277" y="282"/>
                </a:cubicBezTo>
                <a:cubicBezTo>
                  <a:pt x="1399" y="222"/>
                  <a:pt x="1520" y="161"/>
                  <a:pt x="1612" y="100"/>
                </a:cubicBezTo>
                <a:cubicBezTo>
                  <a:pt x="1642" y="70"/>
                  <a:pt x="1642" y="39"/>
                  <a:pt x="1642" y="9"/>
                </a:cubicBezTo>
                <a:cubicBezTo>
                  <a:pt x="1636" y="3"/>
                  <a:pt x="1624" y="0"/>
                  <a:pt x="1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48"/>
          <p:cNvSpPr/>
          <p:nvPr/>
        </p:nvSpPr>
        <p:spPr>
          <a:xfrm flipH="1">
            <a:off x="8114104" y="4288025"/>
            <a:ext cx="100037" cy="42481"/>
          </a:xfrm>
          <a:custGeom>
            <a:avLst/>
            <a:gdLst/>
            <a:ahLst/>
            <a:cxnLst/>
            <a:rect l="l" t="t" r="r" b="b"/>
            <a:pathLst>
              <a:path w="2341" h="994" extrusionOk="0">
                <a:moveTo>
                  <a:pt x="2259" y="0"/>
                </a:moveTo>
                <a:cubicBezTo>
                  <a:pt x="2185" y="0"/>
                  <a:pt x="2060" y="52"/>
                  <a:pt x="2037" y="52"/>
                </a:cubicBezTo>
                <a:cubicBezTo>
                  <a:pt x="1611" y="204"/>
                  <a:pt x="1216" y="356"/>
                  <a:pt x="791" y="508"/>
                </a:cubicBezTo>
                <a:cubicBezTo>
                  <a:pt x="669" y="538"/>
                  <a:pt x="547" y="568"/>
                  <a:pt x="456" y="629"/>
                </a:cubicBezTo>
                <a:cubicBezTo>
                  <a:pt x="304" y="690"/>
                  <a:pt x="152" y="781"/>
                  <a:pt x="61" y="872"/>
                </a:cubicBezTo>
                <a:cubicBezTo>
                  <a:pt x="0" y="903"/>
                  <a:pt x="0" y="933"/>
                  <a:pt x="0" y="964"/>
                </a:cubicBezTo>
                <a:cubicBezTo>
                  <a:pt x="0" y="964"/>
                  <a:pt x="31" y="994"/>
                  <a:pt x="31" y="994"/>
                </a:cubicBezTo>
                <a:cubicBezTo>
                  <a:pt x="122" y="964"/>
                  <a:pt x="243" y="933"/>
                  <a:pt x="274" y="933"/>
                </a:cubicBezTo>
                <a:cubicBezTo>
                  <a:pt x="699" y="781"/>
                  <a:pt x="1125" y="629"/>
                  <a:pt x="1550" y="477"/>
                </a:cubicBezTo>
                <a:cubicBezTo>
                  <a:pt x="1642" y="447"/>
                  <a:pt x="1763" y="386"/>
                  <a:pt x="1854" y="356"/>
                </a:cubicBezTo>
                <a:cubicBezTo>
                  <a:pt x="2006" y="264"/>
                  <a:pt x="2158" y="204"/>
                  <a:pt x="2250" y="112"/>
                </a:cubicBezTo>
                <a:cubicBezTo>
                  <a:pt x="2310" y="82"/>
                  <a:pt x="2341" y="52"/>
                  <a:pt x="2310" y="21"/>
                </a:cubicBezTo>
                <a:cubicBezTo>
                  <a:pt x="2303" y="6"/>
                  <a:pt x="2284" y="0"/>
                  <a:pt x="22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48"/>
          <p:cNvSpPr/>
          <p:nvPr/>
        </p:nvSpPr>
        <p:spPr>
          <a:xfrm flipH="1">
            <a:off x="8029663" y="4301914"/>
            <a:ext cx="66278" cy="29916"/>
          </a:xfrm>
          <a:custGeom>
            <a:avLst/>
            <a:gdLst/>
            <a:ahLst/>
            <a:cxnLst/>
            <a:rect l="l" t="t" r="r" b="b"/>
            <a:pathLst>
              <a:path w="1551" h="700" extrusionOk="0">
                <a:moveTo>
                  <a:pt x="1399" y="0"/>
                </a:moveTo>
                <a:cubicBezTo>
                  <a:pt x="1307" y="0"/>
                  <a:pt x="1186" y="31"/>
                  <a:pt x="1095" y="61"/>
                </a:cubicBezTo>
                <a:cubicBezTo>
                  <a:pt x="882" y="152"/>
                  <a:pt x="669" y="243"/>
                  <a:pt x="456" y="365"/>
                </a:cubicBezTo>
                <a:cubicBezTo>
                  <a:pt x="365" y="426"/>
                  <a:pt x="243" y="487"/>
                  <a:pt x="152" y="547"/>
                </a:cubicBezTo>
                <a:cubicBezTo>
                  <a:pt x="122" y="578"/>
                  <a:pt x="0" y="699"/>
                  <a:pt x="152" y="699"/>
                </a:cubicBezTo>
                <a:cubicBezTo>
                  <a:pt x="243" y="669"/>
                  <a:pt x="335" y="639"/>
                  <a:pt x="426" y="608"/>
                </a:cubicBezTo>
                <a:cubicBezTo>
                  <a:pt x="669" y="547"/>
                  <a:pt x="882" y="426"/>
                  <a:pt x="1064" y="335"/>
                </a:cubicBezTo>
                <a:cubicBezTo>
                  <a:pt x="1186" y="274"/>
                  <a:pt x="1277" y="213"/>
                  <a:pt x="1399" y="122"/>
                </a:cubicBezTo>
                <a:cubicBezTo>
                  <a:pt x="1429" y="91"/>
                  <a:pt x="1550" y="0"/>
                  <a:pt x="13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48"/>
          <p:cNvSpPr/>
          <p:nvPr/>
        </p:nvSpPr>
        <p:spPr>
          <a:xfrm flipH="1">
            <a:off x="7979024" y="4715304"/>
            <a:ext cx="51963" cy="28292"/>
          </a:xfrm>
          <a:custGeom>
            <a:avLst/>
            <a:gdLst/>
            <a:ahLst/>
            <a:cxnLst/>
            <a:rect l="l" t="t" r="r" b="b"/>
            <a:pathLst>
              <a:path w="1216" h="662" extrusionOk="0">
                <a:moveTo>
                  <a:pt x="1186" y="1"/>
                </a:moveTo>
                <a:cubicBezTo>
                  <a:pt x="1178" y="1"/>
                  <a:pt x="1170" y="8"/>
                  <a:pt x="1155" y="23"/>
                </a:cubicBezTo>
                <a:cubicBezTo>
                  <a:pt x="1094" y="23"/>
                  <a:pt x="1034" y="54"/>
                  <a:pt x="1003" y="84"/>
                </a:cubicBezTo>
                <a:cubicBezTo>
                  <a:pt x="821" y="175"/>
                  <a:pt x="608" y="267"/>
                  <a:pt x="456" y="358"/>
                </a:cubicBezTo>
                <a:cubicBezTo>
                  <a:pt x="304" y="449"/>
                  <a:pt x="182" y="540"/>
                  <a:pt x="61" y="601"/>
                </a:cubicBezTo>
                <a:cubicBezTo>
                  <a:pt x="30" y="631"/>
                  <a:pt x="0" y="631"/>
                  <a:pt x="0" y="662"/>
                </a:cubicBezTo>
                <a:lnTo>
                  <a:pt x="61" y="662"/>
                </a:lnTo>
                <a:cubicBezTo>
                  <a:pt x="152" y="662"/>
                  <a:pt x="243" y="601"/>
                  <a:pt x="334" y="540"/>
                </a:cubicBezTo>
                <a:cubicBezTo>
                  <a:pt x="456" y="479"/>
                  <a:pt x="578" y="388"/>
                  <a:pt x="699" y="327"/>
                </a:cubicBezTo>
                <a:cubicBezTo>
                  <a:pt x="760" y="297"/>
                  <a:pt x="851" y="236"/>
                  <a:pt x="942" y="206"/>
                </a:cubicBezTo>
                <a:lnTo>
                  <a:pt x="1034" y="145"/>
                </a:lnTo>
                <a:cubicBezTo>
                  <a:pt x="1094" y="115"/>
                  <a:pt x="1125" y="84"/>
                  <a:pt x="1155" y="84"/>
                </a:cubicBezTo>
                <a:cubicBezTo>
                  <a:pt x="1155" y="84"/>
                  <a:pt x="1216" y="23"/>
                  <a:pt x="1216" y="23"/>
                </a:cubicBezTo>
                <a:cubicBezTo>
                  <a:pt x="1201" y="8"/>
                  <a:pt x="1193" y="1"/>
                  <a:pt x="1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48"/>
          <p:cNvSpPr/>
          <p:nvPr/>
        </p:nvSpPr>
        <p:spPr>
          <a:xfrm flipH="1">
            <a:off x="7865996" y="4715005"/>
            <a:ext cx="103968" cy="48080"/>
          </a:xfrm>
          <a:custGeom>
            <a:avLst/>
            <a:gdLst/>
            <a:ahLst/>
            <a:cxnLst/>
            <a:rect l="l" t="t" r="r" b="b"/>
            <a:pathLst>
              <a:path w="2433" h="1125" extrusionOk="0">
                <a:moveTo>
                  <a:pt x="2372" y="0"/>
                </a:moveTo>
                <a:cubicBezTo>
                  <a:pt x="2311" y="30"/>
                  <a:pt x="2280" y="30"/>
                  <a:pt x="2250" y="30"/>
                </a:cubicBezTo>
                <a:cubicBezTo>
                  <a:pt x="2128" y="61"/>
                  <a:pt x="2037" y="91"/>
                  <a:pt x="1946" y="152"/>
                </a:cubicBezTo>
                <a:cubicBezTo>
                  <a:pt x="1460" y="334"/>
                  <a:pt x="1034" y="517"/>
                  <a:pt x="578" y="730"/>
                </a:cubicBezTo>
                <a:cubicBezTo>
                  <a:pt x="457" y="790"/>
                  <a:pt x="335" y="851"/>
                  <a:pt x="244" y="912"/>
                </a:cubicBezTo>
                <a:cubicBezTo>
                  <a:pt x="213" y="942"/>
                  <a:pt x="1" y="1064"/>
                  <a:pt x="61" y="1125"/>
                </a:cubicBezTo>
                <a:lnTo>
                  <a:pt x="213" y="1125"/>
                </a:lnTo>
                <a:cubicBezTo>
                  <a:pt x="396" y="1064"/>
                  <a:pt x="578" y="1003"/>
                  <a:pt x="761" y="912"/>
                </a:cubicBezTo>
                <a:cubicBezTo>
                  <a:pt x="882" y="851"/>
                  <a:pt x="1004" y="790"/>
                  <a:pt x="1125" y="730"/>
                </a:cubicBezTo>
                <a:cubicBezTo>
                  <a:pt x="1156" y="730"/>
                  <a:pt x="1186" y="699"/>
                  <a:pt x="1217" y="699"/>
                </a:cubicBezTo>
                <a:cubicBezTo>
                  <a:pt x="1277" y="669"/>
                  <a:pt x="1308" y="638"/>
                  <a:pt x="1338" y="638"/>
                </a:cubicBezTo>
                <a:cubicBezTo>
                  <a:pt x="1460" y="578"/>
                  <a:pt x="1581" y="547"/>
                  <a:pt x="1703" y="486"/>
                </a:cubicBezTo>
                <a:cubicBezTo>
                  <a:pt x="1824" y="426"/>
                  <a:pt x="1976" y="365"/>
                  <a:pt x="2098" y="304"/>
                </a:cubicBezTo>
                <a:cubicBezTo>
                  <a:pt x="2128" y="274"/>
                  <a:pt x="2189" y="243"/>
                  <a:pt x="2250" y="213"/>
                </a:cubicBezTo>
                <a:cubicBezTo>
                  <a:pt x="2311" y="182"/>
                  <a:pt x="2372" y="122"/>
                  <a:pt x="2402" y="61"/>
                </a:cubicBezTo>
                <a:cubicBezTo>
                  <a:pt x="2432" y="30"/>
                  <a:pt x="2432" y="0"/>
                  <a:pt x="23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8"/>
          <p:cNvSpPr/>
          <p:nvPr/>
        </p:nvSpPr>
        <p:spPr>
          <a:xfrm flipH="1">
            <a:off x="-50696" y="4152508"/>
            <a:ext cx="9245518" cy="1406918"/>
          </a:xfrm>
          <a:custGeom>
            <a:avLst/>
            <a:gdLst/>
            <a:ahLst/>
            <a:cxnLst/>
            <a:rect l="l" t="t" r="r" b="b"/>
            <a:pathLst>
              <a:path w="216358" h="32920" extrusionOk="0">
                <a:moveTo>
                  <a:pt x="18840" y="20824"/>
                </a:moveTo>
                <a:cubicBezTo>
                  <a:pt x="18814" y="20827"/>
                  <a:pt x="18789" y="20835"/>
                  <a:pt x="18755" y="20852"/>
                </a:cubicBezTo>
                <a:cubicBezTo>
                  <a:pt x="18783" y="20843"/>
                  <a:pt x="18811" y="20834"/>
                  <a:pt x="18840" y="20824"/>
                </a:cubicBezTo>
                <a:close/>
                <a:moveTo>
                  <a:pt x="105899" y="1"/>
                </a:moveTo>
                <a:lnTo>
                  <a:pt x="104319" y="31"/>
                </a:lnTo>
                <a:lnTo>
                  <a:pt x="102677" y="62"/>
                </a:lnTo>
                <a:cubicBezTo>
                  <a:pt x="101674" y="62"/>
                  <a:pt x="100702" y="122"/>
                  <a:pt x="99607" y="183"/>
                </a:cubicBezTo>
                <a:lnTo>
                  <a:pt x="99273" y="183"/>
                </a:lnTo>
                <a:lnTo>
                  <a:pt x="98969" y="214"/>
                </a:lnTo>
                <a:cubicBezTo>
                  <a:pt x="98756" y="214"/>
                  <a:pt x="98543" y="244"/>
                  <a:pt x="98331" y="244"/>
                </a:cubicBezTo>
                <a:cubicBezTo>
                  <a:pt x="98148" y="244"/>
                  <a:pt x="97996" y="274"/>
                  <a:pt x="97814" y="274"/>
                </a:cubicBezTo>
                <a:lnTo>
                  <a:pt x="97753" y="274"/>
                </a:lnTo>
                <a:cubicBezTo>
                  <a:pt x="97692" y="305"/>
                  <a:pt x="97601" y="305"/>
                  <a:pt x="97540" y="305"/>
                </a:cubicBezTo>
                <a:lnTo>
                  <a:pt x="97358" y="335"/>
                </a:lnTo>
                <a:lnTo>
                  <a:pt x="95838" y="457"/>
                </a:lnTo>
                <a:lnTo>
                  <a:pt x="95504" y="487"/>
                </a:lnTo>
                <a:cubicBezTo>
                  <a:pt x="94957" y="548"/>
                  <a:pt x="94318" y="578"/>
                  <a:pt x="93741" y="639"/>
                </a:cubicBezTo>
                <a:lnTo>
                  <a:pt x="93072" y="730"/>
                </a:lnTo>
                <a:lnTo>
                  <a:pt x="92951" y="730"/>
                </a:lnTo>
                <a:cubicBezTo>
                  <a:pt x="91644" y="882"/>
                  <a:pt x="90276" y="1065"/>
                  <a:pt x="88938" y="1247"/>
                </a:cubicBezTo>
                <a:cubicBezTo>
                  <a:pt x="87236" y="1460"/>
                  <a:pt x="85534" y="1733"/>
                  <a:pt x="83862" y="1976"/>
                </a:cubicBezTo>
                <a:cubicBezTo>
                  <a:pt x="82373" y="2220"/>
                  <a:pt x="80823" y="2493"/>
                  <a:pt x="79485" y="2736"/>
                </a:cubicBezTo>
                <a:lnTo>
                  <a:pt x="78938" y="2828"/>
                </a:lnTo>
                <a:cubicBezTo>
                  <a:pt x="77905" y="3010"/>
                  <a:pt x="76841" y="3223"/>
                  <a:pt x="76051" y="3375"/>
                </a:cubicBezTo>
                <a:lnTo>
                  <a:pt x="75017" y="3587"/>
                </a:lnTo>
                <a:cubicBezTo>
                  <a:pt x="74075" y="3770"/>
                  <a:pt x="73133" y="3983"/>
                  <a:pt x="72221" y="4195"/>
                </a:cubicBezTo>
                <a:cubicBezTo>
                  <a:pt x="71856" y="4256"/>
                  <a:pt x="71522" y="4347"/>
                  <a:pt x="71187" y="4408"/>
                </a:cubicBezTo>
                <a:cubicBezTo>
                  <a:pt x="70792" y="4499"/>
                  <a:pt x="70397" y="4621"/>
                  <a:pt x="70002" y="4712"/>
                </a:cubicBezTo>
                <a:cubicBezTo>
                  <a:pt x="69819" y="4773"/>
                  <a:pt x="69637" y="4834"/>
                  <a:pt x="69424" y="4864"/>
                </a:cubicBezTo>
                <a:lnTo>
                  <a:pt x="68452" y="5138"/>
                </a:lnTo>
                <a:lnTo>
                  <a:pt x="67449" y="5381"/>
                </a:lnTo>
                <a:cubicBezTo>
                  <a:pt x="67053" y="5502"/>
                  <a:pt x="66658" y="5594"/>
                  <a:pt x="66233" y="5715"/>
                </a:cubicBezTo>
                <a:lnTo>
                  <a:pt x="66081" y="5776"/>
                </a:lnTo>
                <a:cubicBezTo>
                  <a:pt x="65868" y="5837"/>
                  <a:pt x="65625" y="5897"/>
                  <a:pt x="65412" y="5958"/>
                </a:cubicBezTo>
                <a:lnTo>
                  <a:pt x="64683" y="6171"/>
                </a:lnTo>
                <a:lnTo>
                  <a:pt x="63619" y="6475"/>
                </a:lnTo>
                <a:cubicBezTo>
                  <a:pt x="61947" y="6961"/>
                  <a:pt x="60214" y="7448"/>
                  <a:pt x="58482" y="7934"/>
                </a:cubicBezTo>
                <a:cubicBezTo>
                  <a:pt x="57631" y="8177"/>
                  <a:pt x="56780" y="8420"/>
                  <a:pt x="55898" y="8694"/>
                </a:cubicBezTo>
                <a:cubicBezTo>
                  <a:pt x="54986" y="8967"/>
                  <a:pt x="54074" y="9241"/>
                  <a:pt x="53132" y="9545"/>
                </a:cubicBezTo>
                <a:cubicBezTo>
                  <a:pt x="52707" y="9667"/>
                  <a:pt x="52251" y="9819"/>
                  <a:pt x="51825" y="9940"/>
                </a:cubicBezTo>
                <a:cubicBezTo>
                  <a:pt x="51005" y="10214"/>
                  <a:pt x="50153" y="10487"/>
                  <a:pt x="49333" y="10730"/>
                </a:cubicBezTo>
                <a:lnTo>
                  <a:pt x="48056" y="11156"/>
                </a:lnTo>
                <a:cubicBezTo>
                  <a:pt x="45229" y="12007"/>
                  <a:pt x="42737" y="12767"/>
                  <a:pt x="40518" y="13466"/>
                </a:cubicBezTo>
                <a:cubicBezTo>
                  <a:pt x="40214" y="13557"/>
                  <a:pt x="39910" y="13679"/>
                  <a:pt x="39637" y="13770"/>
                </a:cubicBezTo>
                <a:lnTo>
                  <a:pt x="39576" y="13800"/>
                </a:lnTo>
                <a:lnTo>
                  <a:pt x="39333" y="13892"/>
                </a:lnTo>
                <a:lnTo>
                  <a:pt x="38542" y="14165"/>
                </a:lnTo>
                <a:lnTo>
                  <a:pt x="37114" y="14651"/>
                </a:lnTo>
                <a:cubicBezTo>
                  <a:pt x="36323" y="14925"/>
                  <a:pt x="35564" y="15199"/>
                  <a:pt x="34804" y="15472"/>
                </a:cubicBezTo>
                <a:lnTo>
                  <a:pt x="33466" y="15958"/>
                </a:lnTo>
                <a:cubicBezTo>
                  <a:pt x="31430" y="16688"/>
                  <a:pt x="29302" y="17387"/>
                  <a:pt x="27417" y="17995"/>
                </a:cubicBezTo>
                <a:lnTo>
                  <a:pt x="26080" y="18451"/>
                </a:lnTo>
                <a:cubicBezTo>
                  <a:pt x="23349" y="19351"/>
                  <a:pt x="21033" y="20103"/>
                  <a:pt x="18840" y="20824"/>
                </a:cubicBezTo>
                <a:lnTo>
                  <a:pt x="18840" y="20824"/>
                </a:lnTo>
                <a:cubicBezTo>
                  <a:pt x="18859" y="20822"/>
                  <a:pt x="18880" y="20822"/>
                  <a:pt x="18907" y="20822"/>
                </a:cubicBezTo>
                <a:cubicBezTo>
                  <a:pt x="16809" y="21430"/>
                  <a:pt x="14408" y="22159"/>
                  <a:pt x="11369" y="23101"/>
                </a:cubicBezTo>
                <a:cubicBezTo>
                  <a:pt x="10609" y="23345"/>
                  <a:pt x="9818" y="23588"/>
                  <a:pt x="9058" y="23831"/>
                </a:cubicBezTo>
                <a:lnTo>
                  <a:pt x="8846" y="23922"/>
                </a:lnTo>
                <a:lnTo>
                  <a:pt x="8572" y="24013"/>
                </a:lnTo>
                <a:lnTo>
                  <a:pt x="7660" y="24287"/>
                </a:lnTo>
                <a:cubicBezTo>
                  <a:pt x="6840" y="24560"/>
                  <a:pt x="6019" y="24804"/>
                  <a:pt x="5198" y="25047"/>
                </a:cubicBezTo>
                <a:lnTo>
                  <a:pt x="4560" y="25259"/>
                </a:lnTo>
                <a:cubicBezTo>
                  <a:pt x="4165" y="25351"/>
                  <a:pt x="3800" y="25472"/>
                  <a:pt x="3405" y="25594"/>
                </a:cubicBezTo>
                <a:lnTo>
                  <a:pt x="3101" y="25655"/>
                </a:lnTo>
                <a:lnTo>
                  <a:pt x="2979" y="25685"/>
                </a:lnTo>
                <a:cubicBezTo>
                  <a:pt x="2219" y="25898"/>
                  <a:pt x="1460" y="26111"/>
                  <a:pt x="730" y="26323"/>
                </a:cubicBezTo>
                <a:lnTo>
                  <a:pt x="1" y="26506"/>
                </a:lnTo>
                <a:lnTo>
                  <a:pt x="1" y="30214"/>
                </a:lnTo>
                <a:lnTo>
                  <a:pt x="1" y="32919"/>
                </a:lnTo>
                <a:lnTo>
                  <a:pt x="216357" y="32919"/>
                </a:lnTo>
                <a:cubicBezTo>
                  <a:pt x="215141" y="32433"/>
                  <a:pt x="213926" y="31916"/>
                  <a:pt x="212740" y="31430"/>
                </a:cubicBezTo>
                <a:lnTo>
                  <a:pt x="212071" y="31156"/>
                </a:lnTo>
                <a:lnTo>
                  <a:pt x="211403" y="30852"/>
                </a:lnTo>
                <a:cubicBezTo>
                  <a:pt x="210734" y="30579"/>
                  <a:pt x="210035" y="30305"/>
                  <a:pt x="209366" y="30032"/>
                </a:cubicBezTo>
                <a:lnTo>
                  <a:pt x="209153" y="29940"/>
                </a:lnTo>
                <a:cubicBezTo>
                  <a:pt x="208758" y="29788"/>
                  <a:pt x="208393" y="29636"/>
                  <a:pt x="207998" y="29484"/>
                </a:cubicBezTo>
                <a:cubicBezTo>
                  <a:pt x="207299" y="29180"/>
                  <a:pt x="206570" y="28877"/>
                  <a:pt x="205901" y="28573"/>
                </a:cubicBezTo>
                <a:lnTo>
                  <a:pt x="205871" y="28573"/>
                </a:lnTo>
                <a:lnTo>
                  <a:pt x="205840" y="28542"/>
                </a:lnTo>
                <a:lnTo>
                  <a:pt x="205658" y="28481"/>
                </a:lnTo>
                <a:cubicBezTo>
                  <a:pt x="205445" y="28360"/>
                  <a:pt x="205202" y="28269"/>
                  <a:pt x="204959" y="28147"/>
                </a:cubicBezTo>
                <a:cubicBezTo>
                  <a:pt x="203561" y="27539"/>
                  <a:pt x="202162" y="26870"/>
                  <a:pt x="200612" y="26141"/>
                </a:cubicBezTo>
                <a:lnTo>
                  <a:pt x="200521" y="26111"/>
                </a:lnTo>
                <a:cubicBezTo>
                  <a:pt x="200004" y="25867"/>
                  <a:pt x="199518" y="25624"/>
                  <a:pt x="199032" y="25411"/>
                </a:cubicBezTo>
                <a:cubicBezTo>
                  <a:pt x="196934" y="24408"/>
                  <a:pt x="195080" y="23497"/>
                  <a:pt x="193378" y="22585"/>
                </a:cubicBezTo>
                <a:lnTo>
                  <a:pt x="193226" y="22493"/>
                </a:lnTo>
                <a:lnTo>
                  <a:pt x="192709" y="22220"/>
                </a:lnTo>
                <a:cubicBezTo>
                  <a:pt x="192041" y="21855"/>
                  <a:pt x="191281" y="21460"/>
                  <a:pt x="190521" y="21095"/>
                </a:cubicBezTo>
                <a:cubicBezTo>
                  <a:pt x="189579" y="20609"/>
                  <a:pt x="188575" y="20123"/>
                  <a:pt x="187572" y="19575"/>
                </a:cubicBezTo>
                <a:lnTo>
                  <a:pt x="187208" y="19363"/>
                </a:lnTo>
                <a:cubicBezTo>
                  <a:pt x="186813" y="19150"/>
                  <a:pt x="186448" y="18937"/>
                  <a:pt x="186053" y="18724"/>
                </a:cubicBezTo>
                <a:lnTo>
                  <a:pt x="185718" y="18542"/>
                </a:lnTo>
                <a:lnTo>
                  <a:pt x="185536" y="18451"/>
                </a:lnTo>
                <a:lnTo>
                  <a:pt x="185506" y="18420"/>
                </a:lnTo>
                <a:cubicBezTo>
                  <a:pt x="185080" y="18177"/>
                  <a:pt x="184654" y="17934"/>
                  <a:pt x="184199" y="17721"/>
                </a:cubicBezTo>
                <a:lnTo>
                  <a:pt x="183013" y="17113"/>
                </a:lnTo>
                <a:lnTo>
                  <a:pt x="182192" y="16688"/>
                </a:lnTo>
                <a:cubicBezTo>
                  <a:pt x="181676" y="16445"/>
                  <a:pt x="181159" y="16202"/>
                  <a:pt x="180703" y="15989"/>
                </a:cubicBezTo>
                <a:lnTo>
                  <a:pt x="180612" y="15928"/>
                </a:lnTo>
                <a:lnTo>
                  <a:pt x="180551" y="15898"/>
                </a:lnTo>
                <a:cubicBezTo>
                  <a:pt x="180308" y="15806"/>
                  <a:pt x="180065" y="15685"/>
                  <a:pt x="179822" y="15563"/>
                </a:cubicBezTo>
                <a:cubicBezTo>
                  <a:pt x="177056" y="14256"/>
                  <a:pt x="174533" y="13162"/>
                  <a:pt x="172101" y="12159"/>
                </a:cubicBezTo>
                <a:cubicBezTo>
                  <a:pt x="170703" y="11581"/>
                  <a:pt x="169274" y="11004"/>
                  <a:pt x="167542" y="10335"/>
                </a:cubicBezTo>
                <a:cubicBezTo>
                  <a:pt x="166478" y="9940"/>
                  <a:pt x="165384" y="9515"/>
                  <a:pt x="164472" y="9211"/>
                </a:cubicBezTo>
                <a:lnTo>
                  <a:pt x="164411" y="9180"/>
                </a:lnTo>
                <a:lnTo>
                  <a:pt x="163377" y="8815"/>
                </a:lnTo>
                <a:cubicBezTo>
                  <a:pt x="162982" y="8663"/>
                  <a:pt x="162587" y="8542"/>
                  <a:pt x="162162" y="8390"/>
                </a:cubicBezTo>
                <a:lnTo>
                  <a:pt x="162101" y="8390"/>
                </a:lnTo>
                <a:cubicBezTo>
                  <a:pt x="161918" y="8329"/>
                  <a:pt x="161766" y="8268"/>
                  <a:pt x="161584" y="8208"/>
                </a:cubicBezTo>
                <a:lnTo>
                  <a:pt x="160885" y="7995"/>
                </a:lnTo>
                <a:lnTo>
                  <a:pt x="160125" y="7752"/>
                </a:lnTo>
                <a:lnTo>
                  <a:pt x="159912" y="7691"/>
                </a:lnTo>
                <a:lnTo>
                  <a:pt x="159852" y="7660"/>
                </a:lnTo>
                <a:cubicBezTo>
                  <a:pt x="159669" y="7600"/>
                  <a:pt x="159456" y="7539"/>
                  <a:pt x="159244" y="7478"/>
                </a:cubicBezTo>
                <a:lnTo>
                  <a:pt x="158332" y="7235"/>
                </a:lnTo>
                <a:lnTo>
                  <a:pt x="158089" y="7174"/>
                </a:lnTo>
                <a:lnTo>
                  <a:pt x="158028" y="7144"/>
                </a:lnTo>
                <a:cubicBezTo>
                  <a:pt x="157025" y="6870"/>
                  <a:pt x="155961" y="6597"/>
                  <a:pt x="154927" y="6353"/>
                </a:cubicBezTo>
                <a:lnTo>
                  <a:pt x="154593" y="6262"/>
                </a:lnTo>
                <a:cubicBezTo>
                  <a:pt x="153590" y="6019"/>
                  <a:pt x="152557" y="5776"/>
                  <a:pt x="151584" y="5533"/>
                </a:cubicBezTo>
                <a:cubicBezTo>
                  <a:pt x="151158" y="5442"/>
                  <a:pt x="150733" y="5350"/>
                  <a:pt x="150307" y="5229"/>
                </a:cubicBezTo>
                <a:lnTo>
                  <a:pt x="149760" y="5107"/>
                </a:lnTo>
                <a:lnTo>
                  <a:pt x="147572" y="4590"/>
                </a:lnTo>
                <a:cubicBezTo>
                  <a:pt x="147146" y="4499"/>
                  <a:pt x="146660" y="4408"/>
                  <a:pt x="146204" y="4287"/>
                </a:cubicBezTo>
                <a:cubicBezTo>
                  <a:pt x="145991" y="4256"/>
                  <a:pt x="145778" y="4226"/>
                  <a:pt x="145566" y="4165"/>
                </a:cubicBezTo>
                <a:lnTo>
                  <a:pt x="144411" y="3922"/>
                </a:lnTo>
                <a:lnTo>
                  <a:pt x="143347" y="3709"/>
                </a:lnTo>
                <a:cubicBezTo>
                  <a:pt x="142830" y="3587"/>
                  <a:pt x="142252" y="3496"/>
                  <a:pt x="141705" y="3405"/>
                </a:cubicBezTo>
                <a:lnTo>
                  <a:pt x="141584" y="3375"/>
                </a:lnTo>
                <a:cubicBezTo>
                  <a:pt x="141310" y="3314"/>
                  <a:pt x="141006" y="3283"/>
                  <a:pt x="140733" y="3223"/>
                </a:cubicBezTo>
                <a:lnTo>
                  <a:pt x="140246" y="3131"/>
                </a:lnTo>
                <a:lnTo>
                  <a:pt x="140155" y="3101"/>
                </a:lnTo>
                <a:cubicBezTo>
                  <a:pt x="139760" y="3040"/>
                  <a:pt x="139395" y="2949"/>
                  <a:pt x="139030" y="2888"/>
                </a:cubicBezTo>
                <a:lnTo>
                  <a:pt x="137511" y="2645"/>
                </a:lnTo>
                <a:lnTo>
                  <a:pt x="135869" y="2402"/>
                </a:lnTo>
                <a:cubicBezTo>
                  <a:pt x="134745" y="2220"/>
                  <a:pt x="133650" y="2068"/>
                  <a:pt x="132556" y="1916"/>
                </a:cubicBezTo>
                <a:lnTo>
                  <a:pt x="132465" y="1916"/>
                </a:lnTo>
                <a:lnTo>
                  <a:pt x="132343" y="1885"/>
                </a:lnTo>
                <a:cubicBezTo>
                  <a:pt x="131979" y="1824"/>
                  <a:pt x="131614" y="1794"/>
                  <a:pt x="131219" y="1733"/>
                </a:cubicBezTo>
                <a:cubicBezTo>
                  <a:pt x="130854" y="1673"/>
                  <a:pt x="130459" y="1642"/>
                  <a:pt x="130064" y="1612"/>
                </a:cubicBezTo>
                <a:lnTo>
                  <a:pt x="130003" y="1612"/>
                </a:lnTo>
                <a:lnTo>
                  <a:pt x="129760" y="1581"/>
                </a:lnTo>
                <a:lnTo>
                  <a:pt x="129486" y="1551"/>
                </a:lnTo>
                <a:lnTo>
                  <a:pt x="128149" y="1399"/>
                </a:lnTo>
                <a:lnTo>
                  <a:pt x="126842" y="1247"/>
                </a:lnTo>
                <a:cubicBezTo>
                  <a:pt x="125778" y="1125"/>
                  <a:pt x="124653" y="1034"/>
                  <a:pt x="123589" y="943"/>
                </a:cubicBezTo>
                <a:lnTo>
                  <a:pt x="123529" y="943"/>
                </a:lnTo>
                <a:cubicBezTo>
                  <a:pt x="123012" y="882"/>
                  <a:pt x="122465" y="852"/>
                  <a:pt x="121948" y="791"/>
                </a:cubicBezTo>
                <a:cubicBezTo>
                  <a:pt x="121431" y="761"/>
                  <a:pt x="120915" y="700"/>
                  <a:pt x="120368" y="669"/>
                </a:cubicBezTo>
                <a:lnTo>
                  <a:pt x="120124" y="639"/>
                </a:lnTo>
                <a:cubicBezTo>
                  <a:pt x="119972" y="639"/>
                  <a:pt x="119790" y="639"/>
                  <a:pt x="119638" y="609"/>
                </a:cubicBezTo>
                <a:lnTo>
                  <a:pt x="118909" y="548"/>
                </a:lnTo>
                <a:cubicBezTo>
                  <a:pt x="118422" y="517"/>
                  <a:pt x="117966" y="487"/>
                  <a:pt x="117510" y="457"/>
                </a:cubicBezTo>
                <a:cubicBezTo>
                  <a:pt x="117419" y="457"/>
                  <a:pt x="117328" y="426"/>
                  <a:pt x="117237" y="426"/>
                </a:cubicBezTo>
                <a:cubicBezTo>
                  <a:pt x="116933" y="396"/>
                  <a:pt x="116629" y="396"/>
                  <a:pt x="116295" y="365"/>
                </a:cubicBezTo>
                <a:lnTo>
                  <a:pt x="116234" y="365"/>
                </a:lnTo>
                <a:cubicBezTo>
                  <a:pt x="115200" y="305"/>
                  <a:pt x="114045" y="214"/>
                  <a:pt x="112921" y="153"/>
                </a:cubicBezTo>
                <a:cubicBezTo>
                  <a:pt x="111918" y="122"/>
                  <a:pt x="110914" y="62"/>
                  <a:pt x="109911" y="31"/>
                </a:cubicBezTo>
                <a:cubicBezTo>
                  <a:pt x="109486" y="1"/>
                  <a:pt x="109060" y="1"/>
                  <a:pt x="1086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8"/>
          <p:cNvSpPr/>
          <p:nvPr/>
        </p:nvSpPr>
        <p:spPr>
          <a:xfrm flipH="1">
            <a:off x="3491455" y="5050144"/>
            <a:ext cx="194732" cy="181891"/>
          </a:xfrm>
          <a:custGeom>
            <a:avLst/>
            <a:gdLst/>
            <a:ahLst/>
            <a:cxnLst/>
            <a:rect l="l" t="t" r="r" b="b"/>
            <a:pathLst>
              <a:path w="4557" h="4256" extrusionOk="0">
                <a:moveTo>
                  <a:pt x="4487" y="0"/>
                </a:moveTo>
                <a:cubicBezTo>
                  <a:pt x="4377" y="0"/>
                  <a:pt x="4135" y="91"/>
                  <a:pt x="4135" y="91"/>
                </a:cubicBezTo>
                <a:cubicBezTo>
                  <a:pt x="3770" y="213"/>
                  <a:pt x="3375" y="426"/>
                  <a:pt x="3131" y="638"/>
                </a:cubicBezTo>
                <a:cubicBezTo>
                  <a:pt x="2554" y="1155"/>
                  <a:pt x="2098" y="1733"/>
                  <a:pt x="1612" y="2310"/>
                </a:cubicBezTo>
                <a:cubicBezTo>
                  <a:pt x="1065" y="2918"/>
                  <a:pt x="548" y="3526"/>
                  <a:pt x="31" y="4164"/>
                </a:cubicBezTo>
                <a:cubicBezTo>
                  <a:pt x="1" y="4225"/>
                  <a:pt x="31" y="4255"/>
                  <a:pt x="92" y="4255"/>
                </a:cubicBezTo>
                <a:lnTo>
                  <a:pt x="122" y="4255"/>
                </a:lnTo>
                <a:cubicBezTo>
                  <a:pt x="183" y="4225"/>
                  <a:pt x="213" y="4225"/>
                  <a:pt x="274" y="4225"/>
                </a:cubicBezTo>
                <a:cubicBezTo>
                  <a:pt x="457" y="4164"/>
                  <a:pt x="639" y="4103"/>
                  <a:pt x="791" y="4012"/>
                </a:cubicBezTo>
                <a:cubicBezTo>
                  <a:pt x="1186" y="3860"/>
                  <a:pt x="1642" y="3617"/>
                  <a:pt x="1885" y="3313"/>
                </a:cubicBezTo>
                <a:cubicBezTo>
                  <a:pt x="2372" y="2736"/>
                  <a:pt x="2888" y="2128"/>
                  <a:pt x="3375" y="1520"/>
                </a:cubicBezTo>
                <a:cubicBezTo>
                  <a:pt x="3770" y="1034"/>
                  <a:pt x="4165" y="578"/>
                  <a:pt x="4530" y="61"/>
                </a:cubicBezTo>
                <a:cubicBezTo>
                  <a:pt x="4557" y="16"/>
                  <a:pt x="4533" y="0"/>
                  <a:pt x="4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8"/>
          <p:cNvSpPr/>
          <p:nvPr/>
        </p:nvSpPr>
        <p:spPr>
          <a:xfrm flipH="1">
            <a:off x="3418552" y="5099804"/>
            <a:ext cx="185801" cy="138726"/>
          </a:xfrm>
          <a:custGeom>
            <a:avLst/>
            <a:gdLst/>
            <a:ahLst/>
            <a:cxnLst/>
            <a:rect l="l" t="t" r="r" b="b"/>
            <a:pathLst>
              <a:path w="4348" h="3246" extrusionOk="0">
                <a:moveTo>
                  <a:pt x="4210" y="1"/>
                </a:moveTo>
                <a:cubicBezTo>
                  <a:pt x="4165" y="1"/>
                  <a:pt x="4119" y="8"/>
                  <a:pt x="4074" y="24"/>
                </a:cubicBezTo>
                <a:cubicBezTo>
                  <a:pt x="3891" y="84"/>
                  <a:pt x="3739" y="145"/>
                  <a:pt x="3587" y="236"/>
                </a:cubicBezTo>
                <a:cubicBezTo>
                  <a:pt x="3283" y="358"/>
                  <a:pt x="3010" y="510"/>
                  <a:pt x="2767" y="692"/>
                </a:cubicBezTo>
                <a:cubicBezTo>
                  <a:pt x="1794" y="1391"/>
                  <a:pt x="943" y="2182"/>
                  <a:pt x="122" y="3002"/>
                </a:cubicBezTo>
                <a:cubicBezTo>
                  <a:pt x="31" y="3063"/>
                  <a:pt x="1" y="3124"/>
                  <a:pt x="1" y="3215"/>
                </a:cubicBezTo>
                <a:cubicBezTo>
                  <a:pt x="31" y="3215"/>
                  <a:pt x="61" y="3245"/>
                  <a:pt x="92" y="3245"/>
                </a:cubicBezTo>
                <a:cubicBezTo>
                  <a:pt x="244" y="3245"/>
                  <a:pt x="517" y="3124"/>
                  <a:pt x="578" y="3093"/>
                </a:cubicBezTo>
                <a:cubicBezTo>
                  <a:pt x="791" y="3002"/>
                  <a:pt x="1004" y="2911"/>
                  <a:pt x="1216" y="2790"/>
                </a:cubicBezTo>
                <a:cubicBezTo>
                  <a:pt x="1490" y="2668"/>
                  <a:pt x="1824" y="2486"/>
                  <a:pt x="2037" y="2273"/>
                </a:cubicBezTo>
                <a:cubicBezTo>
                  <a:pt x="2736" y="1574"/>
                  <a:pt x="3466" y="875"/>
                  <a:pt x="4256" y="206"/>
                </a:cubicBezTo>
                <a:cubicBezTo>
                  <a:pt x="4317" y="145"/>
                  <a:pt x="4347" y="84"/>
                  <a:pt x="4347" y="24"/>
                </a:cubicBezTo>
                <a:cubicBezTo>
                  <a:pt x="4302" y="8"/>
                  <a:pt x="4256" y="1"/>
                  <a:pt x="42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8"/>
          <p:cNvSpPr/>
          <p:nvPr/>
        </p:nvSpPr>
        <p:spPr>
          <a:xfrm flipH="1">
            <a:off x="3346461" y="5168012"/>
            <a:ext cx="151359" cy="61414"/>
          </a:xfrm>
          <a:custGeom>
            <a:avLst/>
            <a:gdLst/>
            <a:ahLst/>
            <a:cxnLst/>
            <a:rect l="l" t="t" r="r" b="b"/>
            <a:pathLst>
              <a:path w="3542" h="1437" extrusionOk="0">
                <a:moveTo>
                  <a:pt x="3484" y="0"/>
                </a:moveTo>
                <a:cubicBezTo>
                  <a:pt x="3450" y="0"/>
                  <a:pt x="3404" y="8"/>
                  <a:pt x="3374" y="8"/>
                </a:cubicBezTo>
                <a:cubicBezTo>
                  <a:pt x="2523" y="282"/>
                  <a:pt x="1702" y="555"/>
                  <a:pt x="882" y="859"/>
                </a:cubicBezTo>
                <a:cubicBezTo>
                  <a:pt x="760" y="890"/>
                  <a:pt x="638" y="950"/>
                  <a:pt x="517" y="1011"/>
                </a:cubicBezTo>
                <a:cubicBezTo>
                  <a:pt x="334" y="1102"/>
                  <a:pt x="182" y="1194"/>
                  <a:pt x="61" y="1315"/>
                </a:cubicBezTo>
                <a:cubicBezTo>
                  <a:pt x="0" y="1345"/>
                  <a:pt x="0" y="1376"/>
                  <a:pt x="0" y="1406"/>
                </a:cubicBezTo>
                <a:cubicBezTo>
                  <a:pt x="0" y="1437"/>
                  <a:pt x="30" y="1437"/>
                  <a:pt x="30" y="1437"/>
                </a:cubicBezTo>
                <a:cubicBezTo>
                  <a:pt x="122" y="1437"/>
                  <a:pt x="274" y="1376"/>
                  <a:pt x="304" y="1345"/>
                </a:cubicBezTo>
                <a:cubicBezTo>
                  <a:pt x="1003" y="1133"/>
                  <a:pt x="1702" y="890"/>
                  <a:pt x="2401" y="646"/>
                </a:cubicBezTo>
                <a:cubicBezTo>
                  <a:pt x="2462" y="616"/>
                  <a:pt x="2493" y="616"/>
                  <a:pt x="2553" y="586"/>
                </a:cubicBezTo>
                <a:cubicBezTo>
                  <a:pt x="2827" y="494"/>
                  <a:pt x="3131" y="373"/>
                  <a:pt x="3374" y="190"/>
                </a:cubicBezTo>
                <a:cubicBezTo>
                  <a:pt x="3435" y="160"/>
                  <a:pt x="3496" y="99"/>
                  <a:pt x="3526" y="38"/>
                </a:cubicBezTo>
                <a:cubicBezTo>
                  <a:pt x="3541" y="8"/>
                  <a:pt x="3518" y="0"/>
                  <a:pt x="34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8"/>
          <p:cNvSpPr/>
          <p:nvPr/>
        </p:nvSpPr>
        <p:spPr>
          <a:xfrm flipH="1">
            <a:off x="5314960" y="4513631"/>
            <a:ext cx="123454" cy="120862"/>
          </a:xfrm>
          <a:custGeom>
            <a:avLst/>
            <a:gdLst/>
            <a:ahLst/>
            <a:cxnLst/>
            <a:rect l="l" t="t" r="r" b="b"/>
            <a:pathLst>
              <a:path w="2889" h="2828" extrusionOk="0">
                <a:moveTo>
                  <a:pt x="2797" y="1"/>
                </a:moveTo>
                <a:cubicBezTo>
                  <a:pt x="2706" y="31"/>
                  <a:pt x="2615" y="31"/>
                  <a:pt x="2524" y="92"/>
                </a:cubicBezTo>
                <a:cubicBezTo>
                  <a:pt x="2402" y="122"/>
                  <a:pt x="2250" y="183"/>
                  <a:pt x="2129" y="244"/>
                </a:cubicBezTo>
                <a:cubicBezTo>
                  <a:pt x="1977" y="335"/>
                  <a:pt x="1794" y="457"/>
                  <a:pt x="1642" y="578"/>
                </a:cubicBezTo>
                <a:cubicBezTo>
                  <a:pt x="943" y="1217"/>
                  <a:pt x="457" y="2007"/>
                  <a:pt x="31" y="2767"/>
                </a:cubicBezTo>
                <a:cubicBezTo>
                  <a:pt x="1" y="2828"/>
                  <a:pt x="31" y="2828"/>
                  <a:pt x="92" y="2828"/>
                </a:cubicBezTo>
                <a:lnTo>
                  <a:pt x="122" y="2828"/>
                </a:lnTo>
                <a:cubicBezTo>
                  <a:pt x="153" y="2828"/>
                  <a:pt x="214" y="2828"/>
                  <a:pt x="244" y="2797"/>
                </a:cubicBezTo>
                <a:cubicBezTo>
                  <a:pt x="396" y="2767"/>
                  <a:pt x="548" y="2706"/>
                  <a:pt x="670" y="2645"/>
                </a:cubicBezTo>
                <a:cubicBezTo>
                  <a:pt x="852" y="2584"/>
                  <a:pt x="1004" y="2493"/>
                  <a:pt x="1186" y="2402"/>
                </a:cubicBezTo>
                <a:cubicBezTo>
                  <a:pt x="1308" y="2311"/>
                  <a:pt x="1551" y="2189"/>
                  <a:pt x="1612" y="2068"/>
                </a:cubicBezTo>
                <a:cubicBezTo>
                  <a:pt x="1794" y="1703"/>
                  <a:pt x="2007" y="1338"/>
                  <a:pt x="2250" y="973"/>
                </a:cubicBezTo>
                <a:cubicBezTo>
                  <a:pt x="2433" y="669"/>
                  <a:pt x="2615" y="335"/>
                  <a:pt x="2858" y="62"/>
                </a:cubicBezTo>
                <a:cubicBezTo>
                  <a:pt x="2889" y="31"/>
                  <a:pt x="2889" y="1"/>
                  <a:pt x="2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8"/>
          <p:cNvSpPr/>
          <p:nvPr/>
        </p:nvSpPr>
        <p:spPr>
          <a:xfrm flipH="1">
            <a:off x="5239621" y="4552606"/>
            <a:ext cx="128625" cy="83167"/>
          </a:xfrm>
          <a:custGeom>
            <a:avLst/>
            <a:gdLst/>
            <a:ahLst/>
            <a:cxnLst/>
            <a:rect l="l" t="t" r="r" b="b"/>
            <a:pathLst>
              <a:path w="3010" h="1946" extrusionOk="0">
                <a:moveTo>
                  <a:pt x="2371" y="457"/>
                </a:moveTo>
                <a:lnTo>
                  <a:pt x="2371" y="457"/>
                </a:lnTo>
                <a:cubicBezTo>
                  <a:pt x="2365" y="462"/>
                  <a:pt x="2360" y="467"/>
                  <a:pt x="2354" y="471"/>
                </a:cubicBezTo>
                <a:lnTo>
                  <a:pt x="2354" y="471"/>
                </a:lnTo>
                <a:cubicBezTo>
                  <a:pt x="2360" y="466"/>
                  <a:pt x="2365" y="461"/>
                  <a:pt x="2371" y="457"/>
                </a:cubicBezTo>
                <a:close/>
                <a:moveTo>
                  <a:pt x="2857" y="1"/>
                </a:moveTo>
                <a:cubicBezTo>
                  <a:pt x="2766" y="1"/>
                  <a:pt x="2706" y="31"/>
                  <a:pt x="2645" y="61"/>
                </a:cubicBezTo>
                <a:cubicBezTo>
                  <a:pt x="2462" y="122"/>
                  <a:pt x="2280" y="213"/>
                  <a:pt x="2128" y="305"/>
                </a:cubicBezTo>
                <a:cubicBezTo>
                  <a:pt x="1763" y="517"/>
                  <a:pt x="1429" y="760"/>
                  <a:pt x="1125" y="1004"/>
                </a:cubicBezTo>
                <a:cubicBezTo>
                  <a:pt x="760" y="1277"/>
                  <a:pt x="395" y="1551"/>
                  <a:pt x="61" y="1824"/>
                </a:cubicBezTo>
                <a:cubicBezTo>
                  <a:pt x="0" y="1855"/>
                  <a:pt x="0" y="1885"/>
                  <a:pt x="0" y="1916"/>
                </a:cubicBezTo>
                <a:cubicBezTo>
                  <a:pt x="0" y="1946"/>
                  <a:pt x="31" y="1946"/>
                  <a:pt x="61" y="1946"/>
                </a:cubicBezTo>
                <a:cubicBezTo>
                  <a:pt x="152" y="1946"/>
                  <a:pt x="304" y="1885"/>
                  <a:pt x="335" y="1855"/>
                </a:cubicBezTo>
                <a:cubicBezTo>
                  <a:pt x="639" y="1764"/>
                  <a:pt x="943" y="1581"/>
                  <a:pt x="1186" y="1399"/>
                </a:cubicBezTo>
                <a:cubicBezTo>
                  <a:pt x="1561" y="1110"/>
                  <a:pt x="1937" y="821"/>
                  <a:pt x="2312" y="506"/>
                </a:cubicBezTo>
                <a:lnTo>
                  <a:pt x="2312" y="506"/>
                </a:lnTo>
                <a:cubicBezTo>
                  <a:pt x="2311" y="510"/>
                  <a:pt x="2310" y="513"/>
                  <a:pt x="2310" y="517"/>
                </a:cubicBezTo>
                <a:cubicBezTo>
                  <a:pt x="2432" y="426"/>
                  <a:pt x="2554" y="335"/>
                  <a:pt x="2675" y="244"/>
                </a:cubicBezTo>
                <a:cubicBezTo>
                  <a:pt x="2797" y="153"/>
                  <a:pt x="3009" y="1"/>
                  <a:pt x="2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8"/>
          <p:cNvSpPr/>
          <p:nvPr/>
        </p:nvSpPr>
        <p:spPr>
          <a:xfrm flipH="1">
            <a:off x="5152617" y="4590300"/>
            <a:ext cx="133795" cy="63679"/>
          </a:xfrm>
          <a:custGeom>
            <a:avLst/>
            <a:gdLst/>
            <a:ahLst/>
            <a:cxnLst/>
            <a:rect l="l" t="t" r="r" b="b"/>
            <a:pathLst>
              <a:path w="3131" h="1490" extrusionOk="0">
                <a:moveTo>
                  <a:pt x="3070" y="0"/>
                </a:moveTo>
                <a:cubicBezTo>
                  <a:pt x="3040" y="0"/>
                  <a:pt x="3009" y="0"/>
                  <a:pt x="2979" y="30"/>
                </a:cubicBezTo>
                <a:cubicBezTo>
                  <a:pt x="2888" y="61"/>
                  <a:pt x="2797" y="91"/>
                  <a:pt x="2705" y="122"/>
                </a:cubicBezTo>
                <a:cubicBezTo>
                  <a:pt x="2037" y="426"/>
                  <a:pt x="1338" y="730"/>
                  <a:pt x="669" y="1034"/>
                </a:cubicBezTo>
                <a:cubicBezTo>
                  <a:pt x="547" y="1094"/>
                  <a:pt x="426" y="1155"/>
                  <a:pt x="335" y="1216"/>
                </a:cubicBezTo>
                <a:cubicBezTo>
                  <a:pt x="274" y="1246"/>
                  <a:pt x="243" y="1277"/>
                  <a:pt x="183" y="1307"/>
                </a:cubicBezTo>
                <a:cubicBezTo>
                  <a:pt x="122" y="1337"/>
                  <a:pt x="61" y="1398"/>
                  <a:pt x="31" y="1429"/>
                </a:cubicBezTo>
                <a:cubicBezTo>
                  <a:pt x="0" y="1459"/>
                  <a:pt x="31" y="1489"/>
                  <a:pt x="61" y="1489"/>
                </a:cubicBezTo>
                <a:lnTo>
                  <a:pt x="91" y="1489"/>
                </a:lnTo>
                <a:cubicBezTo>
                  <a:pt x="122" y="1489"/>
                  <a:pt x="152" y="1489"/>
                  <a:pt x="183" y="1459"/>
                </a:cubicBezTo>
                <a:cubicBezTo>
                  <a:pt x="274" y="1429"/>
                  <a:pt x="395" y="1398"/>
                  <a:pt x="487" y="1368"/>
                </a:cubicBezTo>
                <a:cubicBezTo>
                  <a:pt x="1155" y="1064"/>
                  <a:pt x="1854" y="760"/>
                  <a:pt x="2523" y="426"/>
                </a:cubicBezTo>
                <a:cubicBezTo>
                  <a:pt x="2614" y="395"/>
                  <a:pt x="2736" y="334"/>
                  <a:pt x="2827" y="274"/>
                </a:cubicBezTo>
                <a:cubicBezTo>
                  <a:pt x="2888" y="243"/>
                  <a:pt x="2918" y="213"/>
                  <a:pt x="2979" y="182"/>
                </a:cubicBezTo>
                <a:cubicBezTo>
                  <a:pt x="3040" y="152"/>
                  <a:pt x="3070" y="91"/>
                  <a:pt x="3131" y="30"/>
                </a:cubicBezTo>
                <a:cubicBezTo>
                  <a:pt x="3131" y="0"/>
                  <a:pt x="3131" y="0"/>
                  <a:pt x="3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8"/>
          <p:cNvSpPr/>
          <p:nvPr/>
        </p:nvSpPr>
        <p:spPr>
          <a:xfrm flipH="1">
            <a:off x="3449746" y="4530255"/>
            <a:ext cx="113027" cy="86031"/>
          </a:xfrm>
          <a:custGeom>
            <a:avLst/>
            <a:gdLst/>
            <a:ahLst/>
            <a:cxnLst/>
            <a:rect l="l" t="t" r="r" b="b"/>
            <a:pathLst>
              <a:path w="2645" h="2013" extrusionOk="0">
                <a:moveTo>
                  <a:pt x="2609" y="1"/>
                </a:moveTo>
                <a:cubicBezTo>
                  <a:pt x="2519" y="1"/>
                  <a:pt x="2336" y="68"/>
                  <a:pt x="2310" y="68"/>
                </a:cubicBezTo>
                <a:cubicBezTo>
                  <a:pt x="2006" y="189"/>
                  <a:pt x="1672" y="372"/>
                  <a:pt x="1459" y="554"/>
                </a:cubicBezTo>
                <a:cubicBezTo>
                  <a:pt x="973" y="980"/>
                  <a:pt x="517" y="1405"/>
                  <a:pt x="92" y="1831"/>
                </a:cubicBezTo>
                <a:cubicBezTo>
                  <a:pt x="31" y="1891"/>
                  <a:pt x="0" y="1922"/>
                  <a:pt x="31" y="1983"/>
                </a:cubicBezTo>
                <a:cubicBezTo>
                  <a:pt x="31" y="1983"/>
                  <a:pt x="61" y="2013"/>
                  <a:pt x="92" y="2013"/>
                </a:cubicBezTo>
                <a:cubicBezTo>
                  <a:pt x="183" y="2013"/>
                  <a:pt x="365" y="1922"/>
                  <a:pt x="395" y="1922"/>
                </a:cubicBezTo>
                <a:cubicBezTo>
                  <a:pt x="547" y="1861"/>
                  <a:pt x="699" y="1800"/>
                  <a:pt x="851" y="1709"/>
                </a:cubicBezTo>
                <a:cubicBezTo>
                  <a:pt x="1034" y="1618"/>
                  <a:pt x="1277" y="1496"/>
                  <a:pt x="1399" y="1375"/>
                </a:cubicBezTo>
                <a:cubicBezTo>
                  <a:pt x="1794" y="949"/>
                  <a:pt x="2189" y="554"/>
                  <a:pt x="2584" y="128"/>
                </a:cubicBezTo>
                <a:cubicBezTo>
                  <a:pt x="2614" y="98"/>
                  <a:pt x="2645" y="68"/>
                  <a:pt x="2645" y="7"/>
                </a:cubicBezTo>
                <a:cubicBezTo>
                  <a:pt x="2636" y="3"/>
                  <a:pt x="2624" y="1"/>
                  <a:pt x="26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8"/>
          <p:cNvSpPr/>
          <p:nvPr/>
        </p:nvSpPr>
        <p:spPr>
          <a:xfrm flipH="1">
            <a:off x="3380903" y="4568205"/>
            <a:ext cx="100037" cy="52012"/>
          </a:xfrm>
          <a:custGeom>
            <a:avLst/>
            <a:gdLst/>
            <a:ahLst/>
            <a:cxnLst/>
            <a:rect l="l" t="t" r="r" b="b"/>
            <a:pathLst>
              <a:path w="2341" h="1217" extrusionOk="0">
                <a:moveTo>
                  <a:pt x="2158" y="0"/>
                </a:moveTo>
                <a:cubicBezTo>
                  <a:pt x="2098" y="0"/>
                  <a:pt x="2037" y="31"/>
                  <a:pt x="1976" y="61"/>
                </a:cubicBezTo>
                <a:cubicBezTo>
                  <a:pt x="1824" y="122"/>
                  <a:pt x="1702" y="183"/>
                  <a:pt x="1550" y="274"/>
                </a:cubicBezTo>
                <a:cubicBezTo>
                  <a:pt x="1155" y="487"/>
                  <a:pt x="730" y="730"/>
                  <a:pt x="335" y="973"/>
                </a:cubicBezTo>
                <a:cubicBezTo>
                  <a:pt x="243" y="1003"/>
                  <a:pt x="183" y="1064"/>
                  <a:pt x="122" y="1125"/>
                </a:cubicBezTo>
                <a:cubicBezTo>
                  <a:pt x="91" y="1155"/>
                  <a:pt x="0" y="1216"/>
                  <a:pt x="122" y="1216"/>
                </a:cubicBezTo>
                <a:cubicBezTo>
                  <a:pt x="183" y="1186"/>
                  <a:pt x="243" y="1186"/>
                  <a:pt x="335" y="1155"/>
                </a:cubicBezTo>
                <a:cubicBezTo>
                  <a:pt x="487" y="1095"/>
                  <a:pt x="639" y="1003"/>
                  <a:pt x="760" y="943"/>
                </a:cubicBezTo>
                <a:cubicBezTo>
                  <a:pt x="1186" y="699"/>
                  <a:pt x="1581" y="487"/>
                  <a:pt x="1976" y="243"/>
                </a:cubicBezTo>
                <a:cubicBezTo>
                  <a:pt x="1976" y="213"/>
                  <a:pt x="2341" y="0"/>
                  <a:pt x="2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48"/>
          <p:cNvSpPr/>
          <p:nvPr/>
        </p:nvSpPr>
        <p:spPr>
          <a:xfrm flipH="1">
            <a:off x="3328299" y="4613335"/>
            <a:ext cx="117600" cy="45857"/>
          </a:xfrm>
          <a:custGeom>
            <a:avLst/>
            <a:gdLst/>
            <a:ahLst/>
            <a:cxnLst/>
            <a:rect l="l" t="t" r="r" b="b"/>
            <a:pathLst>
              <a:path w="2752" h="1073" extrusionOk="0">
                <a:moveTo>
                  <a:pt x="2695" y="1"/>
                </a:moveTo>
                <a:cubicBezTo>
                  <a:pt x="2661" y="1"/>
                  <a:pt x="2615" y="8"/>
                  <a:pt x="2585" y="8"/>
                </a:cubicBezTo>
                <a:cubicBezTo>
                  <a:pt x="2068" y="160"/>
                  <a:pt x="1551" y="312"/>
                  <a:pt x="1004" y="464"/>
                </a:cubicBezTo>
                <a:cubicBezTo>
                  <a:pt x="700" y="555"/>
                  <a:pt x="426" y="707"/>
                  <a:pt x="183" y="859"/>
                </a:cubicBezTo>
                <a:cubicBezTo>
                  <a:pt x="123" y="920"/>
                  <a:pt x="62" y="981"/>
                  <a:pt x="31" y="1011"/>
                </a:cubicBezTo>
                <a:cubicBezTo>
                  <a:pt x="1" y="1072"/>
                  <a:pt x="31" y="1072"/>
                  <a:pt x="62" y="1072"/>
                </a:cubicBezTo>
                <a:cubicBezTo>
                  <a:pt x="92" y="1072"/>
                  <a:pt x="153" y="1072"/>
                  <a:pt x="183" y="1042"/>
                </a:cubicBezTo>
                <a:cubicBezTo>
                  <a:pt x="730" y="890"/>
                  <a:pt x="1247" y="738"/>
                  <a:pt x="1794" y="586"/>
                </a:cubicBezTo>
                <a:cubicBezTo>
                  <a:pt x="2098" y="495"/>
                  <a:pt x="2372" y="343"/>
                  <a:pt x="2585" y="191"/>
                </a:cubicBezTo>
                <a:cubicBezTo>
                  <a:pt x="2645" y="160"/>
                  <a:pt x="2706" y="99"/>
                  <a:pt x="2737" y="39"/>
                </a:cubicBezTo>
                <a:cubicBezTo>
                  <a:pt x="2752" y="8"/>
                  <a:pt x="2729" y="1"/>
                  <a:pt x="26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48"/>
          <p:cNvSpPr/>
          <p:nvPr/>
        </p:nvSpPr>
        <p:spPr>
          <a:xfrm flipH="1">
            <a:off x="2618460" y="5162798"/>
            <a:ext cx="107814" cy="79620"/>
          </a:xfrm>
          <a:custGeom>
            <a:avLst/>
            <a:gdLst/>
            <a:ahLst/>
            <a:cxnLst/>
            <a:rect l="l" t="t" r="r" b="b"/>
            <a:pathLst>
              <a:path w="2523" h="1863" extrusionOk="0">
                <a:moveTo>
                  <a:pt x="2488" y="0"/>
                </a:moveTo>
                <a:cubicBezTo>
                  <a:pt x="2419" y="0"/>
                  <a:pt x="2280" y="45"/>
                  <a:pt x="2280" y="69"/>
                </a:cubicBezTo>
                <a:cubicBezTo>
                  <a:pt x="2006" y="160"/>
                  <a:pt x="1763" y="282"/>
                  <a:pt x="1581" y="434"/>
                </a:cubicBezTo>
                <a:cubicBezTo>
                  <a:pt x="1064" y="860"/>
                  <a:pt x="578" y="1285"/>
                  <a:pt x="61" y="1741"/>
                </a:cubicBezTo>
                <a:cubicBezTo>
                  <a:pt x="31" y="1771"/>
                  <a:pt x="0" y="1802"/>
                  <a:pt x="0" y="1832"/>
                </a:cubicBezTo>
                <a:cubicBezTo>
                  <a:pt x="31" y="1832"/>
                  <a:pt x="31" y="1863"/>
                  <a:pt x="61" y="1863"/>
                </a:cubicBezTo>
                <a:cubicBezTo>
                  <a:pt x="122" y="1863"/>
                  <a:pt x="274" y="1802"/>
                  <a:pt x="304" y="1771"/>
                </a:cubicBezTo>
                <a:cubicBezTo>
                  <a:pt x="578" y="1680"/>
                  <a:pt x="851" y="1528"/>
                  <a:pt x="1034" y="1376"/>
                </a:cubicBezTo>
                <a:cubicBezTo>
                  <a:pt x="1520" y="951"/>
                  <a:pt x="2006" y="525"/>
                  <a:pt x="2462" y="100"/>
                </a:cubicBezTo>
                <a:cubicBezTo>
                  <a:pt x="2523" y="69"/>
                  <a:pt x="2523" y="39"/>
                  <a:pt x="2523" y="9"/>
                </a:cubicBezTo>
                <a:cubicBezTo>
                  <a:pt x="2517" y="3"/>
                  <a:pt x="2505" y="0"/>
                  <a:pt x="24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48"/>
          <p:cNvSpPr/>
          <p:nvPr/>
        </p:nvSpPr>
        <p:spPr>
          <a:xfrm flipH="1">
            <a:off x="2600768" y="5217500"/>
            <a:ext cx="85251" cy="37908"/>
          </a:xfrm>
          <a:custGeom>
            <a:avLst/>
            <a:gdLst/>
            <a:ahLst/>
            <a:cxnLst/>
            <a:rect l="l" t="t" r="r" b="b"/>
            <a:pathLst>
              <a:path w="1995" h="887" extrusionOk="0">
                <a:moveTo>
                  <a:pt x="1913" y="0"/>
                </a:moveTo>
                <a:cubicBezTo>
                  <a:pt x="1883" y="0"/>
                  <a:pt x="1848" y="5"/>
                  <a:pt x="1824" y="5"/>
                </a:cubicBezTo>
                <a:cubicBezTo>
                  <a:pt x="1581" y="66"/>
                  <a:pt x="1338" y="127"/>
                  <a:pt x="1125" y="187"/>
                </a:cubicBezTo>
                <a:cubicBezTo>
                  <a:pt x="791" y="279"/>
                  <a:pt x="456" y="461"/>
                  <a:pt x="183" y="643"/>
                </a:cubicBezTo>
                <a:cubicBezTo>
                  <a:pt x="122" y="704"/>
                  <a:pt x="61" y="735"/>
                  <a:pt x="0" y="826"/>
                </a:cubicBezTo>
                <a:cubicBezTo>
                  <a:pt x="0" y="856"/>
                  <a:pt x="31" y="887"/>
                  <a:pt x="61" y="887"/>
                </a:cubicBezTo>
                <a:cubicBezTo>
                  <a:pt x="92" y="887"/>
                  <a:pt x="152" y="856"/>
                  <a:pt x="183" y="856"/>
                </a:cubicBezTo>
                <a:cubicBezTo>
                  <a:pt x="426" y="795"/>
                  <a:pt x="669" y="735"/>
                  <a:pt x="912" y="643"/>
                </a:cubicBezTo>
                <a:cubicBezTo>
                  <a:pt x="1216" y="552"/>
                  <a:pt x="1551" y="400"/>
                  <a:pt x="1794" y="218"/>
                </a:cubicBezTo>
                <a:cubicBezTo>
                  <a:pt x="1885" y="157"/>
                  <a:pt x="1946" y="127"/>
                  <a:pt x="1976" y="66"/>
                </a:cubicBezTo>
                <a:cubicBezTo>
                  <a:pt x="1994" y="11"/>
                  <a:pt x="1958" y="0"/>
                  <a:pt x="19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48"/>
          <p:cNvSpPr/>
          <p:nvPr/>
        </p:nvSpPr>
        <p:spPr>
          <a:xfrm flipH="1">
            <a:off x="2515174" y="5244638"/>
            <a:ext cx="133197" cy="52353"/>
          </a:xfrm>
          <a:custGeom>
            <a:avLst/>
            <a:gdLst/>
            <a:ahLst/>
            <a:cxnLst/>
            <a:rect l="l" t="t" r="r" b="b"/>
            <a:pathLst>
              <a:path w="3117" h="1225" extrusionOk="0">
                <a:moveTo>
                  <a:pt x="3025" y="1"/>
                </a:moveTo>
                <a:cubicBezTo>
                  <a:pt x="2972" y="1"/>
                  <a:pt x="2904" y="24"/>
                  <a:pt x="2858" y="39"/>
                </a:cubicBezTo>
                <a:cubicBezTo>
                  <a:pt x="2402" y="130"/>
                  <a:pt x="1946" y="221"/>
                  <a:pt x="1521" y="312"/>
                </a:cubicBezTo>
                <a:cubicBezTo>
                  <a:pt x="1338" y="373"/>
                  <a:pt x="1186" y="434"/>
                  <a:pt x="1034" y="495"/>
                </a:cubicBezTo>
                <a:cubicBezTo>
                  <a:pt x="761" y="616"/>
                  <a:pt x="518" y="768"/>
                  <a:pt x="274" y="920"/>
                </a:cubicBezTo>
                <a:cubicBezTo>
                  <a:pt x="183" y="981"/>
                  <a:pt x="92" y="1072"/>
                  <a:pt x="31" y="1133"/>
                </a:cubicBezTo>
                <a:cubicBezTo>
                  <a:pt x="1" y="1194"/>
                  <a:pt x="62" y="1224"/>
                  <a:pt x="92" y="1224"/>
                </a:cubicBezTo>
                <a:cubicBezTo>
                  <a:pt x="153" y="1224"/>
                  <a:pt x="214" y="1194"/>
                  <a:pt x="274" y="1194"/>
                </a:cubicBezTo>
                <a:cubicBezTo>
                  <a:pt x="730" y="1103"/>
                  <a:pt x="1186" y="981"/>
                  <a:pt x="1642" y="890"/>
                </a:cubicBezTo>
                <a:cubicBezTo>
                  <a:pt x="1825" y="829"/>
                  <a:pt x="1977" y="768"/>
                  <a:pt x="2098" y="708"/>
                </a:cubicBezTo>
                <a:cubicBezTo>
                  <a:pt x="2372" y="586"/>
                  <a:pt x="2645" y="464"/>
                  <a:pt x="2858" y="312"/>
                </a:cubicBezTo>
                <a:cubicBezTo>
                  <a:pt x="2949" y="252"/>
                  <a:pt x="3040" y="160"/>
                  <a:pt x="3101" y="100"/>
                </a:cubicBezTo>
                <a:cubicBezTo>
                  <a:pt x="3116" y="24"/>
                  <a:pt x="3078" y="1"/>
                  <a:pt x="3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48"/>
          <p:cNvSpPr/>
          <p:nvPr/>
        </p:nvSpPr>
        <p:spPr>
          <a:xfrm flipH="1">
            <a:off x="6380038" y="5302119"/>
            <a:ext cx="37733" cy="88381"/>
          </a:xfrm>
          <a:custGeom>
            <a:avLst/>
            <a:gdLst/>
            <a:ahLst/>
            <a:cxnLst/>
            <a:rect l="l" t="t" r="r" b="b"/>
            <a:pathLst>
              <a:path w="883" h="2068" extrusionOk="0">
                <a:moveTo>
                  <a:pt x="730" y="1"/>
                </a:moveTo>
                <a:cubicBezTo>
                  <a:pt x="700" y="1"/>
                  <a:pt x="669" y="1"/>
                  <a:pt x="639" y="31"/>
                </a:cubicBezTo>
                <a:cubicBezTo>
                  <a:pt x="517" y="31"/>
                  <a:pt x="426" y="92"/>
                  <a:pt x="335" y="153"/>
                </a:cubicBezTo>
                <a:cubicBezTo>
                  <a:pt x="244" y="183"/>
                  <a:pt x="183" y="244"/>
                  <a:pt x="122" y="274"/>
                </a:cubicBezTo>
                <a:cubicBezTo>
                  <a:pt x="61" y="305"/>
                  <a:pt x="1" y="335"/>
                  <a:pt x="1" y="396"/>
                </a:cubicBezTo>
                <a:cubicBezTo>
                  <a:pt x="1" y="943"/>
                  <a:pt x="1" y="1490"/>
                  <a:pt x="31" y="2068"/>
                </a:cubicBezTo>
                <a:lnTo>
                  <a:pt x="92" y="2068"/>
                </a:lnTo>
                <a:cubicBezTo>
                  <a:pt x="122" y="2068"/>
                  <a:pt x="122" y="2068"/>
                  <a:pt x="153" y="2037"/>
                </a:cubicBezTo>
                <a:cubicBezTo>
                  <a:pt x="274" y="2007"/>
                  <a:pt x="396" y="1946"/>
                  <a:pt x="517" y="1916"/>
                </a:cubicBezTo>
                <a:cubicBezTo>
                  <a:pt x="608" y="1855"/>
                  <a:pt x="669" y="1825"/>
                  <a:pt x="730" y="1764"/>
                </a:cubicBezTo>
                <a:cubicBezTo>
                  <a:pt x="791" y="1733"/>
                  <a:pt x="882" y="1673"/>
                  <a:pt x="852" y="1642"/>
                </a:cubicBezTo>
                <a:cubicBezTo>
                  <a:pt x="821" y="1095"/>
                  <a:pt x="791" y="548"/>
                  <a:pt x="7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8"/>
          <p:cNvSpPr/>
          <p:nvPr/>
        </p:nvSpPr>
        <p:spPr>
          <a:xfrm flipH="1">
            <a:off x="6290427" y="5329427"/>
            <a:ext cx="93584" cy="68893"/>
          </a:xfrm>
          <a:custGeom>
            <a:avLst/>
            <a:gdLst/>
            <a:ahLst/>
            <a:cxnLst/>
            <a:rect l="l" t="t" r="r" b="b"/>
            <a:pathLst>
              <a:path w="2190" h="1612" extrusionOk="0">
                <a:moveTo>
                  <a:pt x="2068" y="0"/>
                </a:moveTo>
                <a:cubicBezTo>
                  <a:pt x="2037" y="0"/>
                  <a:pt x="1977" y="31"/>
                  <a:pt x="1916" y="31"/>
                </a:cubicBezTo>
                <a:cubicBezTo>
                  <a:pt x="1764" y="61"/>
                  <a:pt x="1612" y="122"/>
                  <a:pt x="1490" y="183"/>
                </a:cubicBezTo>
                <a:cubicBezTo>
                  <a:pt x="1308" y="274"/>
                  <a:pt x="1125" y="365"/>
                  <a:pt x="943" y="486"/>
                </a:cubicBezTo>
                <a:cubicBezTo>
                  <a:pt x="791" y="578"/>
                  <a:pt x="609" y="699"/>
                  <a:pt x="487" y="821"/>
                </a:cubicBezTo>
                <a:cubicBezTo>
                  <a:pt x="305" y="1064"/>
                  <a:pt x="153" y="1277"/>
                  <a:pt x="31" y="1520"/>
                </a:cubicBezTo>
                <a:cubicBezTo>
                  <a:pt x="1" y="1581"/>
                  <a:pt x="31" y="1611"/>
                  <a:pt x="92" y="1611"/>
                </a:cubicBezTo>
                <a:lnTo>
                  <a:pt x="122" y="1611"/>
                </a:lnTo>
                <a:cubicBezTo>
                  <a:pt x="153" y="1611"/>
                  <a:pt x="214" y="1611"/>
                  <a:pt x="274" y="1581"/>
                </a:cubicBezTo>
                <a:cubicBezTo>
                  <a:pt x="426" y="1550"/>
                  <a:pt x="609" y="1490"/>
                  <a:pt x="761" y="1398"/>
                </a:cubicBezTo>
                <a:cubicBezTo>
                  <a:pt x="943" y="1307"/>
                  <a:pt x="1125" y="1216"/>
                  <a:pt x="1308" y="1125"/>
                </a:cubicBezTo>
                <a:cubicBezTo>
                  <a:pt x="1460" y="1003"/>
                  <a:pt x="1703" y="882"/>
                  <a:pt x="1794" y="730"/>
                </a:cubicBezTo>
                <a:cubicBezTo>
                  <a:pt x="1916" y="517"/>
                  <a:pt x="2037" y="304"/>
                  <a:pt x="2159" y="61"/>
                </a:cubicBezTo>
                <a:cubicBezTo>
                  <a:pt x="2189" y="31"/>
                  <a:pt x="2159" y="0"/>
                  <a:pt x="20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48"/>
          <p:cNvSpPr/>
          <p:nvPr/>
        </p:nvSpPr>
        <p:spPr>
          <a:xfrm flipH="1">
            <a:off x="6242395" y="5359300"/>
            <a:ext cx="88328" cy="37694"/>
          </a:xfrm>
          <a:custGeom>
            <a:avLst/>
            <a:gdLst/>
            <a:ahLst/>
            <a:cxnLst/>
            <a:rect l="l" t="t" r="r" b="b"/>
            <a:pathLst>
              <a:path w="2067" h="882" extrusionOk="0">
                <a:moveTo>
                  <a:pt x="1793" y="0"/>
                </a:moveTo>
                <a:cubicBezTo>
                  <a:pt x="1641" y="0"/>
                  <a:pt x="1550" y="31"/>
                  <a:pt x="1429" y="91"/>
                </a:cubicBezTo>
                <a:cubicBezTo>
                  <a:pt x="1155" y="183"/>
                  <a:pt x="912" y="304"/>
                  <a:pt x="669" y="456"/>
                </a:cubicBezTo>
                <a:cubicBezTo>
                  <a:pt x="638" y="487"/>
                  <a:pt x="0" y="882"/>
                  <a:pt x="304" y="882"/>
                </a:cubicBezTo>
                <a:cubicBezTo>
                  <a:pt x="426" y="851"/>
                  <a:pt x="547" y="821"/>
                  <a:pt x="638" y="791"/>
                </a:cubicBezTo>
                <a:cubicBezTo>
                  <a:pt x="912" y="699"/>
                  <a:pt x="1185" y="547"/>
                  <a:pt x="1398" y="426"/>
                </a:cubicBezTo>
                <a:cubicBezTo>
                  <a:pt x="1429" y="395"/>
                  <a:pt x="2067" y="0"/>
                  <a:pt x="1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48"/>
          <p:cNvSpPr/>
          <p:nvPr/>
        </p:nvSpPr>
        <p:spPr>
          <a:xfrm flipH="1">
            <a:off x="6138084" y="4499955"/>
            <a:ext cx="69269" cy="92954"/>
          </a:xfrm>
          <a:custGeom>
            <a:avLst/>
            <a:gdLst/>
            <a:ahLst/>
            <a:cxnLst/>
            <a:rect l="l" t="t" r="r" b="b"/>
            <a:pathLst>
              <a:path w="1621" h="2175" extrusionOk="0">
                <a:moveTo>
                  <a:pt x="1555" y="1"/>
                </a:moveTo>
                <a:cubicBezTo>
                  <a:pt x="1450" y="1"/>
                  <a:pt x="1238" y="86"/>
                  <a:pt x="1216" y="108"/>
                </a:cubicBezTo>
                <a:cubicBezTo>
                  <a:pt x="1125" y="138"/>
                  <a:pt x="1034" y="199"/>
                  <a:pt x="943" y="260"/>
                </a:cubicBezTo>
                <a:cubicBezTo>
                  <a:pt x="852" y="290"/>
                  <a:pt x="730" y="382"/>
                  <a:pt x="700" y="442"/>
                </a:cubicBezTo>
                <a:cubicBezTo>
                  <a:pt x="457" y="1020"/>
                  <a:pt x="244" y="1567"/>
                  <a:pt x="1" y="2144"/>
                </a:cubicBezTo>
                <a:cubicBezTo>
                  <a:pt x="1" y="2175"/>
                  <a:pt x="31" y="2175"/>
                  <a:pt x="61" y="2175"/>
                </a:cubicBezTo>
                <a:cubicBezTo>
                  <a:pt x="153" y="2175"/>
                  <a:pt x="365" y="2084"/>
                  <a:pt x="396" y="2053"/>
                </a:cubicBezTo>
                <a:cubicBezTo>
                  <a:pt x="487" y="2023"/>
                  <a:pt x="578" y="1962"/>
                  <a:pt x="700" y="1901"/>
                </a:cubicBezTo>
                <a:cubicBezTo>
                  <a:pt x="730" y="1901"/>
                  <a:pt x="761" y="1871"/>
                  <a:pt x="791" y="1840"/>
                </a:cubicBezTo>
                <a:cubicBezTo>
                  <a:pt x="852" y="1810"/>
                  <a:pt x="913" y="1780"/>
                  <a:pt x="943" y="1719"/>
                </a:cubicBezTo>
                <a:cubicBezTo>
                  <a:pt x="1156" y="1172"/>
                  <a:pt x="1368" y="594"/>
                  <a:pt x="1612" y="47"/>
                </a:cubicBezTo>
                <a:cubicBezTo>
                  <a:pt x="1620" y="13"/>
                  <a:pt x="1596" y="1"/>
                  <a:pt x="15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48"/>
          <p:cNvSpPr/>
          <p:nvPr/>
        </p:nvSpPr>
        <p:spPr>
          <a:xfrm flipH="1">
            <a:off x="6046250" y="4520127"/>
            <a:ext cx="67560" cy="58508"/>
          </a:xfrm>
          <a:custGeom>
            <a:avLst/>
            <a:gdLst/>
            <a:ahLst/>
            <a:cxnLst/>
            <a:rect l="l" t="t" r="r" b="b"/>
            <a:pathLst>
              <a:path w="1581" h="1369" extrusionOk="0">
                <a:moveTo>
                  <a:pt x="1459" y="1"/>
                </a:moveTo>
                <a:cubicBezTo>
                  <a:pt x="1398" y="31"/>
                  <a:pt x="1307" y="61"/>
                  <a:pt x="1246" y="92"/>
                </a:cubicBezTo>
                <a:cubicBezTo>
                  <a:pt x="1064" y="183"/>
                  <a:pt x="851" y="274"/>
                  <a:pt x="730" y="426"/>
                </a:cubicBezTo>
                <a:cubicBezTo>
                  <a:pt x="486" y="730"/>
                  <a:pt x="243" y="1034"/>
                  <a:pt x="31" y="1338"/>
                </a:cubicBezTo>
                <a:cubicBezTo>
                  <a:pt x="0" y="1368"/>
                  <a:pt x="31" y="1368"/>
                  <a:pt x="61" y="1368"/>
                </a:cubicBezTo>
                <a:lnTo>
                  <a:pt x="152" y="1368"/>
                </a:lnTo>
                <a:cubicBezTo>
                  <a:pt x="243" y="1338"/>
                  <a:pt x="304" y="1308"/>
                  <a:pt x="395" y="1277"/>
                </a:cubicBezTo>
                <a:cubicBezTo>
                  <a:pt x="486" y="1217"/>
                  <a:pt x="578" y="1186"/>
                  <a:pt x="669" y="1125"/>
                </a:cubicBezTo>
                <a:cubicBezTo>
                  <a:pt x="760" y="1065"/>
                  <a:pt x="851" y="1004"/>
                  <a:pt x="912" y="943"/>
                </a:cubicBezTo>
                <a:cubicBezTo>
                  <a:pt x="1125" y="639"/>
                  <a:pt x="1338" y="335"/>
                  <a:pt x="1581" y="31"/>
                </a:cubicBezTo>
                <a:cubicBezTo>
                  <a:pt x="1581" y="1"/>
                  <a:pt x="1581" y="1"/>
                  <a:pt x="1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48"/>
          <p:cNvSpPr/>
          <p:nvPr/>
        </p:nvSpPr>
        <p:spPr>
          <a:xfrm flipH="1">
            <a:off x="5980741" y="4542649"/>
            <a:ext cx="88926" cy="54191"/>
          </a:xfrm>
          <a:custGeom>
            <a:avLst/>
            <a:gdLst/>
            <a:ahLst/>
            <a:cxnLst/>
            <a:rect l="l" t="t" r="r" b="b"/>
            <a:pathLst>
              <a:path w="2081" h="1268" extrusionOk="0">
                <a:moveTo>
                  <a:pt x="2040" y="1"/>
                </a:moveTo>
                <a:cubicBezTo>
                  <a:pt x="2005" y="1"/>
                  <a:pt x="1950" y="21"/>
                  <a:pt x="1916" y="21"/>
                </a:cubicBezTo>
                <a:cubicBezTo>
                  <a:pt x="1794" y="51"/>
                  <a:pt x="1672" y="112"/>
                  <a:pt x="1581" y="142"/>
                </a:cubicBezTo>
                <a:cubicBezTo>
                  <a:pt x="1368" y="234"/>
                  <a:pt x="1186" y="355"/>
                  <a:pt x="1004" y="446"/>
                </a:cubicBezTo>
                <a:cubicBezTo>
                  <a:pt x="730" y="659"/>
                  <a:pt x="457" y="841"/>
                  <a:pt x="213" y="1024"/>
                </a:cubicBezTo>
                <a:cubicBezTo>
                  <a:pt x="122" y="1085"/>
                  <a:pt x="61" y="1145"/>
                  <a:pt x="1" y="1206"/>
                </a:cubicBezTo>
                <a:cubicBezTo>
                  <a:pt x="1" y="1267"/>
                  <a:pt x="31" y="1267"/>
                  <a:pt x="61" y="1267"/>
                </a:cubicBezTo>
                <a:cubicBezTo>
                  <a:pt x="92" y="1267"/>
                  <a:pt x="153" y="1267"/>
                  <a:pt x="183" y="1237"/>
                </a:cubicBezTo>
                <a:cubicBezTo>
                  <a:pt x="305" y="1206"/>
                  <a:pt x="426" y="1176"/>
                  <a:pt x="548" y="1115"/>
                </a:cubicBezTo>
                <a:cubicBezTo>
                  <a:pt x="760" y="1024"/>
                  <a:pt x="973" y="902"/>
                  <a:pt x="1125" y="781"/>
                </a:cubicBezTo>
                <a:cubicBezTo>
                  <a:pt x="1399" y="598"/>
                  <a:pt x="1642" y="416"/>
                  <a:pt x="1885" y="234"/>
                </a:cubicBezTo>
                <a:cubicBezTo>
                  <a:pt x="1976" y="173"/>
                  <a:pt x="2037" y="112"/>
                  <a:pt x="2068" y="51"/>
                </a:cubicBezTo>
                <a:cubicBezTo>
                  <a:pt x="2081" y="12"/>
                  <a:pt x="2066" y="1"/>
                  <a:pt x="2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48"/>
          <p:cNvSpPr/>
          <p:nvPr/>
        </p:nvSpPr>
        <p:spPr>
          <a:xfrm flipH="1">
            <a:off x="7191881" y="5290452"/>
            <a:ext cx="77987" cy="85774"/>
          </a:xfrm>
          <a:custGeom>
            <a:avLst/>
            <a:gdLst/>
            <a:ahLst/>
            <a:cxnLst/>
            <a:rect l="l" t="t" r="r" b="b"/>
            <a:pathLst>
              <a:path w="1825" h="2007" extrusionOk="0">
                <a:moveTo>
                  <a:pt x="1764" y="0"/>
                </a:moveTo>
                <a:cubicBezTo>
                  <a:pt x="1734" y="0"/>
                  <a:pt x="1673" y="0"/>
                  <a:pt x="1642" y="31"/>
                </a:cubicBezTo>
                <a:cubicBezTo>
                  <a:pt x="1551" y="61"/>
                  <a:pt x="1430" y="91"/>
                  <a:pt x="1338" y="122"/>
                </a:cubicBezTo>
                <a:cubicBezTo>
                  <a:pt x="1095" y="243"/>
                  <a:pt x="822" y="365"/>
                  <a:pt x="670" y="547"/>
                </a:cubicBezTo>
                <a:cubicBezTo>
                  <a:pt x="578" y="669"/>
                  <a:pt x="518" y="791"/>
                  <a:pt x="427" y="912"/>
                </a:cubicBezTo>
                <a:cubicBezTo>
                  <a:pt x="366" y="1003"/>
                  <a:pt x="335" y="1125"/>
                  <a:pt x="275" y="1246"/>
                </a:cubicBezTo>
                <a:cubicBezTo>
                  <a:pt x="183" y="1459"/>
                  <a:pt x="92" y="1702"/>
                  <a:pt x="31" y="1946"/>
                </a:cubicBezTo>
                <a:cubicBezTo>
                  <a:pt x="1" y="1976"/>
                  <a:pt x="1" y="2006"/>
                  <a:pt x="62" y="2006"/>
                </a:cubicBezTo>
                <a:lnTo>
                  <a:pt x="92" y="2006"/>
                </a:lnTo>
                <a:lnTo>
                  <a:pt x="214" y="1976"/>
                </a:lnTo>
                <a:cubicBezTo>
                  <a:pt x="335" y="1946"/>
                  <a:pt x="457" y="1885"/>
                  <a:pt x="578" y="1854"/>
                </a:cubicBezTo>
                <a:cubicBezTo>
                  <a:pt x="730" y="1763"/>
                  <a:pt x="882" y="1702"/>
                  <a:pt x="1004" y="1611"/>
                </a:cubicBezTo>
                <a:cubicBezTo>
                  <a:pt x="1065" y="1581"/>
                  <a:pt x="1126" y="1550"/>
                  <a:pt x="1186" y="1490"/>
                </a:cubicBezTo>
                <a:cubicBezTo>
                  <a:pt x="1278" y="1459"/>
                  <a:pt x="1338" y="1398"/>
                  <a:pt x="1399" y="1338"/>
                </a:cubicBezTo>
                <a:cubicBezTo>
                  <a:pt x="1551" y="912"/>
                  <a:pt x="1703" y="487"/>
                  <a:pt x="1794" y="31"/>
                </a:cubicBezTo>
                <a:cubicBezTo>
                  <a:pt x="1825" y="0"/>
                  <a:pt x="1825" y="0"/>
                  <a:pt x="1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48"/>
          <p:cNvSpPr/>
          <p:nvPr/>
        </p:nvSpPr>
        <p:spPr>
          <a:xfrm flipH="1">
            <a:off x="7137311" y="5300281"/>
            <a:ext cx="68885" cy="53849"/>
          </a:xfrm>
          <a:custGeom>
            <a:avLst/>
            <a:gdLst/>
            <a:ahLst/>
            <a:cxnLst/>
            <a:rect l="l" t="t" r="r" b="b"/>
            <a:pathLst>
              <a:path w="1612" h="1260" extrusionOk="0">
                <a:moveTo>
                  <a:pt x="1567" y="1"/>
                </a:moveTo>
                <a:cubicBezTo>
                  <a:pt x="1520" y="1"/>
                  <a:pt x="1459" y="22"/>
                  <a:pt x="1459" y="44"/>
                </a:cubicBezTo>
                <a:cubicBezTo>
                  <a:pt x="1368" y="44"/>
                  <a:pt x="1307" y="74"/>
                  <a:pt x="1247" y="135"/>
                </a:cubicBezTo>
                <a:cubicBezTo>
                  <a:pt x="1155" y="165"/>
                  <a:pt x="1064" y="226"/>
                  <a:pt x="1003" y="287"/>
                </a:cubicBezTo>
                <a:cubicBezTo>
                  <a:pt x="699" y="591"/>
                  <a:pt x="365" y="895"/>
                  <a:pt x="31" y="1199"/>
                </a:cubicBezTo>
                <a:cubicBezTo>
                  <a:pt x="0" y="1199"/>
                  <a:pt x="0" y="1229"/>
                  <a:pt x="0" y="1260"/>
                </a:cubicBezTo>
                <a:lnTo>
                  <a:pt x="31" y="1260"/>
                </a:lnTo>
                <a:cubicBezTo>
                  <a:pt x="92" y="1260"/>
                  <a:pt x="152" y="1229"/>
                  <a:pt x="183" y="1229"/>
                </a:cubicBezTo>
                <a:cubicBezTo>
                  <a:pt x="244" y="1199"/>
                  <a:pt x="304" y="1168"/>
                  <a:pt x="396" y="1138"/>
                </a:cubicBezTo>
                <a:cubicBezTo>
                  <a:pt x="487" y="1077"/>
                  <a:pt x="578" y="1016"/>
                  <a:pt x="639" y="956"/>
                </a:cubicBezTo>
                <a:cubicBezTo>
                  <a:pt x="973" y="652"/>
                  <a:pt x="1277" y="378"/>
                  <a:pt x="1581" y="74"/>
                </a:cubicBezTo>
                <a:cubicBezTo>
                  <a:pt x="1611" y="44"/>
                  <a:pt x="1611" y="13"/>
                  <a:pt x="1611" y="13"/>
                </a:cubicBezTo>
                <a:cubicBezTo>
                  <a:pt x="1602" y="5"/>
                  <a:pt x="1586" y="1"/>
                  <a:pt x="15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48"/>
          <p:cNvSpPr/>
          <p:nvPr/>
        </p:nvSpPr>
        <p:spPr>
          <a:xfrm flipH="1">
            <a:off x="7084066" y="5330709"/>
            <a:ext cx="88371" cy="37694"/>
          </a:xfrm>
          <a:custGeom>
            <a:avLst/>
            <a:gdLst/>
            <a:ahLst/>
            <a:cxnLst/>
            <a:rect l="l" t="t" r="r" b="b"/>
            <a:pathLst>
              <a:path w="2068" h="882" extrusionOk="0">
                <a:moveTo>
                  <a:pt x="1764" y="1"/>
                </a:moveTo>
                <a:cubicBezTo>
                  <a:pt x="1642" y="1"/>
                  <a:pt x="1520" y="31"/>
                  <a:pt x="1399" y="92"/>
                </a:cubicBezTo>
                <a:cubicBezTo>
                  <a:pt x="1156" y="183"/>
                  <a:pt x="882" y="335"/>
                  <a:pt x="639" y="456"/>
                </a:cubicBezTo>
                <a:cubicBezTo>
                  <a:pt x="639" y="487"/>
                  <a:pt x="1" y="882"/>
                  <a:pt x="274" y="882"/>
                </a:cubicBezTo>
                <a:cubicBezTo>
                  <a:pt x="426" y="882"/>
                  <a:pt x="517" y="821"/>
                  <a:pt x="639" y="791"/>
                </a:cubicBezTo>
                <a:cubicBezTo>
                  <a:pt x="913" y="700"/>
                  <a:pt x="1156" y="548"/>
                  <a:pt x="1399" y="426"/>
                </a:cubicBezTo>
                <a:cubicBezTo>
                  <a:pt x="1429" y="396"/>
                  <a:pt x="2068" y="1"/>
                  <a:pt x="17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48"/>
          <p:cNvSpPr/>
          <p:nvPr/>
        </p:nvSpPr>
        <p:spPr>
          <a:xfrm flipH="1">
            <a:off x="4609650" y="5237202"/>
            <a:ext cx="126061" cy="100048"/>
          </a:xfrm>
          <a:custGeom>
            <a:avLst/>
            <a:gdLst/>
            <a:ahLst/>
            <a:cxnLst/>
            <a:rect l="l" t="t" r="r" b="b"/>
            <a:pathLst>
              <a:path w="2950" h="2341" extrusionOk="0">
                <a:moveTo>
                  <a:pt x="2858" y="0"/>
                </a:moveTo>
                <a:cubicBezTo>
                  <a:pt x="2737" y="30"/>
                  <a:pt x="2615" y="61"/>
                  <a:pt x="2493" y="122"/>
                </a:cubicBezTo>
                <a:cubicBezTo>
                  <a:pt x="2068" y="274"/>
                  <a:pt x="1673" y="486"/>
                  <a:pt x="1369" y="730"/>
                </a:cubicBezTo>
                <a:cubicBezTo>
                  <a:pt x="791" y="1185"/>
                  <a:pt x="427" y="1733"/>
                  <a:pt x="31" y="2249"/>
                </a:cubicBezTo>
                <a:cubicBezTo>
                  <a:pt x="1" y="2341"/>
                  <a:pt x="31" y="2341"/>
                  <a:pt x="92" y="2341"/>
                </a:cubicBezTo>
                <a:lnTo>
                  <a:pt x="123" y="2341"/>
                </a:lnTo>
                <a:cubicBezTo>
                  <a:pt x="183" y="2341"/>
                  <a:pt x="244" y="2341"/>
                  <a:pt x="305" y="2310"/>
                </a:cubicBezTo>
                <a:cubicBezTo>
                  <a:pt x="487" y="2280"/>
                  <a:pt x="670" y="2189"/>
                  <a:pt x="822" y="2128"/>
                </a:cubicBezTo>
                <a:cubicBezTo>
                  <a:pt x="1065" y="2037"/>
                  <a:pt x="1247" y="1915"/>
                  <a:pt x="1460" y="1793"/>
                </a:cubicBezTo>
                <a:cubicBezTo>
                  <a:pt x="1642" y="1672"/>
                  <a:pt x="1855" y="1550"/>
                  <a:pt x="1977" y="1398"/>
                </a:cubicBezTo>
                <a:cubicBezTo>
                  <a:pt x="2159" y="1155"/>
                  <a:pt x="2311" y="942"/>
                  <a:pt x="2463" y="730"/>
                </a:cubicBezTo>
                <a:cubicBezTo>
                  <a:pt x="2615" y="517"/>
                  <a:pt x="2767" y="304"/>
                  <a:pt x="2919" y="91"/>
                </a:cubicBezTo>
                <a:cubicBezTo>
                  <a:pt x="2949" y="30"/>
                  <a:pt x="2919" y="0"/>
                  <a:pt x="28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48"/>
          <p:cNvSpPr/>
          <p:nvPr/>
        </p:nvSpPr>
        <p:spPr>
          <a:xfrm flipH="1">
            <a:off x="4505724" y="5274853"/>
            <a:ext cx="142940" cy="80603"/>
          </a:xfrm>
          <a:custGeom>
            <a:avLst/>
            <a:gdLst/>
            <a:ahLst/>
            <a:cxnLst/>
            <a:rect l="l" t="t" r="r" b="b"/>
            <a:pathLst>
              <a:path w="3345" h="1886" extrusionOk="0">
                <a:moveTo>
                  <a:pt x="3070" y="1"/>
                </a:moveTo>
                <a:lnTo>
                  <a:pt x="3070" y="1"/>
                </a:lnTo>
                <a:cubicBezTo>
                  <a:pt x="2918" y="31"/>
                  <a:pt x="2797" y="61"/>
                  <a:pt x="2675" y="122"/>
                </a:cubicBezTo>
                <a:cubicBezTo>
                  <a:pt x="2371" y="213"/>
                  <a:pt x="2098" y="365"/>
                  <a:pt x="1855" y="517"/>
                </a:cubicBezTo>
                <a:cubicBezTo>
                  <a:pt x="1308" y="852"/>
                  <a:pt x="791" y="1186"/>
                  <a:pt x="274" y="1551"/>
                </a:cubicBezTo>
                <a:cubicBezTo>
                  <a:pt x="183" y="1611"/>
                  <a:pt x="92" y="1703"/>
                  <a:pt x="1" y="1794"/>
                </a:cubicBezTo>
                <a:cubicBezTo>
                  <a:pt x="1" y="1855"/>
                  <a:pt x="31" y="1885"/>
                  <a:pt x="92" y="1885"/>
                </a:cubicBezTo>
                <a:cubicBezTo>
                  <a:pt x="152" y="1885"/>
                  <a:pt x="213" y="1855"/>
                  <a:pt x="274" y="1824"/>
                </a:cubicBezTo>
                <a:cubicBezTo>
                  <a:pt x="456" y="1794"/>
                  <a:pt x="639" y="1733"/>
                  <a:pt x="791" y="1642"/>
                </a:cubicBezTo>
                <a:cubicBezTo>
                  <a:pt x="1095" y="1520"/>
                  <a:pt x="1368" y="1338"/>
                  <a:pt x="1642" y="1186"/>
                </a:cubicBezTo>
                <a:cubicBezTo>
                  <a:pt x="2037" y="882"/>
                  <a:pt x="2463" y="608"/>
                  <a:pt x="2888" y="335"/>
                </a:cubicBezTo>
                <a:cubicBezTo>
                  <a:pt x="2949" y="304"/>
                  <a:pt x="3344" y="31"/>
                  <a:pt x="3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48"/>
          <p:cNvSpPr/>
          <p:nvPr/>
        </p:nvSpPr>
        <p:spPr>
          <a:xfrm flipH="1">
            <a:off x="4408335" y="5303871"/>
            <a:ext cx="154606" cy="77526"/>
          </a:xfrm>
          <a:custGeom>
            <a:avLst/>
            <a:gdLst/>
            <a:ahLst/>
            <a:cxnLst/>
            <a:rect l="l" t="t" r="r" b="b"/>
            <a:pathLst>
              <a:path w="3618" h="1814" extrusionOk="0">
                <a:moveTo>
                  <a:pt x="3437" y="1"/>
                </a:moveTo>
                <a:cubicBezTo>
                  <a:pt x="3390" y="1"/>
                  <a:pt x="3337" y="15"/>
                  <a:pt x="3283" y="51"/>
                </a:cubicBezTo>
                <a:cubicBezTo>
                  <a:pt x="3010" y="112"/>
                  <a:pt x="2736" y="233"/>
                  <a:pt x="2523" y="355"/>
                </a:cubicBezTo>
                <a:cubicBezTo>
                  <a:pt x="1946" y="629"/>
                  <a:pt x="1399" y="932"/>
                  <a:pt x="852" y="1206"/>
                </a:cubicBezTo>
                <a:cubicBezTo>
                  <a:pt x="669" y="1297"/>
                  <a:pt x="487" y="1388"/>
                  <a:pt x="335" y="1510"/>
                </a:cubicBezTo>
                <a:cubicBezTo>
                  <a:pt x="305" y="1540"/>
                  <a:pt x="1" y="1723"/>
                  <a:pt x="92" y="1814"/>
                </a:cubicBezTo>
                <a:lnTo>
                  <a:pt x="183" y="1814"/>
                </a:lnTo>
                <a:cubicBezTo>
                  <a:pt x="244" y="1814"/>
                  <a:pt x="274" y="1814"/>
                  <a:pt x="335" y="1784"/>
                </a:cubicBezTo>
                <a:cubicBezTo>
                  <a:pt x="609" y="1723"/>
                  <a:pt x="882" y="1571"/>
                  <a:pt x="1095" y="1449"/>
                </a:cubicBezTo>
                <a:cubicBezTo>
                  <a:pt x="1672" y="1176"/>
                  <a:pt x="2220" y="902"/>
                  <a:pt x="2767" y="629"/>
                </a:cubicBezTo>
                <a:cubicBezTo>
                  <a:pt x="2949" y="537"/>
                  <a:pt x="3101" y="446"/>
                  <a:pt x="3253" y="325"/>
                </a:cubicBezTo>
                <a:cubicBezTo>
                  <a:pt x="3314" y="294"/>
                  <a:pt x="3618" y="112"/>
                  <a:pt x="3527" y="21"/>
                </a:cubicBezTo>
                <a:cubicBezTo>
                  <a:pt x="3501" y="8"/>
                  <a:pt x="3471" y="1"/>
                  <a:pt x="3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48"/>
          <p:cNvSpPr/>
          <p:nvPr/>
        </p:nvSpPr>
        <p:spPr>
          <a:xfrm flipH="1">
            <a:off x="7754291" y="4996852"/>
            <a:ext cx="63714" cy="53336"/>
          </a:xfrm>
          <a:custGeom>
            <a:avLst/>
            <a:gdLst/>
            <a:ahLst/>
            <a:cxnLst/>
            <a:rect l="l" t="t" r="r" b="b"/>
            <a:pathLst>
              <a:path w="1491" h="1248" extrusionOk="0">
                <a:moveTo>
                  <a:pt x="1430" y="1"/>
                </a:moveTo>
                <a:cubicBezTo>
                  <a:pt x="1399" y="31"/>
                  <a:pt x="1369" y="31"/>
                  <a:pt x="1338" y="31"/>
                </a:cubicBezTo>
                <a:cubicBezTo>
                  <a:pt x="1247" y="62"/>
                  <a:pt x="1156" y="92"/>
                  <a:pt x="1095" y="122"/>
                </a:cubicBezTo>
                <a:cubicBezTo>
                  <a:pt x="913" y="214"/>
                  <a:pt x="670" y="305"/>
                  <a:pt x="579" y="457"/>
                </a:cubicBezTo>
                <a:cubicBezTo>
                  <a:pt x="366" y="700"/>
                  <a:pt x="183" y="943"/>
                  <a:pt x="1" y="1186"/>
                </a:cubicBezTo>
                <a:cubicBezTo>
                  <a:pt x="1" y="1217"/>
                  <a:pt x="1" y="1247"/>
                  <a:pt x="31" y="1247"/>
                </a:cubicBezTo>
                <a:lnTo>
                  <a:pt x="62" y="1247"/>
                </a:lnTo>
                <a:cubicBezTo>
                  <a:pt x="92" y="1247"/>
                  <a:pt x="123" y="1247"/>
                  <a:pt x="153" y="1217"/>
                </a:cubicBezTo>
                <a:cubicBezTo>
                  <a:pt x="244" y="1217"/>
                  <a:pt x="305" y="1186"/>
                  <a:pt x="396" y="1126"/>
                </a:cubicBezTo>
                <a:cubicBezTo>
                  <a:pt x="487" y="1095"/>
                  <a:pt x="579" y="1034"/>
                  <a:pt x="670" y="974"/>
                </a:cubicBezTo>
                <a:cubicBezTo>
                  <a:pt x="761" y="913"/>
                  <a:pt x="882" y="852"/>
                  <a:pt x="913" y="791"/>
                </a:cubicBezTo>
                <a:cubicBezTo>
                  <a:pt x="1095" y="548"/>
                  <a:pt x="1278" y="305"/>
                  <a:pt x="1460" y="62"/>
                </a:cubicBezTo>
                <a:cubicBezTo>
                  <a:pt x="1490" y="31"/>
                  <a:pt x="1460" y="1"/>
                  <a:pt x="1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48"/>
          <p:cNvSpPr/>
          <p:nvPr/>
        </p:nvSpPr>
        <p:spPr>
          <a:xfrm flipH="1">
            <a:off x="7667287" y="4993305"/>
            <a:ext cx="110421" cy="69876"/>
          </a:xfrm>
          <a:custGeom>
            <a:avLst/>
            <a:gdLst/>
            <a:ahLst/>
            <a:cxnLst/>
            <a:rect l="l" t="t" r="r" b="b"/>
            <a:pathLst>
              <a:path w="2584" h="1635" extrusionOk="0">
                <a:moveTo>
                  <a:pt x="2478" y="0"/>
                </a:moveTo>
                <a:cubicBezTo>
                  <a:pt x="2440" y="0"/>
                  <a:pt x="2402" y="8"/>
                  <a:pt x="2371" y="23"/>
                </a:cubicBezTo>
                <a:cubicBezTo>
                  <a:pt x="2250" y="84"/>
                  <a:pt x="2098" y="114"/>
                  <a:pt x="1976" y="175"/>
                </a:cubicBezTo>
                <a:cubicBezTo>
                  <a:pt x="1763" y="266"/>
                  <a:pt x="1520" y="388"/>
                  <a:pt x="1338" y="540"/>
                </a:cubicBezTo>
                <a:cubicBezTo>
                  <a:pt x="943" y="813"/>
                  <a:pt x="608" y="1087"/>
                  <a:pt x="243" y="1360"/>
                </a:cubicBezTo>
                <a:cubicBezTo>
                  <a:pt x="152" y="1421"/>
                  <a:pt x="91" y="1482"/>
                  <a:pt x="31" y="1573"/>
                </a:cubicBezTo>
                <a:cubicBezTo>
                  <a:pt x="0" y="1634"/>
                  <a:pt x="31" y="1634"/>
                  <a:pt x="91" y="1634"/>
                </a:cubicBezTo>
                <a:cubicBezTo>
                  <a:pt x="122" y="1634"/>
                  <a:pt x="183" y="1634"/>
                  <a:pt x="243" y="1604"/>
                </a:cubicBezTo>
                <a:cubicBezTo>
                  <a:pt x="456" y="1543"/>
                  <a:pt x="699" y="1421"/>
                  <a:pt x="912" y="1330"/>
                </a:cubicBezTo>
                <a:cubicBezTo>
                  <a:pt x="1125" y="1209"/>
                  <a:pt x="1307" y="1087"/>
                  <a:pt x="1490" y="965"/>
                </a:cubicBezTo>
                <a:cubicBezTo>
                  <a:pt x="1672" y="813"/>
                  <a:pt x="1854" y="661"/>
                  <a:pt x="2037" y="509"/>
                </a:cubicBezTo>
                <a:cubicBezTo>
                  <a:pt x="2098" y="479"/>
                  <a:pt x="2158" y="418"/>
                  <a:pt x="2250" y="357"/>
                </a:cubicBezTo>
                <a:cubicBezTo>
                  <a:pt x="2250" y="357"/>
                  <a:pt x="2250" y="327"/>
                  <a:pt x="2280" y="327"/>
                </a:cubicBezTo>
                <a:cubicBezTo>
                  <a:pt x="2371" y="266"/>
                  <a:pt x="2432" y="205"/>
                  <a:pt x="2493" y="145"/>
                </a:cubicBezTo>
                <a:cubicBezTo>
                  <a:pt x="2553" y="114"/>
                  <a:pt x="2584" y="84"/>
                  <a:pt x="2584" y="23"/>
                </a:cubicBezTo>
                <a:cubicBezTo>
                  <a:pt x="2553" y="8"/>
                  <a:pt x="2515" y="0"/>
                  <a:pt x="2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48"/>
          <p:cNvSpPr/>
          <p:nvPr/>
        </p:nvSpPr>
        <p:spPr>
          <a:xfrm flipH="1">
            <a:off x="7565968" y="5002066"/>
            <a:ext cx="149393" cy="61115"/>
          </a:xfrm>
          <a:custGeom>
            <a:avLst/>
            <a:gdLst/>
            <a:ahLst/>
            <a:cxnLst/>
            <a:rect l="l" t="t" r="r" b="b"/>
            <a:pathLst>
              <a:path w="3496" h="1430" extrusionOk="0">
                <a:moveTo>
                  <a:pt x="3344" y="0"/>
                </a:moveTo>
                <a:cubicBezTo>
                  <a:pt x="3222" y="0"/>
                  <a:pt x="3131" y="61"/>
                  <a:pt x="3009" y="92"/>
                </a:cubicBezTo>
                <a:cubicBezTo>
                  <a:pt x="2797" y="183"/>
                  <a:pt x="2584" y="274"/>
                  <a:pt x="2402" y="365"/>
                </a:cubicBezTo>
                <a:cubicBezTo>
                  <a:pt x="2067" y="487"/>
                  <a:pt x="1733" y="548"/>
                  <a:pt x="1398" y="608"/>
                </a:cubicBezTo>
                <a:cubicBezTo>
                  <a:pt x="1216" y="639"/>
                  <a:pt x="1094" y="700"/>
                  <a:pt x="943" y="760"/>
                </a:cubicBezTo>
                <a:cubicBezTo>
                  <a:pt x="699" y="882"/>
                  <a:pt x="456" y="1004"/>
                  <a:pt x="243" y="1155"/>
                </a:cubicBezTo>
                <a:cubicBezTo>
                  <a:pt x="152" y="1216"/>
                  <a:pt x="91" y="1277"/>
                  <a:pt x="31" y="1368"/>
                </a:cubicBezTo>
                <a:cubicBezTo>
                  <a:pt x="0" y="1429"/>
                  <a:pt x="31" y="1429"/>
                  <a:pt x="91" y="1429"/>
                </a:cubicBezTo>
                <a:cubicBezTo>
                  <a:pt x="122" y="1429"/>
                  <a:pt x="183" y="1429"/>
                  <a:pt x="243" y="1399"/>
                </a:cubicBezTo>
                <a:cubicBezTo>
                  <a:pt x="639" y="1338"/>
                  <a:pt x="1034" y="1247"/>
                  <a:pt x="1429" y="1125"/>
                </a:cubicBezTo>
                <a:cubicBezTo>
                  <a:pt x="2006" y="943"/>
                  <a:pt x="2523" y="669"/>
                  <a:pt x="3009" y="396"/>
                </a:cubicBezTo>
                <a:cubicBezTo>
                  <a:pt x="3131" y="335"/>
                  <a:pt x="3222" y="244"/>
                  <a:pt x="3344" y="152"/>
                </a:cubicBezTo>
                <a:cubicBezTo>
                  <a:pt x="3405" y="122"/>
                  <a:pt x="3496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8"/>
          <p:cNvSpPr/>
          <p:nvPr/>
        </p:nvSpPr>
        <p:spPr>
          <a:xfrm flipH="1">
            <a:off x="3886179" y="4626669"/>
            <a:ext cx="124736" cy="72782"/>
          </a:xfrm>
          <a:custGeom>
            <a:avLst/>
            <a:gdLst/>
            <a:ahLst/>
            <a:cxnLst/>
            <a:rect l="l" t="t" r="r" b="b"/>
            <a:pathLst>
              <a:path w="2919" h="1703" extrusionOk="0">
                <a:moveTo>
                  <a:pt x="2919" y="0"/>
                </a:moveTo>
                <a:cubicBezTo>
                  <a:pt x="2858" y="0"/>
                  <a:pt x="2767" y="0"/>
                  <a:pt x="2706" y="31"/>
                </a:cubicBezTo>
                <a:cubicBezTo>
                  <a:pt x="2463" y="91"/>
                  <a:pt x="2220" y="213"/>
                  <a:pt x="2037" y="304"/>
                </a:cubicBezTo>
                <a:cubicBezTo>
                  <a:pt x="1764" y="456"/>
                  <a:pt x="1521" y="578"/>
                  <a:pt x="1277" y="730"/>
                </a:cubicBezTo>
                <a:lnTo>
                  <a:pt x="1277" y="760"/>
                </a:lnTo>
                <a:cubicBezTo>
                  <a:pt x="1247" y="760"/>
                  <a:pt x="1217" y="790"/>
                  <a:pt x="1186" y="821"/>
                </a:cubicBezTo>
                <a:cubicBezTo>
                  <a:pt x="882" y="1003"/>
                  <a:pt x="548" y="1216"/>
                  <a:pt x="244" y="1429"/>
                </a:cubicBezTo>
                <a:cubicBezTo>
                  <a:pt x="153" y="1490"/>
                  <a:pt x="92" y="1550"/>
                  <a:pt x="1" y="1641"/>
                </a:cubicBezTo>
                <a:cubicBezTo>
                  <a:pt x="1" y="1702"/>
                  <a:pt x="31" y="1702"/>
                  <a:pt x="92" y="1702"/>
                </a:cubicBezTo>
                <a:cubicBezTo>
                  <a:pt x="122" y="1702"/>
                  <a:pt x="183" y="1702"/>
                  <a:pt x="244" y="1672"/>
                </a:cubicBezTo>
                <a:cubicBezTo>
                  <a:pt x="396" y="1641"/>
                  <a:pt x="548" y="1581"/>
                  <a:pt x="700" y="1520"/>
                </a:cubicBezTo>
                <a:cubicBezTo>
                  <a:pt x="943" y="1398"/>
                  <a:pt x="1186" y="1246"/>
                  <a:pt x="1429" y="1094"/>
                </a:cubicBezTo>
                <a:cubicBezTo>
                  <a:pt x="1703" y="912"/>
                  <a:pt x="1977" y="730"/>
                  <a:pt x="2280" y="517"/>
                </a:cubicBezTo>
                <a:cubicBezTo>
                  <a:pt x="2341" y="486"/>
                  <a:pt x="2432" y="456"/>
                  <a:pt x="2493" y="395"/>
                </a:cubicBezTo>
                <a:cubicBezTo>
                  <a:pt x="2615" y="334"/>
                  <a:pt x="2736" y="243"/>
                  <a:pt x="2828" y="152"/>
                </a:cubicBezTo>
                <a:cubicBezTo>
                  <a:pt x="2888" y="122"/>
                  <a:pt x="2919" y="61"/>
                  <a:pt x="2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48"/>
          <p:cNvSpPr/>
          <p:nvPr/>
        </p:nvSpPr>
        <p:spPr>
          <a:xfrm flipH="1">
            <a:off x="3801183" y="4658935"/>
            <a:ext cx="98028" cy="35301"/>
          </a:xfrm>
          <a:custGeom>
            <a:avLst/>
            <a:gdLst/>
            <a:ahLst/>
            <a:cxnLst/>
            <a:rect l="l" t="t" r="r" b="b"/>
            <a:pathLst>
              <a:path w="2294" h="826" extrusionOk="0">
                <a:moveTo>
                  <a:pt x="2268" y="0"/>
                </a:moveTo>
                <a:cubicBezTo>
                  <a:pt x="2245" y="0"/>
                  <a:pt x="2207" y="18"/>
                  <a:pt x="2189" y="35"/>
                </a:cubicBezTo>
                <a:cubicBezTo>
                  <a:pt x="1673" y="127"/>
                  <a:pt x="1186" y="279"/>
                  <a:pt x="670" y="400"/>
                </a:cubicBezTo>
                <a:cubicBezTo>
                  <a:pt x="487" y="461"/>
                  <a:pt x="274" y="552"/>
                  <a:pt x="122" y="674"/>
                </a:cubicBezTo>
                <a:cubicBezTo>
                  <a:pt x="62" y="704"/>
                  <a:pt x="31" y="735"/>
                  <a:pt x="1" y="765"/>
                </a:cubicBezTo>
                <a:cubicBezTo>
                  <a:pt x="1" y="795"/>
                  <a:pt x="1" y="826"/>
                  <a:pt x="31" y="826"/>
                </a:cubicBezTo>
                <a:cubicBezTo>
                  <a:pt x="62" y="826"/>
                  <a:pt x="92" y="795"/>
                  <a:pt x="92" y="795"/>
                </a:cubicBezTo>
                <a:cubicBezTo>
                  <a:pt x="609" y="674"/>
                  <a:pt x="1095" y="552"/>
                  <a:pt x="1612" y="431"/>
                </a:cubicBezTo>
                <a:cubicBezTo>
                  <a:pt x="1673" y="400"/>
                  <a:pt x="1733" y="370"/>
                  <a:pt x="1825" y="339"/>
                </a:cubicBezTo>
                <a:cubicBezTo>
                  <a:pt x="1946" y="279"/>
                  <a:pt x="2068" y="218"/>
                  <a:pt x="2159" y="157"/>
                </a:cubicBezTo>
                <a:cubicBezTo>
                  <a:pt x="2220" y="127"/>
                  <a:pt x="2250" y="96"/>
                  <a:pt x="2281" y="35"/>
                </a:cubicBezTo>
                <a:cubicBezTo>
                  <a:pt x="2293" y="10"/>
                  <a:pt x="2284" y="0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8"/>
          <p:cNvSpPr/>
          <p:nvPr/>
        </p:nvSpPr>
        <p:spPr>
          <a:xfrm flipH="1">
            <a:off x="5181803" y="4311957"/>
            <a:ext cx="66962" cy="41242"/>
          </a:xfrm>
          <a:custGeom>
            <a:avLst/>
            <a:gdLst/>
            <a:ahLst/>
            <a:cxnLst/>
            <a:rect l="l" t="t" r="r" b="b"/>
            <a:pathLst>
              <a:path w="1567" h="965" extrusionOk="0">
                <a:moveTo>
                  <a:pt x="1524" y="1"/>
                </a:moveTo>
                <a:cubicBezTo>
                  <a:pt x="1498" y="1"/>
                  <a:pt x="1460" y="8"/>
                  <a:pt x="1429" y="8"/>
                </a:cubicBezTo>
                <a:cubicBezTo>
                  <a:pt x="1217" y="69"/>
                  <a:pt x="1034" y="191"/>
                  <a:pt x="882" y="282"/>
                </a:cubicBezTo>
                <a:cubicBezTo>
                  <a:pt x="609" y="464"/>
                  <a:pt x="365" y="647"/>
                  <a:pt x="122" y="829"/>
                </a:cubicBezTo>
                <a:cubicBezTo>
                  <a:pt x="61" y="859"/>
                  <a:pt x="31" y="890"/>
                  <a:pt x="1" y="920"/>
                </a:cubicBezTo>
                <a:cubicBezTo>
                  <a:pt x="1" y="951"/>
                  <a:pt x="1" y="951"/>
                  <a:pt x="31" y="951"/>
                </a:cubicBezTo>
                <a:cubicBezTo>
                  <a:pt x="41" y="961"/>
                  <a:pt x="51" y="964"/>
                  <a:pt x="60" y="964"/>
                </a:cubicBezTo>
                <a:cubicBezTo>
                  <a:pt x="78" y="964"/>
                  <a:pt x="92" y="951"/>
                  <a:pt x="92" y="951"/>
                </a:cubicBezTo>
                <a:cubicBezTo>
                  <a:pt x="183" y="920"/>
                  <a:pt x="244" y="890"/>
                  <a:pt x="335" y="859"/>
                </a:cubicBezTo>
                <a:cubicBezTo>
                  <a:pt x="457" y="799"/>
                  <a:pt x="578" y="738"/>
                  <a:pt x="669" y="677"/>
                </a:cubicBezTo>
                <a:cubicBezTo>
                  <a:pt x="943" y="495"/>
                  <a:pt x="1186" y="312"/>
                  <a:pt x="1429" y="160"/>
                </a:cubicBezTo>
                <a:cubicBezTo>
                  <a:pt x="1490" y="130"/>
                  <a:pt x="1520" y="100"/>
                  <a:pt x="1551" y="39"/>
                </a:cubicBezTo>
                <a:cubicBezTo>
                  <a:pt x="1566" y="8"/>
                  <a:pt x="1551" y="1"/>
                  <a:pt x="15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48"/>
          <p:cNvSpPr/>
          <p:nvPr/>
        </p:nvSpPr>
        <p:spPr>
          <a:xfrm flipH="1">
            <a:off x="5077278" y="4329180"/>
            <a:ext cx="89653" cy="37737"/>
          </a:xfrm>
          <a:custGeom>
            <a:avLst/>
            <a:gdLst/>
            <a:ahLst/>
            <a:cxnLst/>
            <a:rect l="l" t="t" r="r" b="b"/>
            <a:pathLst>
              <a:path w="2098" h="883" extrusionOk="0">
                <a:moveTo>
                  <a:pt x="1794" y="1"/>
                </a:moveTo>
                <a:cubicBezTo>
                  <a:pt x="1672" y="1"/>
                  <a:pt x="1551" y="31"/>
                  <a:pt x="1429" y="92"/>
                </a:cubicBezTo>
                <a:cubicBezTo>
                  <a:pt x="1156" y="183"/>
                  <a:pt x="912" y="305"/>
                  <a:pt x="669" y="456"/>
                </a:cubicBezTo>
                <a:cubicBezTo>
                  <a:pt x="639" y="487"/>
                  <a:pt x="1" y="882"/>
                  <a:pt x="305" y="882"/>
                </a:cubicBezTo>
                <a:cubicBezTo>
                  <a:pt x="426" y="852"/>
                  <a:pt x="548" y="821"/>
                  <a:pt x="669" y="791"/>
                </a:cubicBezTo>
                <a:cubicBezTo>
                  <a:pt x="912" y="700"/>
                  <a:pt x="1186" y="548"/>
                  <a:pt x="1429" y="426"/>
                </a:cubicBezTo>
                <a:cubicBezTo>
                  <a:pt x="1460" y="396"/>
                  <a:pt x="2098" y="1"/>
                  <a:pt x="17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8"/>
          <p:cNvSpPr/>
          <p:nvPr/>
        </p:nvSpPr>
        <p:spPr>
          <a:xfrm flipH="1">
            <a:off x="5929333" y="4870523"/>
            <a:ext cx="84482" cy="54960"/>
          </a:xfrm>
          <a:custGeom>
            <a:avLst/>
            <a:gdLst/>
            <a:ahLst/>
            <a:cxnLst/>
            <a:rect l="l" t="t" r="r" b="b"/>
            <a:pathLst>
              <a:path w="1977" h="1286" extrusionOk="0">
                <a:moveTo>
                  <a:pt x="1938" y="1"/>
                </a:moveTo>
                <a:cubicBezTo>
                  <a:pt x="1916" y="1"/>
                  <a:pt x="1885" y="8"/>
                  <a:pt x="1855" y="8"/>
                </a:cubicBezTo>
                <a:cubicBezTo>
                  <a:pt x="1794" y="39"/>
                  <a:pt x="1703" y="69"/>
                  <a:pt x="1642" y="100"/>
                </a:cubicBezTo>
                <a:cubicBezTo>
                  <a:pt x="1520" y="160"/>
                  <a:pt x="1399" y="221"/>
                  <a:pt x="1308" y="282"/>
                </a:cubicBezTo>
                <a:cubicBezTo>
                  <a:pt x="912" y="586"/>
                  <a:pt x="517" y="860"/>
                  <a:pt x="122" y="1133"/>
                </a:cubicBezTo>
                <a:cubicBezTo>
                  <a:pt x="61" y="1164"/>
                  <a:pt x="31" y="1224"/>
                  <a:pt x="1" y="1255"/>
                </a:cubicBezTo>
                <a:cubicBezTo>
                  <a:pt x="1" y="1285"/>
                  <a:pt x="1" y="1285"/>
                  <a:pt x="31" y="1285"/>
                </a:cubicBezTo>
                <a:lnTo>
                  <a:pt x="122" y="1285"/>
                </a:lnTo>
                <a:cubicBezTo>
                  <a:pt x="183" y="1255"/>
                  <a:pt x="274" y="1224"/>
                  <a:pt x="335" y="1194"/>
                </a:cubicBezTo>
                <a:cubicBezTo>
                  <a:pt x="457" y="1133"/>
                  <a:pt x="609" y="1072"/>
                  <a:pt x="700" y="981"/>
                </a:cubicBezTo>
                <a:cubicBezTo>
                  <a:pt x="1095" y="708"/>
                  <a:pt x="1490" y="434"/>
                  <a:pt x="1855" y="130"/>
                </a:cubicBezTo>
                <a:cubicBezTo>
                  <a:pt x="1885" y="100"/>
                  <a:pt x="1946" y="69"/>
                  <a:pt x="1976" y="39"/>
                </a:cubicBezTo>
                <a:cubicBezTo>
                  <a:pt x="1976" y="8"/>
                  <a:pt x="1961" y="1"/>
                  <a:pt x="19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48"/>
          <p:cNvSpPr/>
          <p:nvPr/>
        </p:nvSpPr>
        <p:spPr>
          <a:xfrm flipH="1">
            <a:off x="5847499" y="4900738"/>
            <a:ext cx="94866" cy="50729"/>
          </a:xfrm>
          <a:custGeom>
            <a:avLst/>
            <a:gdLst/>
            <a:ahLst/>
            <a:cxnLst/>
            <a:rect l="l" t="t" r="r" b="b"/>
            <a:pathLst>
              <a:path w="2220" h="1187" extrusionOk="0">
                <a:moveTo>
                  <a:pt x="2037" y="1"/>
                </a:moveTo>
                <a:cubicBezTo>
                  <a:pt x="1915" y="61"/>
                  <a:pt x="1763" y="122"/>
                  <a:pt x="1642" y="183"/>
                </a:cubicBezTo>
                <a:cubicBezTo>
                  <a:pt x="1186" y="426"/>
                  <a:pt x="760" y="669"/>
                  <a:pt x="304" y="912"/>
                </a:cubicBezTo>
                <a:cubicBezTo>
                  <a:pt x="244" y="973"/>
                  <a:pt x="152" y="1034"/>
                  <a:pt x="92" y="1095"/>
                </a:cubicBezTo>
                <a:cubicBezTo>
                  <a:pt x="61" y="1125"/>
                  <a:pt x="0" y="1186"/>
                  <a:pt x="92" y="1186"/>
                </a:cubicBezTo>
                <a:cubicBezTo>
                  <a:pt x="152" y="1186"/>
                  <a:pt x="244" y="1156"/>
                  <a:pt x="304" y="1125"/>
                </a:cubicBezTo>
                <a:cubicBezTo>
                  <a:pt x="456" y="1064"/>
                  <a:pt x="608" y="973"/>
                  <a:pt x="760" y="912"/>
                </a:cubicBezTo>
                <a:lnTo>
                  <a:pt x="1611" y="396"/>
                </a:lnTo>
                <a:cubicBezTo>
                  <a:pt x="1672" y="396"/>
                  <a:pt x="1733" y="365"/>
                  <a:pt x="1763" y="335"/>
                </a:cubicBezTo>
                <a:cubicBezTo>
                  <a:pt x="1855" y="274"/>
                  <a:pt x="1946" y="213"/>
                  <a:pt x="2037" y="183"/>
                </a:cubicBezTo>
                <a:cubicBezTo>
                  <a:pt x="2067" y="153"/>
                  <a:pt x="2219" y="61"/>
                  <a:pt x="21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8"/>
          <p:cNvSpPr/>
          <p:nvPr/>
        </p:nvSpPr>
        <p:spPr>
          <a:xfrm flipH="1">
            <a:off x="6207311" y="4805649"/>
            <a:ext cx="85764" cy="49661"/>
          </a:xfrm>
          <a:custGeom>
            <a:avLst/>
            <a:gdLst/>
            <a:ahLst/>
            <a:cxnLst/>
            <a:rect l="l" t="t" r="r" b="b"/>
            <a:pathLst>
              <a:path w="2007" h="1162" extrusionOk="0">
                <a:moveTo>
                  <a:pt x="1953" y="1"/>
                </a:moveTo>
                <a:cubicBezTo>
                  <a:pt x="1889" y="1"/>
                  <a:pt x="1729" y="68"/>
                  <a:pt x="1703" y="68"/>
                </a:cubicBezTo>
                <a:cubicBezTo>
                  <a:pt x="1368" y="189"/>
                  <a:pt x="1034" y="341"/>
                  <a:pt x="730" y="523"/>
                </a:cubicBezTo>
                <a:cubicBezTo>
                  <a:pt x="487" y="675"/>
                  <a:pt x="274" y="858"/>
                  <a:pt x="92" y="1040"/>
                </a:cubicBezTo>
                <a:cubicBezTo>
                  <a:pt x="31" y="1071"/>
                  <a:pt x="1" y="1101"/>
                  <a:pt x="31" y="1131"/>
                </a:cubicBezTo>
                <a:cubicBezTo>
                  <a:pt x="31" y="1162"/>
                  <a:pt x="61" y="1162"/>
                  <a:pt x="61" y="1162"/>
                </a:cubicBezTo>
                <a:cubicBezTo>
                  <a:pt x="153" y="1162"/>
                  <a:pt x="304" y="1101"/>
                  <a:pt x="335" y="1101"/>
                </a:cubicBezTo>
                <a:cubicBezTo>
                  <a:pt x="456" y="1040"/>
                  <a:pt x="578" y="979"/>
                  <a:pt x="700" y="919"/>
                </a:cubicBezTo>
                <a:cubicBezTo>
                  <a:pt x="852" y="858"/>
                  <a:pt x="1004" y="767"/>
                  <a:pt x="1125" y="645"/>
                </a:cubicBezTo>
                <a:cubicBezTo>
                  <a:pt x="1186" y="584"/>
                  <a:pt x="1247" y="523"/>
                  <a:pt x="1308" y="493"/>
                </a:cubicBezTo>
                <a:cubicBezTo>
                  <a:pt x="1368" y="432"/>
                  <a:pt x="1460" y="402"/>
                  <a:pt x="1520" y="371"/>
                </a:cubicBezTo>
                <a:cubicBezTo>
                  <a:pt x="1672" y="311"/>
                  <a:pt x="1824" y="219"/>
                  <a:pt x="1946" y="128"/>
                </a:cubicBezTo>
                <a:cubicBezTo>
                  <a:pt x="1976" y="98"/>
                  <a:pt x="2007" y="68"/>
                  <a:pt x="1976" y="7"/>
                </a:cubicBezTo>
                <a:cubicBezTo>
                  <a:pt x="1972" y="2"/>
                  <a:pt x="1964" y="1"/>
                  <a:pt x="1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8"/>
          <p:cNvSpPr/>
          <p:nvPr/>
        </p:nvSpPr>
        <p:spPr>
          <a:xfrm flipH="1">
            <a:off x="6130691" y="4850095"/>
            <a:ext cx="84439" cy="41584"/>
          </a:xfrm>
          <a:custGeom>
            <a:avLst/>
            <a:gdLst/>
            <a:ahLst/>
            <a:cxnLst/>
            <a:rect l="l" t="t" r="r" b="b"/>
            <a:pathLst>
              <a:path w="1976" h="973" extrusionOk="0">
                <a:moveTo>
                  <a:pt x="1976" y="0"/>
                </a:moveTo>
                <a:cubicBezTo>
                  <a:pt x="1946" y="0"/>
                  <a:pt x="1794" y="61"/>
                  <a:pt x="1763" y="61"/>
                </a:cubicBezTo>
                <a:cubicBezTo>
                  <a:pt x="1490" y="183"/>
                  <a:pt x="1216" y="274"/>
                  <a:pt x="943" y="426"/>
                </a:cubicBezTo>
                <a:cubicBezTo>
                  <a:pt x="760" y="517"/>
                  <a:pt x="578" y="608"/>
                  <a:pt x="365" y="730"/>
                </a:cubicBezTo>
                <a:cubicBezTo>
                  <a:pt x="304" y="760"/>
                  <a:pt x="213" y="790"/>
                  <a:pt x="152" y="851"/>
                </a:cubicBezTo>
                <a:cubicBezTo>
                  <a:pt x="152" y="851"/>
                  <a:pt x="0" y="942"/>
                  <a:pt x="61" y="973"/>
                </a:cubicBezTo>
                <a:lnTo>
                  <a:pt x="152" y="973"/>
                </a:lnTo>
                <a:cubicBezTo>
                  <a:pt x="274" y="942"/>
                  <a:pt x="395" y="882"/>
                  <a:pt x="487" y="821"/>
                </a:cubicBezTo>
                <a:cubicBezTo>
                  <a:pt x="639" y="730"/>
                  <a:pt x="821" y="638"/>
                  <a:pt x="973" y="578"/>
                </a:cubicBezTo>
                <a:cubicBezTo>
                  <a:pt x="1095" y="517"/>
                  <a:pt x="1216" y="456"/>
                  <a:pt x="1338" y="395"/>
                </a:cubicBezTo>
                <a:lnTo>
                  <a:pt x="1398" y="395"/>
                </a:lnTo>
                <a:cubicBezTo>
                  <a:pt x="1398" y="395"/>
                  <a:pt x="1398" y="365"/>
                  <a:pt x="1429" y="365"/>
                </a:cubicBezTo>
                <a:cubicBezTo>
                  <a:pt x="1611" y="304"/>
                  <a:pt x="1824" y="213"/>
                  <a:pt x="1946" y="91"/>
                </a:cubicBezTo>
                <a:cubicBezTo>
                  <a:pt x="1976" y="61"/>
                  <a:pt x="1976" y="31"/>
                  <a:pt x="19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48"/>
          <p:cNvSpPr/>
          <p:nvPr/>
        </p:nvSpPr>
        <p:spPr>
          <a:xfrm flipH="1">
            <a:off x="1845589" y="5289127"/>
            <a:ext cx="106575" cy="45515"/>
          </a:xfrm>
          <a:custGeom>
            <a:avLst/>
            <a:gdLst/>
            <a:ahLst/>
            <a:cxnLst/>
            <a:rect l="l" t="t" r="r" b="b"/>
            <a:pathLst>
              <a:path w="2494" h="1065" extrusionOk="0">
                <a:moveTo>
                  <a:pt x="2129" y="1"/>
                </a:moveTo>
                <a:cubicBezTo>
                  <a:pt x="1977" y="31"/>
                  <a:pt x="1825" y="62"/>
                  <a:pt x="1703" y="122"/>
                </a:cubicBezTo>
                <a:cubicBezTo>
                  <a:pt x="1369" y="244"/>
                  <a:pt x="1065" y="396"/>
                  <a:pt x="791" y="578"/>
                </a:cubicBezTo>
                <a:cubicBezTo>
                  <a:pt x="761" y="578"/>
                  <a:pt x="1" y="1065"/>
                  <a:pt x="366" y="1065"/>
                </a:cubicBezTo>
                <a:cubicBezTo>
                  <a:pt x="518" y="1065"/>
                  <a:pt x="639" y="1004"/>
                  <a:pt x="791" y="974"/>
                </a:cubicBezTo>
                <a:cubicBezTo>
                  <a:pt x="1095" y="852"/>
                  <a:pt x="1399" y="670"/>
                  <a:pt x="1673" y="518"/>
                </a:cubicBezTo>
                <a:cubicBezTo>
                  <a:pt x="1703" y="487"/>
                  <a:pt x="2493" y="1"/>
                  <a:pt x="2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48"/>
          <p:cNvSpPr/>
          <p:nvPr/>
        </p:nvSpPr>
        <p:spPr>
          <a:xfrm flipH="1">
            <a:off x="1759866" y="5319000"/>
            <a:ext cx="100037" cy="31241"/>
          </a:xfrm>
          <a:custGeom>
            <a:avLst/>
            <a:gdLst/>
            <a:ahLst/>
            <a:cxnLst/>
            <a:rect l="l" t="t" r="r" b="b"/>
            <a:pathLst>
              <a:path w="2341" h="731" extrusionOk="0">
                <a:moveTo>
                  <a:pt x="2219" y="1"/>
                </a:moveTo>
                <a:cubicBezTo>
                  <a:pt x="1824" y="31"/>
                  <a:pt x="1429" y="92"/>
                  <a:pt x="1064" y="153"/>
                </a:cubicBezTo>
                <a:cubicBezTo>
                  <a:pt x="790" y="214"/>
                  <a:pt x="547" y="335"/>
                  <a:pt x="334" y="457"/>
                </a:cubicBezTo>
                <a:cubicBezTo>
                  <a:pt x="243" y="518"/>
                  <a:pt x="182" y="578"/>
                  <a:pt x="91" y="639"/>
                </a:cubicBezTo>
                <a:cubicBezTo>
                  <a:pt x="91" y="639"/>
                  <a:pt x="0" y="730"/>
                  <a:pt x="61" y="730"/>
                </a:cubicBezTo>
                <a:lnTo>
                  <a:pt x="91" y="730"/>
                </a:lnTo>
                <a:cubicBezTo>
                  <a:pt x="517" y="670"/>
                  <a:pt x="942" y="578"/>
                  <a:pt x="1368" y="518"/>
                </a:cubicBezTo>
                <a:cubicBezTo>
                  <a:pt x="1611" y="487"/>
                  <a:pt x="1824" y="366"/>
                  <a:pt x="2006" y="244"/>
                </a:cubicBezTo>
                <a:cubicBezTo>
                  <a:pt x="2097" y="214"/>
                  <a:pt x="2158" y="153"/>
                  <a:pt x="2219" y="92"/>
                </a:cubicBezTo>
                <a:cubicBezTo>
                  <a:pt x="2219" y="92"/>
                  <a:pt x="2341" y="1"/>
                  <a:pt x="22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48"/>
          <p:cNvSpPr/>
          <p:nvPr/>
        </p:nvSpPr>
        <p:spPr>
          <a:xfrm flipH="1">
            <a:off x="4242060" y="4944927"/>
            <a:ext cx="109139" cy="90945"/>
          </a:xfrm>
          <a:custGeom>
            <a:avLst/>
            <a:gdLst/>
            <a:ahLst/>
            <a:cxnLst/>
            <a:rect l="l" t="t" r="r" b="b"/>
            <a:pathLst>
              <a:path w="2554" h="2128" extrusionOk="0">
                <a:moveTo>
                  <a:pt x="2462" y="0"/>
                </a:moveTo>
                <a:cubicBezTo>
                  <a:pt x="2401" y="0"/>
                  <a:pt x="2371" y="30"/>
                  <a:pt x="2310" y="30"/>
                </a:cubicBezTo>
                <a:cubicBezTo>
                  <a:pt x="2158" y="61"/>
                  <a:pt x="2037" y="122"/>
                  <a:pt x="1915" y="182"/>
                </a:cubicBezTo>
                <a:cubicBezTo>
                  <a:pt x="1581" y="334"/>
                  <a:pt x="1216" y="517"/>
                  <a:pt x="1003" y="760"/>
                </a:cubicBezTo>
                <a:cubicBezTo>
                  <a:pt x="669" y="1185"/>
                  <a:pt x="334" y="1611"/>
                  <a:pt x="31" y="2037"/>
                </a:cubicBezTo>
                <a:cubicBezTo>
                  <a:pt x="0" y="2097"/>
                  <a:pt x="0" y="2128"/>
                  <a:pt x="61" y="2128"/>
                </a:cubicBezTo>
                <a:lnTo>
                  <a:pt x="91" y="2128"/>
                </a:lnTo>
                <a:cubicBezTo>
                  <a:pt x="152" y="2128"/>
                  <a:pt x="182" y="2097"/>
                  <a:pt x="243" y="2097"/>
                </a:cubicBezTo>
                <a:cubicBezTo>
                  <a:pt x="395" y="2067"/>
                  <a:pt x="547" y="2006"/>
                  <a:pt x="669" y="1945"/>
                </a:cubicBezTo>
                <a:cubicBezTo>
                  <a:pt x="851" y="1854"/>
                  <a:pt x="1034" y="1763"/>
                  <a:pt x="1186" y="1672"/>
                </a:cubicBezTo>
                <a:cubicBezTo>
                  <a:pt x="1338" y="1550"/>
                  <a:pt x="1520" y="1459"/>
                  <a:pt x="1641" y="1307"/>
                </a:cubicBezTo>
                <a:cubicBezTo>
                  <a:pt x="1945" y="912"/>
                  <a:pt x="2249" y="486"/>
                  <a:pt x="2523" y="61"/>
                </a:cubicBezTo>
                <a:cubicBezTo>
                  <a:pt x="2553" y="30"/>
                  <a:pt x="2523" y="0"/>
                  <a:pt x="2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48"/>
          <p:cNvSpPr/>
          <p:nvPr/>
        </p:nvSpPr>
        <p:spPr>
          <a:xfrm flipH="1">
            <a:off x="4174542" y="4967193"/>
            <a:ext cx="128625" cy="80389"/>
          </a:xfrm>
          <a:custGeom>
            <a:avLst/>
            <a:gdLst/>
            <a:ahLst/>
            <a:cxnLst/>
            <a:rect l="l" t="t" r="r" b="b"/>
            <a:pathLst>
              <a:path w="3010" h="1881" extrusionOk="0">
                <a:moveTo>
                  <a:pt x="2892" y="1"/>
                </a:moveTo>
                <a:cubicBezTo>
                  <a:pt x="2735" y="1"/>
                  <a:pt x="2451" y="123"/>
                  <a:pt x="2402" y="148"/>
                </a:cubicBezTo>
                <a:cubicBezTo>
                  <a:pt x="1825" y="361"/>
                  <a:pt x="1308" y="634"/>
                  <a:pt x="882" y="999"/>
                </a:cubicBezTo>
                <a:cubicBezTo>
                  <a:pt x="609" y="1181"/>
                  <a:pt x="366" y="1424"/>
                  <a:pt x="122" y="1637"/>
                </a:cubicBezTo>
                <a:cubicBezTo>
                  <a:pt x="31" y="1698"/>
                  <a:pt x="1" y="1759"/>
                  <a:pt x="1" y="1850"/>
                </a:cubicBezTo>
                <a:cubicBezTo>
                  <a:pt x="31" y="1880"/>
                  <a:pt x="62" y="1880"/>
                  <a:pt x="122" y="1880"/>
                </a:cubicBezTo>
                <a:cubicBezTo>
                  <a:pt x="274" y="1880"/>
                  <a:pt x="548" y="1759"/>
                  <a:pt x="609" y="1728"/>
                </a:cubicBezTo>
                <a:cubicBezTo>
                  <a:pt x="852" y="1637"/>
                  <a:pt x="1065" y="1546"/>
                  <a:pt x="1308" y="1424"/>
                </a:cubicBezTo>
                <a:cubicBezTo>
                  <a:pt x="1581" y="1272"/>
                  <a:pt x="1916" y="1090"/>
                  <a:pt x="2128" y="877"/>
                </a:cubicBezTo>
                <a:cubicBezTo>
                  <a:pt x="2372" y="664"/>
                  <a:pt x="2615" y="452"/>
                  <a:pt x="2858" y="239"/>
                </a:cubicBezTo>
                <a:cubicBezTo>
                  <a:pt x="2949" y="178"/>
                  <a:pt x="3010" y="117"/>
                  <a:pt x="2980" y="26"/>
                </a:cubicBezTo>
                <a:cubicBezTo>
                  <a:pt x="2962" y="8"/>
                  <a:pt x="2931" y="1"/>
                  <a:pt x="28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48"/>
          <p:cNvSpPr/>
          <p:nvPr/>
        </p:nvSpPr>
        <p:spPr>
          <a:xfrm flipH="1">
            <a:off x="4361584" y="4954329"/>
            <a:ext cx="51963" cy="67269"/>
          </a:xfrm>
          <a:custGeom>
            <a:avLst/>
            <a:gdLst/>
            <a:ahLst/>
            <a:cxnLst/>
            <a:rect l="l" t="t" r="r" b="b"/>
            <a:pathLst>
              <a:path w="1216" h="1574" extrusionOk="0">
                <a:moveTo>
                  <a:pt x="1094" y="0"/>
                </a:moveTo>
                <a:cubicBezTo>
                  <a:pt x="1064" y="0"/>
                  <a:pt x="1034" y="8"/>
                  <a:pt x="1003" y="23"/>
                </a:cubicBezTo>
                <a:cubicBezTo>
                  <a:pt x="821" y="84"/>
                  <a:pt x="638" y="145"/>
                  <a:pt x="486" y="236"/>
                </a:cubicBezTo>
                <a:cubicBezTo>
                  <a:pt x="395" y="297"/>
                  <a:pt x="274" y="358"/>
                  <a:pt x="183" y="449"/>
                </a:cubicBezTo>
                <a:cubicBezTo>
                  <a:pt x="91" y="479"/>
                  <a:pt x="0" y="540"/>
                  <a:pt x="0" y="631"/>
                </a:cubicBezTo>
                <a:cubicBezTo>
                  <a:pt x="0" y="935"/>
                  <a:pt x="0" y="1269"/>
                  <a:pt x="0" y="1573"/>
                </a:cubicBezTo>
                <a:lnTo>
                  <a:pt x="183" y="1573"/>
                </a:lnTo>
                <a:cubicBezTo>
                  <a:pt x="365" y="1513"/>
                  <a:pt x="517" y="1421"/>
                  <a:pt x="699" y="1330"/>
                </a:cubicBezTo>
                <a:cubicBezTo>
                  <a:pt x="821" y="1269"/>
                  <a:pt x="912" y="1209"/>
                  <a:pt x="1034" y="1148"/>
                </a:cubicBezTo>
                <a:cubicBezTo>
                  <a:pt x="1094" y="1087"/>
                  <a:pt x="1216" y="1026"/>
                  <a:pt x="1186" y="935"/>
                </a:cubicBezTo>
                <a:cubicBezTo>
                  <a:pt x="1186" y="631"/>
                  <a:pt x="1186" y="327"/>
                  <a:pt x="1186" y="23"/>
                </a:cubicBezTo>
                <a:cubicBezTo>
                  <a:pt x="1155" y="8"/>
                  <a:pt x="1125" y="0"/>
                  <a:pt x="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6" name="Google Shape;2256;p48"/>
          <p:cNvGrpSpPr/>
          <p:nvPr/>
        </p:nvGrpSpPr>
        <p:grpSpPr>
          <a:xfrm>
            <a:off x="4404613" y="4306983"/>
            <a:ext cx="403086" cy="466762"/>
            <a:chOff x="3784600" y="3727725"/>
            <a:chExt cx="295150" cy="341750"/>
          </a:xfrm>
        </p:grpSpPr>
        <p:sp>
          <p:nvSpPr>
            <p:cNvPr id="2257" name="Google Shape;2257;p48"/>
            <p:cNvSpPr/>
            <p:nvPr/>
          </p:nvSpPr>
          <p:spPr>
            <a:xfrm>
              <a:off x="3784600" y="3808100"/>
              <a:ext cx="291400" cy="261375"/>
            </a:xfrm>
            <a:custGeom>
              <a:avLst/>
              <a:gdLst/>
              <a:ahLst/>
              <a:cxnLst/>
              <a:rect l="l" t="t" r="r" b="b"/>
              <a:pathLst>
                <a:path w="11656" h="10455" extrusionOk="0">
                  <a:moveTo>
                    <a:pt x="5860" y="1"/>
                  </a:moveTo>
                  <a:cubicBezTo>
                    <a:pt x="3602" y="1"/>
                    <a:pt x="1509" y="1472"/>
                    <a:pt x="828" y="3743"/>
                  </a:cubicBezTo>
                  <a:cubicBezTo>
                    <a:pt x="1" y="6500"/>
                    <a:pt x="1580" y="9407"/>
                    <a:pt x="4362" y="10234"/>
                  </a:cubicBezTo>
                  <a:cubicBezTo>
                    <a:pt x="4858" y="10383"/>
                    <a:pt x="5359" y="10454"/>
                    <a:pt x="5852" y="10454"/>
                  </a:cubicBezTo>
                  <a:cubicBezTo>
                    <a:pt x="8098" y="10454"/>
                    <a:pt x="10175" y="8982"/>
                    <a:pt x="10853" y="6701"/>
                  </a:cubicBezTo>
                  <a:cubicBezTo>
                    <a:pt x="11655" y="3944"/>
                    <a:pt x="10076" y="1036"/>
                    <a:pt x="7319" y="209"/>
                  </a:cubicBezTo>
                  <a:cubicBezTo>
                    <a:pt x="6833" y="68"/>
                    <a:pt x="6343" y="1"/>
                    <a:pt x="58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3825975" y="3775925"/>
              <a:ext cx="253775" cy="172750"/>
            </a:xfrm>
            <a:custGeom>
              <a:avLst/>
              <a:gdLst/>
              <a:ahLst/>
              <a:cxnLst/>
              <a:rect l="l" t="t" r="r" b="b"/>
              <a:pathLst>
                <a:path w="10151" h="6910" extrusionOk="0">
                  <a:moveTo>
                    <a:pt x="4006" y="0"/>
                  </a:moveTo>
                  <a:cubicBezTo>
                    <a:pt x="3685" y="0"/>
                    <a:pt x="3332" y="65"/>
                    <a:pt x="2932" y="218"/>
                  </a:cubicBezTo>
                  <a:cubicBezTo>
                    <a:pt x="2184" y="506"/>
                    <a:pt x="1391" y="853"/>
                    <a:pt x="655" y="853"/>
                  </a:cubicBezTo>
                  <a:cubicBezTo>
                    <a:pt x="430" y="853"/>
                    <a:pt x="211" y="821"/>
                    <a:pt x="0" y="744"/>
                  </a:cubicBezTo>
                  <a:lnTo>
                    <a:pt x="0" y="744"/>
                  </a:lnTo>
                  <a:cubicBezTo>
                    <a:pt x="965" y="1634"/>
                    <a:pt x="2215" y="2094"/>
                    <a:pt x="3504" y="2094"/>
                  </a:cubicBezTo>
                  <a:cubicBezTo>
                    <a:pt x="3922" y="2094"/>
                    <a:pt x="4344" y="2046"/>
                    <a:pt x="4762" y="1947"/>
                  </a:cubicBezTo>
                  <a:lnTo>
                    <a:pt x="4762" y="1947"/>
                  </a:lnTo>
                  <a:cubicBezTo>
                    <a:pt x="3760" y="2850"/>
                    <a:pt x="3233" y="4504"/>
                    <a:pt x="3484" y="5857"/>
                  </a:cubicBezTo>
                  <a:cubicBezTo>
                    <a:pt x="4787" y="5832"/>
                    <a:pt x="6140" y="4930"/>
                    <a:pt x="6943" y="3551"/>
                  </a:cubicBezTo>
                  <a:cubicBezTo>
                    <a:pt x="7369" y="5080"/>
                    <a:pt x="8822" y="6559"/>
                    <a:pt x="10151" y="6910"/>
                  </a:cubicBezTo>
                  <a:cubicBezTo>
                    <a:pt x="9875" y="6584"/>
                    <a:pt x="9800" y="6233"/>
                    <a:pt x="9775" y="6033"/>
                  </a:cubicBezTo>
                  <a:cubicBezTo>
                    <a:pt x="9624" y="4855"/>
                    <a:pt x="9775" y="3677"/>
                    <a:pt x="9198" y="2800"/>
                  </a:cubicBezTo>
                  <a:cubicBezTo>
                    <a:pt x="8371" y="1546"/>
                    <a:pt x="7719" y="2123"/>
                    <a:pt x="6717" y="1421"/>
                  </a:cubicBezTo>
                  <a:cubicBezTo>
                    <a:pt x="5874" y="833"/>
                    <a:pt x="5154" y="0"/>
                    <a:pt x="4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3972650" y="3727725"/>
              <a:ext cx="53225" cy="108775"/>
            </a:xfrm>
            <a:custGeom>
              <a:avLst/>
              <a:gdLst/>
              <a:ahLst/>
              <a:cxnLst/>
              <a:rect l="l" t="t" r="r" b="b"/>
              <a:pathLst>
                <a:path w="2129" h="4351" extrusionOk="0">
                  <a:moveTo>
                    <a:pt x="931" y="0"/>
                  </a:moveTo>
                  <a:cubicBezTo>
                    <a:pt x="786" y="0"/>
                    <a:pt x="632" y="109"/>
                    <a:pt x="649" y="266"/>
                  </a:cubicBezTo>
                  <a:cubicBezTo>
                    <a:pt x="674" y="818"/>
                    <a:pt x="900" y="1319"/>
                    <a:pt x="875" y="1895"/>
                  </a:cubicBezTo>
                  <a:cubicBezTo>
                    <a:pt x="850" y="2597"/>
                    <a:pt x="599" y="3249"/>
                    <a:pt x="173" y="3800"/>
                  </a:cubicBezTo>
                  <a:cubicBezTo>
                    <a:pt x="0" y="4031"/>
                    <a:pt x="196" y="4351"/>
                    <a:pt x="410" y="4351"/>
                  </a:cubicBezTo>
                  <a:cubicBezTo>
                    <a:pt x="475" y="4351"/>
                    <a:pt x="541" y="4321"/>
                    <a:pt x="599" y="4251"/>
                  </a:cubicBezTo>
                  <a:cubicBezTo>
                    <a:pt x="1477" y="3224"/>
                    <a:pt x="2128" y="1194"/>
                    <a:pt x="1101" y="66"/>
                  </a:cubicBezTo>
                  <a:cubicBezTo>
                    <a:pt x="1055" y="21"/>
                    <a:pt x="994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3908025" y="4013550"/>
              <a:ext cx="60950" cy="25975"/>
            </a:xfrm>
            <a:custGeom>
              <a:avLst/>
              <a:gdLst/>
              <a:ahLst/>
              <a:cxnLst/>
              <a:rect l="l" t="t" r="r" b="b"/>
              <a:pathLst>
                <a:path w="2438" h="1039" extrusionOk="0">
                  <a:moveTo>
                    <a:pt x="2174" y="0"/>
                  </a:moveTo>
                  <a:cubicBezTo>
                    <a:pt x="2137" y="0"/>
                    <a:pt x="2097" y="11"/>
                    <a:pt x="2056" y="36"/>
                  </a:cubicBezTo>
                  <a:cubicBezTo>
                    <a:pt x="1679" y="252"/>
                    <a:pt x="1315" y="429"/>
                    <a:pt x="927" y="429"/>
                  </a:cubicBezTo>
                  <a:cubicBezTo>
                    <a:pt x="773" y="429"/>
                    <a:pt x="616" y="401"/>
                    <a:pt x="452" y="337"/>
                  </a:cubicBezTo>
                  <a:cubicBezTo>
                    <a:pt x="423" y="327"/>
                    <a:pt x="394" y="323"/>
                    <a:pt x="368" y="323"/>
                  </a:cubicBezTo>
                  <a:cubicBezTo>
                    <a:pt x="121" y="323"/>
                    <a:pt x="1" y="703"/>
                    <a:pt x="227" y="838"/>
                  </a:cubicBezTo>
                  <a:cubicBezTo>
                    <a:pt x="485" y="968"/>
                    <a:pt x="791" y="1039"/>
                    <a:pt x="1093" y="1039"/>
                  </a:cubicBezTo>
                  <a:cubicBezTo>
                    <a:pt x="1612" y="1039"/>
                    <a:pt x="2120" y="828"/>
                    <a:pt x="2357" y="337"/>
                  </a:cubicBezTo>
                  <a:cubicBezTo>
                    <a:pt x="2437" y="177"/>
                    <a:pt x="2325" y="0"/>
                    <a:pt x="2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3980950" y="3988850"/>
              <a:ext cx="23900" cy="19800"/>
            </a:xfrm>
            <a:custGeom>
              <a:avLst/>
              <a:gdLst/>
              <a:ahLst/>
              <a:cxnLst/>
              <a:rect l="l" t="t" r="r" b="b"/>
              <a:pathLst>
                <a:path w="956" h="792" extrusionOk="0">
                  <a:moveTo>
                    <a:pt x="751" y="0"/>
                  </a:moveTo>
                  <a:cubicBezTo>
                    <a:pt x="714" y="0"/>
                    <a:pt x="676" y="14"/>
                    <a:pt x="643" y="47"/>
                  </a:cubicBezTo>
                  <a:cubicBezTo>
                    <a:pt x="543" y="172"/>
                    <a:pt x="393" y="298"/>
                    <a:pt x="242" y="373"/>
                  </a:cubicBezTo>
                  <a:cubicBezTo>
                    <a:pt x="0" y="505"/>
                    <a:pt x="145" y="792"/>
                    <a:pt x="370" y="792"/>
                  </a:cubicBezTo>
                  <a:cubicBezTo>
                    <a:pt x="401" y="792"/>
                    <a:pt x="434" y="786"/>
                    <a:pt x="468" y="774"/>
                  </a:cubicBezTo>
                  <a:cubicBezTo>
                    <a:pt x="718" y="649"/>
                    <a:pt x="844" y="473"/>
                    <a:pt x="919" y="222"/>
                  </a:cubicBezTo>
                  <a:cubicBezTo>
                    <a:pt x="956" y="111"/>
                    <a:pt x="856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2" name="Google Shape;2262;p48"/>
          <p:cNvGrpSpPr/>
          <p:nvPr/>
        </p:nvGrpSpPr>
        <p:grpSpPr>
          <a:xfrm>
            <a:off x="4917990" y="4698992"/>
            <a:ext cx="359902" cy="360976"/>
            <a:chOff x="4190625" y="3142200"/>
            <a:chExt cx="301400" cy="302300"/>
          </a:xfrm>
        </p:grpSpPr>
        <p:sp>
          <p:nvSpPr>
            <p:cNvPr id="2263" name="Google Shape;2263;p48"/>
            <p:cNvSpPr/>
            <p:nvPr/>
          </p:nvSpPr>
          <p:spPr>
            <a:xfrm>
              <a:off x="4215700" y="3202625"/>
              <a:ext cx="276325" cy="241875"/>
            </a:xfrm>
            <a:custGeom>
              <a:avLst/>
              <a:gdLst/>
              <a:ahLst/>
              <a:cxnLst/>
              <a:rect l="l" t="t" r="r" b="b"/>
              <a:pathLst>
                <a:path w="11053" h="9675" extrusionOk="0">
                  <a:moveTo>
                    <a:pt x="5509" y="1"/>
                  </a:moveTo>
                  <a:cubicBezTo>
                    <a:pt x="4709" y="1"/>
                    <a:pt x="3900" y="199"/>
                    <a:pt x="3158" y="619"/>
                  </a:cubicBezTo>
                  <a:cubicBezTo>
                    <a:pt x="827" y="1947"/>
                    <a:pt x="0" y="4879"/>
                    <a:pt x="1328" y="7210"/>
                  </a:cubicBezTo>
                  <a:cubicBezTo>
                    <a:pt x="2209" y="8786"/>
                    <a:pt x="3846" y="9674"/>
                    <a:pt x="5527" y="9674"/>
                  </a:cubicBezTo>
                  <a:cubicBezTo>
                    <a:pt x="6332" y="9674"/>
                    <a:pt x="7148" y="9470"/>
                    <a:pt x="7895" y="9040"/>
                  </a:cubicBezTo>
                  <a:cubicBezTo>
                    <a:pt x="10226" y="7736"/>
                    <a:pt x="11053" y="4779"/>
                    <a:pt x="9725" y="2448"/>
                  </a:cubicBezTo>
                  <a:cubicBezTo>
                    <a:pt x="8841" y="884"/>
                    <a:pt x="7196" y="1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4190625" y="3179100"/>
              <a:ext cx="265700" cy="145525"/>
            </a:xfrm>
            <a:custGeom>
              <a:avLst/>
              <a:gdLst/>
              <a:ahLst/>
              <a:cxnLst/>
              <a:rect l="l" t="t" r="r" b="b"/>
              <a:pathLst>
                <a:path w="10628" h="5821" extrusionOk="0">
                  <a:moveTo>
                    <a:pt x="6787" y="0"/>
                  </a:moveTo>
                  <a:cubicBezTo>
                    <a:pt x="5887" y="0"/>
                    <a:pt x="5732" y="639"/>
                    <a:pt x="4763" y="833"/>
                  </a:cubicBezTo>
                  <a:cubicBezTo>
                    <a:pt x="3585" y="1058"/>
                    <a:pt x="2256" y="908"/>
                    <a:pt x="1555" y="2562"/>
                  </a:cubicBezTo>
                  <a:cubicBezTo>
                    <a:pt x="1179" y="3464"/>
                    <a:pt x="803" y="4467"/>
                    <a:pt x="1" y="4843"/>
                  </a:cubicBezTo>
                  <a:cubicBezTo>
                    <a:pt x="1605" y="4743"/>
                    <a:pt x="3033" y="3865"/>
                    <a:pt x="3860" y="2462"/>
                  </a:cubicBezTo>
                  <a:lnTo>
                    <a:pt x="3860" y="2462"/>
                  </a:lnTo>
                  <a:cubicBezTo>
                    <a:pt x="3835" y="3715"/>
                    <a:pt x="4587" y="5119"/>
                    <a:pt x="5640" y="5820"/>
                  </a:cubicBezTo>
                  <a:cubicBezTo>
                    <a:pt x="6467" y="4943"/>
                    <a:pt x="6743" y="3439"/>
                    <a:pt x="6342" y="2036"/>
                  </a:cubicBezTo>
                  <a:lnTo>
                    <a:pt x="6342" y="2036"/>
                  </a:lnTo>
                  <a:cubicBezTo>
                    <a:pt x="6999" y="2390"/>
                    <a:pt x="7810" y="2559"/>
                    <a:pt x="8591" y="2559"/>
                  </a:cubicBezTo>
                  <a:cubicBezTo>
                    <a:pt x="9357" y="2559"/>
                    <a:pt x="10094" y="2396"/>
                    <a:pt x="10627" y="2086"/>
                  </a:cubicBezTo>
                  <a:cubicBezTo>
                    <a:pt x="10251" y="2036"/>
                    <a:pt x="9951" y="1860"/>
                    <a:pt x="9800" y="1735"/>
                  </a:cubicBezTo>
                  <a:cubicBezTo>
                    <a:pt x="8923" y="1109"/>
                    <a:pt x="8246" y="231"/>
                    <a:pt x="7294" y="56"/>
                  </a:cubicBezTo>
                  <a:cubicBezTo>
                    <a:pt x="7101" y="17"/>
                    <a:pt x="6934" y="0"/>
                    <a:pt x="6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4250775" y="3142200"/>
              <a:ext cx="71175" cy="83500"/>
            </a:xfrm>
            <a:custGeom>
              <a:avLst/>
              <a:gdLst/>
              <a:ahLst/>
              <a:cxnLst/>
              <a:rect l="l" t="t" r="r" b="b"/>
              <a:pathLst>
                <a:path w="2847" h="3340" extrusionOk="0">
                  <a:moveTo>
                    <a:pt x="426" y="0"/>
                  </a:moveTo>
                  <a:cubicBezTo>
                    <a:pt x="401" y="0"/>
                    <a:pt x="376" y="1"/>
                    <a:pt x="352" y="3"/>
                  </a:cubicBezTo>
                  <a:cubicBezTo>
                    <a:pt x="126" y="28"/>
                    <a:pt x="1" y="279"/>
                    <a:pt x="176" y="454"/>
                  </a:cubicBezTo>
                  <a:cubicBezTo>
                    <a:pt x="577" y="855"/>
                    <a:pt x="1103" y="1031"/>
                    <a:pt x="1504" y="1457"/>
                  </a:cubicBezTo>
                  <a:cubicBezTo>
                    <a:pt x="1905" y="1933"/>
                    <a:pt x="2131" y="2509"/>
                    <a:pt x="2231" y="3111"/>
                  </a:cubicBezTo>
                  <a:cubicBezTo>
                    <a:pt x="2254" y="3268"/>
                    <a:pt x="2381" y="3339"/>
                    <a:pt x="2513" y="3339"/>
                  </a:cubicBezTo>
                  <a:cubicBezTo>
                    <a:pt x="2677" y="3339"/>
                    <a:pt x="2847" y="3230"/>
                    <a:pt x="2833" y="3036"/>
                  </a:cubicBezTo>
                  <a:cubicBezTo>
                    <a:pt x="2758" y="2309"/>
                    <a:pt x="2532" y="1657"/>
                    <a:pt x="2081" y="1081"/>
                  </a:cubicBezTo>
                  <a:cubicBezTo>
                    <a:pt x="1719" y="622"/>
                    <a:pt x="1077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4395575" y="3348800"/>
              <a:ext cx="45075" cy="48225"/>
            </a:xfrm>
            <a:custGeom>
              <a:avLst/>
              <a:gdLst/>
              <a:ahLst/>
              <a:cxnLst/>
              <a:rect l="l" t="t" r="r" b="b"/>
              <a:pathLst>
                <a:path w="1803" h="1929" extrusionOk="0">
                  <a:moveTo>
                    <a:pt x="1272" y="0"/>
                  </a:moveTo>
                  <a:cubicBezTo>
                    <a:pt x="1184" y="0"/>
                    <a:pt x="1100" y="51"/>
                    <a:pt x="1076" y="160"/>
                  </a:cubicBezTo>
                  <a:cubicBezTo>
                    <a:pt x="926" y="686"/>
                    <a:pt x="775" y="1163"/>
                    <a:pt x="249" y="1438"/>
                  </a:cubicBezTo>
                  <a:cubicBezTo>
                    <a:pt x="0" y="1551"/>
                    <a:pt x="139" y="1929"/>
                    <a:pt x="370" y="1929"/>
                  </a:cubicBezTo>
                  <a:cubicBezTo>
                    <a:pt x="396" y="1929"/>
                    <a:pt x="422" y="1924"/>
                    <a:pt x="449" y="1915"/>
                  </a:cubicBezTo>
                  <a:cubicBezTo>
                    <a:pt x="1126" y="1689"/>
                    <a:pt x="1803" y="912"/>
                    <a:pt x="1502" y="160"/>
                  </a:cubicBezTo>
                  <a:cubicBezTo>
                    <a:pt x="1463" y="57"/>
                    <a:pt x="1365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4428225" y="3308225"/>
              <a:ext cx="14300" cy="22950"/>
            </a:xfrm>
            <a:custGeom>
              <a:avLst/>
              <a:gdLst/>
              <a:ahLst/>
              <a:cxnLst/>
              <a:rect l="l" t="t" r="r" b="b"/>
              <a:pathLst>
                <a:path w="572" h="918" extrusionOk="0">
                  <a:moveTo>
                    <a:pt x="244" y="1"/>
                  </a:moveTo>
                  <a:cubicBezTo>
                    <a:pt x="160" y="1"/>
                    <a:pt x="81" y="52"/>
                    <a:pt x="96" y="154"/>
                  </a:cubicBezTo>
                  <a:cubicBezTo>
                    <a:pt x="96" y="304"/>
                    <a:pt x="96" y="480"/>
                    <a:pt x="46" y="630"/>
                  </a:cubicBezTo>
                  <a:cubicBezTo>
                    <a:pt x="1" y="809"/>
                    <a:pt x="125" y="917"/>
                    <a:pt x="254" y="917"/>
                  </a:cubicBezTo>
                  <a:cubicBezTo>
                    <a:pt x="341" y="917"/>
                    <a:pt x="431" y="867"/>
                    <a:pt x="472" y="756"/>
                  </a:cubicBezTo>
                  <a:cubicBezTo>
                    <a:pt x="572" y="505"/>
                    <a:pt x="547" y="304"/>
                    <a:pt x="396" y="79"/>
                  </a:cubicBezTo>
                  <a:cubicBezTo>
                    <a:pt x="365" y="27"/>
                    <a:pt x="3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48"/>
          <p:cNvGrpSpPr/>
          <p:nvPr/>
        </p:nvGrpSpPr>
        <p:grpSpPr>
          <a:xfrm>
            <a:off x="2160603" y="4222362"/>
            <a:ext cx="767334" cy="763627"/>
            <a:chOff x="1558002" y="3547413"/>
            <a:chExt cx="689676" cy="686344"/>
          </a:xfrm>
        </p:grpSpPr>
        <p:sp>
          <p:nvSpPr>
            <p:cNvPr id="2269" name="Google Shape;2269;p48"/>
            <p:cNvSpPr/>
            <p:nvPr/>
          </p:nvSpPr>
          <p:spPr>
            <a:xfrm>
              <a:off x="1558002" y="3547413"/>
              <a:ext cx="689676" cy="608784"/>
            </a:xfrm>
            <a:custGeom>
              <a:avLst/>
              <a:gdLst/>
              <a:ahLst/>
              <a:cxnLst/>
              <a:rect l="l" t="t" r="r" b="b"/>
              <a:pathLst>
                <a:path w="20931" h="18476" extrusionOk="0">
                  <a:moveTo>
                    <a:pt x="10430" y="1"/>
                  </a:moveTo>
                  <a:cubicBezTo>
                    <a:pt x="10386" y="1"/>
                    <a:pt x="10341" y="3"/>
                    <a:pt x="10296" y="8"/>
                  </a:cubicBezTo>
                  <a:cubicBezTo>
                    <a:pt x="9671" y="79"/>
                    <a:pt x="9225" y="579"/>
                    <a:pt x="8922" y="1096"/>
                  </a:cubicBezTo>
                  <a:cubicBezTo>
                    <a:pt x="8066" y="2542"/>
                    <a:pt x="7905" y="4272"/>
                    <a:pt x="7887" y="5932"/>
                  </a:cubicBezTo>
                  <a:cubicBezTo>
                    <a:pt x="7851" y="8662"/>
                    <a:pt x="8119" y="11409"/>
                    <a:pt x="8690" y="14086"/>
                  </a:cubicBezTo>
                  <a:cubicBezTo>
                    <a:pt x="8155" y="12694"/>
                    <a:pt x="7512" y="11320"/>
                    <a:pt x="6495" y="10178"/>
                  </a:cubicBezTo>
                  <a:cubicBezTo>
                    <a:pt x="5478" y="9054"/>
                    <a:pt x="4051" y="8162"/>
                    <a:pt x="2463" y="8037"/>
                  </a:cubicBezTo>
                  <a:cubicBezTo>
                    <a:pt x="2367" y="8031"/>
                    <a:pt x="2269" y="8028"/>
                    <a:pt x="2172" y="8028"/>
                  </a:cubicBezTo>
                  <a:cubicBezTo>
                    <a:pt x="1691" y="8028"/>
                    <a:pt x="1207" y="8112"/>
                    <a:pt x="821" y="8394"/>
                  </a:cubicBezTo>
                  <a:cubicBezTo>
                    <a:pt x="1" y="8983"/>
                    <a:pt x="72" y="10196"/>
                    <a:pt x="554" y="11053"/>
                  </a:cubicBezTo>
                  <a:cubicBezTo>
                    <a:pt x="1232" y="12212"/>
                    <a:pt x="2481" y="12980"/>
                    <a:pt x="3676" y="13711"/>
                  </a:cubicBezTo>
                  <a:cubicBezTo>
                    <a:pt x="5907" y="15049"/>
                    <a:pt x="9386" y="18475"/>
                    <a:pt x="9386" y="18475"/>
                  </a:cubicBezTo>
                  <a:cubicBezTo>
                    <a:pt x="9386" y="18475"/>
                    <a:pt x="16434" y="14175"/>
                    <a:pt x="19164" y="12534"/>
                  </a:cubicBezTo>
                  <a:cubicBezTo>
                    <a:pt x="19681" y="12212"/>
                    <a:pt x="20216" y="11891"/>
                    <a:pt x="20538" y="11409"/>
                  </a:cubicBezTo>
                  <a:cubicBezTo>
                    <a:pt x="20877" y="10928"/>
                    <a:pt x="20930" y="10232"/>
                    <a:pt x="20520" y="9804"/>
                  </a:cubicBezTo>
                  <a:cubicBezTo>
                    <a:pt x="20185" y="9468"/>
                    <a:pt x="19664" y="9390"/>
                    <a:pt x="19149" y="9390"/>
                  </a:cubicBezTo>
                  <a:cubicBezTo>
                    <a:pt x="19088" y="9390"/>
                    <a:pt x="19028" y="9391"/>
                    <a:pt x="18967" y="9393"/>
                  </a:cubicBezTo>
                  <a:cubicBezTo>
                    <a:pt x="15720" y="9500"/>
                    <a:pt x="12580" y="11338"/>
                    <a:pt x="11099" y="14050"/>
                  </a:cubicBezTo>
                  <a:cubicBezTo>
                    <a:pt x="12116" y="11392"/>
                    <a:pt x="12723" y="8608"/>
                    <a:pt x="12919" y="5807"/>
                  </a:cubicBezTo>
                  <a:cubicBezTo>
                    <a:pt x="13044" y="4130"/>
                    <a:pt x="12972" y="2345"/>
                    <a:pt x="11973" y="954"/>
                  </a:cubicBezTo>
                  <a:cubicBezTo>
                    <a:pt x="11607" y="454"/>
                    <a:pt x="11054" y="1"/>
                    <a:pt x="10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1869608" y="3630545"/>
              <a:ext cx="34729" cy="519160"/>
            </a:xfrm>
            <a:custGeom>
              <a:avLst/>
              <a:gdLst/>
              <a:ahLst/>
              <a:cxnLst/>
              <a:rect l="l" t="t" r="r" b="b"/>
              <a:pathLst>
                <a:path w="1054" h="15756" fill="none" extrusionOk="0">
                  <a:moveTo>
                    <a:pt x="946" y="1"/>
                  </a:moveTo>
                  <a:cubicBezTo>
                    <a:pt x="1053" y="5264"/>
                    <a:pt x="732" y="10546"/>
                    <a:pt x="0" y="15756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1867829" y="3902183"/>
              <a:ext cx="322811" cy="247520"/>
            </a:xfrm>
            <a:custGeom>
              <a:avLst/>
              <a:gdLst/>
              <a:ahLst/>
              <a:cxnLst/>
              <a:rect l="l" t="t" r="r" b="b"/>
              <a:pathLst>
                <a:path w="9797" h="7512" fill="none" extrusionOk="0">
                  <a:moveTo>
                    <a:pt x="9796" y="0"/>
                  </a:moveTo>
                  <a:cubicBezTo>
                    <a:pt x="6067" y="1802"/>
                    <a:pt x="2713" y="4372"/>
                    <a:pt x="1" y="7512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1629734" y="3862775"/>
              <a:ext cx="235790" cy="289301"/>
            </a:xfrm>
            <a:custGeom>
              <a:avLst/>
              <a:gdLst/>
              <a:ahLst/>
              <a:cxnLst/>
              <a:rect l="l" t="t" r="r" b="b"/>
              <a:pathLst>
                <a:path w="7156" h="8780" fill="none" extrusionOk="0">
                  <a:moveTo>
                    <a:pt x="1" y="1"/>
                  </a:moveTo>
                  <a:cubicBezTo>
                    <a:pt x="1517" y="1178"/>
                    <a:pt x="3034" y="2392"/>
                    <a:pt x="4336" y="3819"/>
                  </a:cubicBezTo>
                  <a:cubicBezTo>
                    <a:pt x="5621" y="5229"/>
                    <a:pt x="6692" y="6906"/>
                    <a:pt x="7155" y="8779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1772011" y="4125220"/>
              <a:ext cx="191703" cy="108537"/>
            </a:xfrm>
            <a:custGeom>
              <a:avLst/>
              <a:gdLst/>
              <a:ahLst/>
              <a:cxnLst/>
              <a:rect l="l" t="t" r="r" b="b"/>
              <a:pathLst>
                <a:path w="5818" h="3294" extrusionOk="0">
                  <a:moveTo>
                    <a:pt x="3240" y="1"/>
                  </a:moveTo>
                  <a:cubicBezTo>
                    <a:pt x="2815" y="1"/>
                    <a:pt x="2392" y="46"/>
                    <a:pt x="1981" y="136"/>
                  </a:cubicBezTo>
                  <a:cubicBezTo>
                    <a:pt x="1464" y="243"/>
                    <a:pt x="910" y="440"/>
                    <a:pt x="554" y="832"/>
                  </a:cubicBezTo>
                  <a:cubicBezTo>
                    <a:pt x="72" y="1385"/>
                    <a:pt x="18" y="2188"/>
                    <a:pt x="0" y="2938"/>
                  </a:cubicBezTo>
                  <a:cubicBezTo>
                    <a:pt x="1264" y="3150"/>
                    <a:pt x="2618" y="3294"/>
                    <a:pt x="3971" y="3294"/>
                  </a:cubicBezTo>
                  <a:cubicBezTo>
                    <a:pt x="4433" y="3294"/>
                    <a:pt x="4895" y="3277"/>
                    <a:pt x="5353" y="3241"/>
                  </a:cubicBezTo>
                  <a:cubicBezTo>
                    <a:pt x="5550" y="2813"/>
                    <a:pt x="5728" y="2367"/>
                    <a:pt x="5764" y="1903"/>
                  </a:cubicBezTo>
                  <a:cubicBezTo>
                    <a:pt x="5817" y="1439"/>
                    <a:pt x="5710" y="921"/>
                    <a:pt x="5389" y="582"/>
                  </a:cubicBezTo>
                  <a:cubicBezTo>
                    <a:pt x="5086" y="279"/>
                    <a:pt x="4657" y="154"/>
                    <a:pt x="4229" y="83"/>
                  </a:cubicBezTo>
                  <a:cubicBezTo>
                    <a:pt x="3901" y="28"/>
                    <a:pt x="3570" y="1"/>
                    <a:pt x="3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4" name="Google Shape;2274;p48"/>
          <p:cNvGrpSpPr/>
          <p:nvPr/>
        </p:nvGrpSpPr>
        <p:grpSpPr>
          <a:xfrm>
            <a:off x="271926" y="4010084"/>
            <a:ext cx="531908" cy="763667"/>
            <a:chOff x="3732423" y="4038948"/>
            <a:chExt cx="564119" cy="809913"/>
          </a:xfrm>
        </p:grpSpPr>
        <p:sp>
          <p:nvSpPr>
            <p:cNvPr id="2275" name="Google Shape;2275;p48"/>
            <p:cNvSpPr/>
            <p:nvPr/>
          </p:nvSpPr>
          <p:spPr>
            <a:xfrm>
              <a:off x="3757848" y="4482875"/>
              <a:ext cx="185470" cy="232959"/>
            </a:xfrm>
            <a:custGeom>
              <a:avLst/>
              <a:gdLst/>
              <a:ahLst/>
              <a:cxnLst/>
              <a:rect l="l" t="t" r="r" b="b"/>
              <a:pathLst>
                <a:path w="20477" h="25720" extrusionOk="0">
                  <a:moveTo>
                    <a:pt x="3909" y="0"/>
                  </a:moveTo>
                  <a:cubicBezTo>
                    <a:pt x="2243" y="0"/>
                    <a:pt x="564" y="873"/>
                    <a:pt x="201" y="2461"/>
                  </a:cubicBezTo>
                  <a:cubicBezTo>
                    <a:pt x="0" y="3363"/>
                    <a:pt x="226" y="4291"/>
                    <a:pt x="501" y="5143"/>
                  </a:cubicBezTo>
                  <a:cubicBezTo>
                    <a:pt x="2030" y="9754"/>
                    <a:pt x="5063" y="13789"/>
                    <a:pt x="8622" y="17073"/>
                  </a:cubicBezTo>
                  <a:cubicBezTo>
                    <a:pt x="12174" y="20375"/>
                    <a:pt x="16302" y="23028"/>
                    <a:pt x="20430" y="25581"/>
                  </a:cubicBezTo>
                  <a:lnTo>
                    <a:pt x="20430" y="25581"/>
                  </a:lnTo>
                  <a:cubicBezTo>
                    <a:pt x="17926" y="18162"/>
                    <a:pt x="14409" y="11067"/>
                    <a:pt x="10000" y="4591"/>
                  </a:cubicBezTo>
                  <a:cubicBezTo>
                    <a:pt x="8797" y="2812"/>
                    <a:pt x="7419" y="1007"/>
                    <a:pt x="5414" y="256"/>
                  </a:cubicBezTo>
                  <a:cubicBezTo>
                    <a:pt x="4940" y="84"/>
                    <a:pt x="4425" y="0"/>
                    <a:pt x="3909" y="0"/>
                  </a:cubicBezTo>
                  <a:close/>
                  <a:moveTo>
                    <a:pt x="20430" y="25581"/>
                  </a:moveTo>
                  <a:lnTo>
                    <a:pt x="20430" y="25581"/>
                  </a:lnTo>
                  <a:cubicBezTo>
                    <a:pt x="20445" y="25627"/>
                    <a:pt x="20461" y="25673"/>
                    <a:pt x="20476" y="25719"/>
                  </a:cubicBezTo>
                  <a:lnTo>
                    <a:pt x="20451" y="25594"/>
                  </a:lnTo>
                  <a:cubicBezTo>
                    <a:pt x="20444" y="25590"/>
                    <a:pt x="20437" y="25585"/>
                    <a:pt x="20430" y="255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3786315" y="4516786"/>
              <a:ext cx="155807" cy="198169"/>
            </a:xfrm>
            <a:custGeom>
              <a:avLst/>
              <a:gdLst/>
              <a:ahLst/>
              <a:cxnLst/>
              <a:rect l="l" t="t" r="r" b="b"/>
              <a:pathLst>
                <a:path w="17202" h="21879" extrusionOk="0">
                  <a:moveTo>
                    <a:pt x="467" y="0"/>
                  </a:moveTo>
                  <a:cubicBezTo>
                    <a:pt x="422" y="0"/>
                    <a:pt x="380" y="41"/>
                    <a:pt x="416" y="96"/>
                  </a:cubicBezTo>
                  <a:cubicBezTo>
                    <a:pt x="1218" y="1198"/>
                    <a:pt x="2045" y="2301"/>
                    <a:pt x="2872" y="3404"/>
                  </a:cubicBezTo>
                  <a:cubicBezTo>
                    <a:pt x="1895" y="3203"/>
                    <a:pt x="942" y="2827"/>
                    <a:pt x="115" y="2276"/>
                  </a:cubicBezTo>
                  <a:cubicBezTo>
                    <a:pt x="105" y="2273"/>
                    <a:pt x="95" y="2271"/>
                    <a:pt x="86" y="2271"/>
                  </a:cubicBezTo>
                  <a:cubicBezTo>
                    <a:pt x="29" y="2271"/>
                    <a:pt x="0" y="2333"/>
                    <a:pt x="65" y="2376"/>
                  </a:cubicBezTo>
                  <a:cubicBezTo>
                    <a:pt x="992" y="3003"/>
                    <a:pt x="1945" y="3404"/>
                    <a:pt x="3048" y="3679"/>
                  </a:cubicBezTo>
                  <a:cubicBezTo>
                    <a:pt x="3048" y="3679"/>
                    <a:pt x="3048" y="3654"/>
                    <a:pt x="3073" y="3654"/>
                  </a:cubicBezTo>
                  <a:cubicBezTo>
                    <a:pt x="4326" y="5359"/>
                    <a:pt x="5579" y="7013"/>
                    <a:pt x="6832" y="8692"/>
                  </a:cubicBezTo>
                  <a:cubicBezTo>
                    <a:pt x="5303" y="8542"/>
                    <a:pt x="3900" y="8040"/>
                    <a:pt x="2596" y="7188"/>
                  </a:cubicBezTo>
                  <a:cubicBezTo>
                    <a:pt x="2588" y="7186"/>
                    <a:pt x="2580" y="7184"/>
                    <a:pt x="2573" y="7184"/>
                  </a:cubicBezTo>
                  <a:cubicBezTo>
                    <a:pt x="2512" y="7184"/>
                    <a:pt x="2477" y="7266"/>
                    <a:pt x="2521" y="7289"/>
                  </a:cubicBezTo>
                  <a:cubicBezTo>
                    <a:pt x="3900" y="8266"/>
                    <a:pt x="5353" y="8842"/>
                    <a:pt x="7058" y="8968"/>
                  </a:cubicBezTo>
                  <a:cubicBezTo>
                    <a:pt x="8185" y="10471"/>
                    <a:pt x="9338" y="12000"/>
                    <a:pt x="10491" y="13504"/>
                  </a:cubicBezTo>
                  <a:cubicBezTo>
                    <a:pt x="9940" y="13479"/>
                    <a:pt x="9388" y="13479"/>
                    <a:pt x="8837" y="13329"/>
                  </a:cubicBezTo>
                  <a:cubicBezTo>
                    <a:pt x="8211" y="13128"/>
                    <a:pt x="7609" y="12802"/>
                    <a:pt x="7008" y="12502"/>
                  </a:cubicBezTo>
                  <a:cubicBezTo>
                    <a:pt x="6999" y="12499"/>
                    <a:pt x="6991" y="12498"/>
                    <a:pt x="6983" y="12498"/>
                  </a:cubicBezTo>
                  <a:cubicBezTo>
                    <a:pt x="6918" y="12498"/>
                    <a:pt x="6868" y="12582"/>
                    <a:pt x="6957" y="12627"/>
                  </a:cubicBezTo>
                  <a:cubicBezTo>
                    <a:pt x="7534" y="12978"/>
                    <a:pt x="8110" y="13329"/>
                    <a:pt x="8787" y="13529"/>
                  </a:cubicBezTo>
                  <a:cubicBezTo>
                    <a:pt x="9414" y="13730"/>
                    <a:pt x="10040" y="13705"/>
                    <a:pt x="10717" y="13780"/>
                  </a:cubicBezTo>
                  <a:cubicBezTo>
                    <a:pt x="12772" y="16436"/>
                    <a:pt x="14827" y="19118"/>
                    <a:pt x="16857" y="21800"/>
                  </a:cubicBezTo>
                  <a:cubicBezTo>
                    <a:pt x="16897" y="21855"/>
                    <a:pt x="16949" y="21878"/>
                    <a:pt x="16998" y="21878"/>
                  </a:cubicBezTo>
                  <a:cubicBezTo>
                    <a:pt x="17106" y="21878"/>
                    <a:pt x="17202" y="21770"/>
                    <a:pt x="17133" y="21650"/>
                  </a:cubicBezTo>
                  <a:cubicBezTo>
                    <a:pt x="15429" y="19419"/>
                    <a:pt x="13724" y="17188"/>
                    <a:pt x="12020" y="14958"/>
                  </a:cubicBezTo>
                  <a:cubicBezTo>
                    <a:pt x="12045" y="14933"/>
                    <a:pt x="12045" y="14933"/>
                    <a:pt x="12045" y="14933"/>
                  </a:cubicBezTo>
                  <a:cubicBezTo>
                    <a:pt x="12321" y="14431"/>
                    <a:pt x="12246" y="13905"/>
                    <a:pt x="12196" y="13354"/>
                  </a:cubicBezTo>
                  <a:cubicBezTo>
                    <a:pt x="12145" y="12652"/>
                    <a:pt x="12045" y="11950"/>
                    <a:pt x="11920" y="11248"/>
                  </a:cubicBezTo>
                  <a:cubicBezTo>
                    <a:pt x="11920" y="11215"/>
                    <a:pt x="11894" y="11201"/>
                    <a:pt x="11866" y="11201"/>
                  </a:cubicBezTo>
                  <a:cubicBezTo>
                    <a:pt x="11832" y="11201"/>
                    <a:pt x="11795" y="11221"/>
                    <a:pt x="11795" y="11248"/>
                  </a:cubicBezTo>
                  <a:cubicBezTo>
                    <a:pt x="11870" y="11825"/>
                    <a:pt x="11920" y="12401"/>
                    <a:pt x="11945" y="12953"/>
                  </a:cubicBezTo>
                  <a:cubicBezTo>
                    <a:pt x="11995" y="13504"/>
                    <a:pt x="12120" y="14206"/>
                    <a:pt x="11870" y="14732"/>
                  </a:cubicBezTo>
                  <a:cubicBezTo>
                    <a:pt x="10917" y="13479"/>
                    <a:pt x="9965" y="12226"/>
                    <a:pt x="9013" y="10973"/>
                  </a:cubicBezTo>
                  <a:cubicBezTo>
                    <a:pt x="9113" y="9043"/>
                    <a:pt x="8762" y="7138"/>
                    <a:pt x="8085" y="5334"/>
                  </a:cubicBezTo>
                  <a:cubicBezTo>
                    <a:pt x="8076" y="5307"/>
                    <a:pt x="8059" y="5296"/>
                    <a:pt x="8040" y="5296"/>
                  </a:cubicBezTo>
                  <a:cubicBezTo>
                    <a:pt x="8006" y="5296"/>
                    <a:pt x="7969" y="5335"/>
                    <a:pt x="7985" y="5384"/>
                  </a:cubicBezTo>
                  <a:cubicBezTo>
                    <a:pt x="8561" y="7088"/>
                    <a:pt x="8787" y="8842"/>
                    <a:pt x="8762" y="10647"/>
                  </a:cubicBezTo>
                  <a:cubicBezTo>
                    <a:pt x="7534" y="9043"/>
                    <a:pt x="6306" y="7414"/>
                    <a:pt x="5053" y="5810"/>
                  </a:cubicBezTo>
                  <a:cubicBezTo>
                    <a:pt x="5053" y="4206"/>
                    <a:pt x="4752" y="2652"/>
                    <a:pt x="4150" y="1173"/>
                  </a:cubicBezTo>
                  <a:cubicBezTo>
                    <a:pt x="4140" y="1142"/>
                    <a:pt x="4112" y="1128"/>
                    <a:pt x="4085" y="1128"/>
                  </a:cubicBezTo>
                  <a:cubicBezTo>
                    <a:pt x="4047" y="1128"/>
                    <a:pt x="4010" y="1155"/>
                    <a:pt x="4025" y="1198"/>
                  </a:cubicBezTo>
                  <a:cubicBezTo>
                    <a:pt x="4576" y="2602"/>
                    <a:pt x="4802" y="4005"/>
                    <a:pt x="4802" y="5484"/>
                  </a:cubicBezTo>
                  <a:cubicBezTo>
                    <a:pt x="3373" y="3654"/>
                    <a:pt x="1945" y="1825"/>
                    <a:pt x="516" y="20"/>
                  </a:cubicBezTo>
                  <a:cubicBezTo>
                    <a:pt x="502" y="6"/>
                    <a:pt x="48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3923573" y="4389347"/>
              <a:ext cx="112367" cy="276317"/>
            </a:xfrm>
            <a:custGeom>
              <a:avLst/>
              <a:gdLst/>
              <a:ahLst/>
              <a:cxnLst/>
              <a:rect l="l" t="t" r="r" b="b"/>
              <a:pathLst>
                <a:path w="12406" h="30507" extrusionOk="0">
                  <a:moveTo>
                    <a:pt x="7984" y="1"/>
                  </a:moveTo>
                  <a:cubicBezTo>
                    <a:pt x="7590" y="1"/>
                    <a:pt x="7195" y="81"/>
                    <a:pt x="6816" y="256"/>
                  </a:cubicBezTo>
                  <a:cubicBezTo>
                    <a:pt x="5989" y="632"/>
                    <a:pt x="5413" y="1383"/>
                    <a:pt x="4911" y="2135"/>
                  </a:cubicBezTo>
                  <a:cubicBezTo>
                    <a:pt x="2179" y="6145"/>
                    <a:pt x="851" y="11008"/>
                    <a:pt x="425" y="15845"/>
                  </a:cubicBezTo>
                  <a:cubicBezTo>
                    <a:pt x="0" y="20668"/>
                    <a:pt x="423" y="25540"/>
                    <a:pt x="947" y="30364"/>
                  </a:cubicBezTo>
                  <a:lnTo>
                    <a:pt x="947" y="30364"/>
                  </a:lnTo>
                  <a:cubicBezTo>
                    <a:pt x="5288" y="23861"/>
                    <a:pt x="8738" y="16742"/>
                    <a:pt x="11152" y="9278"/>
                  </a:cubicBezTo>
                  <a:cubicBezTo>
                    <a:pt x="11804" y="7248"/>
                    <a:pt x="12405" y="5043"/>
                    <a:pt x="11753" y="3013"/>
                  </a:cubicBezTo>
                  <a:cubicBezTo>
                    <a:pt x="11248" y="1376"/>
                    <a:pt x="9620" y="1"/>
                    <a:pt x="7984" y="1"/>
                  </a:cubicBezTo>
                  <a:close/>
                  <a:moveTo>
                    <a:pt x="947" y="30364"/>
                  </a:moveTo>
                  <a:cubicBezTo>
                    <a:pt x="915" y="30411"/>
                    <a:pt x="883" y="30459"/>
                    <a:pt x="851" y="30506"/>
                  </a:cubicBezTo>
                  <a:lnTo>
                    <a:pt x="951" y="30406"/>
                  </a:lnTo>
                  <a:cubicBezTo>
                    <a:pt x="950" y="30392"/>
                    <a:pt x="948" y="30378"/>
                    <a:pt x="947" y="303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3929650" y="4422796"/>
              <a:ext cx="78012" cy="240531"/>
            </a:xfrm>
            <a:custGeom>
              <a:avLst/>
              <a:gdLst/>
              <a:ahLst/>
              <a:cxnLst/>
              <a:rect l="l" t="t" r="r" b="b"/>
              <a:pathLst>
                <a:path w="8613" h="26556" extrusionOk="0">
                  <a:moveTo>
                    <a:pt x="7188" y="1"/>
                  </a:moveTo>
                  <a:cubicBezTo>
                    <a:pt x="7161" y="1"/>
                    <a:pt x="7133" y="15"/>
                    <a:pt x="7122" y="46"/>
                  </a:cubicBezTo>
                  <a:cubicBezTo>
                    <a:pt x="6747" y="1375"/>
                    <a:pt x="6371" y="2678"/>
                    <a:pt x="6020" y="4006"/>
                  </a:cubicBezTo>
                  <a:cubicBezTo>
                    <a:pt x="5569" y="3104"/>
                    <a:pt x="5293" y="2127"/>
                    <a:pt x="5218" y="1149"/>
                  </a:cubicBezTo>
                  <a:cubicBezTo>
                    <a:pt x="5218" y="1112"/>
                    <a:pt x="5186" y="1093"/>
                    <a:pt x="5155" y="1093"/>
                  </a:cubicBezTo>
                  <a:cubicBezTo>
                    <a:pt x="5124" y="1093"/>
                    <a:pt x="5092" y="1112"/>
                    <a:pt x="5092" y="1149"/>
                  </a:cubicBezTo>
                  <a:cubicBezTo>
                    <a:pt x="5193" y="2277"/>
                    <a:pt x="5443" y="3305"/>
                    <a:pt x="5919" y="4332"/>
                  </a:cubicBezTo>
                  <a:cubicBezTo>
                    <a:pt x="5368" y="6337"/>
                    <a:pt x="4792" y="8367"/>
                    <a:pt x="4265" y="10372"/>
                  </a:cubicBezTo>
                  <a:cubicBezTo>
                    <a:pt x="3438" y="9094"/>
                    <a:pt x="2987" y="7665"/>
                    <a:pt x="2837" y="6112"/>
                  </a:cubicBezTo>
                  <a:cubicBezTo>
                    <a:pt x="2837" y="6084"/>
                    <a:pt x="2807" y="6064"/>
                    <a:pt x="2779" y="6064"/>
                  </a:cubicBezTo>
                  <a:cubicBezTo>
                    <a:pt x="2757" y="6064"/>
                    <a:pt x="2736" y="6078"/>
                    <a:pt x="2736" y="6112"/>
                  </a:cubicBezTo>
                  <a:cubicBezTo>
                    <a:pt x="2787" y="7791"/>
                    <a:pt x="3238" y="9320"/>
                    <a:pt x="4165" y="10723"/>
                  </a:cubicBezTo>
                  <a:cubicBezTo>
                    <a:pt x="3689" y="12553"/>
                    <a:pt x="3188" y="14382"/>
                    <a:pt x="2711" y="16212"/>
                  </a:cubicBezTo>
                  <a:cubicBezTo>
                    <a:pt x="2361" y="15711"/>
                    <a:pt x="1985" y="15259"/>
                    <a:pt x="1784" y="14658"/>
                  </a:cubicBezTo>
                  <a:cubicBezTo>
                    <a:pt x="1559" y="14082"/>
                    <a:pt x="1458" y="13455"/>
                    <a:pt x="1358" y="12853"/>
                  </a:cubicBezTo>
                  <a:cubicBezTo>
                    <a:pt x="1348" y="12822"/>
                    <a:pt x="1319" y="12808"/>
                    <a:pt x="1290" y="12808"/>
                  </a:cubicBezTo>
                  <a:cubicBezTo>
                    <a:pt x="1250" y="12808"/>
                    <a:pt x="1208" y="12835"/>
                    <a:pt x="1208" y="12879"/>
                  </a:cubicBezTo>
                  <a:cubicBezTo>
                    <a:pt x="1283" y="13530"/>
                    <a:pt x="1358" y="14207"/>
                    <a:pt x="1609" y="14833"/>
                  </a:cubicBezTo>
                  <a:cubicBezTo>
                    <a:pt x="1834" y="15485"/>
                    <a:pt x="2260" y="15986"/>
                    <a:pt x="2611" y="16563"/>
                  </a:cubicBezTo>
                  <a:cubicBezTo>
                    <a:pt x="1759" y="19821"/>
                    <a:pt x="907" y="23104"/>
                    <a:pt x="30" y="26362"/>
                  </a:cubicBezTo>
                  <a:cubicBezTo>
                    <a:pt x="0" y="26481"/>
                    <a:pt x="84" y="26555"/>
                    <a:pt x="168" y="26555"/>
                  </a:cubicBezTo>
                  <a:cubicBezTo>
                    <a:pt x="227" y="26555"/>
                    <a:pt x="285" y="26520"/>
                    <a:pt x="305" y="26437"/>
                  </a:cubicBezTo>
                  <a:cubicBezTo>
                    <a:pt x="1032" y="23731"/>
                    <a:pt x="1759" y="21024"/>
                    <a:pt x="2511" y="18317"/>
                  </a:cubicBezTo>
                  <a:cubicBezTo>
                    <a:pt x="3037" y="18242"/>
                    <a:pt x="3388" y="17891"/>
                    <a:pt x="3789" y="17540"/>
                  </a:cubicBezTo>
                  <a:cubicBezTo>
                    <a:pt x="4340" y="17039"/>
                    <a:pt x="4842" y="16513"/>
                    <a:pt x="5368" y="15986"/>
                  </a:cubicBezTo>
                  <a:cubicBezTo>
                    <a:pt x="5407" y="15928"/>
                    <a:pt x="5356" y="15870"/>
                    <a:pt x="5307" y="15870"/>
                  </a:cubicBezTo>
                  <a:cubicBezTo>
                    <a:pt x="5293" y="15870"/>
                    <a:pt x="5279" y="15875"/>
                    <a:pt x="5268" y="15886"/>
                  </a:cubicBezTo>
                  <a:cubicBezTo>
                    <a:pt x="4892" y="16262"/>
                    <a:pt x="4491" y="16638"/>
                    <a:pt x="4090" y="16989"/>
                  </a:cubicBezTo>
                  <a:cubicBezTo>
                    <a:pt x="3664" y="17365"/>
                    <a:pt x="3163" y="17966"/>
                    <a:pt x="2561" y="18067"/>
                  </a:cubicBezTo>
                  <a:cubicBezTo>
                    <a:pt x="2987" y="16538"/>
                    <a:pt x="3388" y="15034"/>
                    <a:pt x="3789" y="13505"/>
                  </a:cubicBezTo>
                  <a:cubicBezTo>
                    <a:pt x="5368" y="12402"/>
                    <a:pt x="6671" y="10949"/>
                    <a:pt x="7699" y="9320"/>
                  </a:cubicBezTo>
                  <a:cubicBezTo>
                    <a:pt x="7716" y="9285"/>
                    <a:pt x="7673" y="9238"/>
                    <a:pt x="7628" y="9238"/>
                  </a:cubicBezTo>
                  <a:cubicBezTo>
                    <a:pt x="7609" y="9238"/>
                    <a:pt x="7589" y="9247"/>
                    <a:pt x="7574" y="9269"/>
                  </a:cubicBezTo>
                  <a:cubicBezTo>
                    <a:pt x="6571" y="10798"/>
                    <a:pt x="5343" y="12026"/>
                    <a:pt x="3889" y="13129"/>
                  </a:cubicBezTo>
                  <a:cubicBezTo>
                    <a:pt x="4416" y="11149"/>
                    <a:pt x="4942" y="9169"/>
                    <a:pt x="5443" y="7189"/>
                  </a:cubicBezTo>
                  <a:cubicBezTo>
                    <a:pt x="6721" y="6237"/>
                    <a:pt x="7774" y="5034"/>
                    <a:pt x="8576" y="3655"/>
                  </a:cubicBezTo>
                  <a:cubicBezTo>
                    <a:pt x="8612" y="3601"/>
                    <a:pt x="8557" y="3560"/>
                    <a:pt x="8505" y="3560"/>
                  </a:cubicBezTo>
                  <a:cubicBezTo>
                    <a:pt x="8485" y="3560"/>
                    <a:pt x="8465" y="3566"/>
                    <a:pt x="8451" y="3580"/>
                  </a:cubicBezTo>
                  <a:cubicBezTo>
                    <a:pt x="7699" y="4858"/>
                    <a:pt x="6721" y="5911"/>
                    <a:pt x="5569" y="6788"/>
                  </a:cubicBezTo>
                  <a:cubicBezTo>
                    <a:pt x="6145" y="4558"/>
                    <a:pt x="6696" y="2327"/>
                    <a:pt x="7248" y="71"/>
                  </a:cubicBezTo>
                  <a:cubicBezTo>
                    <a:pt x="7262" y="28"/>
                    <a:pt x="7226" y="1"/>
                    <a:pt x="7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3856593" y="4408168"/>
              <a:ext cx="104315" cy="430249"/>
            </a:xfrm>
            <a:custGeom>
              <a:avLst/>
              <a:gdLst/>
              <a:ahLst/>
              <a:cxnLst/>
              <a:rect l="l" t="t" r="r" b="b"/>
              <a:pathLst>
                <a:path w="11517" h="47502" extrusionOk="0">
                  <a:moveTo>
                    <a:pt x="376" y="1"/>
                  </a:moveTo>
                  <a:cubicBezTo>
                    <a:pt x="182" y="1"/>
                    <a:pt x="0" y="120"/>
                    <a:pt x="25" y="358"/>
                  </a:cubicBezTo>
                  <a:cubicBezTo>
                    <a:pt x="602" y="8052"/>
                    <a:pt x="3409" y="15170"/>
                    <a:pt x="5940" y="22363"/>
                  </a:cubicBezTo>
                  <a:cubicBezTo>
                    <a:pt x="8797" y="30484"/>
                    <a:pt x="10276" y="38529"/>
                    <a:pt x="10727" y="47125"/>
                  </a:cubicBezTo>
                  <a:cubicBezTo>
                    <a:pt x="10740" y="47376"/>
                    <a:pt x="10940" y="47501"/>
                    <a:pt x="11135" y="47501"/>
                  </a:cubicBezTo>
                  <a:cubicBezTo>
                    <a:pt x="11329" y="47501"/>
                    <a:pt x="11517" y="47376"/>
                    <a:pt x="11504" y="47125"/>
                  </a:cubicBezTo>
                  <a:cubicBezTo>
                    <a:pt x="11078" y="39030"/>
                    <a:pt x="9850" y="31336"/>
                    <a:pt x="7219" y="23667"/>
                  </a:cubicBezTo>
                  <a:cubicBezTo>
                    <a:pt x="4587" y="16022"/>
                    <a:pt x="1404" y="8504"/>
                    <a:pt x="802" y="358"/>
                  </a:cubicBezTo>
                  <a:cubicBezTo>
                    <a:pt x="777" y="120"/>
                    <a:pt x="571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3732423" y="4131915"/>
              <a:ext cx="109877" cy="187336"/>
            </a:xfrm>
            <a:custGeom>
              <a:avLst/>
              <a:gdLst/>
              <a:ahLst/>
              <a:cxnLst/>
              <a:rect l="l" t="t" r="r" b="b"/>
              <a:pathLst>
                <a:path w="12131" h="20683" extrusionOk="0">
                  <a:moveTo>
                    <a:pt x="7209" y="1"/>
                  </a:moveTo>
                  <a:cubicBezTo>
                    <a:pt x="7111" y="1"/>
                    <a:pt x="7013" y="3"/>
                    <a:pt x="6917" y="6"/>
                  </a:cubicBezTo>
                  <a:cubicBezTo>
                    <a:pt x="4687" y="106"/>
                    <a:pt x="2306" y="783"/>
                    <a:pt x="1053" y="2612"/>
                  </a:cubicBezTo>
                  <a:cubicBezTo>
                    <a:pt x="150" y="3941"/>
                    <a:pt x="0" y="5645"/>
                    <a:pt x="226" y="7249"/>
                  </a:cubicBezTo>
                  <a:cubicBezTo>
                    <a:pt x="677" y="10532"/>
                    <a:pt x="2506" y="13465"/>
                    <a:pt x="4662" y="15971"/>
                  </a:cubicBezTo>
                  <a:cubicBezTo>
                    <a:pt x="6617" y="18277"/>
                    <a:pt x="9123" y="20382"/>
                    <a:pt x="12130" y="20683"/>
                  </a:cubicBezTo>
                  <a:lnTo>
                    <a:pt x="11153" y="20332"/>
                  </a:lnTo>
                  <a:cubicBezTo>
                    <a:pt x="11905" y="19655"/>
                    <a:pt x="11980" y="18552"/>
                    <a:pt x="12005" y="17525"/>
                  </a:cubicBezTo>
                  <a:cubicBezTo>
                    <a:pt x="12055" y="12287"/>
                    <a:pt x="11354" y="7048"/>
                    <a:pt x="9875" y="2011"/>
                  </a:cubicBezTo>
                  <a:cubicBezTo>
                    <a:pt x="9724" y="1485"/>
                    <a:pt x="9549" y="933"/>
                    <a:pt x="9148" y="582"/>
                  </a:cubicBezTo>
                  <a:cubicBezTo>
                    <a:pt x="8643" y="99"/>
                    <a:pt x="7906" y="1"/>
                    <a:pt x="7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3784368" y="4089489"/>
              <a:ext cx="135781" cy="236120"/>
            </a:xfrm>
            <a:custGeom>
              <a:avLst/>
              <a:gdLst/>
              <a:ahLst/>
              <a:cxnLst/>
              <a:rect l="l" t="t" r="r" b="b"/>
              <a:pathLst>
                <a:path w="14991" h="26069" extrusionOk="0">
                  <a:moveTo>
                    <a:pt x="8160" y="0"/>
                  </a:moveTo>
                  <a:cubicBezTo>
                    <a:pt x="7059" y="0"/>
                    <a:pt x="5898" y="227"/>
                    <a:pt x="4842" y="479"/>
                  </a:cubicBezTo>
                  <a:cubicBezTo>
                    <a:pt x="4014" y="680"/>
                    <a:pt x="3187" y="880"/>
                    <a:pt x="2536" y="1432"/>
                  </a:cubicBezTo>
                  <a:cubicBezTo>
                    <a:pt x="1533" y="2234"/>
                    <a:pt x="1207" y="3587"/>
                    <a:pt x="1032" y="4840"/>
                  </a:cubicBezTo>
                  <a:cubicBezTo>
                    <a:pt x="1" y="12355"/>
                    <a:pt x="2603" y="20278"/>
                    <a:pt x="7871" y="25734"/>
                  </a:cubicBezTo>
                  <a:lnTo>
                    <a:pt x="7871" y="25734"/>
                  </a:lnTo>
                  <a:cubicBezTo>
                    <a:pt x="12487" y="20380"/>
                    <a:pt x="14991" y="13250"/>
                    <a:pt x="14741" y="6194"/>
                  </a:cubicBezTo>
                  <a:cubicBezTo>
                    <a:pt x="14716" y="5617"/>
                    <a:pt x="14666" y="5016"/>
                    <a:pt x="14365" y="4539"/>
                  </a:cubicBezTo>
                  <a:cubicBezTo>
                    <a:pt x="13989" y="3913"/>
                    <a:pt x="13313" y="3587"/>
                    <a:pt x="12812" y="3061"/>
                  </a:cubicBezTo>
                  <a:cubicBezTo>
                    <a:pt x="12310" y="2534"/>
                    <a:pt x="12010" y="1833"/>
                    <a:pt x="11533" y="1281"/>
                  </a:cubicBezTo>
                  <a:cubicBezTo>
                    <a:pt x="10678" y="317"/>
                    <a:pt x="9461" y="0"/>
                    <a:pt x="8160" y="0"/>
                  </a:cubicBezTo>
                  <a:close/>
                  <a:moveTo>
                    <a:pt x="7871" y="25734"/>
                  </a:moveTo>
                  <a:lnTo>
                    <a:pt x="7871" y="25734"/>
                  </a:lnTo>
                  <a:cubicBezTo>
                    <a:pt x="7847" y="25762"/>
                    <a:pt x="7823" y="25790"/>
                    <a:pt x="7799" y="25818"/>
                  </a:cubicBezTo>
                  <a:lnTo>
                    <a:pt x="8200" y="26068"/>
                  </a:lnTo>
                  <a:cubicBezTo>
                    <a:pt x="8089" y="25958"/>
                    <a:pt x="7980" y="25847"/>
                    <a:pt x="7871" y="257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3862725" y="4122685"/>
              <a:ext cx="122820" cy="197924"/>
            </a:xfrm>
            <a:custGeom>
              <a:avLst/>
              <a:gdLst/>
              <a:ahLst/>
              <a:cxnLst/>
              <a:rect l="l" t="t" r="r" b="b"/>
              <a:pathLst>
                <a:path w="13560" h="21852" extrusionOk="0">
                  <a:moveTo>
                    <a:pt x="7468" y="1"/>
                  </a:moveTo>
                  <a:cubicBezTo>
                    <a:pt x="7276" y="1"/>
                    <a:pt x="7084" y="15"/>
                    <a:pt x="6892" y="47"/>
                  </a:cubicBezTo>
                  <a:cubicBezTo>
                    <a:pt x="4812" y="398"/>
                    <a:pt x="3609" y="2579"/>
                    <a:pt x="2882" y="4559"/>
                  </a:cubicBezTo>
                  <a:cubicBezTo>
                    <a:pt x="827" y="10047"/>
                    <a:pt x="0" y="16012"/>
                    <a:pt x="476" y="21852"/>
                  </a:cubicBezTo>
                  <a:lnTo>
                    <a:pt x="1278" y="21075"/>
                  </a:lnTo>
                  <a:cubicBezTo>
                    <a:pt x="1574" y="21166"/>
                    <a:pt x="1881" y="21209"/>
                    <a:pt x="2191" y="21209"/>
                  </a:cubicBezTo>
                  <a:cubicBezTo>
                    <a:pt x="2986" y="21209"/>
                    <a:pt x="3801" y="20931"/>
                    <a:pt x="4486" y="20499"/>
                  </a:cubicBezTo>
                  <a:cubicBezTo>
                    <a:pt x="5439" y="19922"/>
                    <a:pt x="6191" y="19070"/>
                    <a:pt x="6943" y="18243"/>
                  </a:cubicBezTo>
                  <a:cubicBezTo>
                    <a:pt x="9273" y="15661"/>
                    <a:pt x="11654" y="12980"/>
                    <a:pt x="12607" y="9621"/>
                  </a:cubicBezTo>
                  <a:cubicBezTo>
                    <a:pt x="13559" y="6288"/>
                    <a:pt x="12607" y="2153"/>
                    <a:pt x="9524" y="524"/>
                  </a:cubicBezTo>
                  <a:cubicBezTo>
                    <a:pt x="8892" y="208"/>
                    <a:pt x="8182" y="1"/>
                    <a:pt x="7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3825716" y="4301761"/>
              <a:ext cx="71744" cy="116688"/>
            </a:xfrm>
            <a:custGeom>
              <a:avLst/>
              <a:gdLst/>
              <a:ahLst/>
              <a:cxnLst/>
              <a:rect l="l" t="t" r="r" b="b"/>
              <a:pathLst>
                <a:path w="7921" h="12883" extrusionOk="0">
                  <a:moveTo>
                    <a:pt x="6442" y="1"/>
                  </a:moveTo>
                  <a:lnTo>
                    <a:pt x="201" y="352"/>
                  </a:lnTo>
                  <a:cubicBezTo>
                    <a:pt x="1" y="2933"/>
                    <a:pt x="176" y="5715"/>
                    <a:pt x="678" y="8272"/>
                  </a:cubicBezTo>
                  <a:cubicBezTo>
                    <a:pt x="928" y="9600"/>
                    <a:pt x="1329" y="10953"/>
                    <a:pt x="2282" y="11931"/>
                  </a:cubicBezTo>
                  <a:cubicBezTo>
                    <a:pt x="2850" y="12515"/>
                    <a:pt x="3693" y="12882"/>
                    <a:pt x="4502" y="12882"/>
                  </a:cubicBezTo>
                  <a:cubicBezTo>
                    <a:pt x="5012" y="12882"/>
                    <a:pt x="5509" y="12736"/>
                    <a:pt x="5916" y="12407"/>
                  </a:cubicBezTo>
                  <a:cubicBezTo>
                    <a:pt x="6592" y="11881"/>
                    <a:pt x="6868" y="11028"/>
                    <a:pt x="7069" y="10201"/>
                  </a:cubicBezTo>
                  <a:cubicBezTo>
                    <a:pt x="7795" y="7144"/>
                    <a:pt x="7921" y="3911"/>
                    <a:pt x="7369" y="803"/>
                  </a:cubicBezTo>
                  <a:cubicBezTo>
                    <a:pt x="7319" y="527"/>
                    <a:pt x="7244" y="251"/>
                    <a:pt x="7018" y="101"/>
                  </a:cubicBezTo>
                  <a:cubicBezTo>
                    <a:pt x="6843" y="1"/>
                    <a:pt x="6643" y="1"/>
                    <a:pt x="6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3837074" y="4326941"/>
              <a:ext cx="35415" cy="69842"/>
            </a:xfrm>
            <a:custGeom>
              <a:avLst/>
              <a:gdLst/>
              <a:ahLst/>
              <a:cxnLst/>
              <a:rect l="l" t="t" r="r" b="b"/>
              <a:pathLst>
                <a:path w="3910" h="7711" extrusionOk="0">
                  <a:moveTo>
                    <a:pt x="429" y="0"/>
                  </a:moveTo>
                  <a:cubicBezTo>
                    <a:pt x="315" y="0"/>
                    <a:pt x="206" y="39"/>
                    <a:pt x="125" y="128"/>
                  </a:cubicBezTo>
                  <a:cubicBezTo>
                    <a:pt x="25" y="2409"/>
                    <a:pt x="0" y="4715"/>
                    <a:pt x="1228" y="6669"/>
                  </a:cubicBezTo>
                  <a:cubicBezTo>
                    <a:pt x="1454" y="7020"/>
                    <a:pt x="1729" y="7346"/>
                    <a:pt x="2080" y="7547"/>
                  </a:cubicBezTo>
                  <a:cubicBezTo>
                    <a:pt x="2280" y="7653"/>
                    <a:pt x="2508" y="7710"/>
                    <a:pt x="2730" y="7710"/>
                  </a:cubicBezTo>
                  <a:cubicBezTo>
                    <a:pt x="2927" y="7710"/>
                    <a:pt x="3119" y="7666"/>
                    <a:pt x="3283" y="7572"/>
                  </a:cubicBezTo>
                  <a:cubicBezTo>
                    <a:pt x="3734" y="7271"/>
                    <a:pt x="3835" y="6644"/>
                    <a:pt x="3885" y="6093"/>
                  </a:cubicBezTo>
                  <a:cubicBezTo>
                    <a:pt x="3910" y="5617"/>
                    <a:pt x="3910" y="5116"/>
                    <a:pt x="3759" y="4664"/>
                  </a:cubicBezTo>
                  <a:cubicBezTo>
                    <a:pt x="3333" y="3311"/>
                    <a:pt x="1729" y="2584"/>
                    <a:pt x="1303" y="1231"/>
                  </a:cubicBezTo>
                  <a:cubicBezTo>
                    <a:pt x="1203" y="905"/>
                    <a:pt x="1178" y="554"/>
                    <a:pt x="977" y="304"/>
                  </a:cubicBezTo>
                  <a:cubicBezTo>
                    <a:pt x="864" y="126"/>
                    <a:pt x="637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4026846" y="4478373"/>
              <a:ext cx="197281" cy="225659"/>
            </a:xfrm>
            <a:custGeom>
              <a:avLst/>
              <a:gdLst/>
              <a:ahLst/>
              <a:cxnLst/>
              <a:rect l="l" t="t" r="r" b="b"/>
              <a:pathLst>
                <a:path w="21781" h="24914" extrusionOk="0">
                  <a:moveTo>
                    <a:pt x="18196" y="1"/>
                  </a:moveTo>
                  <a:cubicBezTo>
                    <a:pt x="17294" y="1"/>
                    <a:pt x="16442" y="427"/>
                    <a:pt x="15665" y="903"/>
                  </a:cubicBezTo>
                  <a:cubicBezTo>
                    <a:pt x="11504" y="3384"/>
                    <a:pt x="8246" y="7219"/>
                    <a:pt x="5815" y="11429"/>
                  </a:cubicBezTo>
                  <a:cubicBezTo>
                    <a:pt x="3384" y="15639"/>
                    <a:pt x="1705" y="20251"/>
                    <a:pt x="126" y="24837"/>
                  </a:cubicBezTo>
                  <a:lnTo>
                    <a:pt x="126" y="24837"/>
                  </a:lnTo>
                  <a:cubicBezTo>
                    <a:pt x="6819" y="20765"/>
                    <a:pt x="12941" y="15754"/>
                    <a:pt x="18296" y="10026"/>
                  </a:cubicBezTo>
                  <a:cubicBezTo>
                    <a:pt x="19750" y="8472"/>
                    <a:pt x="21229" y="6717"/>
                    <a:pt x="21504" y="4587"/>
                  </a:cubicBezTo>
                  <a:cubicBezTo>
                    <a:pt x="21780" y="2482"/>
                    <a:pt x="20351" y="1"/>
                    <a:pt x="18196" y="1"/>
                  </a:cubicBezTo>
                  <a:close/>
                  <a:moveTo>
                    <a:pt x="126" y="24837"/>
                  </a:moveTo>
                  <a:cubicBezTo>
                    <a:pt x="84" y="24862"/>
                    <a:pt x="42" y="24888"/>
                    <a:pt x="1" y="24913"/>
                  </a:cubicBezTo>
                  <a:lnTo>
                    <a:pt x="126" y="24838"/>
                  </a:lnTo>
                  <a:cubicBezTo>
                    <a:pt x="126" y="24837"/>
                    <a:pt x="126" y="24837"/>
                    <a:pt x="126" y="248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4026430" y="4510690"/>
              <a:ext cx="161042" cy="191285"/>
            </a:xfrm>
            <a:custGeom>
              <a:avLst/>
              <a:gdLst/>
              <a:ahLst/>
              <a:cxnLst/>
              <a:rect l="l" t="t" r="r" b="b"/>
              <a:pathLst>
                <a:path w="17780" h="21119" extrusionOk="0">
                  <a:moveTo>
                    <a:pt x="17703" y="0"/>
                  </a:moveTo>
                  <a:cubicBezTo>
                    <a:pt x="17690" y="0"/>
                    <a:pt x="17677" y="5"/>
                    <a:pt x="17666" y="17"/>
                  </a:cubicBezTo>
                  <a:cubicBezTo>
                    <a:pt x="16763" y="1044"/>
                    <a:pt x="15861" y="2097"/>
                    <a:pt x="14984" y="3124"/>
                  </a:cubicBezTo>
                  <a:cubicBezTo>
                    <a:pt x="14959" y="2147"/>
                    <a:pt x="15109" y="1144"/>
                    <a:pt x="15460" y="192"/>
                  </a:cubicBezTo>
                  <a:cubicBezTo>
                    <a:pt x="15475" y="148"/>
                    <a:pt x="15447" y="122"/>
                    <a:pt x="15416" y="122"/>
                  </a:cubicBezTo>
                  <a:cubicBezTo>
                    <a:pt x="15394" y="122"/>
                    <a:pt x="15370" y="136"/>
                    <a:pt x="15360" y="167"/>
                  </a:cubicBezTo>
                  <a:cubicBezTo>
                    <a:pt x="14959" y="1220"/>
                    <a:pt x="14758" y="2247"/>
                    <a:pt x="14758" y="3375"/>
                  </a:cubicBezTo>
                  <a:cubicBezTo>
                    <a:pt x="14758" y="3375"/>
                    <a:pt x="14758" y="3375"/>
                    <a:pt x="14758" y="3400"/>
                  </a:cubicBezTo>
                  <a:cubicBezTo>
                    <a:pt x="13405" y="4979"/>
                    <a:pt x="12027" y="6583"/>
                    <a:pt x="10698" y="8187"/>
                  </a:cubicBezTo>
                  <a:cubicBezTo>
                    <a:pt x="10473" y="6633"/>
                    <a:pt x="10698" y="5154"/>
                    <a:pt x="11199" y="3701"/>
                  </a:cubicBezTo>
                  <a:cubicBezTo>
                    <a:pt x="11214" y="3657"/>
                    <a:pt x="11186" y="3630"/>
                    <a:pt x="11156" y="3630"/>
                  </a:cubicBezTo>
                  <a:cubicBezTo>
                    <a:pt x="11133" y="3630"/>
                    <a:pt x="11110" y="3644"/>
                    <a:pt x="11099" y="3676"/>
                  </a:cubicBezTo>
                  <a:cubicBezTo>
                    <a:pt x="10448" y="5230"/>
                    <a:pt x="10197" y="6759"/>
                    <a:pt x="10473" y="8438"/>
                  </a:cubicBezTo>
                  <a:cubicBezTo>
                    <a:pt x="9245" y="9891"/>
                    <a:pt x="8016" y="11345"/>
                    <a:pt x="6813" y="12799"/>
                  </a:cubicBezTo>
                  <a:cubicBezTo>
                    <a:pt x="6713" y="12222"/>
                    <a:pt x="6563" y="11646"/>
                    <a:pt x="6613" y="11069"/>
                  </a:cubicBezTo>
                  <a:cubicBezTo>
                    <a:pt x="6663" y="10418"/>
                    <a:pt x="6839" y="9791"/>
                    <a:pt x="7014" y="9190"/>
                  </a:cubicBezTo>
                  <a:cubicBezTo>
                    <a:pt x="7029" y="9129"/>
                    <a:pt x="6980" y="9096"/>
                    <a:pt x="6933" y="9096"/>
                  </a:cubicBezTo>
                  <a:cubicBezTo>
                    <a:pt x="6903" y="9096"/>
                    <a:pt x="6873" y="9110"/>
                    <a:pt x="6864" y="9139"/>
                  </a:cubicBezTo>
                  <a:cubicBezTo>
                    <a:pt x="6663" y="9766"/>
                    <a:pt x="6463" y="10418"/>
                    <a:pt x="6387" y="11069"/>
                  </a:cubicBezTo>
                  <a:cubicBezTo>
                    <a:pt x="6337" y="11746"/>
                    <a:pt x="6488" y="12398"/>
                    <a:pt x="6588" y="13074"/>
                  </a:cubicBezTo>
                  <a:cubicBezTo>
                    <a:pt x="4432" y="15656"/>
                    <a:pt x="2277" y="18262"/>
                    <a:pt x="97" y="20844"/>
                  </a:cubicBezTo>
                  <a:cubicBezTo>
                    <a:pt x="0" y="20959"/>
                    <a:pt x="111" y="21119"/>
                    <a:pt x="224" y="21119"/>
                  </a:cubicBezTo>
                  <a:cubicBezTo>
                    <a:pt x="259" y="21119"/>
                    <a:pt x="293" y="21104"/>
                    <a:pt x="322" y="21069"/>
                  </a:cubicBezTo>
                  <a:cubicBezTo>
                    <a:pt x="2127" y="18914"/>
                    <a:pt x="3931" y="16759"/>
                    <a:pt x="5736" y="14603"/>
                  </a:cubicBezTo>
                  <a:cubicBezTo>
                    <a:pt x="5736" y="14628"/>
                    <a:pt x="5761" y="14628"/>
                    <a:pt x="5761" y="14628"/>
                  </a:cubicBezTo>
                  <a:cubicBezTo>
                    <a:pt x="5905" y="14672"/>
                    <a:pt x="6045" y="14690"/>
                    <a:pt x="6184" y="14690"/>
                  </a:cubicBezTo>
                  <a:cubicBezTo>
                    <a:pt x="6526" y="14690"/>
                    <a:pt x="6858" y="14578"/>
                    <a:pt x="7214" y="14453"/>
                  </a:cubicBezTo>
                  <a:cubicBezTo>
                    <a:pt x="7916" y="14252"/>
                    <a:pt x="8618" y="13977"/>
                    <a:pt x="9320" y="13701"/>
                  </a:cubicBezTo>
                  <a:cubicBezTo>
                    <a:pt x="9388" y="13678"/>
                    <a:pt x="9353" y="13572"/>
                    <a:pt x="9289" y="13572"/>
                  </a:cubicBezTo>
                  <a:cubicBezTo>
                    <a:pt x="9283" y="13572"/>
                    <a:pt x="9276" y="13573"/>
                    <a:pt x="9270" y="13576"/>
                  </a:cubicBezTo>
                  <a:cubicBezTo>
                    <a:pt x="8743" y="13776"/>
                    <a:pt x="8192" y="13926"/>
                    <a:pt x="7641" y="14102"/>
                  </a:cubicBezTo>
                  <a:cubicBezTo>
                    <a:pt x="7207" y="14247"/>
                    <a:pt x="6687" y="14459"/>
                    <a:pt x="6210" y="14459"/>
                  </a:cubicBezTo>
                  <a:cubicBezTo>
                    <a:pt x="6108" y="14459"/>
                    <a:pt x="6008" y="14450"/>
                    <a:pt x="5911" y="14428"/>
                  </a:cubicBezTo>
                  <a:cubicBezTo>
                    <a:pt x="6914" y="13200"/>
                    <a:pt x="7941" y="11997"/>
                    <a:pt x="8944" y="10794"/>
                  </a:cubicBezTo>
                  <a:cubicBezTo>
                    <a:pt x="10849" y="10468"/>
                    <a:pt x="12628" y="9716"/>
                    <a:pt x="14232" y="8663"/>
                  </a:cubicBezTo>
                  <a:cubicBezTo>
                    <a:pt x="14293" y="8623"/>
                    <a:pt x="14255" y="8549"/>
                    <a:pt x="14212" y="8549"/>
                  </a:cubicBezTo>
                  <a:cubicBezTo>
                    <a:pt x="14202" y="8549"/>
                    <a:pt x="14191" y="8553"/>
                    <a:pt x="14182" y="8563"/>
                  </a:cubicBezTo>
                  <a:cubicBezTo>
                    <a:pt x="12628" y="9515"/>
                    <a:pt x="10974" y="10117"/>
                    <a:pt x="9194" y="10493"/>
                  </a:cubicBezTo>
                  <a:cubicBezTo>
                    <a:pt x="10498" y="8939"/>
                    <a:pt x="11801" y="7360"/>
                    <a:pt x="13104" y="5781"/>
                  </a:cubicBezTo>
                  <a:cubicBezTo>
                    <a:pt x="14658" y="5430"/>
                    <a:pt x="16112" y="4804"/>
                    <a:pt x="17440" y="3901"/>
                  </a:cubicBezTo>
                  <a:cubicBezTo>
                    <a:pt x="17507" y="3857"/>
                    <a:pt x="17455" y="3772"/>
                    <a:pt x="17389" y="3772"/>
                  </a:cubicBezTo>
                  <a:cubicBezTo>
                    <a:pt x="17381" y="3772"/>
                    <a:pt x="17373" y="3773"/>
                    <a:pt x="17365" y="3776"/>
                  </a:cubicBezTo>
                  <a:cubicBezTo>
                    <a:pt x="16137" y="4603"/>
                    <a:pt x="14808" y="5154"/>
                    <a:pt x="13380" y="5480"/>
                  </a:cubicBezTo>
                  <a:cubicBezTo>
                    <a:pt x="14834" y="3701"/>
                    <a:pt x="16312" y="1896"/>
                    <a:pt x="17741" y="92"/>
                  </a:cubicBezTo>
                  <a:cubicBezTo>
                    <a:pt x="17779" y="53"/>
                    <a:pt x="17744" y="0"/>
                    <a:pt x="17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3946678" y="4256754"/>
              <a:ext cx="190950" cy="592107"/>
            </a:xfrm>
            <a:custGeom>
              <a:avLst/>
              <a:gdLst/>
              <a:ahLst/>
              <a:cxnLst/>
              <a:rect l="l" t="t" r="r" b="b"/>
              <a:pathLst>
                <a:path w="21082" h="65372" extrusionOk="0">
                  <a:moveTo>
                    <a:pt x="20549" y="0"/>
                  </a:moveTo>
                  <a:cubicBezTo>
                    <a:pt x="20432" y="0"/>
                    <a:pt x="20314" y="53"/>
                    <a:pt x="20230" y="183"/>
                  </a:cubicBezTo>
                  <a:cubicBezTo>
                    <a:pt x="17448" y="4544"/>
                    <a:pt x="16521" y="9932"/>
                    <a:pt x="15443" y="14920"/>
                  </a:cubicBezTo>
                  <a:cubicBezTo>
                    <a:pt x="14165" y="20709"/>
                    <a:pt x="13187" y="26549"/>
                    <a:pt x="12285" y="32414"/>
                  </a:cubicBezTo>
                  <a:cubicBezTo>
                    <a:pt x="11458" y="38003"/>
                    <a:pt x="10556" y="43617"/>
                    <a:pt x="8726" y="48980"/>
                  </a:cubicBezTo>
                  <a:cubicBezTo>
                    <a:pt x="6796" y="54669"/>
                    <a:pt x="3889" y="59958"/>
                    <a:pt x="230" y="64694"/>
                  </a:cubicBezTo>
                  <a:cubicBezTo>
                    <a:pt x="0" y="64982"/>
                    <a:pt x="268" y="65372"/>
                    <a:pt x="541" y="65372"/>
                  </a:cubicBezTo>
                  <a:cubicBezTo>
                    <a:pt x="626" y="65372"/>
                    <a:pt x="710" y="65334"/>
                    <a:pt x="781" y="65246"/>
                  </a:cubicBezTo>
                  <a:cubicBezTo>
                    <a:pt x="7699" y="56273"/>
                    <a:pt x="10907" y="46148"/>
                    <a:pt x="12661" y="35095"/>
                  </a:cubicBezTo>
                  <a:cubicBezTo>
                    <a:pt x="13588" y="29256"/>
                    <a:pt x="14441" y="23416"/>
                    <a:pt x="15644" y="17626"/>
                  </a:cubicBezTo>
                  <a:cubicBezTo>
                    <a:pt x="16821" y="11962"/>
                    <a:pt x="17724" y="5521"/>
                    <a:pt x="20907" y="559"/>
                  </a:cubicBezTo>
                  <a:cubicBezTo>
                    <a:pt x="21081" y="280"/>
                    <a:pt x="20818" y="0"/>
                    <a:pt x="20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4101308" y="4050624"/>
              <a:ext cx="84679" cy="152854"/>
            </a:xfrm>
            <a:custGeom>
              <a:avLst/>
              <a:gdLst/>
              <a:ahLst/>
              <a:cxnLst/>
              <a:rect l="l" t="t" r="r" b="b"/>
              <a:pathLst>
                <a:path w="9349" h="16876" extrusionOk="0">
                  <a:moveTo>
                    <a:pt x="4956" y="1"/>
                  </a:moveTo>
                  <a:cubicBezTo>
                    <a:pt x="4217" y="1"/>
                    <a:pt x="3497" y="155"/>
                    <a:pt x="2857" y="535"/>
                  </a:cubicBezTo>
                  <a:cubicBezTo>
                    <a:pt x="1780" y="1186"/>
                    <a:pt x="1103" y="2339"/>
                    <a:pt x="752" y="3542"/>
                  </a:cubicBezTo>
                  <a:cubicBezTo>
                    <a:pt x="0" y="5973"/>
                    <a:pt x="301" y="8655"/>
                    <a:pt x="1003" y="11111"/>
                  </a:cubicBezTo>
                  <a:cubicBezTo>
                    <a:pt x="1629" y="13367"/>
                    <a:pt x="2707" y="15673"/>
                    <a:pt x="4712" y="16876"/>
                  </a:cubicBezTo>
                  <a:lnTo>
                    <a:pt x="4135" y="16299"/>
                  </a:lnTo>
                  <a:cubicBezTo>
                    <a:pt x="4887" y="16074"/>
                    <a:pt x="5313" y="15322"/>
                    <a:pt x="5664" y="14620"/>
                  </a:cubicBezTo>
                  <a:cubicBezTo>
                    <a:pt x="7419" y="10961"/>
                    <a:pt x="8622" y="7026"/>
                    <a:pt x="9248" y="3016"/>
                  </a:cubicBezTo>
                  <a:cubicBezTo>
                    <a:pt x="9298" y="2590"/>
                    <a:pt x="9349" y="2164"/>
                    <a:pt x="9198" y="1763"/>
                  </a:cubicBezTo>
                  <a:cubicBezTo>
                    <a:pt x="8973" y="1186"/>
                    <a:pt x="8396" y="886"/>
                    <a:pt x="7820" y="635"/>
                  </a:cubicBezTo>
                  <a:cubicBezTo>
                    <a:pt x="6924" y="265"/>
                    <a:pt x="5924" y="1"/>
                    <a:pt x="4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4134939" y="4038948"/>
              <a:ext cx="121878" cy="174293"/>
            </a:xfrm>
            <a:custGeom>
              <a:avLst/>
              <a:gdLst/>
              <a:ahLst/>
              <a:cxnLst/>
              <a:rect l="l" t="t" r="r" b="b"/>
              <a:pathLst>
                <a:path w="13456" h="19243" extrusionOk="0">
                  <a:moveTo>
                    <a:pt x="6756" y="1"/>
                  </a:moveTo>
                  <a:cubicBezTo>
                    <a:pt x="6548" y="1"/>
                    <a:pt x="6341" y="20"/>
                    <a:pt x="6137" y="69"/>
                  </a:cubicBezTo>
                  <a:cubicBezTo>
                    <a:pt x="5159" y="320"/>
                    <a:pt x="4483" y="1147"/>
                    <a:pt x="3956" y="1999"/>
                  </a:cubicBezTo>
                  <a:cubicBezTo>
                    <a:pt x="761" y="6939"/>
                    <a:pt x="0" y="13350"/>
                    <a:pt x="1911" y="18915"/>
                  </a:cubicBezTo>
                  <a:lnTo>
                    <a:pt x="1911" y="18915"/>
                  </a:lnTo>
                  <a:cubicBezTo>
                    <a:pt x="6896" y="16653"/>
                    <a:pt x="10982" y="12480"/>
                    <a:pt x="13129" y="7438"/>
                  </a:cubicBezTo>
                  <a:cubicBezTo>
                    <a:pt x="13305" y="7012"/>
                    <a:pt x="13455" y="6586"/>
                    <a:pt x="13430" y="6134"/>
                  </a:cubicBezTo>
                  <a:cubicBezTo>
                    <a:pt x="13355" y="5583"/>
                    <a:pt x="12979" y="5132"/>
                    <a:pt x="12803" y="4606"/>
                  </a:cubicBezTo>
                  <a:cubicBezTo>
                    <a:pt x="12628" y="4054"/>
                    <a:pt x="12653" y="3478"/>
                    <a:pt x="12478" y="2926"/>
                  </a:cubicBezTo>
                  <a:cubicBezTo>
                    <a:pt x="11976" y="1172"/>
                    <a:pt x="9846" y="520"/>
                    <a:pt x="8067" y="170"/>
                  </a:cubicBezTo>
                  <a:cubicBezTo>
                    <a:pt x="7627" y="85"/>
                    <a:pt x="7188" y="1"/>
                    <a:pt x="6756" y="1"/>
                  </a:cubicBezTo>
                  <a:close/>
                  <a:moveTo>
                    <a:pt x="1911" y="18915"/>
                  </a:moveTo>
                  <a:cubicBezTo>
                    <a:pt x="1891" y="18924"/>
                    <a:pt x="1871" y="18933"/>
                    <a:pt x="1851" y="18942"/>
                  </a:cubicBezTo>
                  <a:lnTo>
                    <a:pt x="2026" y="19242"/>
                  </a:lnTo>
                  <a:cubicBezTo>
                    <a:pt x="1987" y="19133"/>
                    <a:pt x="1948" y="19024"/>
                    <a:pt x="1911" y="18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4161006" y="4091853"/>
              <a:ext cx="135536" cy="124142"/>
            </a:xfrm>
            <a:custGeom>
              <a:avLst/>
              <a:gdLst/>
              <a:ahLst/>
              <a:cxnLst/>
              <a:rect l="l" t="t" r="r" b="b"/>
              <a:pathLst>
                <a:path w="14964" h="13706" extrusionOk="0">
                  <a:moveTo>
                    <a:pt x="10932" y="1"/>
                  </a:moveTo>
                  <a:cubicBezTo>
                    <a:pt x="9600" y="1"/>
                    <a:pt x="8326" y="965"/>
                    <a:pt x="7344" y="1948"/>
                  </a:cubicBezTo>
                  <a:cubicBezTo>
                    <a:pt x="4111" y="5131"/>
                    <a:pt x="1580" y="9065"/>
                    <a:pt x="1" y="13326"/>
                  </a:cubicBezTo>
                  <a:lnTo>
                    <a:pt x="803" y="13025"/>
                  </a:lnTo>
                  <a:cubicBezTo>
                    <a:pt x="1333" y="13515"/>
                    <a:pt x="2046" y="13706"/>
                    <a:pt x="2752" y="13706"/>
                  </a:cubicBezTo>
                  <a:cubicBezTo>
                    <a:pt x="2914" y="13706"/>
                    <a:pt x="3075" y="13696"/>
                    <a:pt x="3234" y="13677"/>
                  </a:cubicBezTo>
                  <a:cubicBezTo>
                    <a:pt x="4111" y="13577"/>
                    <a:pt x="4913" y="13251"/>
                    <a:pt x="5715" y="12900"/>
                  </a:cubicBezTo>
                  <a:cubicBezTo>
                    <a:pt x="8196" y="11847"/>
                    <a:pt x="10753" y="10745"/>
                    <a:pt x="12507" y="8715"/>
                  </a:cubicBezTo>
                  <a:cubicBezTo>
                    <a:pt x="14286" y="6684"/>
                    <a:pt x="14963" y="3451"/>
                    <a:pt x="13334" y="1296"/>
                  </a:cubicBezTo>
                  <a:cubicBezTo>
                    <a:pt x="12908" y="745"/>
                    <a:pt x="12306" y="293"/>
                    <a:pt x="11630" y="93"/>
                  </a:cubicBezTo>
                  <a:cubicBezTo>
                    <a:pt x="11396" y="30"/>
                    <a:pt x="11163" y="1"/>
                    <a:pt x="10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1" name="Google Shape;2291;p48"/>
            <p:cNvGrpSpPr/>
            <p:nvPr/>
          </p:nvGrpSpPr>
          <p:grpSpPr>
            <a:xfrm>
              <a:off x="3755574" y="4057815"/>
              <a:ext cx="513968" cy="231129"/>
              <a:chOff x="3755574" y="4057815"/>
              <a:chExt cx="513968" cy="231129"/>
            </a:xfrm>
          </p:grpSpPr>
          <p:sp>
            <p:nvSpPr>
              <p:cNvPr id="2292" name="Google Shape;2292;p48"/>
              <p:cNvSpPr/>
              <p:nvPr/>
            </p:nvSpPr>
            <p:spPr>
              <a:xfrm>
                <a:off x="3755574" y="4183606"/>
                <a:ext cx="1017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661" extrusionOk="0">
                    <a:moveTo>
                      <a:pt x="104" y="1"/>
                    </a:moveTo>
                    <a:cubicBezTo>
                      <a:pt x="51" y="1"/>
                      <a:pt x="0" y="38"/>
                      <a:pt x="0" y="113"/>
                    </a:cubicBezTo>
                    <a:cubicBezTo>
                      <a:pt x="26" y="991"/>
                      <a:pt x="251" y="1868"/>
                      <a:pt x="777" y="2595"/>
                    </a:cubicBezTo>
                    <a:cubicBezTo>
                      <a:pt x="808" y="2641"/>
                      <a:pt x="856" y="2661"/>
                      <a:pt x="903" y="2661"/>
                    </a:cubicBezTo>
                    <a:cubicBezTo>
                      <a:pt x="1012" y="2661"/>
                      <a:pt x="1123" y="2558"/>
                      <a:pt x="1053" y="2419"/>
                    </a:cubicBezTo>
                    <a:cubicBezTo>
                      <a:pt x="602" y="1692"/>
                      <a:pt x="301" y="966"/>
                      <a:pt x="226" y="113"/>
                    </a:cubicBezTo>
                    <a:cubicBezTo>
                      <a:pt x="214" y="38"/>
                      <a:pt x="157" y="1"/>
                      <a:pt x="1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8"/>
              <p:cNvSpPr/>
              <p:nvPr/>
            </p:nvSpPr>
            <p:spPr>
              <a:xfrm>
                <a:off x="3781678" y="4168960"/>
                <a:ext cx="5824" cy="2296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2535" extrusionOk="0">
                    <a:moveTo>
                      <a:pt x="131" y="0"/>
                    </a:moveTo>
                    <a:cubicBezTo>
                      <a:pt x="67" y="0"/>
                      <a:pt x="1" y="45"/>
                      <a:pt x="1" y="126"/>
                    </a:cubicBezTo>
                    <a:cubicBezTo>
                      <a:pt x="76" y="878"/>
                      <a:pt x="176" y="1655"/>
                      <a:pt x="276" y="2407"/>
                    </a:cubicBezTo>
                    <a:cubicBezTo>
                      <a:pt x="286" y="2496"/>
                      <a:pt x="347" y="2534"/>
                      <a:pt x="415" y="2534"/>
                    </a:cubicBezTo>
                    <a:cubicBezTo>
                      <a:pt x="520" y="2534"/>
                      <a:pt x="642" y="2444"/>
                      <a:pt x="627" y="2307"/>
                    </a:cubicBezTo>
                    <a:cubicBezTo>
                      <a:pt x="502" y="1555"/>
                      <a:pt x="377" y="828"/>
                      <a:pt x="251" y="101"/>
                    </a:cubicBezTo>
                    <a:cubicBezTo>
                      <a:pt x="240" y="32"/>
                      <a:pt x="186" y="0"/>
                      <a:pt x="1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8"/>
              <p:cNvSpPr/>
              <p:nvPr/>
            </p:nvSpPr>
            <p:spPr>
              <a:xfrm>
                <a:off x="3775519" y="4226837"/>
                <a:ext cx="10298" cy="1991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2199" extrusionOk="0">
                    <a:moveTo>
                      <a:pt x="166" y="0"/>
                    </a:moveTo>
                    <a:cubicBezTo>
                      <a:pt x="86" y="0"/>
                      <a:pt x="1" y="89"/>
                      <a:pt x="54" y="178"/>
                    </a:cubicBezTo>
                    <a:cubicBezTo>
                      <a:pt x="405" y="754"/>
                      <a:pt x="656" y="1406"/>
                      <a:pt x="781" y="2082"/>
                    </a:cubicBezTo>
                    <a:cubicBezTo>
                      <a:pt x="801" y="2162"/>
                      <a:pt x="865" y="2199"/>
                      <a:pt x="932" y="2199"/>
                    </a:cubicBezTo>
                    <a:cubicBezTo>
                      <a:pt x="1032" y="2199"/>
                      <a:pt x="1137" y="2117"/>
                      <a:pt x="1107" y="1982"/>
                    </a:cubicBezTo>
                    <a:cubicBezTo>
                      <a:pt x="956" y="1280"/>
                      <a:pt x="681" y="654"/>
                      <a:pt x="255" y="52"/>
                    </a:cubicBezTo>
                    <a:cubicBezTo>
                      <a:pt x="233" y="15"/>
                      <a:pt x="200" y="0"/>
                      <a:pt x="1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8"/>
              <p:cNvSpPr/>
              <p:nvPr/>
            </p:nvSpPr>
            <p:spPr>
              <a:xfrm>
                <a:off x="3802882" y="4225270"/>
                <a:ext cx="4728" cy="12644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96" extrusionOk="0">
                    <a:moveTo>
                      <a:pt x="161" y="0"/>
                    </a:moveTo>
                    <a:cubicBezTo>
                      <a:pt x="86" y="0"/>
                      <a:pt x="0" y="69"/>
                      <a:pt x="16" y="175"/>
                    </a:cubicBezTo>
                    <a:cubicBezTo>
                      <a:pt x="66" y="551"/>
                      <a:pt x="116" y="927"/>
                      <a:pt x="191" y="1278"/>
                    </a:cubicBezTo>
                    <a:cubicBezTo>
                      <a:pt x="201" y="1360"/>
                      <a:pt x="262" y="1396"/>
                      <a:pt x="327" y="1396"/>
                    </a:cubicBezTo>
                    <a:cubicBezTo>
                      <a:pt x="420" y="1396"/>
                      <a:pt x="521" y="1321"/>
                      <a:pt x="492" y="1203"/>
                    </a:cubicBezTo>
                    <a:cubicBezTo>
                      <a:pt x="417" y="827"/>
                      <a:pt x="341" y="476"/>
                      <a:pt x="266" y="100"/>
                    </a:cubicBezTo>
                    <a:cubicBezTo>
                      <a:pt x="256" y="30"/>
                      <a:pt x="211" y="0"/>
                      <a:pt x="1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8"/>
              <p:cNvSpPr/>
              <p:nvPr/>
            </p:nvSpPr>
            <p:spPr>
              <a:xfrm>
                <a:off x="3805952" y="4261509"/>
                <a:ext cx="10063" cy="16874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863" extrusionOk="0">
                    <a:moveTo>
                      <a:pt x="155" y="1"/>
                    </a:moveTo>
                    <a:cubicBezTo>
                      <a:pt x="72" y="1"/>
                      <a:pt x="0" y="113"/>
                      <a:pt x="78" y="209"/>
                    </a:cubicBezTo>
                    <a:cubicBezTo>
                      <a:pt x="428" y="660"/>
                      <a:pt x="654" y="1187"/>
                      <a:pt x="804" y="1763"/>
                    </a:cubicBezTo>
                    <a:cubicBezTo>
                      <a:pt x="824" y="1833"/>
                      <a:pt x="880" y="1863"/>
                      <a:pt x="936" y="1863"/>
                    </a:cubicBezTo>
                    <a:cubicBezTo>
                      <a:pt x="1022" y="1863"/>
                      <a:pt x="1110" y="1794"/>
                      <a:pt x="1080" y="1688"/>
                    </a:cubicBezTo>
                    <a:cubicBezTo>
                      <a:pt x="980" y="1061"/>
                      <a:pt x="629" y="510"/>
                      <a:pt x="228" y="34"/>
                    </a:cubicBezTo>
                    <a:cubicBezTo>
                      <a:pt x="205" y="11"/>
                      <a:pt x="179" y="1"/>
                      <a:pt x="1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8"/>
              <p:cNvSpPr/>
              <p:nvPr/>
            </p:nvSpPr>
            <p:spPr>
              <a:xfrm>
                <a:off x="3913890" y="4163245"/>
                <a:ext cx="6404" cy="2278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2516" extrusionOk="0">
                    <a:moveTo>
                      <a:pt x="560" y="0"/>
                    </a:moveTo>
                    <a:cubicBezTo>
                      <a:pt x="505" y="0"/>
                      <a:pt x="452" y="27"/>
                      <a:pt x="441" y="81"/>
                    </a:cubicBezTo>
                    <a:cubicBezTo>
                      <a:pt x="291" y="833"/>
                      <a:pt x="141" y="1559"/>
                      <a:pt x="15" y="2311"/>
                    </a:cubicBezTo>
                    <a:cubicBezTo>
                      <a:pt x="0" y="2431"/>
                      <a:pt x="111" y="2515"/>
                      <a:pt x="213" y="2515"/>
                    </a:cubicBezTo>
                    <a:cubicBezTo>
                      <a:pt x="281" y="2515"/>
                      <a:pt x="346" y="2477"/>
                      <a:pt x="366" y="2386"/>
                    </a:cubicBezTo>
                    <a:cubicBezTo>
                      <a:pt x="491" y="1635"/>
                      <a:pt x="592" y="883"/>
                      <a:pt x="692" y="131"/>
                    </a:cubicBezTo>
                    <a:cubicBezTo>
                      <a:pt x="706" y="45"/>
                      <a:pt x="632" y="0"/>
                      <a:pt x="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8"/>
              <p:cNvSpPr/>
              <p:nvPr/>
            </p:nvSpPr>
            <p:spPr>
              <a:xfrm>
                <a:off x="3938644" y="4164585"/>
                <a:ext cx="10045" cy="33241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3670" extrusionOk="0">
                    <a:moveTo>
                      <a:pt x="950" y="0"/>
                    </a:moveTo>
                    <a:cubicBezTo>
                      <a:pt x="915" y="0"/>
                      <a:pt x="883" y="17"/>
                      <a:pt x="866" y="58"/>
                    </a:cubicBezTo>
                    <a:cubicBezTo>
                      <a:pt x="390" y="1161"/>
                      <a:pt x="114" y="2289"/>
                      <a:pt x="14" y="3492"/>
                    </a:cubicBezTo>
                    <a:cubicBezTo>
                      <a:pt x="0" y="3604"/>
                      <a:pt x="112" y="3669"/>
                      <a:pt x="218" y="3669"/>
                    </a:cubicBezTo>
                    <a:cubicBezTo>
                      <a:pt x="301" y="3669"/>
                      <a:pt x="379" y="3630"/>
                      <a:pt x="390" y="3542"/>
                    </a:cubicBezTo>
                    <a:cubicBezTo>
                      <a:pt x="540" y="2389"/>
                      <a:pt x="791" y="1261"/>
                      <a:pt x="1092" y="158"/>
                    </a:cubicBezTo>
                    <a:cubicBezTo>
                      <a:pt x="1109" y="74"/>
                      <a:pt x="1023" y="0"/>
                      <a:pt x="9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8"/>
              <p:cNvSpPr/>
              <p:nvPr/>
            </p:nvSpPr>
            <p:spPr>
              <a:xfrm>
                <a:off x="3911400" y="4219247"/>
                <a:ext cx="11449" cy="23377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581" extrusionOk="0">
                    <a:moveTo>
                      <a:pt x="1076" y="1"/>
                    </a:moveTo>
                    <a:cubicBezTo>
                      <a:pt x="1036" y="1"/>
                      <a:pt x="996" y="19"/>
                      <a:pt x="967" y="63"/>
                    </a:cubicBezTo>
                    <a:cubicBezTo>
                      <a:pt x="491" y="790"/>
                      <a:pt x="115" y="1542"/>
                      <a:pt x="15" y="2394"/>
                    </a:cubicBezTo>
                    <a:cubicBezTo>
                      <a:pt x="1" y="2517"/>
                      <a:pt x="99" y="2580"/>
                      <a:pt x="199" y="2580"/>
                    </a:cubicBezTo>
                    <a:cubicBezTo>
                      <a:pt x="282" y="2580"/>
                      <a:pt x="368" y="2536"/>
                      <a:pt x="391" y="2444"/>
                    </a:cubicBezTo>
                    <a:cubicBezTo>
                      <a:pt x="566" y="1667"/>
                      <a:pt x="792" y="915"/>
                      <a:pt x="1193" y="213"/>
                    </a:cubicBezTo>
                    <a:cubicBezTo>
                      <a:pt x="1263" y="107"/>
                      <a:pt x="1171" y="1"/>
                      <a:pt x="10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8"/>
              <p:cNvSpPr/>
              <p:nvPr/>
            </p:nvSpPr>
            <p:spPr>
              <a:xfrm>
                <a:off x="3929587" y="4229582"/>
                <a:ext cx="9257" cy="17273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907" extrusionOk="0">
                    <a:moveTo>
                      <a:pt x="861" y="1"/>
                    </a:moveTo>
                    <a:cubicBezTo>
                      <a:pt x="820" y="1"/>
                      <a:pt x="781" y="23"/>
                      <a:pt x="764" y="75"/>
                    </a:cubicBezTo>
                    <a:cubicBezTo>
                      <a:pt x="513" y="601"/>
                      <a:pt x="262" y="1128"/>
                      <a:pt x="62" y="1679"/>
                    </a:cubicBezTo>
                    <a:cubicBezTo>
                      <a:pt x="1" y="1816"/>
                      <a:pt x="115" y="1906"/>
                      <a:pt x="231" y="1906"/>
                    </a:cubicBezTo>
                    <a:cubicBezTo>
                      <a:pt x="307" y="1906"/>
                      <a:pt x="383" y="1868"/>
                      <a:pt x="413" y="1779"/>
                    </a:cubicBezTo>
                    <a:cubicBezTo>
                      <a:pt x="638" y="1253"/>
                      <a:pt x="814" y="702"/>
                      <a:pt x="989" y="175"/>
                    </a:cubicBezTo>
                    <a:cubicBezTo>
                      <a:pt x="1022" y="77"/>
                      <a:pt x="937" y="1"/>
                      <a:pt x="8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8"/>
              <p:cNvSpPr/>
              <p:nvPr/>
            </p:nvSpPr>
            <p:spPr>
              <a:xfrm>
                <a:off x="3899081" y="4270087"/>
                <a:ext cx="9547" cy="1885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082" extrusionOk="0">
                    <a:moveTo>
                      <a:pt x="894" y="0"/>
                    </a:moveTo>
                    <a:cubicBezTo>
                      <a:pt x="838" y="0"/>
                      <a:pt x="779" y="28"/>
                      <a:pt x="748" y="89"/>
                    </a:cubicBezTo>
                    <a:cubicBezTo>
                      <a:pt x="522" y="691"/>
                      <a:pt x="272" y="1242"/>
                      <a:pt x="46" y="1844"/>
                    </a:cubicBezTo>
                    <a:cubicBezTo>
                      <a:pt x="0" y="1982"/>
                      <a:pt x="123" y="2082"/>
                      <a:pt x="248" y="2082"/>
                    </a:cubicBezTo>
                    <a:cubicBezTo>
                      <a:pt x="328" y="2082"/>
                      <a:pt x="408" y="2041"/>
                      <a:pt x="447" y="1944"/>
                    </a:cubicBezTo>
                    <a:cubicBezTo>
                      <a:pt x="648" y="1367"/>
                      <a:pt x="823" y="766"/>
                      <a:pt x="1024" y="164"/>
                    </a:cubicBezTo>
                    <a:cubicBezTo>
                      <a:pt x="1054" y="60"/>
                      <a:pt x="977" y="0"/>
                      <a:pt x="8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8"/>
              <p:cNvSpPr/>
              <p:nvPr/>
            </p:nvSpPr>
            <p:spPr>
              <a:xfrm>
                <a:off x="3827536" y="4118627"/>
                <a:ext cx="2962" cy="23676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614" extrusionOk="0">
                    <a:moveTo>
                      <a:pt x="154" y="0"/>
                    </a:moveTo>
                    <a:cubicBezTo>
                      <a:pt x="101" y="0"/>
                      <a:pt x="51" y="32"/>
                      <a:pt x="51" y="94"/>
                    </a:cubicBezTo>
                    <a:cubicBezTo>
                      <a:pt x="51" y="896"/>
                      <a:pt x="0" y="1698"/>
                      <a:pt x="25" y="2500"/>
                    </a:cubicBezTo>
                    <a:cubicBezTo>
                      <a:pt x="38" y="2576"/>
                      <a:pt x="101" y="2613"/>
                      <a:pt x="163" y="2613"/>
                    </a:cubicBezTo>
                    <a:cubicBezTo>
                      <a:pt x="226" y="2613"/>
                      <a:pt x="289" y="2576"/>
                      <a:pt x="301" y="2500"/>
                    </a:cubicBezTo>
                    <a:cubicBezTo>
                      <a:pt x="326" y="1698"/>
                      <a:pt x="276" y="896"/>
                      <a:pt x="276" y="94"/>
                    </a:cubicBezTo>
                    <a:cubicBezTo>
                      <a:pt x="264" y="32"/>
                      <a:pt x="207" y="0"/>
                      <a:pt x="1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8"/>
              <p:cNvSpPr/>
              <p:nvPr/>
            </p:nvSpPr>
            <p:spPr>
              <a:xfrm>
                <a:off x="3851140" y="4125765"/>
                <a:ext cx="3768" cy="1379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523" extrusionOk="0">
                    <a:moveTo>
                      <a:pt x="106" y="1"/>
                    </a:moveTo>
                    <a:cubicBezTo>
                      <a:pt x="54" y="1"/>
                      <a:pt x="1" y="40"/>
                      <a:pt x="1" y="108"/>
                    </a:cubicBezTo>
                    <a:cubicBezTo>
                      <a:pt x="26" y="534"/>
                      <a:pt x="51" y="961"/>
                      <a:pt x="101" y="1387"/>
                    </a:cubicBezTo>
                    <a:cubicBezTo>
                      <a:pt x="113" y="1478"/>
                      <a:pt x="181" y="1523"/>
                      <a:pt x="250" y="1523"/>
                    </a:cubicBezTo>
                    <a:cubicBezTo>
                      <a:pt x="333" y="1523"/>
                      <a:pt x="416" y="1459"/>
                      <a:pt x="402" y="1336"/>
                    </a:cubicBezTo>
                    <a:cubicBezTo>
                      <a:pt x="327" y="910"/>
                      <a:pt x="252" y="509"/>
                      <a:pt x="201" y="83"/>
                    </a:cubicBezTo>
                    <a:cubicBezTo>
                      <a:pt x="190" y="27"/>
                      <a:pt x="148" y="1"/>
                      <a:pt x="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8"/>
              <p:cNvSpPr/>
              <p:nvPr/>
            </p:nvSpPr>
            <p:spPr>
              <a:xfrm>
                <a:off x="3813379" y="4176161"/>
                <a:ext cx="7880" cy="15724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736" extrusionOk="0">
                    <a:moveTo>
                      <a:pt x="152" y="1"/>
                    </a:moveTo>
                    <a:cubicBezTo>
                      <a:pt x="81" y="1"/>
                      <a:pt x="1" y="74"/>
                      <a:pt x="35" y="158"/>
                    </a:cubicBezTo>
                    <a:cubicBezTo>
                      <a:pt x="185" y="660"/>
                      <a:pt x="360" y="1186"/>
                      <a:pt x="586" y="1662"/>
                    </a:cubicBezTo>
                    <a:cubicBezTo>
                      <a:pt x="612" y="1713"/>
                      <a:pt x="655" y="1736"/>
                      <a:pt x="698" y="1736"/>
                    </a:cubicBezTo>
                    <a:cubicBezTo>
                      <a:pt x="783" y="1736"/>
                      <a:pt x="870" y="1653"/>
                      <a:pt x="837" y="1537"/>
                    </a:cubicBezTo>
                    <a:cubicBezTo>
                      <a:pt x="686" y="1036"/>
                      <a:pt x="461" y="534"/>
                      <a:pt x="235" y="58"/>
                    </a:cubicBezTo>
                    <a:cubicBezTo>
                      <a:pt x="219" y="18"/>
                      <a:pt x="187" y="1"/>
                      <a:pt x="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8"/>
              <p:cNvSpPr/>
              <p:nvPr/>
            </p:nvSpPr>
            <p:spPr>
              <a:xfrm>
                <a:off x="3847734" y="4171940"/>
                <a:ext cx="4329" cy="21086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28" extrusionOk="0">
                    <a:moveTo>
                      <a:pt x="368" y="1"/>
                    </a:moveTo>
                    <a:cubicBezTo>
                      <a:pt x="307" y="1"/>
                      <a:pt x="240" y="45"/>
                      <a:pt x="227" y="123"/>
                    </a:cubicBezTo>
                    <a:cubicBezTo>
                      <a:pt x="151" y="800"/>
                      <a:pt x="51" y="1502"/>
                      <a:pt x="1" y="2178"/>
                    </a:cubicBezTo>
                    <a:cubicBezTo>
                      <a:pt x="1" y="2276"/>
                      <a:pt x="87" y="2327"/>
                      <a:pt x="167" y="2327"/>
                    </a:cubicBezTo>
                    <a:cubicBezTo>
                      <a:pt x="230" y="2327"/>
                      <a:pt x="291" y="2295"/>
                      <a:pt x="302" y="2228"/>
                    </a:cubicBezTo>
                    <a:cubicBezTo>
                      <a:pt x="402" y="1527"/>
                      <a:pt x="427" y="825"/>
                      <a:pt x="477" y="123"/>
                    </a:cubicBezTo>
                    <a:cubicBezTo>
                      <a:pt x="477" y="39"/>
                      <a:pt x="425" y="1"/>
                      <a:pt x="3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8"/>
              <p:cNvSpPr/>
              <p:nvPr/>
            </p:nvSpPr>
            <p:spPr>
              <a:xfrm>
                <a:off x="3831847" y="4234174"/>
                <a:ext cx="5588" cy="2417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669" extrusionOk="0">
                    <a:moveTo>
                      <a:pt x="173" y="0"/>
                    </a:moveTo>
                    <a:cubicBezTo>
                      <a:pt x="120" y="0"/>
                      <a:pt x="63" y="32"/>
                      <a:pt x="51" y="94"/>
                    </a:cubicBezTo>
                    <a:cubicBezTo>
                      <a:pt x="1" y="921"/>
                      <a:pt x="51" y="1774"/>
                      <a:pt x="301" y="2550"/>
                    </a:cubicBezTo>
                    <a:cubicBezTo>
                      <a:pt x="322" y="2633"/>
                      <a:pt x="380" y="2668"/>
                      <a:pt x="440" y="2668"/>
                    </a:cubicBezTo>
                    <a:cubicBezTo>
                      <a:pt x="527" y="2668"/>
                      <a:pt x="617" y="2594"/>
                      <a:pt x="602" y="2475"/>
                    </a:cubicBezTo>
                    <a:cubicBezTo>
                      <a:pt x="452" y="1673"/>
                      <a:pt x="301" y="896"/>
                      <a:pt x="276" y="94"/>
                    </a:cubicBezTo>
                    <a:cubicBezTo>
                      <a:pt x="276" y="32"/>
                      <a:pt x="226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8"/>
              <p:cNvSpPr/>
              <p:nvPr/>
            </p:nvSpPr>
            <p:spPr>
              <a:xfrm>
                <a:off x="3847281" y="4244110"/>
                <a:ext cx="4683" cy="169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69" extrusionOk="0">
                    <a:moveTo>
                      <a:pt x="206" y="0"/>
                    </a:moveTo>
                    <a:cubicBezTo>
                      <a:pt x="157" y="0"/>
                      <a:pt x="111" y="30"/>
                      <a:pt x="101" y="100"/>
                    </a:cubicBezTo>
                    <a:cubicBezTo>
                      <a:pt x="1" y="651"/>
                      <a:pt x="1" y="1228"/>
                      <a:pt x="201" y="1779"/>
                    </a:cubicBezTo>
                    <a:cubicBezTo>
                      <a:pt x="232" y="1840"/>
                      <a:pt x="291" y="1868"/>
                      <a:pt x="349" y="1868"/>
                    </a:cubicBezTo>
                    <a:cubicBezTo>
                      <a:pt x="435" y="1868"/>
                      <a:pt x="517" y="1808"/>
                      <a:pt x="502" y="1704"/>
                    </a:cubicBezTo>
                    <a:cubicBezTo>
                      <a:pt x="352" y="1178"/>
                      <a:pt x="277" y="702"/>
                      <a:pt x="352" y="175"/>
                    </a:cubicBezTo>
                    <a:cubicBezTo>
                      <a:pt x="367" y="70"/>
                      <a:pt x="282" y="0"/>
                      <a:pt x="2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8"/>
              <p:cNvSpPr/>
              <p:nvPr/>
            </p:nvSpPr>
            <p:spPr>
              <a:xfrm>
                <a:off x="4123100" y="4079780"/>
                <a:ext cx="5987" cy="2003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212" extrusionOk="0">
                    <a:moveTo>
                      <a:pt x="512" y="0"/>
                    </a:moveTo>
                    <a:cubicBezTo>
                      <a:pt x="476" y="0"/>
                      <a:pt x="443" y="14"/>
                      <a:pt x="426" y="47"/>
                    </a:cubicBezTo>
                    <a:cubicBezTo>
                      <a:pt x="151" y="699"/>
                      <a:pt x="0" y="1401"/>
                      <a:pt x="151" y="2103"/>
                    </a:cubicBezTo>
                    <a:cubicBezTo>
                      <a:pt x="161" y="2178"/>
                      <a:pt x="223" y="2212"/>
                      <a:pt x="288" y="2212"/>
                    </a:cubicBezTo>
                    <a:cubicBezTo>
                      <a:pt x="374" y="2212"/>
                      <a:pt x="466" y="2153"/>
                      <a:pt x="451" y="2053"/>
                    </a:cubicBezTo>
                    <a:cubicBezTo>
                      <a:pt x="401" y="1401"/>
                      <a:pt x="401" y="774"/>
                      <a:pt x="627" y="123"/>
                    </a:cubicBezTo>
                    <a:cubicBezTo>
                      <a:pt x="660" y="56"/>
                      <a:pt x="582" y="0"/>
                      <a:pt x="5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8"/>
              <p:cNvSpPr/>
              <p:nvPr/>
            </p:nvSpPr>
            <p:spPr>
              <a:xfrm>
                <a:off x="4144612" y="4078041"/>
                <a:ext cx="7690" cy="17852"/>
              </a:xfrm>
              <a:custGeom>
                <a:avLst/>
                <a:gdLst/>
                <a:ahLst/>
                <a:cxnLst/>
                <a:rect l="l" t="t" r="r" b="b"/>
                <a:pathLst>
                  <a:path w="849" h="1971" extrusionOk="0">
                    <a:moveTo>
                      <a:pt x="718" y="0"/>
                    </a:moveTo>
                    <a:cubicBezTo>
                      <a:pt x="673" y="0"/>
                      <a:pt x="628" y="28"/>
                      <a:pt x="608" y="89"/>
                    </a:cubicBezTo>
                    <a:cubicBezTo>
                      <a:pt x="382" y="641"/>
                      <a:pt x="207" y="1192"/>
                      <a:pt x="31" y="1743"/>
                    </a:cubicBezTo>
                    <a:cubicBezTo>
                      <a:pt x="1" y="1880"/>
                      <a:pt x="109" y="1971"/>
                      <a:pt x="215" y="1971"/>
                    </a:cubicBezTo>
                    <a:cubicBezTo>
                      <a:pt x="284" y="1971"/>
                      <a:pt x="352" y="1932"/>
                      <a:pt x="382" y="1844"/>
                    </a:cubicBezTo>
                    <a:cubicBezTo>
                      <a:pt x="557" y="1292"/>
                      <a:pt x="708" y="716"/>
                      <a:pt x="833" y="164"/>
                    </a:cubicBezTo>
                    <a:cubicBezTo>
                      <a:pt x="848" y="60"/>
                      <a:pt x="783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8"/>
              <p:cNvSpPr/>
              <p:nvPr/>
            </p:nvSpPr>
            <p:spPr>
              <a:xfrm>
                <a:off x="4125537" y="4116825"/>
                <a:ext cx="4610" cy="1704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882" extrusionOk="0">
                    <a:moveTo>
                      <a:pt x="282" y="0"/>
                    </a:moveTo>
                    <a:cubicBezTo>
                      <a:pt x="221" y="0"/>
                      <a:pt x="157" y="47"/>
                      <a:pt x="157" y="118"/>
                    </a:cubicBezTo>
                    <a:cubicBezTo>
                      <a:pt x="207" y="644"/>
                      <a:pt x="157" y="1171"/>
                      <a:pt x="32" y="1672"/>
                    </a:cubicBezTo>
                    <a:cubicBezTo>
                      <a:pt x="1" y="1796"/>
                      <a:pt x="114" y="1881"/>
                      <a:pt x="216" y="1881"/>
                    </a:cubicBezTo>
                    <a:cubicBezTo>
                      <a:pt x="279" y="1881"/>
                      <a:pt x="339" y="1849"/>
                      <a:pt x="358" y="1772"/>
                    </a:cubicBezTo>
                    <a:cubicBezTo>
                      <a:pt x="483" y="1196"/>
                      <a:pt x="508" y="644"/>
                      <a:pt x="383" y="93"/>
                    </a:cubicBezTo>
                    <a:cubicBezTo>
                      <a:pt x="372" y="28"/>
                      <a:pt x="328" y="0"/>
                      <a:pt x="2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8"/>
              <p:cNvSpPr/>
              <p:nvPr/>
            </p:nvSpPr>
            <p:spPr>
              <a:xfrm>
                <a:off x="4143942" y="4124641"/>
                <a:ext cx="4954" cy="10217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128" extrusionOk="0">
                    <a:moveTo>
                      <a:pt x="391" y="0"/>
                    </a:moveTo>
                    <a:cubicBezTo>
                      <a:pt x="344" y="0"/>
                      <a:pt x="300" y="25"/>
                      <a:pt x="281" y="82"/>
                    </a:cubicBezTo>
                    <a:cubicBezTo>
                      <a:pt x="205" y="358"/>
                      <a:pt x="105" y="658"/>
                      <a:pt x="30" y="934"/>
                    </a:cubicBezTo>
                    <a:cubicBezTo>
                      <a:pt x="0" y="1053"/>
                      <a:pt x="93" y="1127"/>
                      <a:pt x="184" y="1127"/>
                    </a:cubicBezTo>
                    <a:cubicBezTo>
                      <a:pt x="248" y="1127"/>
                      <a:pt x="310" y="1091"/>
                      <a:pt x="331" y="1009"/>
                    </a:cubicBezTo>
                    <a:cubicBezTo>
                      <a:pt x="406" y="734"/>
                      <a:pt x="456" y="433"/>
                      <a:pt x="531" y="157"/>
                    </a:cubicBezTo>
                    <a:cubicBezTo>
                      <a:pt x="547" y="64"/>
                      <a:pt x="466" y="0"/>
                      <a:pt x="3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8"/>
              <p:cNvSpPr/>
              <p:nvPr/>
            </p:nvSpPr>
            <p:spPr>
              <a:xfrm>
                <a:off x="4136804" y="4151180"/>
                <a:ext cx="4012" cy="14827"/>
              </a:xfrm>
              <a:custGeom>
                <a:avLst/>
                <a:gdLst/>
                <a:ahLst/>
                <a:cxnLst/>
                <a:rect l="l" t="t" r="r" b="b"/>
                <a:pathLst>
                  <a:path w="443" h="1637" extrusionOk="0">
                    <a:moveTo>
                      <a:pt x="135" y="1"/>
                    </a:moveTo>
                    <a:cubicBezTo>
                      <a:pt x="69" y="1"/>
                      <a:pt x="1" y="58"/>
                      <a:pt x="16" y="134"/>
                    </a:cubicBezTo>
                    <a:cubicBezTo>
                      <a:pt x="116" y="586"/>
                      <a:pt x="91" y="1037"/>
                      <a:pt x="16" y="1488"/>
                    </a:cubicBezTo>
                    <a:cubicBezTo>
                      <a:pt x="2" y="1586"/>
                      <a:pt x="81" y="1637"/>
                      <a:pt x="163" y="1637"/>
                    </a:cubicBezTo>
                    <a:cubicBezTo>
                      <a:pt x="228" y="1637"/>
                      <a:pt x="295" y="1605"/>
                      <a:pt x="317" y="1538"/>
                    </a:cubicBezTo>
                    <a:cubicBezTo>
                      <a:pt x="442" y="1037"/>
                      <a:pt x="367" y="561"/>
                      <a:pt x="242" y="84"/>
                    </a:cubicBezTo>
                    <a:cubicBezTo>
                      <a:pt x="222" y="25"/>
                      <a:pt x="179" y="1"/>
                      <a:pt x="1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8"/>
              <p:cNvSpPr/>
              <p:nvPr/>
            </p:nvSpPr>
            <p:spPr>
              <a:xfrm>
                <a:off x="4243085" y="4111245"/>
                <a:ext cx="12608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714" extrusionOk="0">
                    <a:moveTo>
                      <a:pt x="1228" y="0"/>
                    </a:moveTo>
                    <a:cubicBezTo>
                      <a:pt x="1188" y="0"/>
                      <a:pt x="1146" y="18"/>
                      <a:pt x="1114" y="57"/>
                    </a:cubicBezTo>
                    <a:cubicBezTo>
                      <a:pt x="763" y="508"/>
                      <a:pt x="412" y="985"/>
                      <a:pt x="87" y="1461"/>
                    </a:cubicBezTo>
                    <a:cubicBezTo>
                      <a:pt x="0" y="1599"/>
                      <a:pt x="117" y="1714"/>
                      <a:pt x="238" y="1714"/>
                    </a:cubicBezTo>
                    <a:cubicBezTo>
                      <a:pt x="293" y="1714"/>
                      <a:pt x="348" y="1691"/>
                      <a:pt x="387" y="1636"/>
                    </a:cubicBezTo>
                    <a:cubicBezTo>
                      <a:pt x="713" y="1160"/>
                      <a:pt x="1039" y="684"/>
                      <a:pt x="1340" y="183"/>
                    </a:cubicBezTo>
                    <a:cubicBezTo>
                      <a:pt x="1391" y="80"/>
                      <a:pt x="1314" y="0"/>
                      <a:pt x="12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8"/>
              <p:cNvSpPr/>
              <p:nvPr/>
            </p:nvSpPr>
            <p:spPr>
              <a:xfrm>
                <a:off x="4251029" y="4128944"/>
                <a:ext cx="18514" cy="2176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403" extrusionOk="0">
                    <a:moveTo>
                      <a:pt x="1878" y="0"/>
                    </a:moveTo>
                    <a:cubicBezTo>
                      <a:pt x="1850" y="0"/>
                      <a:pt x="1820" y="10"/>
                      <a:pt x="1791" y="33"/>
                    </a:cubicBezTo>
                    <a:cubicBezTo>
                      <a:pt x="1114" y="610"/>
                      <a:pt x="538" y="1336"/>
                      <a:pt x="87" y="2138"/>
                    </a:cubicBezTo>
                    <a:cubicBezTo>
                      <a:pt x="1" y="2276"/>
                      <a:pt x="128" y="2402"/>
                      <a:pt x="256" y="2402"/>
                    </a:cubicBezTo>
                    <a:cubicBezTo>
                      <a:pt x="315" y="2402"/>
                      <a:pt x="373" y="2376"/>
                      <a:pt x="413" y="2314"/>
                    </a:cubicBezTo>
                    <a:cubicBezTo>
                      <a:pt x="889" y="1587"/>
                      <a:pt x="1415" y="885"/>
                      <a:pt x="1966" y="209"/>
                    </a:cubicBezTo>
                    <a:cubicBezTo>
                      <a:pt x="2044" y="112"/>
                      <a:pt x="1972" y="0"/>
                      <a:pt x="18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8"/>
              <p:cNvSpPr/>
              <p:nvPr/>
            </p:nvSpPr>
            <p:spPr>
              <a:xfrm>
                <a:off x="4217308" y="4158616"/>
                <a:ext cx="16159" cy="14791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33" extrusionOk="0">
                    <a:moveTo>
                      <a:pt x="1589" y="0"/>
                    </a:moveTo>
                    <a:cubicBezTo>
                      <a:pt x="1570" y="0"/>
                      <a:pt x="1550" y="5"/>
                      <a:pt x="1529" y="15"/>
                    </a:cubicBezTo>
                    <a:cubicBezTo>
                      <a:pt x="978" y="366"/>
                      <a:pt x="401" y="767"/>
                      <a:pt x="75" y="1344"/>
                    </a:cubicBezTo>
                    <a:cubicBezTo>
                      <a:pt x="1" y="1474"/>
                      <a:pt x="121" y="1633"/>
                      <a:pt x="249" y="1633"/>
                    </a:cubicBezTo>
                    <a:cubicBezTo>
                      <a:pt x="293" y="1633"/>
                      <a:pt x="338" y="1614"/>
                      <a:pt x="376" y="1569"/>
                    </a:cubicBezTo>
                    <a:cubicBezTo>
                      <a:pt x="777" y="1093"/>
                      <a:pt x="1153" y="617"/>
                      <a:pt x="1654" y="266"/>
                    </a:cubicBezTo>
                    <a:cubicBezTo>
                      <a:pt x="1784" y="179"/>
                      <a:pt x="1709" y="0"/>
                      <a:pt x="15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8"/>
              <p:cNvSpPr/>
              <p:nvPr/>
            </p:nvSpPr>
            <p:spPr>
              <a:xfrm>
                <a:off x="4228566" y="4171297"/>
                <a:ext cx="12988" cy="111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229" extrusionOk="0">
                    <a:moveTo>
                      <a:pt x="1237" y="1"/>
                    </a:moveTo>
                    <a:cubicBezTo>
                      <a:pt x="1203" y="1"/>
                      <a:pt x="1169" y="13"/>
                      <a:pt x="1138" y="44"/>
                    </a:cubicBezTo>
                    <a:cubicBezTo>
                      <a:pt x="812" y="319"/>
                      <a:pt x="461" y="595"/>
                      <a:pt x="136" y="921"/>
                    </a:cubicBezTo>
                    <a:cubicBezTo>
                      <a:pt x="0" y="1037"/>
                      <a:pt x="134" y="1228"/>
                      <a:pt x="283" y="1228"/>
                    </a:cubicBezTo>
                    <a:cubicBezTo>
                      <a:pt x="326" y="1228"/>
                      <a:pt x="371" y="1212"/>
                      <a:pt x="411" y="1172"/>
                    </a:cubicBezTo>
                    <a:cubicBezTo>
                      <a:pt x="737" y="871"/>
                      <a:pt x="1013" y="545"/>
                      <a:pt x="1339" y="219"/>
                    </a:cubicBezTo>
                    <a:cubicBezTo>
                      <a:pt x="1434" y="124"/>
                      <a:pt x="1342" y="1"/>
                      <a:pt x="12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8"/>
              <p:cNvSpPr/>
              <p:nvPr/>
            </p:nvSpPr>
            <p:spPr>
              <a:xfrm>
                <a:off x="4193387" y="4189720"/>
                <a:ext cx="13686" cy="12318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60" extrusionOk="0">
                    <a:moveTo>
                      <a:pt x="1303" y="0"/>
                    </a:moveTo>
                    <a:cubicBezTo>
                      <a:pt x="1272" y="0"/>
                      <a:pt x="1241" y="12"/>
                      <a:pt x="1213" y="40"/>
                    </a:cubicBezTo>
                    <a:cubicBezTo>
                      <a:pt x="862" y="366"/>
                      <a:pt x="486" y="666"/>
                      <a:pt x="135" y="1017"/>
                    </a:cubicBezTo>
                    <a:cubicBezTo>
                      <a:pt x="1" y="1152"/>
                      <a:pt x="131" y="1359"/>
                      <a:pt x="289" y="1359"/>
                    </a:cubicBezTo>
                    <a:cubicBezTo>
                      <a:pt x="338" y="1359"/>
                      <a:pt x="389" y="1340"/>
                      <a:pt x="436" y="1293"/>
                    </a:cubicBezTo>
                    <a:cubicBezTo>
                      <a:pt x="761" y="967"/>
                      <a:pt x="1062" y="591"/>
                      <a:pt x="1413" y="240"/>
                    </a:cubicBezTo>
                    <a:cubicBezTo>
                      <a:pt x="1510" y="143"/>
                      <a:pt x="1411" y="0"/>
                      <a:pt x="13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8"/>
              <p:cNvSpPr/>
              <p:nvPr/>
            </p:nvSpPr>
            <p:spPr>
              <a:xfrm>
                <a:off x="4191584" y="4057815"/>
                <a:ext cx="971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910" extrusionOk="0">
                    <a:moveTo>
                      <a:pt x="917" y="0"/>
                    </a:moveTo>
                    <a:cubicBezTo>
                      <a:pt x="886" y="0"/>
                      <a:pt x="857" y="13"/>
                      <a:pt x="835" y="41"/>
                    </a:cubicBezTo>
                    <a:cubicBezTo>
                      <a:pt x="559" y="618"/>
                      <a:pt x="259" y="1169"/>
                      <a:pt x="33" y="1746"/>
                    </a:cubicBezTo>
                    <a:cubicBezTo>
                      <a:pt x="1" y="1843"/>
                      <a:pt x="74" y="1909"/>
                      <a:pt x="149" y="1909"/>
                    </a:cubicBezTo>
                    <a:cubicBezTo>
                      <a:pt x="191" y="1909"/>
                      <a:pt x="232" y="1890"/>
                      <a:pt x="259" y="1846"/>
                    </a:cubicBezTo>
                    <a:cubicBezTo>
                      <a:pt x="559" y="1320"/>
                      <a:pt x="785" y="718"/>
                      <a:pt x="1036" y="167"/>
                    </a:cubicBezTo>
                    <a:cubicBezTo>
                      <a:pt x="1071" y="77"/>
                      <a:pt x="992" y="0"/>
                      <a:pt x="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8"/>
              <p:cNvSpPr/>
              <p:nvPr/>
            </p:nvSpPr>
            <p:spPr>
              <a:xfrm>
                <a:off x="4214844" y="4062978"/>
                <a:ext cx="5688" cy="1086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199" extrusionOk="0">
                    <a:moveTo>
                      <a:pt x="511" y="0"/>
                    </a:moveTo>
                    <a:cubicBezTo>
                      <a:pt x="471" y="0"/>
                      <a:pt x="433" y="22"/>
                      <a:pt x="423" y="73"/>
                    </a:cubicBezTo>
                    <a:cubicBezTo>
                      <a:pt x="297" y="399"/>
                      <a:pt x="172" y="699"/>
                      <a:pt x="47" y="1000"/>
                    </a:cubicBezTo>
                    <a:cubicBezTo>
                      <a:pt x="1" y="1123"/>
                      <a:pt x="105" y="1199"/>
                      <a:pt x="204" y="1199"/>
                    </a:cubicBezTo>
                    <a:cubicBezTo>
                      <a:pt x="267" y="1199"/>
                      <a:pt x="328" y="1168"/>
                      <a:pt x="347" y="1100"/>
                    </a:cubicBezTo>
                    <a:cubicBezTo>
                      <a:pt x="423" y="775"/>
                      <a:pt x="523" y="449"/>
                      <a:pt x="598" y="123"/>
                    </a:cubicBezTo>
                    <a:cubicBezTo>
                      <a:pt x="628" y="48"/>
                      <a:pt x="569" y="0"/>
                      <a:pt x="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8"/>
              <p:cNvSpPr/>
              <p:nvPr/>
            </p:nvSpPr>
            <p:spPr>
              <a:xfrm>
                <a:off x="4168950" y="4093620"/>
                <a:ext cx="3188" cy="1325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463" extrusionOk="0">
                    <a:moveTo>
                      <a:pt x="218" y="1"/>
                    </a:moveTo>
                    <a:cubicBezTo>
                      <a:pt x="175" y="1"/>
                      <a:pt x="136" y="23"/>
                      <a:pt x="126" y="73"/>
                    </a:cubicBezTo>
                    <a:cubicBezTo>
                      <a:pt x="76" y="499"/>
                      <a:pt x="1" y="926"/>
                      <a:pt x="1" y="1327"/>
                    </a:cubicBezTo>
                    <a:cubicBezTo>
                      <a:pt x="1" y="1410"/>
                      <a:pt x="78" y="1463"/>
                      <a:pt x="156" y="1463"/>
                    </a:cubicBezTo>
                    <a:cubicBezTo>
                      <a:pt x="218" y="1463"/>
                      <a:pt x="279" y="1429"/>
                      <a:pt x="302" y="1352"/>
                    </a:cubicBezTo>
                    <a:cubicBezTo>
                      <a:pt x="352" y="951"/>
                      <a:pt x="352" y="525"/>
                      <a:pt x="352" y="124"/>
                    </a:cubicBezTo>
                    <a:cubicBezTo>
                      <a:pt x="352" y="49"/>
                      <a:pt x="28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8"/>
              <p:cNvSpPr/>
              <p:nvPr/>
            </p:nvSpPr>
            <p:spPr>
              <a:xfrm>
                <a:off x="4188912" y="4102432"/>
                <a:ext cx="10498" cy="14936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649" extrusionOk="0">
                    <a:moveTo>
                      <a:pt x="984" y="1"/>
                    </a:moveTo>
                    <a:cubicBezTo>
                      <a:pt x="947" y="1"/>
                      <a:pt x="909" y="16"/>
                      <a:pt x="880" y="53"/>
                    </a:cubicBezTo>
                    <a:cubicBezTo>
                      <a:pt x="604" y="504"/>
                      <a:pt x="303" y="955"/>
                      <a:pt x="52" y="1431"/>
                    </a:cubicBezTo>
                    <a:cubicBezTo>
                      <a:pt x="1" y="1552"/>
                      <a:pt x="91" y="1649"/>
                      <a:pt x="185" y="1649"/>
                    </a:cubicBezTo>
                    <a:cubicBezTo>
                      <a:pt x="228" y="1649"/>
                      <a:pt x="272" y="1629"/>
                      <a:pt x="303" y="1582"/>
                    </a:cubicBezTo>
                    <a:cubicBezTo>
                      <a:pt x="604" y="1130"/>
                      <a:pt x="829" y="654"/>
                      <a:pt x="1105" y="178"/>
                    </a:cubicBezTo>
                    <a:cubicBezTo>
                      <a:pt x="1158" y="89"/>
                      <a:pt x="1074" y="1"/>
                      <a:pt x="9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8"/>
              <p:cNvSpPr/>
              <p:nvPr/>
            </p:nvSpPr>
            <p:spPr>
              <a:xfrm>
                <a:off x="4158388" y="4140392"/>
                <a:ext cx="8152" cy="18541"/>
              </a:xfrm>
              <a:custGeom>
                <a:avLst/>
                <a:gdLst/>
                <a:ahLst/>
                <a:cxnLst/>
                <a:rect l="l" t="t" r="r" b="b"/>
                <a:pathLst>
                  <a:path w="900" h="2047" extrusionOk="0">
                    <a:moveTo>
                      <a:pt x="748" y="1"/>
                    </a:moveTo>
                    <a:cubicBezTo>
                      <a:pt x="714" y="1"/>
                      <a:pt x="682" y="15"/>
                      <a:pt x="666" y="47"/>
                    </a:cubicBezTo>
                    <a:cubicBezTo>
                      <a:pt x="340" y="624"/>
                      <a:pt x="64" y="1250"/>
                      <a:pt x="14" y="1902"/>
                    </a:cubicBezTo>
                    <a:cubicBezTo>
                      <a:pt x="1" y="1996"/>
                      <a:pt x="73" y="2047"/>
                      <a:pt x="152" y="2047"/>
                    </a:cubicBezTo>
                    <a:cubicBezTo>
                      <a:pt x="219" y="2047"/>
                      <a:pt x="291" y="2008"/>
                      <a:pt x="315" y="1927"/>
                    </a:cubicBezTo>
                    <a:cubicBezTo>
                      <a:pt x="490" y="1325"/>
                      <a:pt x="615" y="724"/>
                      <a:pt x="866" y="148"/>
                    </a:cubicBezTo>
                    <a:cubicBezTo>
                      <a:pt x="900" y="63"/>
                      <a:pt x="819" y="1"/>
                      <a:pt x="7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8"/>
              <p:cNvSpPr/>
              <p:nvPr/>
            </p:nvSpPr>
            <p:spPr>
              <a:xfrm>
                <a:off x="4167817" y="4152611"/>
                <a:ext cx="7011" cy="12943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429" extrusionOk="0">
                    <a:moveTo>
                      <a:pt x="583" y="0"/>
                    </a:moveTo>
                    <a:cubicBezTo>
                      <a:pt x="545" y="0"/>
                      <a:pt x="505" y="16"/>
                      <a:pt x="477" y="52"/>
                    </a:cubicBezTo>
                    <a:cubicBezTo>
                      <a:pt x="226" y="428"/>
                      <a:pt x="26" y="854"/>
                      <a:pt x="1" y="1280"/>
                    </a:cubicBezTo>
                    <a:cubicBezTo>
                      <a:pt x="1" y="1378"/>
                      <a:pt x="78" y="1429"/>
                      <a:pt x="156" y="1429"/>
                    </a:cubicBezTo>
                    <a:cubicBezTo>
                      <a:pt x="218" y="1429"/>
                      <a:pt x="279" y="1396"/>
                      <a:pt x="301" y="1330"/>
                    </a:cubicBezTo>
                    <a:cubicBezTo>
                      <a:pt x="376" y="929"/>
                      <a:pt x="477" y="553"/>
                      <a:pt x="702" y="202"/>
                    </a:cubicBezTo>
                    <a:cubicBezTo>
                      <a:pt x="774" y="95"/>
                      <a:pt x="680" y="0"/>
                      <a:pt x="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4" name="Google Shape;2324;p48"/>
            <p:cNvSpPr/>
            <p:nvPr/>
          </p:nvSpPr>
          <p:spPr>
            <a:xfrm>
              <a:off x="4114016" y="4188488"/>
              <a:ext cx="69471" cy="94180"/>
            </a:xfrm>
            <a:custGeom>
              <a:avLst/>
              <a:gdLst/>
              <a:ahLst/>
              <a:cxnLst/>
              <a:rect l="l" t="t" r="r" b="b"/>
              <a:pathLst>
                <a:path w="7670" h="10398" extrusionOk="0">
                  <a:moveTo>
                    <a:pt x="2682" y="0"/>
                  </a:moveTo>
                  <a:cubicBezTo>
                    <a:pt x="1680" y="1755"/>
                    <a:pt x="903" y="3760"/>
                    <a:pt x="427" y="5715"/>
                  </a:cubicBezTo>
                  <a:cubicBezTo>
                    <a:pt x="176" y="6742"/>
                    <a:pt x="1" y="7820"/>
                    <a:pt x="352" y="8797"/>
                  </a:cubicBezTo>
                  <a:cubicBezTo>
                    <a:pt x="658" y="9674"/>
                    <a:pt x="1483" y="10398"/>
                    <a:pt x="2372" y="10398"/>
                  </a:cubicBezTo>
                  <a:cubicBezTo>
                    <a:pt x="2500" y="10398"/>
                    <a:pt x="2629" y="10383"/>
                    <a:pt x="2758" y="10351"/>
                  </a:cubicBezTo>
                  <a:cubicBezTo>
                    <a:pt x="3384" y="10201"/>
                    <a:pt x="3860" y="9675"/>
                    <a:pt x="4261" y="9173"/>
                  </a:cubicBezTo>
                  <a:cubicBezTo>
                    <a:pt x="5790" y="7269"/>
                    <a:pt x="6918" y="5038"/>
                    <a:pt x="7570" y="2657"/>
                  </a:cubicBezTo>
                  <a:cubicBezTo>
                    <a:pt x="7620" y="2457"/>
                    <a:pt x="7670" y="2231"/>
                    <a:pt x="7545" y="2056"/>
                  </a:cubicBezTo>
                  <a:cubicBezTo>
                    <a:pt x="7469" y="1930"/>
                    <a:pt x="7319" y="1855"/>
                    <a:pt x="7169" y="1805"/>
                  </a:cubicBezTo>
                  <a:cubicBezTo>
                    <a:pt x="5665" y="1203"/>
                    <a:pt x="4186" y="602"/>
                    <a:pt x="2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4123780" y="4208034"/>
              <a:ext cx="25433" cy="56981"/>
            </a:xfrm>
            <a:custGeom>
              <a:avLst/>
              <a:gdLst/>
              <a:ahLst/>
              <a:cxnLst/>
              <a:rect l="l" t="t" r="r" b="b"/>
              <a:pathLst>
                <a:path w="2808" h="6291" extrusionOk="0">
                  <a:moveTo>
                    <a:pt x="1712" y="0"/>
                  </a:moveTo>
                  <a:cubicBezTo>
                    <a:pt x="1675" y="0"/>
                    <a:pt x="1639" y="7"/>
                    <a:pt x="1604" y="23"/>
                  </a:cubicBezTo>
                  <a:cubicBezTo>
                    <a:pt x="777" y="1602"/>
                    <a:pt x="0" y="3206"/>
                    <a:pt x="226" y="4985"/>
                  </a:cubicBezTo>
                  <a:cubicBezTo>
                    <a:pt x="276" y="5286"/>
                    <a:pt x="351" y="5612"/>
                    <a:pt x="552" y="5888"/>
                  </a:cubicBezTo>
                  <a:cubicBezTo>
                    <a:pt x="716" y="6122"/>
                    <a:pt x="1012" y="6291"/>
                    <a:pt x="1316" y="6291"/>
                  </a:cubicBezTo>
                  <a:cubicBezTo>
                    <a:pt x="1337" y="6291"/>
                    <a:pt x="1358" y="6290"/>
                    <a:pt x="1379" y="6289"/>
                  </a:cubicBezTo>
                  <a:cubicBezTo>
                    <a:pt x="1805" y="6213"/>
                    <a:pt x="2081" y="5812"/>
                    <a:pt x="2281" y="5436"/>
                  </a:cubicBezTo>
                  <a:cubicBezTo>
                    <a:pt x="2456" y="5111"/>
                    <a:pt x="2607" y="4760"/>
                    <a:pt x="2657" y="4409"/>
                  </a:cubicBezTo>
                  <a:cubicBezTo>
                    <a:pt x="2807" y="3306"/>
                    <a:pt x="1905" y="2279"/>
                    <a:pt x="2055" y="1201"/>
                  </a:cubicBezTo>
                  <a:cubicBezTo>
                    <a:pt x="2106" y="925"/>
                    <a:pt x="2181" y="675"/>
                    <a:pt x="2156" y="424"/>
                  </a:cubicBezTo>
                  <a:cubicBezTo>
                    <a:pt x="2113" y="212"/>
                    <a:pt x="1910" y="0"/>
                    <a:pt x="1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48"/>
          <p:cNvGrpSpPr/>
          <p:nvPr/>
        </p:nvGrpSpPr>
        <p:grpSpPr>
          <a:xfrm>
            <a:off x="8197263" y="870924"/>
            <a:ext cx="656201" cy="775759"/>
            <a:chOff x="4377350" y="3576850"/>
            <a:chExt cx="1070125" cy="1265100"/>
          </a:xfrm>
        </p:grpSpPr>
        <p:sp>
          <p:nvSpPr>
            <p:cNvPr id="2327" name="Google Shape;2327;p48"/>
            <p:cNvSpPr/>
            <p:nvPr/>
          </p:nvSpPr>
          <p:spPr>
            <a:xfrm>
              <a:off x="4570325" y="3718650"/>
              <a:ext cx="877150" cy="1021050"/>
            </a:xfrm>
            <a:custGeom>
              <a:avLst/>
              <a:gdLst/>
              <a:ahLst/>
              <a:cxnLst/>
              <a:rect l="l" t="t" r="r" b="b"/>
              <a:pathLst>
                <a:path w="35086" h="40842" extrusionOk="0">
                  <a:moveTo>
                    <a:pt x="10809" y="1"/>
                  </a:moveTo>
                  <a:cubicBezTo>
                    <a:pt x="10782" y="1"/>
                    <a:pt x="10755" y="2"/>
                    <a:pt x="10728" y="3"/>
                  </a:cubicBezTo>
                  <a:cubicBezTo>
                    <a:pt x="8848" y="103"/>
                    <a:pt x="6091" y="2083"/>
                    <a:pt x="3560" y="6269"/>
                  </a:cubicBezTo>
                  <a:cubicBezTo>
                    <a:pt x="1304" y="14138"/>
                    <a:pt x="1" y="24188"/>
                    <a:pt x="1605" y="30128"/>
                  </a:cubicBezTo>
                  <a:lnTo>
                    <a:pt x="6768" y="35767"/>
                  </a:lnTo>
                  <a:cubicBezTo>
                    <a:pt x="7442" y="35381"/>
                    <a:pt x="8160" y="35216"/>
                    <a:pt x="8914" y="35216"/>
                  </a:cubicBezTo>
                  <a:cubicBezTo>
                    <a:pt x="13315" y="35216"/>
                    <a:pt x="18948" y="40842"/>
                    <a:pt x="24411" y="40842"/>
                  </a:cubicBezTo>
                  <a:cubicBezTo>
                    <a:pt x="26078" y="40842"/>
                    <a:pt x="27729" y="40318"/>
                    <a:pt x="29324" y="38950"/>
                  </a:cubicBezTo>
                  <a:cubicBezTo>
                    <a:pt x="31705" y="36895"/>
                    <a:pt x="23585" y="32584"/>
                    <a:pt x="31780" y="30479"/>
                  </a:cubicBezTo>
                  <a:cubicBezTo>
                    <a:pt x="35085" y="29623"/>
                    <a:pt x="34623" y="23759"/>
                    <a:pt x="28511" y="23759"/>
                  </a:cubicBezTo>
                  <a:cubicBezTo>
                    <a:pt x="28180" y="23759"/>
                    <a:pt x="27833" y="23776"/>
                    <a:pt x="27470" y="23812"/>
                  </a:cubicBezTo>
                  <a:cubicBezTo>
                    <a:pt x="27770" y="21632"/>
                    <a:pt x="27294" y="20680"/>
                    <a:pt x="25690" y="19101"/>
                  </a:cubicBezTo>
                  <a:cubicBezTo>
                    <a:pt x="24111" y="17522"/>
                    <a:pt x="24963" y="14990"/>
                    <a:pt x="23334" y="12509"/>
                  </a:cubicBezTo>
                  <a:cubicBezTo>
                    <a:pt x="21705" y="10053"/>
                    <a:pt x="17620" y="9376"/>
                    <a:pt x="15590" y="7572"/>
                  </a:cubicBezTo>
                  <a:cubicBezTo>
                    <a:pt x="13581" y="5811"/>
                    <a:pt x="13364" y="1"/>
                    <a:pt x="10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4652400" y="3833350"/>
              <a:ext cx="359050" cy="552225"/>
            </a:xfrm>
            <a:custGeom>
              <a:avLst/>
              <a:gdLst/>
              <a:ahLst/>
              <a:cxnLst/>
              <a:rect l="l" t="t" r="r" b="b"/>
              <a:pathLst>
                <a:path w="14362" h="22089" extrusionOk="0">
                  <a:moveTo>
                    <a:pt x="7224" y="0"/>
                  </a:moveTo>
                  <a:cubicBezTo>
                    <a:pt x="5641" y="0"/>
                    <a:pt x="4830" y="1674"/>
                    <a:pt x="4287" y="2909"/>
                  </a:cubicBezTo>
                  <a:cubicBezTo>
                    <a:pt x="3409" y="4989"/>
                    <a:pt x="2908" y="7219"/>
                    <a:pt x="2382" y="9400"/>
                  </a:cubicBezTo>
                  <a:cubicBezTo>
                    <a:pt x="1" y="19074"/>
                    <a:pt x="753" y="21280"/>
                    <a:pt x="778" y="21480"/>
                  </a:cubicBezTo>
                  <a:cubicBezTo>
                    <a:pt x="842" y="21901"/>
                    <a:pt x="1158" y="22088"/>
                    <a:pt x="1494" y="22088"/>
                  </a:cubicBezTo>
                  <a:cubicBezTo>
                    <a:pt x="1818" y="22088"/>
                    <a:pt x="2159" y="21913"/>
                    <a:pt x="2307" y="21605"/>
                  </a:cubicBezTo>
                  <a:cubicBezTo>
                    <a:pt x="4562" y="18823"/>
                    <a:pt x="6668" y="15891"/>
                    <a:pt x="9374" y="13535"/>
                  </a:cubicBezTo>
                  <a:cubicBezTo>
                    <a:pt x="10502" y="12533"/>
                    <a:pt x="14362" y="8999"/>
                    <a:pt x="11505" y="7671"/>
                  </a:cubicBezTo>
                  <a:cubicBezTo>
                    <a:pt x="11229" y="7539"/>
                    <a:pt x="10945" y="7481"/>
                    <a:pt x="10657" y="7481"/>
                  </a:cubicBezTo>
                  <a:cubicBezTo>
                    <a:pt x="8854" y="7481"/>
                    <a:pt x="6903" y="9793"/>
                    <a:pt x="5866" y="11154"/>
                  </a:cubicBezTo>
                  <a:cubicBezTo>
                    <a:pt x="6267" y="10177"/>
                    <a:pt x="6668" y="9224"/>
                    <a:pt x="7069" y="8247"/>
                  </a:cubicBezTo>
                  <a:cubicBezTo>
                    <a:pt x="7720" y="6718"/>
                    <a:pt x="11379" y="177"/>
                    <a:pt x="7294" y="1"/>
                  </a:cubicBezTo>
                  <a:cubicBezTo>
                    <a:pt x="7271" y="1"/>
                    <a:pt x="7247" y="0"/>
                    <a:pt x="7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4718200" y="4162075"/>
              <a:ext cx="488750" cy="286775"/>
            </a:xfrm>
            <a:custGeom>
              <a:avLst/>
              <a:gdLst/>
              <a:ahLst/>
              <a:cxnLst/>
              <a:rect l="l" t="t" r="r" b="b"/>
              <a:pathLst>
                <a:path w="19550" h="11471" extrusionOk="0">
                  <a:moveTo>
                    <a:pt x="11786" y="0"/>
                  </a:moveTo>
                  <a:cubicBezTo>
                    <a:pt x="10189" y="0"/>
                    <a:pt x="8233" y="1838"/>
                    <a:pt x="7244" y="2642"/>
                  </a:cubicBezTo>
                  <a:cubicBezTo>
                    <a:pt x="7219" y="2667"/>
                    <a:pt x="1" y="8732"/>
                    <a:pt x="1103" y="11088"/>
                  </a:cubicBezTo>
                  <a:cubicBezTo>
                    <a:pt x="1204" y="11314"/>
                    <a:pt x="1454" y="11439"/>
                    <a:pt x="1705" y="11464"/>
                  </a:cubicBezTo>
                  <a:cubicBezTo>
                    <a:pt x="1758" y="11468"/>
                    <a:pt x="1810" y="11470"/>
                    <a:pt x="1863" y="11470"/>
                  </a:cubicBezTo>
                  <a:cubicBezTo>
                    <a:pt x="3339" y="11470"/>
                    <a:pt x="4848" y="9812"/>
                    <a:pt x="8647" y="8481"/>
                  </a:cubicBezTo>
                  <a:cubicBezTo>
                    <a:pt x="11554" y="7433"/>
                    <a:pt x="13513" y="7307"/>
                    <a:pt x="14918" y="7307"/>
                  </a:cubicBezTo>
                  <a:cubicBezTo>
                    <a:pt x="15361" y="7307"/>
                    <a:pt x="15750" y="7319"/>
                    <a:pt x="16095" y="7319"/>
                  </a:cubicBezTo>
                  <a:cubicBezTo>
                    <a:pt x="17063" y="7319"/>
                    <a:pt x="17698" y="7221"/>
                    <a:pt x="18271" y="6476"/>
                  </a:cubicBezTo>
                  <a:cubicBezTo>
                    <a:pt x="19550" y="4847"/>
                    <a:pt x="17695" y="3143"/>
                    <a:pt x="16116" y="2867"/>
                  </a:cubicBezTo>
                  <a:cubicBezTo>
                    <a:pt x="15856" y="2822"/>
                    <a:pt x="15593" y="2801"/>
                    <a:pt x="15327" y="2801"/>
                  </a:cubicBezTo>
                  <a:cubicBezTo>
                    <a:pt x="14281" y="2801"/>
                    <a:pt x="13195" y="3125"/>
                    <a:pt x="12156" y="3544"/>
                  </a:cubicBezTo>
                  <a:cubicBezTo>
                    <a:pt x="13184" y="2592"/>
                    <a:pt x="14161" y="1213"/>
                    <a:pt x="12757" y="286"/>
                  </a:cubicBezTo>
                  <a:cubicBezTo>
                    <a:pt x="12459" y="86"/>
                    <a:pt x="12131" y="0"/>
                    <a:pt x="1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4796525" y="4381725"/>
              <a:ext cx="439225" cy="240050"/>
            </a:xfrm>
            <a:custGeom>
              <a:avLst/>
              <a:gdLst/>
              <a:ahLst/>
              <a:cxnLst/>
              <a:rect l="l" t="t" r="r" b="b"/>
              <a:pathLst>
                <a:path w="17569" h="9602" extrusionOk="0">
                  <a:moveTo>
                    <a:pt x="13369" y="0"/>
                  </a:moveTo>
                  <a:cubicBezTo>
                    <a:pt x="9588" y="0"/>
                    <a:pt x="4177" y="1476"/>
                    <a:pt x="1554" y="3229"/>
                  </a:cubicBezTo>
                  <a:cubicBezTo>
                    <a:pt x="351" y="4006"/>
                    <a:pt x="0" y="5059"/>
                    <a:pt x="226" y="5234"/>
                  </a:cubicBezTo>
                  <a:cubicBezTo>
                    <a:pt x="401" y="6011"/>
                    <a:pt x="4462" y="6287"/>
                    <a:pt x="8722" y="8944"/>
                  </a:cubicBezTo>
                  <a:cubicBezTo>
                    <a:pt x="9246" y="9270"/>
                    <a:pt x="10328" y="9601"/>
                    <a:pt x="11285" y="9601"/>
                  </a:cubicBezTo>
                  <a:cubicBezTo>
                    <a:pt x="12388" y="9601"/>
                    <a:pt x="13326" y="9161"/>
                    <a:pt x="13058" y="7766"/>
                  </a:cubicBezTo>
                  <a:cubicBezTo>
                    <a:pt x="12782" y="6337"/>
                    <a:pt x="10477" y="5385"/>
                    <a:pt x="8848" y="4909"/>
                  </a:cubicBezTo>
                  <a:cubicBezTo>
                    <a:pt x="9382" y="4909"/>
                    <a:pt x="9906" y="4897"/>
                    <a:pt x="10433" y="4897"/>
                  </a:cubicBezTo>
                  <a:cubicBezTo>
                    <a:pt x="10697" y="4897"/>
                    <a:pt x="10961" y="4900"/>
                    <a:pt x="11229" y="4909"/>
                  </a:cubicBezTo>
                  <a:cubicBezTo>
                    <a:pt x="11601" y="4924"/>
                    <a:pt x="12086" y="4947"/>
                    <a:pt x="12620" y="4947"/>
                  </a:cubicBezTo>
                  <a:cubicBezTo>
                    <a:pt x="14712" y="4947"/>
                    <a:pt x="17569" y="4586"/>
                    <a:pt x="17469" y="1951"/>
                  </a:cubicBezTo>
                  <a:cubicBezTo>
                    <a:pt x="17402" y="558"/>
                    <a:pt x="15693" y="0"/>
                    <a:pt x="13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4659300" y="3576850"/>
              <a:ext cx="661050" cy="737125"/>
            </a:xfrm>
            <a:custGeom>
              <a:avLst/>
              <a:gdLst/>
              <a:ahLst/>
              <a:cxnLst/>
              <a:rect l="l" t="t" r="r" b="b"/>
              <a:pathLst>
                <a:path w="26442" h="29485" extrusionOk="0">
                  <a:moveTo>
                    <a:pt x="7290" y="0"/>
                  </a:moveTo>
                  <a:cubicBezTo>
                    <a:pt x="6450" y="0"/>
                    <a:pt x="5612" y="377"/>
                    <a:pt x="4813" y="1189"/>
                  </a:cubicBezTo>
                  <a:cubicBezTo>
                    <a:pt x="3184" y="2868"/>
                    <a:pt x="1404" y="6978"/>
                    <a:pt x="1" y="11941"/>
                  </a:cubicBezTo>
                  <a:cubicBezTo>
                    <a:pt x="2532" y="7755"/>
                    <a:pt x="5289" y="5775"/>
                    <a:pt x="7169" y="5675"/>
                  </a:cubicBezTo>
                  <a:cubicBezTo>
                    <a:pt x="7196" y="5674"/>
                    <a:pt x="7223" y="5673"/>
                    <a:pt x="7250" y="5673"/>
                  </a:cubicBezTo>
                  <a:cubicBezTo>
                    <a:pt x="9805" y="5673"/>
                    <a:pt x="10022" y="11483"/>
                    <a:pt x="12031" y="13244"/>
                  </a:cubicBezTo>
                  <a:cubicBezTo>
                    <a:pt x="14061" y="15048"/>
                    <a:pt x="18146" y="15725"/>
                    <a:pt x="19775" y="18181"/>
                  </a:cubicBezTo>
                  <a:cubicBezTo>
                    <a:pt x="21404" y="20662"/>
                    <a:pt x="20552" y="23194"/>
                    <a:pt x="22131" y="24773"/>
                  </a:cubicBezTo>
                  <a:cubicBezTo>
                    <a:pt x="23735" y="26352"/>
                    <a:pt x="24211" y="27304"/>
                    <a:pt x="23911" y="29484"/>
                  </a:cubicBezTo>
                  <a:cubicBezTo>
                    <a:pt x="25790" y="27530"/>
                    <a:pt x="26442" y="25374"/>
                    <a:pt x="24487" y="23469"/>
                  </a:cubicBezTo>
                  <a:cubicBezTo>
                    <a:pt x="21078" y="20111"/>
                    <a:pt x="24913" y="18156"/>
                    <a:pt x="22557" y="15850"/>
                  </a:cubicBezTo>
                  <a:cubicBezTo>
                    <a:pt x="22557" y="15850"/>
                    <a:pt x="22557" y="15850"/>
                    <a:pt x="22557" y="15825"/>
                  </a:cubicBezTo>
                  <a:cubicBezTo>
                    <a:pt x="20276" y="13620"/>
                    <a:pt x="16768" y="13845"/>
                    <a:pt x="14512" y="11640"/>
                  </a:cubicBezTo>
                  <a:cubicBezTo>
                    <a:pt x="11705" y="8908"/>
                    <a:pt x="12958" y="4146"/>
                    <a:pt x="10176" y="1439"/>
                  </a:cubicBezTo>
                  <a:cubicBezTo>
                    <a:pt x="9247" y="510"/>
                    <a:pt x="8266" y="0"/>
                    <a:pt x="7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4377350" y="4184075"/>
              <a:ext cx="537000" cy="657875"/>
            </a:xfrm>
            <a:custGeom>
              <a:avLst/>
              <a:gdLst/>
              <a:ahLst/>
              <a:cxnLst/>
              <a:rect l="l" t="t" r="r" b="b"/>
              <a:pathLst>
                <a:path w="21480" h="26315" extrusionOk="0">
                  <a:moveTo>
                    <a:pt x="6688" y="1"/>
                  </a:moveTo>
                  <a:cubicBezTo>
                    <a:pt x="6657" y="1"/>
                    <a:pt x="6625" y="3"/>
                    <a:pt x="6592" y="7"/>
                  </a:cubicBezTo>
                  <a:cubicBezTo>
                    <a:pt x="4261" y="308"/>
                    <a:pt x="5163" y="3742"/>
                    <a:pt x="5639" y="5346"/>
                  </a:cubicBezTo>
                  <a:cubicBezTo>
                    <a:pt x="5539" y="5371"/>
                    <a:pt x="5439" y="5396"/>
                    <a:pt x="5364" y="5421"/>
                  </a:cubicBezTo>
                  <a:cubicBezTo>
                    <a:pt x="4637" y="4469"/>
                    <a:pt x="3885" y="3642"/>
                    <a:pt x="2983" y="2840"/>
                  </a:cubicBezTo>
                  <a:cubicBezTo>
                    <a:pt x="2481" y="2396"/>
                    <a:pt x="1875" y="1922"/>
                    <a:pt x="1223" y="1922"/>
                  </a:cubicBezTo>
                  <a:cubicBezTo>
                    <a:pt x="1028" y="1922"/>
                    <a:pt x="829" y="1965"/>
                    <a:pt x="627" y="2063"/>
                  </a:cubicBezTo>
                  <a:cubicBezTo>
                    <a:pt x="0" y="2363"/>
                    <a:pt x="0" y="3316"/>
                    <a:pt x="727" y="3491"/>
                  </a:cubicBezTo>
                  <a:cubicBezTo>
                    <a:pt x="783" y="3504"/>
                    <a:pt x="836" y="3511"/>
                    <a:pt x="888" y="3511"/>
                  </a:cubicBezTo>
                  <a:cubicBezTo>
                    <a:pt x="1322" y="3511"/>
                    <a:pt x="1586" y="3062"/>
                    <a:pt x="1429" y="2614"/>
                  </a:cubicBezTo>
                  <a:lnTo>
                    <a:pt x="1429" y="2614"/>
                  </a:lnTo>
                  <a:cubicBezTo>
                    <a:pt x="1604" y="2689"/>
                    <a:pt x="1805" y="2739"/>
                    <a:pt x="1955" y="2815"/>
                  </a:cubicBezTo>
                  <a:cubicBezTo>
                    <a:pt x="2131" y="2890"/>
                    <a:pt x="2256" y="3015"/>
                    <a:pt x="2406" y="3115"/>
                  </a:cubicBezTo>
                  <a:cubicBezTo>
                    <a:pt x="2832" y="3441"/>
                    <a:pt x="3233" y="3817"/>
                    <a:pt x="3609" y="4193"/>
                  </a:cubicBezTo>
                  <a:cubicBezTo>
                    <a:pt x="4086" y="4669"/>
                    <a:pt x="4537" y="5145"/>
                    <a:pt x="4963" y="5672"/>
                  </a:cubicBezTo>
                  <a:cubicBezTo>
                    <a:pt x="4637" y="5772"/>
                    <a:pt x="4211" y="6749"/>
                    <a:pt x="4211" y="6900"/>
                  </a:cubicBezTo>
                  <a:cubicBezTo>
                    <a:pt x="4236" y="8228"/>
                    <a:pt x="4888" y="8880"/>
                    <a:pt x="6066" y="9105"/>
                  </a:cubicBezTo>
                  <a:cubicBezTo>
                    <a:pt x="5238" y="12013"/>
                    <a:pt x="7093" y="13717"/>
                    <a:pt x="9173" y="15471"/>
                  </a:cubicBezTo>
                  <a:cubicBezTo>
                    <a:pt x="9173" y="17576"/>
                    <a:pt x="10226" y="18930"/>
                    <a:pt x="12031" y="20258"/>
                  </a:cubicBezTo>
                  <a:cubicBezTo>
                    <a:pt x="14687" y="22238"/>
                    <a:pt x="17895" y="24394"/>
                    <a:pt x="20853" y="26173"/>
                  </a:cubicBezTo>
                  <a:cubicBezTo>
                    <a:pt x="20970" y="26251"/>
                    <a:pt x="21133" y="26314"/>
                    <a:pt x="21283" y="26314"/>
                  </a:cubicBezTo>
                  <a:cubicBezTo>
                    <a:pt x="21325" y="26314"/>
                    <a:pt x="21366" y="26309"/>
                    <a:pt x="21404" y="26298"/>
                  </a:cubicBezTo>
                  <a:cubicBezTo>
                    <a:pt x="21479" y="26123"/>
                    <a:pt x="21404" y="25872"/>
                    <a:pt x="21329" y="25722"/>
                  </a:cubicBezTo>
                  <a:cubicBezTo>
                    <a:pt x="19800" y="22664"/>
                    <a:pt x="17770" y="19381"/>
                    <a:pt x="16015" y="16649"/>
                  </a:cubicBezTo>
                  <a:cubicBezTo>
                    <a:pt x="14838" y="14820"/>
                    <a:pt x="13910" y="13767"/>
                    <a:pt x="11930" y="13341"/>
                  </a:cubicBezTo>
                  <a:cubicBezTo>
                    <a:pt x="10978" y="11135"/>
                    <a:pt x="10076" y="8855"/>
                    <a:pt x="7544" y="8203"/>
                  </a:cubicBezTo>
                  <a:cubicBezTo>
                    <a:pt x="8046" y="7100"/>
                    <a:pt x="7870" y="6073"/>
                    <a:pt x="6792" y="5471"/>
                  </a:cubicBezTo>
                  <a:cubicBezTo>
                    <a:pt x="6517" y="5321"/>
                    <a:pt x="6291" y="5346"/>
                    <a:pt x="6015" y="5296"/>
                  </a:cubicBezTo>
                  <a:cubicBezTo>
                    <a:pt x="5865" y="4569"/>
                    <a:pt x="5740" y="3817"/>
                    <a:pt x="5690" y="3090"/>
                  </a:cubicBezTo>
                  <a:cubicBezTo>
                    <a:pt x="5665" y="2714"/>
                    <a:pt x="5614" y="2288"/>
                    <a:pt x="5639" y="1962"/>
                  </a:cubicBezTo>
                  <a:cubicBezTo>
                    <a:pt x="5665" y="1637"/>
                    <a:pt x="5740" y="1386"/>
                    <a:pt x="5840" y="1135"/>
                  </a:cubicBezTo>
                  <a:cubicBezTo>
                    <a:pt x="5965" y="860"/>
                    <a:pt x="6066" y="759"/>
                    <a:pt x="6291" y="659"/>
                  </a:cubicBezTo>
                  <a:lnTo>
                    <a:pt x="6291" y="659"/>
                  </a:lnTo>
                  <a:cubicBezTo>
                    <a:pt x="6179" y="1091"/>
                    <a:pt x="6417" y="1438"/>
                    <a:pt x="6765" y="1438"/>
                  </a:cubicBezTo>
                  <a:cubicBezTo>
                    <a:pt x="6882" y="1438"/>
                    <a:pt x="7011" y="1399"/>
                    <a:pt x="7143" y="1311"/>
                  </a:cubicBezTo>
                  <a:cubicBezTo>
                    <a:pt x="7646" y="976"/>
                    <a:pt x="7349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4"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5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109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57" name="Google Shape;2357;p50"/>
          <p:cNvSpPr txBox="1">
            <a:spLocks noGrp="1"/>
          </p:cNvSpPr>
          <p:nvPr>
            <p:ph type="title" idx="2"/>
          </p:nvPr>
        </p:nvSpPr>
        <p:spPr>
          <a:xfrm>
            <a:off x="2084488" y="1394113"/>
            <a:ext cx="35403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8" name="Google Shape;2358;p50"/>
          <p:cNvSpPr txBox="1">
            <a:spLocks noGrp="1"/>
          </p:cNvSpPr>
          <p:nvPr>
            <p:ph type="subTitle" idx="1"/>
          </p:nvPr>
        </p:nvSpPr>
        <p:spPr>
          <a:xfrm>
            <a:off x="2084488" y="1798938"/>
            <a:ext cx="35403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9" name="Google Shape;2359;p50"/>
          <p:cNvSpPr txBox="1">
            <a:spLocks noGrp="1"/>
          </p:cNvSpPr>
          <p:nvPr>
            <p:ph type="title" idx="3"/>
          </p:nvPr>
        </p:nvSpPr>
        <p:spPr>
          <a:xfrm>
            <a:off x="2081038" y="2171563"/>
            <a:ext cx="35403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0" name="Google Shape;2360;p50"/>
          <p:cNvSpPr txBox="1">
            <a:spLocks noGrp="1"/>
          </p:cNvSpPr>
          <p:nvPr>
            <p:ph type="subTitle" idx="4"/>
          </p:nvPr>
        </p:nvSpPr>
        <p:spPr>
          <a:xfrm>
            <a:off x="2081038" y="2576263"/>
            <a:ext cx="35403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1" name="Google Shape;2361;p50"/>
          <p:cNvSpPr txBox="1">
            <a:spLocks noGrp="1"/>
          </p:cNvSpPr>
          <p:nvPr>
            <p:ph type="title" idx="5"/>
          </p:nvPr>
        </p:nvSpPr>
        <p:spPr>
          <a:xfrm>
            <a:off x="2084488" y="2949025"/>
            <a:ext cx="35403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2" name="Google Shape;2362;p50"/>
          <p:cNvSpPr txBox="1">
            <a:spLocks noGrp="1"/>
          </p:cNvSpPr>
          <p:nvPr>
            <p:ph type="subTitle" idx="6"/>
          </p:nvPr>
        </p:nvSpPr>
        <p:spPr>
          <a:xfrm>
            <a:off x="2084488" y="3353725"/>
            <a:ext cx="35403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3" name="Google Shape;2363;p50"/>
          <p:cNvSpPr txBox="1">
            <a:spLocks noGrp="1"/>
          </p:cNvSpPr>
          <p:nvPr>
            <p:ph type="title" idx="7"/>
          </p:nvPr>
        </p:nvSpPr>
        <p:spPr>
          <a:xfrm>
            <a:off x="2081038" y="3726475"/>
            <a:ext cx="35403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4" name="Google Shape;2364;p50"/>
          <p:cNvSpPr txBox="1">
            <a:spLocks noGrp="1"/>
          </p:cNvSpPr>
          <p:nvPr>
            <p:ph type="subTitle" idx="8"/>
          </p:nvPr>
        </p:nvSpPr>
        <p:spPr>
          <a:xfrm>
            <a:off x="2081038" y="4131175"/>
            <a:ext cx="35403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65" name="Google Shape;2365;p50"/>
          <p:cNvGrpSpPr/>
          <p:nvPr/>
        </p:nvGrpSpPr>
        <p:grpSpPr>
          <a:xfrm>
            <a:off x="8590892" y="3136134"/>
            <a:ext cx="347646" cy="354973"/>
            <a:chOff x="7348550" y="1658600"/>
            <a:chExt cx="1664175" cy="1699250"/>
          </a:xfrm>
        </p:grpSpPr>
        <p:sp>
          <p:nvSpPr>
            <p:cNvPr id="2366" name="Google Shape;2366;p50"/>
            <p:cNvSpPr/>
            <p:nvPr/>
          </p:nvSpPr>
          <p:spPr>
            <a:xfrm>
              <a:off x="8057825" y="2298825"/>
              <a:ext cx="609050" cy="520425"/>
            </a:xfrm>
            <a:custGeom>
              <a:avLst/>
              <a:gdLst/>
              <a:ahLst/>
              <a:cxnLst/>
              <a:rect l="l" t="t" r="r" b="b"/>
              <a:pathLst>
                <a:path w="24362" h="20817" extrusionOk="0">
                  <a:moveTo>
                    <a:pt x="14101" y="0"/>
                  </a:moveTo>
                  <a:cubicBezTo>
                    <a:pt x="6615" y="0"/>
                    <a:pt x="0" y="16882"/>
                    <a:pt x="0" y="16882"/>
                  </a:cubicBezTo>
                  <a:cubicBezTo>
                    <a:pt x="1780" y="20441"/>
                    <a:pt x="3860" y="20817"/>
                    <a:pt x="3860" y="20817"/>
                  </a:cubicBezTo>
                  <a:cubicBezTo>
                    <a:pt x="12080" y="17032"/>
                    <a:pt x="24361" y="6305"/>
                    <a:pt x="17394" y="1167"/>
                  </a:cubicBezTo>
                  <a:cubicBezTo>
                    <a:pt x="16290" y="355"/>
                    <a:pt x="15186" y="0"/>
                    <a:pt x="14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0"/>
            <p:cNvSpPr/>
            <p:nvPr/>
          </p:nvSpPr>
          <p:spPr>
            <a:xfrm>
              <a:off x="8171225" y="2496975"/>
              <a:ext cx="663575" cy="381800"/>
            </a:xfrm>
            <a:custGeom>
              <a:avLst/>
              <a:gdLst/>
              <a:ahLst/>
              <a:cxnLst/>
              <a:rect l="l" t="t" r="r" b="b"/>
              <a:pathLst>
                <a:path w="26543" h="15272" extrusionOk="0">
                  <a:moveTo>
                    <a:pt x="17381" y="1"/>
                  </a:moveTo>
                  <a:cubicBezTo>
                    <a:pt x="10306" y="1"/>
                    <a:pt x="1" y="10109"/>
                    <a:pt x="1" y="10109"/>
                  </a:cubicBezTo>
                  <a:cubicBezTo>
                    <a:pt x="176" y="14094"/>
                    <a:pt x="1930" y="15271"/>
                    <a:pt x="1930" y="15271"/>
                  </a:cubicBezTo>
                  <a:cubicBezTo>
                    <a:pt x="10978" y="15196"/>
                    <a:pt x="26542" y="10409"/>
                    <a:pt x="22306" y="2890"/>
                  </a:cubicBezTo>
                  <a:cubicBezTo>
                    <a:pt x="21129" y="811"/>
                    <a:pt x="19384" y="1"/>
                    <a:pt x="17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0"/>
            <p:cNvSpPr/>
            <p:nvPr/>
          </p:nvSpPr>
          <p:spPr>
            <a:xfrm>
              <a:off x="8218850" y="2871850"/>
              <a:ext cx="395375" cy="373475"/>
            </a:xfrm>
            <a:custGeom>
              <a:avLst/>
              <a:gdLst/>
              <a:ahLst/>
              <a:cxnLst/>
              <a:rect l="l" t="t" r="r" b="b"/>
              <a:pathLst>
                <a:path w="15815" h="14939" extrusionOk="0">
                  <a:moveTo>
                    <a:pt x="9374" y="1"/>
                  </a:moveTo>
                  <a:cubicBezTo>
                    <a:pt x="7344" y="3008"/>
                    <a:pt x="4311" y="6617"/>
                    <a:pt x="0" y="9750"/>
                  </a:cubicBezTo>
                  <a:cubicBezTo>
                    <a:pt x="2807" y="11906"/>
                    <a:pt x="5539" y="13610"/>
                    <a:pt x="7995" y="14938"/>
                  </a:cubicBezTo>
                  <a:cubicBezTo>
                    <a:pt x="12231" y="11680"/>
                    <a:pt x="14537" y="7495"/>
                    <a:pt x="15815" y="3911"/>
                  </a:cubicBezTo>
                  <a:cubicBezTo>
                    <a:pt x="13910" y="2983"/>
                    <a:pt x="11705" y="1705"/>
                    <a:pt x="9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0"/>
            <p:cNvSpPr/>
            <p:nvPr/>
          </p:nvSpPr>
          <p:spPr>
            <a:xfrm>
              <a:off x="8609200" y="3027250"/>
              <a:ext cx="295150" cy="330600"/>
            </a:xfrm>
            <a:custGeom>
              <a:avLst/>
              <a:gdLst/>
              <a:ahLst/>
              <a:cxnLst/>
              <a:rect l="l" t="t" r="r" b="b"/>
              <a:pathLst>
                <a:path w="11806" h="13224" extrusionOk="0">
                  <a:moveTo>
                    <a:pt x="6066" y="0"/>
                  </a:moveTo>
                  <a:cubicBezTo>
                    <a:pt x="5364" y="3735"/>
                    <a:pt x="3710" y="8271"/>
                    <a:pt x="0" y="12156"/>
                  </a:cubicBezTo>
                  <a:cubicBezTo>
                    <a:pt x="1604" y="12732"/>
                    <a:pt x="2657" y="12983"/>
                    <a:pt x="2833" y="13033"/>
                  </a:cubicBezTo>
                  <a:cubicBezTo>
                    <a:pt x="3364" y="13162"/>
                    <a:pt x="3895" y="13224"/>
                    <a:pt x="4418" y="13224"/>
                  </a:cubicBezTo>
                  <a:cubicBezTo>
                    <a:pt x="7451" y="13224"/>
                    <a:pt x="10201" y="11149"/>
                    <a:pt x="10928" y="8071"/>
                  </a:cubicBezTo>
                  <a:cubicBezTo>
                    <a:pt x="11805" y="4512"/>
                    <a:pt x="9625" y="903"/>
                    <a:pt x="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0"/>
            <p:cNvSpPr/>
            <p:nvPr/>
          </p:nvSpPr>
          <p:spPr>
            <a:xfrm>
              <a:off x="8418725" y="2969600"/>
              <a:ext cx="342125" cy="361550"/>
            </a:xfrm>
            <a:custGeom>
              <a:avLst/>
              <a:gdLst/>
              <a:ahLst/>
              <a:cxnLst/>
              <a:rect l="l" t="t" r="r" b="b"/>
              <a:pathLst>
                <a:path w="13685" h="14462" extrusionOk="0">
                  <a:moveTo>
                    <a:pt x="7820" y="1"/>
                  </a:moveTo>
                  <a:cubicBezTo>
                    <a:pt x="6542" y="3585"/>
                    <a:pt x="4236" y="7770"/>
                    <a:pt x="0" y="11028"/>
                  </a:cubicBezTo>
                  <a:cubicBezTo>
                    <a:pt x="3108" y="12707"/>
                    <a:pt x="5765" y="13810"/>
                    <a:pt x="7619" y="14462"/>
                  </a:cubicBezTo>
                  <a:cubicBezTo>
                    <a:pt x="11329" y="10577"/>
                    <a:pt x="12983" y="6041"/>
                    <a:pt x="13685" y="2306"/>
                  </a:cubicBezTo>
                  <a:cubicBezTo>
                    <a:pt x="13660" y="2306"/>
                    <a:pt x="13660" y="2281"/>
                    <a:pt x="13635" y="2281"/>
                  </a:cubicBezTo>
                  <a:cubicBezTo>
                    <a:pt x="13359" y="2206"/>
                    <a:pt x="11078" y="1605"/>
                    <a:pt x="7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0"/>
            <p:cNvSpPr/>
            <p:nvPr/>
          </p:nvSpPr>
          <p:spPr>
            <a:xfrm>
              <a:off x="7770850" y="2393750"/>
              <a:ext cx="539500" cy="556450"/>
            </a:xfrm>
            <a:custGeom>
              <a:avLst/>
              <a:gdLst/>
              <a:ahLst/>
              <a:cxnLst/>
              <a:rect l="l" t="t" r="r" b="b"/>
              <a:pathLst>
                <a:path w="21580" h="22258" extrusionOk="0">
                  <a:moveTo>
                    <a:pt x="7670" y="0"/>
                  </a:moveTo>
                  <a:cubicBezTo>
                    <a:pt x="6576" y="0"/>
                    <a:pt x="5465" y="267"/>
                    <a:pt x="4437" y="829"/>
                  </a:cubicBezTo>
                  <a:cubicBezTo>
                    <a:pt x="1203" y="2608"/>
                    <a:pt x="0" y="6694"/>
                    <a:pt x="1780" y="9952"/>
                  </a:cubicBezTo>
                  <a:cubicBezTo>
                    <a:pt x="4462" y="14814"/>
                    <a:pt x="7494" y="18874"/>
                    <a:pt x="10677" y="22258"/>
                  </a:cubicBezTo>
                  <a:cubicBezTo>
                    <a:pt x="15439" y="19927"/>
                    <a:pt x="19048" y="16894"/>
                    <a:pt x="21580" y="14263"/>
                  </a:cubicBezTo>
                  <a:cubicBezTo>
                    <a:pt x="18747" y="11405"/>
                    <a:pt x="15965" y="7847"/>
                    <a:pt x="13559" y="3486"/>
                  </a:cubicBezTo>
                  <a:cubicBezTo>
                    <a:pt x="12342" y="1256"/>
                    <a:pt x="10044" y="0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0"/>
            <p:cNvSpPr/>
            <p:nvPr/>
          </p:nvSpPr>
          <p:spPr>
            <a:xfrm>
              <a:off x="8037775" y="2750300"/>
              <a:ext cx="415425" cy="365325"/>
            </a:xfrm>
            <a:custGeom>
              <a:avLst/>
              <a:gdLst/>
              <a:ahLst/>
              <a:cxnLst/>
              <a:rect l="l" t="t" r="r" b="b"/>
              <a:pathLst>
                <a:path w="16617" h="14613" extrusionOk="0">
                  <a:moveTo>
                    <a:pt x="10903" y="1"/>
                  </a:moveTo>
                  <a:cubicBezTo>
                    <a:pt x="8371" y="2632"/>
                    <a:pt x="4762" y="5665"/>
                    <a:pt x="0" y="7996"/>
                  </a:cubicBezTo>
                  <a:cubicBezTo>
                    <a:pt x="351" y="8372"/>
                    <a:pt x="702" y="8773"/>
                    <a:pt x="1078" y="9123"/>
                  </a:cubicBezTo>
                  <a:cubicBezTo>
                    <a:pt x="3133" y="11229"/>
                    <a:pt x="5213" y="13033"/>
                    <a:pt x="7268" y="14612"/>
                  </a:cubicBezTo>
                  <a:cubicBezTo>
                    <a:pt x="11554" y="11479"/>
                    <a:pt x="14587" y="7870"/>
                    <a:pt x="16617" y="4863"/>
                  </a:cubicBezTo>
                  <a:cubicBezTo>
                    <a:pt x="14762" y="3534"/>
                    <a:pt x="12807" y="1905"/>
                    <a:pt x="10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0"/>
            <p:cNvSpPr/>
            <p:nvPr/>
          </p:nvSpPr>
          <p:spPr>
            <a:xfrm>
              <a:off x="7694400" y="2229250"/>
              <a:ext cx="542025" cy="550525"/>
            </a:xfrm>
            <a:custGeom>
              <a:avLst/>
              <a:gdLst/>
              <a:ahLst/>
              <a:cxnLst/>
              <a:rect l="l" t="t" r="r" b="b"/>
              <a:pathLst>
                <a:path w="21681" h="22021" extrusionOk="0">
                  <a:moveTo>
                    <a:pt x="10385" y="0"/>
                  </a:moveTo>
                  <a:cubicBezTo>
                    <a:pt x="10200" y="0"/>
                    <a:pt x="10013" y="5"/>
                    <a:pt x="9825" y="15"/>
                  </a:cubicBezTo>
                  <a:cubicBezTo>
                    <a:pt x="4261" y="291"/>
                    <a:pt x="1" y="5103"/>
                    <a:pt x="302" y="10642"/>
                  </a:cubicBezTo>
                  <a:cubicBezTo>
                    <a:pt x="377" y="12296"/>
                    <a:pt x="703" y="13825"/>
                    <a:pt x="803" y="14251"/>
                  </a:cubicBezTo>
                  <a:cubicBezTo>
                    <a:pt x="1254" y="16106"/>
                    <a:pt x="2181" y="17735"/>
                    <a:pt x="3434" y="18988"/>
                  </a:cubicBezTo>
                  <a:cubicBezTo>
                    <a:pt x="5294" y="20886"/>
                    <a:pt x="7872" y="22021"/>
                    <a:pt x="10607" y="22021"/>
                  </a:cubicBezTo>
                  <a:cubicBezTo>
                    <a:pt x="11374" y="22021"/>
                    <a:pt x="12154" y="21932"/>
                    <a:pt x="12933" y="21745"/>
                  </a:cubicBezTo>
                  <a:cubicBezTo>
                    <a:pt x="18322" y="20492"/>
                    <a:pt x="21680" y="15103"/>
                    <a:pt x="20452" y="9715"/>
                  </a:cubicBezTo>
                  <a:cubicBezTo>
                    <a:pt x="20452" y="9665"/>
                    <a:pt x="20427" y="9589"/>
                    <a:pt x="20402" y="9489"/>
                  </a:cubicBezTo>
                  <a:cubicBezTo>
                    <a:pt x="20136" y="4113"/>
                    <a:pt x="15704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0"/>
            <p:cNvSpPr/>
            <p:nvPr/>
          </p:nvSpPr>
          <p:spPr>
            <a:xfrm>
              <a:off x="7416550" y="1887700"/>
              <a:ext cx="471600" cy="585750"/>
            </a:xfrm>
            <a:custGeom>
              <a:avLst/>
              <a:gdLst/>
              <a:ahLst/>
              <a:cxnLst/>
              <a:rect l="l" t="t" r="r" b="b"/>
              <a:pathLst>
                <a:path w="18864" h="23430" extrusionOk="0">
                  <a:moveTo>
                    <a:pt x="983" y="1"/>
                  </a:moveTo>
                  <a:cubicBezTo>
                    <a:pt x="391" y="1"/>
                    <a:pt x="1" y="889"/>
                    <a:pt x="639" y="1271"/>
                  </a:cubicBezTo>
                  <a:cubicBezTo>
                    <a:pt x="7932" y="5582"/>
                    <a:pt x="15751" y="14379"/>
                    <a:pt x="17456" y="22951"/>
                  </a:cubicBezTo>
                  <a:cubicBezTo>
                    <a:pt x="17526" y="23284"/>
                    <a:pt x="17780" y="23430"/>
                    <a:pt x="18046" y="23430"/>
                  </a:cubicBezTo>
                  <a:cubicBezTo>
                    <a:pt x="18441" y="23430"/>
                    <a:pt x="18864" y="23109"/>
                    <a:pt x="18759" y="22600"/>
                  </a:cubicBezTo>
                  <a:cubicBezTo>
                    <a:pt x="16979" y="13702"/>
                    <a:pt x="8909" y="4605"/>
                    <a:pt x="1315" y="93"/>
                  </a:cubicBezTo>
                  <a:cubicBezTo>
                    <a:pt x="1201" y="29"/>
                    <a:pt x="1089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0"/>
            <p:cNvSpPr/>
            <p:nvPr/>
          </p:nvSpPr>
          <p:spPr>
            <a:xfrm>
              <a:off x="7348550" y="1849900"/>
              <a:ext cx="139750" cy="112850"/>
            </a:xfrm>
            <a:custGeom>
              <a:avLst/>
              <a:gdLst/>
              <a:ahLst/>
              <a:cxnLst/>
              <a:rect l="l" t="t" r="r" b="b"/>
              <a:pathLst>
                <a:path w="5590" h="4514" extrusionOk="0">
                  <a:moveTo>
                    <a:pt x="2238" y="0"/>
                  </a:moveTo>
                  <a:cubicBezTo>
                    <a:pt x="1372" y="0"/>
                    <a:pt x="529" y="718"/>
                    <a:pt x="301" y="1505"/>
                  </a:cubicBezTo>
                  <a:cubicBezTo>
                    <a:pt x="0" y="2633"/>
                    <a:pt x="702" y="3610"/>
                    <a:pt x="1729" y="3986"/>
                  </a:cubicBezTo>
                  <a:cubicBezTo>
                    <a:pt x="2080" y="4137"/>
                    <a:pt x="2456" y="4262"/>
                    <a:pt x="2807" y="4412"/>
                  </a:cubicBezTo>
                  <a:cubicBezTo>
                    <a:pt x="2986" y="4482"/>
                    <a:pt x="3170" y="4514"/>
                    <a:pt x="3353" y="4514"/>
                  </a:cubicBezTo>
                  <a:cubicBezTo>
                    <a:pt x="4224" y="4514"/>
                    <a:pt x="5081" y="3796"/>
                    <a:pt x="5288" y="3009"/>
                  </a:cubicBezTo>
                  <a:cubicBezTo>
                    <a:pt x="5589" y="1881"/>
                    <a:pt x="4887" y="904"/>
                    <a:pt x="3885" y="528"/>
                  </a:cubicBezTo>
                  <a:cubicBezTo>
                    <a:pt x="3509" y="377"/>
                    <a:pt x="3133" y="252"/>
                    <a:pt x="2782" y="102"/>
                  </a:cubicBezTo>
                  <a:cubicBezTo>
                    <a:pt x="2603" y="32"/>
                    <a:pt x="2420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0"/>
            <p:cNvSpPr/>
            <p:nvPr/>
          </p:nvSpPr>
          <p:spPr>
            <a:xfrm>
              <a:off x="7639900" y="1658600"/>
              <a:ext cx="151025" cy="129350"/>
            </a:xfrm>
            <a:custGeom>
              <a:avLst/>
              <a:gdLst/>
              <a:ahLst/>
              <a:cxnLst/>
              <a:rect l="l" t="t" r="r" b="b"/>
              <a:pathLst>
                <a:path w="6041" h="5174" extrusionOk="0">
                  <a:moveTo>
                    <a:pt x="2231" y="1"/>
                  </a:moveTo>
                  <a:cubicBezTo>
                    <a:pt x="1362" y="1"/>
                    <a:pt x="508" y="748"/>
                    <a:pt x="301" y="1513"/>
                  </a:cubicBezTo>
                  <a:cubicBezTo>
                    <a:pt x="0" y="2666"/>
                    <a:pt x="702" y="3568"/>
                    <a:pt x="1705" y="3994"/>
                  </a:cubicBezTo>
                  <a:cubicBezTo>
                    <a:pt x="1402" y="3866"/>
                    <a:pt x="1291" y="3821"/>
                    <a:pt x="1280" y="3821"/>
                  </a:cubicBezTo>
                  <a:cubicBezTo>
                    <a:pt x="1260" y="3821"/>
                    <a:pt x="1543" y="3956"/>
                    <a:pt x="1654" y="4019"/>
                  </a:cubicBezTo>
                  <a:cubicBezTo>
                    <a:pt x="1682" y="4039"/>
                    <a:pt x="1706" y="4056"/>
                    <a:pt x="1726" y="4069"/>
                  </a:cubicBezTo>
                  <a:lnTo>
                    <a:pt x="1726" y="4069"/>
                  </a:lnTo>
                  <a:cubicBezTo>
                    <a:pt x="1807" y="4163"/>
                    <a:pt x="1854" y="4214"/>
                    <a:pt x="1869" y="4214"/>
                  </a:cubicBezTo>
                  <a:cubicBezTo>
                    <a:pt x="1879" y="4214"/>
                    <a:pt x="1874" y="4192"/>
                    <a:pt x="1855" y="4145"/>
                  </a:cubicBezTo>
                  <a:lnTo>
                    <a:pt x="1855" y="4145"/>
                  </a:lnTo>
                  <a:cubicBezTo>
                    <a:pt x="2310" y="4757"/>
                    <a:pt x="2948" y="5174"/>
                    <a:pt x="3658" y="5174"/>
                  </a:cubicBezTo>
                  <a:cubicBezTo>
                    <a:pt x="3965" y="5174"/>
                    <a:pt x="4286" y="5096"/>
                    <a:pt x="4612" y="4922"/>
                  </a:cubicBezTo>
                  <a:cubicBezTo>
                    <a:pt x="5464" y="4445"/>
                    <a:pt x="6040" y="3042"/>
                    <a:pt x="5389" y="2165"/>
                  </a:cubicBezTo>
                  <a:cubicBezTo>
                    <a:pt x="4662" y="1212"/>
                    <a:pt x="3885" y="561"/>
                    <a:pt x="2782" y="109"/>
                  </a:cubicBezTo>
                  <a:cubicBezTo>
                    <a:pt x="2602" y="35"/>
                    <a:pt x="2416" y="1"/>
                    <a:pt x="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0"/>
            <p:cNvSpPr/>
            <p:nvPr/>
          </p:nvSpPr>
          <p:spPr>
            <a:xfrm>
              <a:off x="7715425" y="1735150"/>
              <a:ext cx="276925" cy="713025"/>
            </a:xfrm>
            <a:custGeom>
              <a:avLst/>
              <a:gdLst/>
              <a:ahLst/>
              <a:cxnLst/>
              <a:rect l="l" t="t" r="r" b="b"/>
              <a:pathLst>
                <a:path w="11077" h="28521" extrusionOk="0">
                  <a:moveTo>
                    <a:pt x="977" y="0"/>
                  </a:moveTo>
                  <a:cubicBezTo>
                    <a:pt x="472" y="0"/>
                    <a:pt x="0" y="676"/>
                    <a:pt x="463" y="1158"/>
                  </a:cubicBezTo>
                  <a:cubicBezTo>
                    <a:pt x="7155" y="8301"/>
                    <a:pt x="9536" y="18301"/>
                    <a:pt x="9711" y="27850"/>
                  </a:cubicBezTo>
                  <a:cubicBezTo>
                    <a:pt x="9724" y="28295"/>
                    <a:pt x="10078" y="28520"/>
                    <a:pt x="10421" y="28520"/>
                  </a:cubicBezTo>
                  <a:cubicBezTo>
                    <a:pt x="10754" y="28520"/>
                    <a:pt x="11077" y="28307"/>
                    <a:pt x="11065" y="27875"/>
                  </a:cubicBezTo>
                  <a:cubicBezTo>
                    <a:pt x="10889" y="17950"/>
                    <a:pt x="8358" y="7624"/>
                    <a:pt x="1415" y="205"/>
                  </a:cubicBezTo>
                  <a:cubicBezTo>
                    <a:pt x="1283" y="61"/>
                    <a:pt x="112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0"/>
            <p:cNvSpPr/>
            <p:nvPr/>
          </p:nvSpPr>
          <p:spPr>
            <a:xfrm>
              <a:off x="8836650" y="3187650"/>
              <a:ext cx="176075" cy="96525"/>
            </a:xfrm>
            <a:custGeom>
              <a:avLst/>
              <a:gdLst/>
              <a:ahLst/>
              <a:cxnLst/>
              <a:rect l="l" t="t" r="r" b="b"/>
              <a:pathLst>
                <a:path w="7043" h="3861" extrusionOk="0">
                  <a:moveTo>
                    <a:pt x="1278" y="0"/>
                  </a:moveTo>
                  <a:lnTo>
                    <a:pt x="0" y="3008"/>
                  </a:lnTo>
                  <a:lnTo>
                    <a:pt x="7043" y="386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50"/>
          <p:cNvGrpSpPr/>
          <p:nvPr/>
        </p:nvGrpSpPr>
        <p:grpSpPr>
          <a:xfrm>
            <a:off x="8271508" y="591673"/>
            <a:ext cx="543088" cy="642038"/>
            <a:chOff x="4377350" y="3576850"/>
            <a:chExt cx="1070125" cy="1265100"/>
          </a:xfrm>
        </p:grpSpPr>
        <p:sp>
          <p:nvSpPr>
            <p:cNvPr id="2380" name="Google Shape;2380;p50"/>
            <p:cNvSpPr/>
            <p:nvPr/>
          </p:nvSpPr>
          <p:spPr>
            <a:xfrm>
              <a:off x="4570325" y="3718650"/>
              <a:ext cx="877150" cy="1021050"/>
            </a:xfrm>
            <a:custGeom>
              <a:avLst/>
              <a:gdLst/>
              <a:ahLst/>
              <a:cxnLst/>
              <a:rect l="l" t="t" r="r" b="b"/>
              <a:pathLst>
                <a:path w="35086" h="40842" extrusionOk="0">
                  <a:moveTo>
                    <a:pt x="10809" y="1"/>
                  </a:moveTo>
                  <a:cubicBezTo>
                    <a:pt x="10782" y="1"/>
                    <a:pt x="10755" y="2"/>
                    <a:pt x="10728" y="3"/>
                  </a:cubicBezTo>
                  <a:cubicBezTo>
                    <a:pt x="8848" y="103"/>
                    <a:pt x="6091" y="2083"/>
                    <a:pt x="3560" y="6269"/>
                  </a:cubicBezTo>
                  <a:cubicBezTo>
                    <a:pt x="1304" y="14138"/>
                    <a:pt x="1" y="24188"/>
                    <a:pt x="1605" y="30128"/>
                  </a:cubicBezTo>
                  <a:lnTo>
                    <a:pt x="6768" y="35767"/>
                  </a:lnTo>
                  <a:cubicBezTo>
                    <a:pt x="7442" y="35381"/>
                    <a:pt x="8160" y="35216"/>
                    <a:pt x="8914" y="35216"/>
                  </a:cubicBezTo>
                  <a:cubicBezTo>
                    <a:pt x="13315" y="35216"/>
                    <a:pt x="18948" y="40842"/>
                    <a:pt x="24411" y="40842"/>
                  </a:cubicBezTo>
                  <a:cubicBezTo>
                    <a:pt x="26078" y="40842"/>
                    <a:pt x="27729" y="40318"/>
                    <a:pt x="29324" y="38950"/>
                  </a:cubicBezTo>
                  <a:cubicBezTo>
                    <a:pt x="31705" y="36895"/>
                    <a:pt x="23585" y="32584"/>
                    <a:pt x="31780" y="30479"/>
                  </a:cubicBezTo>
                  <a:cubicBezTo>
                    <a:pt x="35085" y="29623"/>
                    <a:pt x="34623" y="23759"/>
                    <a:pt x="28511" y="23759"/>
                  </a:cubicBezTo>
                  <a:cubicBezTo>
                    <a:pt x="28180" y="23759"/>
                    <a:pt x="27833" y="23776"/>
                    <a:pt x="27470" y="23812"/>
                  </a:cubicBezTo>
                  <a:cubicBezTo>
                    <a:pt x="27770" y="21632"/>
                    <a:pt x="27294" y="20680"/>
                    <a:pt x="25690" y="19101"/>
                  </a:cubicBezTo>
                  <a:cubicBezTo>
                    <a:pt x="24111" y="17522"/>
                    <a:pt x="24963" y="14990"/>
                    <a:pt x="23334" y="12509"/>
                  </a:cubicBezTo>
                  <a:cubicBezTo>
                    <a:pt x="21705" y="10053"/>
                    <a:pt x="17620" y="9376"/>
                    <a:pt x="15590" y="7572"/>
                  </a:cubicBezTo>
                  <a:cubicBezTo>
                    <a:pt x="13581" y="5811"/>
                    <a:pt x="13364" y="1"/>
                    <a:pt x="10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0"/>
            <p:cNvSpPr/>
            <p:nvPr/>
          </p:nvSpPr>
          <p:spPr>
            <a:xfrm>
              <a:off x="4652400" y="3833350"/>
              <a:ext cx="359050" cy="552225"/>
            </a:xfrm>
            <a:custGeom>
              <a:avLst/>
              <a:gdLst/>
              <a:ahLst/>
              <a:cxnLst/>
              <a:rect l="l" t="t" r="r" b="b"/>
              <a:pathLst>
                <a:path w="14362" h="22089" extrusionOk="0">
                  <a:moveTo>
                    <a:pt x="7224" y="0"/>
                  </a:moveTo>
                  <a:cubicBezTo>
                    <a:pt x="5641" y="0"/>
                    <a:pt x="4830" y="1674"/>
                    <a:pt x="4287" y="2909"/>
                  </a:cubicBezTo>
                  <a:cubicBezTo>
                    <a:pt x="3409" y="4989"/>
                    <a:pt x="2908" y="7219"/>
                    <a:pt x="2382" y="9400"/>
                  </a:cubicBezTo>
                  <a:cubicBezTo>
                    <a:pt x="1" y="19074"/>
                    <a:pt x="753" y="21280"/>
                    <a:pt x="778" y="21480"/>
                  </a:cubicBezTo>
                  <a:cubicBezTo>
                    <a:pt x="842" y="21901"/>
                    <a:pt x="1158" y="22088"/>
                    <a:pt x="1494" y="22088"/>
                  </a:cubicBezTo>
                  <a:cubicBezTo>
                    <a:pt x="1818" y="22088"/>
                    <a:pt x="2159" y="21913"/>
                    <a:pt x="2307" y="21605"/>
                  </a:cubicBezTo>
                  <a:cubicBezTo>
                    <a:pt x="4562" y="18823"/>
                    <a:pt x="6668" y="15891"/>
                    <a:pt x="9374" y="13535"/>
                  </a:cubicBezTo>
                  <a:cubicBezTo>
                    <a:pt x="10502" y="12533"/>
                    <a:pt x="14362" y="8999"/>
                    <a:pt x="11505" y="7671"/>
                  </a:cubicBezTo>
                  <a:cubicBezTo>
                    <a:pt x="11229" y="7539"/>
                    <a:pt x="10945" y="7481"/>
                    <a:pt x="10657" y="7481"/>
                  </a:cubicBezTo>
                  <a:cubicBezTo>
                    <a:pt x="8854" y="7481"/>
                    <a:pt x="6903" y="9793"/>
                    <a:pt x="5866" y="11154"/>
                  </a:cubicBezTo>
                  <a:cubicBezTo>
                    <a:pt x="6267" y="10177"/>
                    <a:pt x="6668" y="9224"/>
                    <a:pt x="7069" y="8247"/>
                  </a:cubicBezTo>
                  <a:cubicBezTo>
                    <a:pt x="7720" y="6718"/>
                    <a:pt x="11379" y="177"/>
                    <a:pt x="7294" y="1"/>
                  </a:cubicBezTo>
                  <a:cubicBezTo>
                    <a:pt x="7271" y="1"/>
                    <a:pt x="7247" y="0"/>
                    <a:pt x="7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0"/>
            <p:cNvSpPr/>
            <p:nvPr/>
          </p:nvSpPr>
          <p:spPr>
            <a:xfrm>
              <a:off x="4718200" y="4162075"/>
              <a:ext cx="488750" cy="286775"/>
            </a:xfrm>
            <a:custGeom>
              <a:avLst/>
              <a:gdLst/>
              <a:ahLst/>
              <a:cxnLst/>
              <a:rect l="l" t="t" r="r" b="b"/>
              <a:pathLst>
                <a:path w="19550" h="11471" extrusionOk="0">
                  <a:moveTo>
                    <a:pt x="11786" y="0"/>
                  </a:moveTo>
                  <a:cubicBezTo>
                    <a:pt x="10189" y="0"/>
                    <a:pt x="8233" y="1838"/>
                    <a:pt x="7244" y="2642"/>
                  </a:cubicBezTo>
                  <a:cubicBezTo>
                    <a:pt x="7219" y="2667"/>
                    <a:pt x="1" y="8732"/>
                    <a:pt x="1103" y="11088"/>
                  </a:cubicBezTo>
                  <a:cubicBezTo>
                    <a:pt x="1204" y="11314"/>
                    <a:pt x="1454" y="11439"/>
                    <a:pt x="1705" y="11464"/>
                  </a:cubicBezTo>
                  <a:cubicBezTo>
                    <a:pt x="1758" y="11468"/>
                    <a:pt x="1810" y="11470"/>
                    <a:pt x="1863" y="11470"/>
                  </a:cubicBezTo>
                  <a:cubicBezTo>
                    <a:pt x="3339" y="11470"/>
                    <a:pt x="4848" y="9812"/>
                    <a:pt x="8647" y="8481"/>
                  </a:cubicBezTo>
                  <a:cubicBezTo>
                    <a:pt x="11554" y="7433"/>
                    <a:pt x="13513" y="7307"/>
                    <a:pt x="14918" y="7307"/>
                  </a:cubicBezTo>
                  <a:cubicBezTo>
                    <a:pt x="15361" y="7307"/>
                    <a:pt x="15750" y="7319"/>
                    <a:pt x="16095" y="7319"/>
                  </a:cubicBezTo>
                  <a:cubicBezTo>
                    <a:pt x="17063" y="7319"/>
                    <a:pt x="17698" y="7221"/>
                    <a:pt x="18271" y="6476"/>
                  </a:cubicBezTo>
                  <a:cubicBezTo>
                    <a:pt x="19550" y="4847"/>
                    <a:pt x="17695" y="3143"/>
                    <a:pt x="16116" y="2867"/>
                  </a:cubicBezTo>
                  <a:cubicBezTo>
                    <a:pt x="15856" y="2822"/>
                    <a:pt x="15593" y="2801"/>
                    <a:pt x="15327" y="2801"/>
                  </a:cubicBezTo>
                  <a:cubicBezTo>
                    <a:pt x="14281" y="2801"/>
                    <a:pt x="13195" y="3125"/>
                    <a:pt x="12156" y="3544"/>
                  </a:cubicBezTo>
                  <a:cubicBezTo>
                    <a:pt x="13184" y="2592"/>
                    <a:pt x="14161" y="1213"/>
                    <a:pt x="12757" y="286"/>
                  </a:cubicBezTo>
                  <a:cubicBezTo>
                    <a:pt x="12459" y="86"/>
                    <a:pt x="12131" y="0"/>
                    <a:pt x="1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0"/>
            <p:cNvSpPr/>
            <p:nvPr/>
          </p:nvSpPr>
          <p:spPr>
            <a:xfrm>
              <a:off x="4796525" y="4381725"/>
              <a:ext cx="439225" cy="240050"/>
            </a:xfrm>
            <a:custGeom>
              <a:avLst/>
              <a:gdLst/>
              <a:ahLst/>
              <a:cxnLst/>
              <a:rect l="l" t="t" r="r" b="b"/>
              <a:pathLst>
                <a:path w="17569" h="9602" extrusionOk="0">
                  <a:moveTo>
                    <a:pt x="13369" y="0"/>
                  </a:moveTo>
                  <a:cubicBezTo>
                    <a:pt x="9588" y="0"/>
                    <a:pt x="4177" y="1476"/>
                    <a:pt x="1554" y="3229"/>
                  </a:cubicBezTo>
                  <a:cubicBezTo>
                    <a:pt x="351" y="4006"/>
                    <a:pt x="0" y="5059"/>
                    <a:pt x="226" y="5234"/>
                  </a:cubicBezTo>
                  <a:cubicBezTo>
                    <a:pt x="401" y="6011"/>
                    <a:pt x="4462" y="6287"/>
                    <a:pt x="8722" y="8944"/>
                  </a:cubicBezTo>
                  <a:cubicBezTo>
                    <a:pt x="9246" y="9270"/>
                    <a:pt x="10328" y="9601"/>
                    <a:pt x="11285" y="9601"/>
                  </a:cubicBezTo>
                  <a:cubicBezTo>
                    <a:pt x="12388" y="9601"/>
                    <a:pt x="13326" y="9161"/>
                    <a:pt x="13058" y="7766"/>
                  </a:cubicBezTo>
                  <a:cubicBezTo>
                    <a:pt x="12782" y="6337"/>
                    <a:pt x="10477" y="5385"/>
                    <a:pt x="8848" y="4909"/>
                  </a:cubicBezTo>
                  <a:cubicBezTo>
                    <a:pt x="9382" y="4909"/>
                    <a:pt x="9906" y="4897"/>
                    <a:pt x="10433" y="4897"/>
                  </a:cubicBezTo>
                  <a:cubicBezTo>
                    <a:pt x="10697" y="4897"/>
                    <a:pt x="10961" y="4900"/>
                    <a:pt x="11229" y="4909"/>
                  </a:cubicBezTo>
                  <a:cubicBezTo>
                    <a:pt x="11601" y="4924"/>
                    <a:pt x="12086" y="4947"/>
                    <a:pt x="12620" y="4947"/>
                  </a:cubicBezTo>
                  <a:cubicBezTo>
                    <a:pt x="14712" y="4947"/>
                    <a:pt x="17569" y="4586"/>
                    <a:pt x="17469" y="1951"/>
                  </a:cubicBezTo>
                  <a:cubicBezTo>
                    <a:pt x="17402" y="558"/>
                    <a:pt x="15693" y="0"/>
                    <a:pt x="13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0"/>
            <p:cNvSpPr/>
            <p:nvPr/>
          </p:nvSpPr>
          <p:spPr>
            <a:xfrm>
              <a:off x="4659300" y="3576850"/>
              <a:ext cx="661050" cy="737125"/>
            </a:xfrm>
            <a:custGeom>
              <a:avLst/>
              <a:gdLst/>
              <a:ahLst/>
              <a:cxnLst/>
              <a:rect l="l" t="t" r="r" b="b"/>
              <a:pathLst>
                <a:path w="26442" h="29485" extrusionOk="0">
                  <a:moveTo>
                    <a:pt x="7290" y="0"/>
                  </a:moveTo>
                  <a:cubicBezTo>
                    <a:pt x="6450" y="0"/>
                    <a:pt x="5612" y="377"/>
                    <a:pt x="4813" y="1189"/>
                  </a:cubicBezTo>
                  <a:cubicBezTo>
                    <a:pt x="3184" y="2868"/>
                    <a:pt x="1404" y="6978"/>
                    <a:pt x="1" y="11941"/>
                  </a:cubicBezTo>
                  <a:cubicBezTo>
                    <a:pt x="2532" y="7755"/>
                    <a:pt x="5289" y="5775"/>
                    <a:pt x="7169" y="5675"/>
                  </a:cubicBezTo>
                  <a:cubicBezTo>
                    <a:pt x="7196" y="5674"/>
                    <a:pt x="7223" y="5673"/>
                    <a:pt x="7250" y="5673"/>
                  </a:cubicBezTo>
                  <a:cubicBezTo>
                    <a:pt x="9805" y="5673"/>
                    <a:pt x="10022" y="11483"/>
                    <a:pt x="12031" y="13244"/>
                  </a:cubicBezTo>
                  <a:cubicBezTo>
                    <a:pt x="14061" y="15048"/>
                    <a:pt x="18146" y="15725"/>
                    <a:pt x="19775" y="18181"/>
                  </a:cubicBezTo>
                  <a:cubicBezTo>
                    <a:pt x="21404" y="20662"/>
                    <a:pt x="20552" y="23194"/>
                    <a:pt x="22131" y="24773"/>
                  </a:cubicBezTo>
                  <a:cubicBezTo>
                    <a:pt x="23735" y="26352"/>
                    <a:pt x="24211" y="27304"/>
                    <a:pt x="23911" y="29484"/>
                  </a:cubicBezTo>
                  <a:cubicBezTo>
                    <a:pt x="25790" y="27530"/>
                    <a:pt x="26442" y="25374"/>
                    <a:pt x="24487" y="23469"/>
                  </a:cubicBezTo>
                  <a:cubicBezTo>
                    <a:pt x="21078" y="20111"/>
                    <a:pt x="24913" y="18156"/>
                    <a:pt x="22557" y="15850"/>
                  </a:cubicBezTo>
                  <a:cubicBezTo>
                    <a:pt x="22557" y="15850"/>
                    <a:pt x="22557" y="15850"/>
                    <a:pt x="22557" y="15825"/>
                  </a:cubicBezTo>
                  <a:cubicBezTo>
                    <a:pt x="20276" y="13620"/>
                    <a:pt x="16768" y="13845"/>
                    <a:pt x="14512" y="11640"/>
                  </a:cubicBezTo>
                  <a:cubicBezTo>
                    <a:pt x="11705" y="8908"/>
                    <a:pt x="12958" y="4146"/>
                    <a:pt x="10176" y="1439"/>
                  </a:cubicBezTo>
                  <a:cubicBezTo>
                    <a:pt x="9247" y="510"/>
                    <a:pt x="8266" y="0"/>
                    <a:pt x="7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0"/>
            <p:cNvSpPr/>
            <p:nvPr/>
          </p:nvSpPr>
          <p:spPr>
            <a:xfrm>
              <a:off x="4377350" y="4184075"/>
              <a:ext cx="537000" cy="657875"/>
            </a:xfrm>
            <a:custGeom>
              <a:avLst/>
              <a:gdLst/>
              <a:ahLst/>
              <a:cxnLst/>
              <a:rect l="l" t="t" r="r" b="b"/>
              <a:pathLst>
                <a:path w="21480" h="26315" extrusionOk="0">
                  <a:moveTo>
                    <a:pt x="6688" y="1"/>
                  </a:moveTo>
                  <a:cubicBezTo>
                    <a:pt x="6657" y="1"/>
                    <a:pt x="6625" y="3"/>
                    <a:pt x="6592" y="7"/>
                  </a:cubicBezTo>
                  <a:cubicBezTo>
                    <a:pt x="4261" y="308"/>
                    <a:pt x="5163" y="3742"/>
                    <a:pt x="5639" y="5346"/>
                  </a:cubicBezTo>
                  <a:cubicBezTo>
                    <a:pt x="5539" y="5371"/>
                    <a:pt x="5439" y="5396"/>
                    <a:pt x="5364" y="5421"/>
                  </a:cubicBezTo>
                  <a:cubicBezTo>
                    <a:pt x="4637" y="4469"/>
                    <a:pt x="3885" y="3642"/>
                    <a:pt x="2983" y="2840"/>
                  </a:cubicBezTo>
                  <a:cubicBezTo>
                    <a:pt x="2481" y="2396"/>
                    <a:pt x="1875" y="1922"/>
                    <a:pt x="1223" y="1922"/>
                  </a:cubicBezTo>
                  <a:cubicBezTo>
                    <a:pt x="1028" y="1922"/>
                    <a:pt x="829" y="1965"/>
                    <a:pt x="627" y="2063"/>
                  </a:cubicBezTo>
                  <a:cubicBezTo>
                    <a:pt x="0" y="2363"/>
                    <a:pt x="0" y="3316"/>
                    <a:pt x="727" y="3491"/>
                  </a:cubicBezTo>
                  <a:cubicBezTo>
                    <a:pt x="783" y="3504"/>
                    <a:pt x="836" y="3511"/>
                    <a:pt x="888" y="3511"/>
                  </a:cubicBezTo>
                  <a:cubicBezTo>
                    <a:pt x="1322" y="3511"/>
                    <a:pt x="1586" y="3062"/>
                    <a:pt x="1429" y="2614"/>
                  </a:cubicBezTo>
                  <a:lnTo>
                    <a:pt x="1429" y="2614"/>
                  </a:lnTo>
                  <a:cubicBezTo>
                    <a:pt x="1604" y="2689"/>
                    <a:pt x="1805" y="2739"/>
                    <a:pt x="1955" y="2815"/>
                  </a:cubicBezTo>
                  <a:cubicBezTo>
                    <a:pt x="2131" y="2890"/>
                    <a:pt x="2256" y="3015"/>
                    <a:pt x="2406" y="3115"/>
                  </a:cubicBezTo>
                  <a:cubicBezTo>
                    <a:pt x="2832" y="3441"/>
                    <a:pt x="3233" y="3817"/>
                    <a:pt x="3609" y="4193"/>
                  </a:cubicBezTo>
                  <a:cubicBezTo>
                    <a:pt x="4086" y="4669"/>
                    <a:pt x="4537" y="5145"/>
                    <a:pt x="4963" y="5672"/>
                  </a:cubicBezTo>
                  <a:cubicBezTo>
                    <a:pt x="4637" y="5772"/>
                    <a:pt x="4211" y="6749"/>
                    <a:pt x="4211" y="6900"/>
                  </a:cubicBezTo>
                  <a:cubicBezTo>
                    <a:pt x="4236" y="8228"/>
                    <a:pt x="4888" y="8880"/>
                    <a:pt x="6066" y="9105"/>
                  </a:cubicBezTo>
                  <a:cubicBezTo>
                    <a:pt x="5238" y="12013"/>
                    <a:pt x="7093" y="13717"/>
                    <a:pt x="9173" y="15471"/>
                  </a:cubicBezTo>
                  <a:cubicBezTo>
                    <a:pt x="9173" y="17576"/>
                    <a:pt x="10226" y="18930"/>
                    <a:pt x="12031" y="20258"/>
                  </a:cubicBezTo>
                  <a:cubicBezTo>
                    <a:pt x="14687" y="22238"/>
                    <a:pt x="17895" y="24394"/>
                    <a:pt x="20853" y="26173"/>
                  </a:cubicBezTo>
                  <a:cubicBezTo>
                    <a:pt x="20970" y="26251"/>
                    <a:pt x="21133" y="26314"/>
                    <a:pt x="21283" y="26314"/>
                  </a:cubicBezTo>
                  <a:cubicBezTo>
                    <a:pt x="21325" y="26314"/>
                    <a:pt x="21366" y="26309"/>
                    <a:pt x="21404" y="26298"/>
                  </a:cubicBezTo>
                  <a:cubicBezTo>
                    <a:pt x="21479" y="26123"/>
                    <a:pt x="21404" y="25872"/>
                    <a:pt x="21329" y="25722"/>
                  </a:cubicBezTo>
                  <a:cubicBezTo>
                    <a:pt x="19800" y="22664"/>
                    <a:pt x="17770" y="19381"/>
                    <a:pt x="16015" y="16649"/>
                  </a:cubicBezTo>
                  <a:cubicBezTo>
                    <a:pt x="14838" y="14820"/>
                    <a:pt x="13910" y="13767"/>
                    <a:pt x="11930" y="13341"/>
                  </a:cubicBezTo>
                  <a:cubicBezTo>
                    <a:pt x="10978" y="11135"/>
                    <a:pt x="10076" y="8855"/>
                    <a:pt x="7544" y="8203"/>
                  </a:cubicBezTo>
                  <a:cubicBezTo>
                    <a:pt x="8046" y="7100"/>
                    <a:pt x="7870" y="6073"/>
                    <a:pt x="6792" y="5471"/>
                  </a:cubicBezTo>
                  <a:cubicBezTo>
                    <a:pt x="6517" y="5321"/>
                    <a:pt x="6291" y="5346"/>
                    <a:pt x="6015" y="5296"/>
                  </a:cubicBezTo>
                  <a:cubicBezTo>
                    <a:pt x="5865" y="4569"/>
                    <a:pt x="5740" y="3817"/>
                    <a:pt x="5690" y="3090"/>
                  </a:cubicBezTo>
                  <a:cubicBezTo>
                    <a:pt x="5665" y="2714"/>
                    <a:pt x="5614" y="2288"/>
                    <a:pt x="5639" y="1962"/>
                  </a:cubicBezTo>
                  <a:cubicBezTo>
                    <a:pt x="5665" y="1637"/>
                    <a:pt x="5740" y="1386"/>
                    <a:pt x="5840" y="1135"/>
                  </a:cubicBezTo>
                  <a:cubicBezTo>
                    <a:pt x="5965" y="860"/>
                    <a:pt x="6066" y="759"/>
                    <a:pt x="6291" y="659"/>
                  </a:cubicBezTo>
                  <a:lnTo>
                    <a:pt x="6291" y="659"/>
                  </a:lnTo>
                  <a:cubicBezTo>
                    <a:pt x="6179" y="1091"/>
                    <a:pt x="6417" y="1438"/>
                    <a:pt x="6765" y="1438"/>
                  </a:cubicBezTo>
                  <a:cubicBezTo>
                    <a:pt x="6882" y="1438"/>
                    <a:pt x="7011" y="1399"/>
                    <a:pt x="7143" y="1311"/>
                  </a:cubicBezTo>
                  <a:cubicBezTo>
                    <a:pt x="7646" y="976"/>
                    <a:pt x="7349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6" name="Google Shape;2386;p50"/>
          <p:cNvGrpSpPr/>
          <p:nvPr/>
        </p:nvGrpSpPr>
        <p:grpSpPr>
          <a:xfrm flipH="1">
            <a:off x="-68207" y="4599549"/>
            <a:ext cx="9280415" cy="543860"/>
            <a:chOff x="-54725" y="4599549"/>
            <a:chExt cx="9280415" cy="543860"/>
          </a:xfrm>
        </p:grpSpPr>
        <p:sp>
          <p:nvSpPr>
            <p:cNvPr id="2387" name="Google Shape;2387;p50"/>
            <p:cNvSpPr/>
            <p:nvPr/>
          </p:nvSpPr>
          <p:spPr>
            <a:xfrm>
              <a:off x="-54725" y="4599549"/>
              <a:ext cx="9280415" cy="543860"/>
            </a:xfrm>
            <a:custGeom>
              <a:avLst/>
              <a:gdLst/>
              <a:ahLst/>
              <a:cxnLst/>
              <a:rect l="l" t="t" r="r" b="b"/>
              <a:pathLst>
                <a:path w="323952" h="57704" extrusionOk="0">
                  <a:moveTo>
                    <a:pt x="714" y="1"/>
                  </a:moveTo>
                  <a:lnTo>
                    <a:pt x="714" y="1"/>
                  </a:lnTo>
                  <a:cubicBezTo>
                    <a:pt x="0" y="9208"/>
                    <a:pt x="1374" y="54064"/>
                    <a:pt x="857" y="57704"/>
                  </a:cubicBezTo>
                  <a:lnTo>
                    <a:pt x="322221" y="57704"/>
                  </a:lnTo>
                  <a:cubicBezTo>
                    <a:pt x="322506" y="56205"/>
                    <a:pt x="322809" y="35900"/>
                    <a:pt x="323095" y="34401"/>
                  </a:cubicBezTo>
                  <a:cubicBezTo>
                    <a:pt x="323951" y="29959"/>
                    <a:pt x="322881" y="24749"/>
                    <a:pt x="322167" y="20270"/>
                  </a:cubicBezTo>
                  <a:cubicBezTo>
                    <a:pt x="304271" y="18950"/>
                    <a:pt x="286642" y="14792"/>
                    <a:pt x="268978" y="12134"/>
                  </a:cubicBezTo>
                  <a:cubicBezTo>
                    <a:pt x="251064" y="9422"/>
                    <a:pt x="235291" y="4123"/>
                    <a:pt x="217163" y="3248"/>
                  </a:cubicBezTo>
                  <a:cubicBezTo>
                    <a:pt x="216344" y="3209"/>
                    <a:pt x="215522" y="3190"/>
                    <a:pt x="214698" y="3190"/>
                  </a:cubicBezTo>
                  <a:cubicBezTo>
                    <a:pt x="198075" y="3190"/>
                    <a:pt x="180508" y="10899"/>
                    <a:pt x="164188" y="12259"/>
                  </a:cubicBezTo>
                  <a:cubicBezTo>
                    <a:pt x="162986" y="12360"/>
                    <a:pt x="161790" y="12406"/>
                    <a:pt x="160600" y="12406"/>
                  </a:cubicBezTo>
                  <a:cubicBezTo>
                    <a:pt x="148513" y="12406"/>
                    <a:pt x="137032" y="7571"/>
                    <a:pt x="125256" y="5264"/>
                  </a:cubicBezTo>
                  <a:cubicBezTo>
                    <a:pt x="117148" y="3664"/>
                    <a:pt x="110904" y="2870"/>
                    <a:pt x="104287" y="2870"/>
                  </a:cubicBezTo>
                  <a:cubicBezTo>
                    <a:pt x="99764" y="2870"/>
                    <a:pt x="95067" y="3241"/>
                    <a:pt x="89481" y="3980"/>
                  </a:cubicBezTo>
                  <a:cubicBezTo>
                    <a:pt x="78099" y="5492"/>
                    <a:pt x="61843" y="12148"/>
                    <a:pt x="49959" y="12148"/>
                  </a:cubicBezTo>
                  <a:cubicBezTo>
                    <a:pt x="49641" y="12148"/>
                    <a:pt x="49326" y="12144"/>
                    <a:pt x="49014" y="12134"/>
                  </a:cubicBezTo>
                  <a:cubicBezTo>
                    <a:pt x="32563" y="11581"/>
                    <a:pt x="16790" y="2856"/>
                    <a:pt x="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0"/>
            <p:cNvSpPr/>
            <p:nvPr/>
          </p:nvSpPr>
          <p:spPr>
            <a:xfrm>
              <a:off x="254850" y="4785902"/>
              <a:ext cx="1737675" cy="65700"/>
            </a:xfrm>
            <a:custGeom>
              <a:avLst/>
              <a:gdLst/>
              <a:ahLst/>
              <a:cxnLst/>
              <a:rect l="l" t="t" r="r" b="b"/>
              <a:pathLst>
                <a:path w="69507" h="2628" extrusionOk="0">
                  <a:moveTo>
                    <a:pt x="0" y="866"/>
                  </a:moveTo>
                  <a:cubicBezTo>
                    <a:pt x="10259" y="4283"/>
                    <a:pt x="21698" y="1665"/>
                    <a:pt x="32437" y="403"/>
                  </a:cubicBezTo>
                  <a:cubicBezTo>
                    <a:pt x="44710" y="-1040"/>
                    <a:pt x="57273" y="2612"/>
                    <a:pt x="69507" y="866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9" name="Google Shape;2389;p50"/>
            <p:cNvSpPr/>
            <p:nvPr/>
          </p:nvSpPr>
          <p:spPr>
            <a:xfrm>
              <a:off x="2143125" y="4965932"/>
              <a:ext cx="1529150" cy="96475"/>
            </a:xfrm>
            <a:custGeom>
              <a:avLst/>
              <a:gdLst/>
              <a:ahLst/>
              <a:cxnLst/>
              <a:rect l="l" t="t" r="r" b="b"/>
              <a:pathLst>
                <a:path w="61166" h="3859" extrusionOk="0">
                  <a:moveTo>
                    <a:pt x="0" y="616"/>
                  </a:moveTo>
                  <a:cubicBezTo>
                    <a:pt x="6562" y="-1259"/>
                    <a:pt x="13580" y="2015"/>
                    <a:pt x="20389" y="2469"/>
                  </a:cubicBezTo>
                  <a:cubicBezTo>
                    <a:pt x="33959" y="3374"/>
                    <a:pt x="47566" y="3859"/>
                    <a:pt x="61166" y="3859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90" name="Google Shape;2390;p50"/>
            <p:cNvSpPr/>
            <p:nvPr/>
          </p:nvSpPr>
          <p:spPr>
            <a:xfrm>
              <a:off x="2930875" y="4766482"/>
              <a:ext cx="1088925" cy="110575"/>
            </a:xfrm>
            <a:custGeom>
              <a:avLst/>
              <a:gdLst/>
              <a:ahLst/>
              <a:cxnLst/>
              <a:rect l="l" t="t" r="r" b="b"/>
              <a:pathLst>
                <a:path w="43557" h="4423" extrusionOk="0">
                  <a:moveTo>
                    <a:pt x="0" y="2106"/>
                  </a:moveTo>
                  <a:cubicBezTo>
                    <a:pt x="13364" y="-3622"/>
                    <a:pt x="29017" y="4423"/>
                    <a:pt x="43557" y="4423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91" name="Google Shape;2391;p50"/>
            <p:cNvSpPr/>
            <p:nvPr/>
          </p:nvSpPr>
          <p:spPr>
            <a:xfrm>
              <a:off x="4367350" y="4998764"/>
              <a:ext cx="440200" cy="17300"/>
            </a:xfrm>
            <a:custGeom>
              <a:avLst/>
              <a:gdLst/>
              <a:ahLst/>
              <a:cxnLst/>
              <a:rect l="l" t="t" r="r" b="b"/>
              <a:pathLst>
                <a:path w="17608" h="692" extrusionOk="0">
                  <a:moveTo>
                    <a:pt x="0" y="692"/>
                  </a:moveTo>
                  <a:cubicBezTo>
                    <a:pt x="5757" y="-461"/>
                    <a:pt x="11737" y="228"/>
                    <a:pt x="17608" y="22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92" name="Google Shape;2392;p50"/>
            <p:cNvSpPr/>
            <p:nvPr/>
          </p:nvSpPr>
          <p:spPr>
            <a:xfrm>
              <a:off x="4367350" y="4810114"/>
              <a:ext cx="1193200" cy="55350"/>
            </a:xfrm>
            <a:custGeom>
              <a:avLst/>
              <a:gdLst/>
              <a:ahLst/>
              <a:cxnLst/>
              <a:rect l="l" t="t" r="r" b="b"/>
              <a:pathLst>
                <a:path w="47728" h="2214" extrusionOk="0">
                  <a:moveTo>
                    <a:pt x="0" y="2214"/>
                  </a:moveTo>
                  <a:cubicBezTo>
                    <a:pt x="9393" y="-347"/>
                    <a:pt x="19645" y="-621"/>
                    <a:pt x="29192" y="1287"/>
                  </a:cubicBezTo>
                  <a:cubicBezTo>
                    <a:pt x="35258" y="2499"/>
                    <a:pt x="41858" y="260"/>
                    <a:pt x="47728" y="221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93" name="Google Shape;2393;p50"/>
            <p:cNvSpPr/>
            <p:nvPr/>
          </p:nvSpPr>
          <p:spPr>
            <a:xfrm>
              <a:off x="5340425" y="4992900"/>
              <a:ext cx="1204800" cy="34750"/>
            </a:xfrm>
            <a:custGeom>
              <a:avLst/>
              <a:gdLst/>
              <a:ahLst/>
              <a:cxnLst/>
              <a:rect l="l" t="t" r="r" b="b"/>
              <a:pathLst>
                <a:path w="48192" h="1390" extrusionOk="0">
                  <a:moveTo>
                    <a:pt x="0" y="1390"/>
                  </a:moveTo>
                  <a:cubicBezTo>
                    <a:pt x="16071" y="1390"/>
                    <a:pt x="32121" y="0"/>
                    <a:pt x="48192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94" name="Google Shape;2394;p50"/>
            <p:cNvSpPr/>
            <p:nvPr/>
          </p:nvSpPr>
          <p:spPr>
            <a:xfrm>
              <a:off x="5769050" y="4819125"/>
              <a:ext cx="1216375" cy="23175"/>
            </a:xfrm>
            <a:custGeom>
              <a:avLst/>
              <a:gdLst/>
              <a:ahLst/>
              <a:cxnLst/>
              <a:rect l="l" t="t" r="r" b="b"/>
              <a:pathLst>
                <a:path w="48655" h="927" extrusionOk="0">
                  <a:moveTo>
                    <a:pt x="0" y="0"/>
                  </a:moveTo>
                  <a:cubicBezTo>
                    <a:pt x="16221" y="0"/>
                    <a:pt x="32434" y="927"/>
                    <a:pt x="48655" y="927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95" name="Google Shape;2395;p50"/>
            <p:cNvSpPr/>
            <p:nvPr/>
          </p:nvSpPr>
          <p:spPr>
            <a:xfrm>
              <a:off x="1088950" y="4992900"/>
              <a:ext cx="474950" cy="36325"/>
            </a:xfrm>
            <a:custGeom>
              <a:avLst/>
              <a:gdLst/>
              <a:ahLst/>
              <a:cxnLst/>
              <a:rect l="l" t="t" r="r" b="b"/>
              <a:pathLst>
                <a:path w="18998" h="1453" extrusionOk="0">
                  <a:moveTo>
                    <a:pt x="0" y="927"/>
                  </a:moveTo>
                  <a:cubicBezTo>
                    <a:pt x="6321" y="440"/>
                    <a:pt x="13326" y="2833"/>
                    <a:pt x="18998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96" name="Google Shape;2396;p50"/>
            <p:cNvSpPr/>
            <p:nvPr/>
          </p:nvSpPr>
          <p:spPr>
            <a:xfrm>
              <a:off x="7101275" y="4921120"/>
              <a:ext cx="1031025" cy="106525"/>
            </a:xfrm>
            <a:custGeom>
              <a:avLst/>
              <a:gdLst/>
              <a:ahLst/>
              <a:cxnLst/>
              <a:rect l="l" t="t" r="r" b="b"/>
              <a:pathLst>
                <a:path w="41241" h="4261" extrusionOk="0">
                  <a:moveTo>
                    <a:pt x="0" y="4261"/>
                  </a:moveTo>
                  <a:cubicBezTo>
                    <a:pt x="9065" y="-274"/>
                    <a:pt x="19984" y="91"/>
                    <a:pt x="30120" y="91"/>
                  </a:cubicBezTo>
                  <a:cubicBezTo>
                    <a:pt x="33840" y="91"/>
                    <a:pt x="37712" y="2193"/>
                    <a:pt x="41241" y="101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97" name="Google Shape;2397;p50"/>
            <p:cNvSpPr/>
            <p:nvPr/>
          </p:nvSpPr>
          <p:spPr>
            <a:xfrm>
              <a:off x="8074375" y="4992900"/>
              <a:ext cx="764575" cy="81100"/>
            </a:xfrm>
            <a:custGeom>
              <a:avLst/>
              <a:gdLst/>
              <a:ahLst/>
              <a:cxnLst/>
              <a:rect l="l" t="t" r="r" b="b"/>
              <a:pathLst>
                <a:path w="30583" h="3244" extrusionOk="0">
                  <a:moveTo>
                    <a:pt x="0" y="3244"/>
                  </a:moveTo>
                  <a:cubicBezTo>
                    <a:pt x="8791" y="-2030"/>
                    <a:pt x="21412" y="4581"/>
                    <a:pt x="30583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98" name="Google Shape;2398;p50"/>
          <p:cNvGrpSpPr/>
          <p:nvPr/>
        </p:nvGrpSpPr>
        <p:grpSpPr>
          <a:xfrm>
            <a:off x="6309835" y="4191462"/>
            <a:ext cx="446724" cy="678847"/>
            <a:chOff x="4206300" y="557025"/>
            <a:chExt cx="1522575" cy="2313725"/>
          </a:xfrm>
        </p:grpSpPr>
        <p:sp>
          <p:nvSpPr>
            <p:cNvPr id="2399" name="Google Shape;2399;p50"/>
            <p:cNvSpPr/>
            <p:nvPr/>
          </p:nvSpPr>
          <p:spPr>
            <a:xfrm>
              <a:off x="4206300" y="1901550"/>
              <a:ext cx="657925" cy="763300"/>
            </a:xfrm>
            <a:custGeom>
              <a:avLst/>
              <a:gdLst/>
              <a:ahLst/>
              <a:cxnLst/>
              <a:rect l="l" t="t" r="r" b="b"/>
              <a:pathLst>
                <a:path w="26317" h="30532" extrusionOk="0">
                  <a:moveTo>
                    <a:pt x="5278" y="0"/>
                  </a:moveTo>
                  <a:cubicBezTo>
                    <a:pt x="4760" y="0"/>
                    <a:pt x="4242" y="55"/>
                    <a:pt x="3735" y="180"/>
                  </a:cubicBezTo>
                  <a:cubicBezTo>
                    <a:pt x="2331" y="556"/>
                    <a:pt x="1028" y="1559"/>
                    <a:pt x="577" y="2937"/>
                  </a:cubicBezTo>
                  <a:cubicBezTo>
                    <a:pt x="0" y="4742"/>
                    <a:pt x="1003" y="6722"/>
                    <a:pt x="2406" y="7925"/>
                  </a:cubicBezTo>
                  <a:cubicBezTo>
                    <a:pt x="3835" y="9153"/>
                    <a:pt x="5664" y="9829"/>
                    <a:pt x="7369" y="10581"/>
                  </a:cubicBezTo>
                  <a:cubicBezTo>
                    <a:pt x="15915" y="14441"/>
                    <a:pt x="22807" y="21759"/>
                    <a:pt x="26166" y="30531"/>
                  </a:cubicBezTo>
                  <a:lnTo>
                    <a:pt x="26316" y="30281"/>
                  </a:lnTo>
                  <a:cubicBezTo>
                    <a:pt x="25364" y="24692"/>
                    <a:pt x="23634" y="19228"/>
                    <a:pt x="21228" y="14090"/>
                  </a:cubicBezTo>
                  <a:cubicBezTo>
                    <a:pt x="18472" y="8200"/>
                    <a:pt x="14286" y="2336"/>
                    <a:pt x="8045" y="456"/>
                  </a:cubicBezTo>
                  <a:cubicBezTo>
                    <a:pt x="7157" y="181"/>
                    <a:pt x="6217" y="0"/>
                    <a:pt x="5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0"/>
            <p:cNvSpPr/>
            <p:nvPr/>
          </p:nvSpPr>
          <p:spPr>
            <a:xfrm>
              <a:off x="4950025" y="1763000"/>
              <a:ext cx="643525" cy="364250"/>
            </a:xfrm>
            <a:custGeom>
              <a:avLst/>
              <a:gdLst/>
              <a:ahLst/>
              <a:cxnLst/>
              <a:rect l="l" t="t" r="r" b="b"/>
              <a:pathLst>
                <a:path w="25741" h="14570" extrusionOk="0">
                  <a:moveTo>
                    <a:pt x="21626" y="1"/>
                  </a:moveTo>
                  <a:cubicBezTo>
                    <a:pt x="19289" y="1"/>
                    <a:pt x="16945" y="593"/>
                    <a:pt x="14763" y="1461"/>
                  </a:cubicBezTo>
                  <a:cubicBezTo>
                    <a:pt x="8723" y="3842"/>
                    <a:pt x="3535" y="8329"/>
                    <a:pt x="327" y="13968"/>
                  </a:cubicBezTo>
                  <a:lnTo>
                    <a:pt x="1" y="14569"/>
                  </a:lnTo>
                  <a:cubicBezTo>
                    <a:pt x="3083" y="11311"/>
                    <a:pt x="6943" y="8805"/>
                    <a:pt x="11179" y="7301"/>
                  </a:cubicBezTo>
                  <a:cubicBezTo>
                    <a:pt x="15013" y="5948"/>
                    <a:pt x="19074" y="5446"/>
                    <a:pt x="22958" y="4218"/>
                  </a:cubicBezTo>
                  <a:cubicBezTo>
                    <a:pt x="23635" y="4018"/>
                    <a:pt x="24362" y="3767"/>
                    <a:pt x="24888" y="3241"/>
                  </a:cubicBezTo>
                  <a:cubicBezTo>
                    <a:pt x="25414" y="2740"/>
                    <a:pt x="25740" y="1938"/>
                    <a:pt x="25439" y="1261"/>
                  </a:cubicBezTo>
                  <a:cubicBezTo>
                    <a:pt x="25114" y="484"/>
                    <a:pt x="24161" y="208"/>
                    <a:pt x="23309" y="108"/>
                  </a:cubicBezTo>
                  <a:cubicBezTo>
                    <a:pt x="22750" y="35"/>
                    <a:pt x="22188" y="1"/>
                    <a:pt x="21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0"/>
            <p:cNvSpPr/>
            <p:nvPr/>
          </p:nvSpPr>
          <p:spPr>
            <a:xfrm>
              <a:off x="4864825" y="2067100"/>
              <a:ext cx="417950" cy="507525"/>
            </a:xfrm>
            <a:custGeom>
              <a:avLst/>
              <a:gdLst/>
              <a:ahLst/>
              <a:cxnLst/>
              <a:rect l="l" t="t" r="r" b="b"/>
              <a:pathLst>
                <a:path w="16718" h="20301" extrusionOk="0">
                  <a:moveTo>
                    <a:pt x="14342" y="0"/>
                  </a:moveTo>
                  <a:cubicBezTo>
                    <a:pt x="12439" y="0"/>
                    <a:pt x="10718" y="1303"/>
                    <a:pt x="9299" y="2606"/>
                  </a:cubicBezTo>
                  <a:cubicBezTo>
                    <a:pt x="5213" y="6390"/>
                    <a:pt x="1730" y="11152"/>
                    <a:pt x="953" y="16666"/>
                  </a:cubicBezTo>
                  <a:lnTo>
                    <a:pt x="0" y="20300"/>
                  </a:lnTo>
                  <a:cubicBezTo>
                    <a:pt x="3133" y="15814"/>
                    <a:pt x="6817" y="11704"/>
                    <a:pt x="10978" y="8145"/>
                  </a:cubicBezTo>
                  <a:cubicBezTo>
                    <a:pt x="12832" y="6541"/>
                    <a:pt x="14812" y="5012"/>
                    <a:pt x="16091" y="2932"/>
                  </a:cubicBezTo>
                  <a:cubicBezTo>
                    <a:pt x="16416" y="2405"/>
                    <a:pt x="16717" y="1754"/>
                    <a:pt x="16517" y="1152"/>
                  </a:cubicBezTo>
                  <a:cubicBezTo>
                    <a:pt x="16291" y="450"/>
                    <a:pt x="15514" y="100"/>
                    <a:pt x="14787" y="24"/>
                  </a:cubicBezTo>
                  <a:cubicBezTo>
                    <a:pt x="14638" y="8"/>
                    <a:pt x="14490" y="0"/>
                    <a:pt x="1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0"/>
            <p:cNvSpPr/>
            <p:nvPr/>
          </p:nvSpPr>
          <p:spPr>
            <a:xfrm>
              <a:off x="4733125" y="1717100"/>
              <a:ext cx="202250" cy="479675"/>
            </a:xfrm>
            <a:custGeom>
              <a:avLst/>
              <a:gdLst/>
              <a:ahLst/>
              <a:cxnLst/>
              <a:rect l="l" t="t" r="r" b="b"/>
              <a:pathLst>
                <a:path w="8090" h="19187" extrusionOk="0">
                  <a:moveTo>
                    <a:pt x="154" y="0"/>
                  </a:moveTo>
                  <a:cubicBezTo>
                    <a:pt x="77" y="0"/>
                    <a:pt x="0" y="60"/>
                    <a:pt x="30" y="165"/>
                  </a:cubicBezTo>
                  <a:cubicBezTo>
                    <a:pt x="782" y="3323"/>
                    <a:pt x="2211" y="6305"/>
                    <a:pt x="3589" y="9212"/>
                  </a:cubicBezTo>
                  <a:cubicBezTo>
                    <a:pt x="5118" y="12370"/>
                    <a:pt x="6847" y="15528"/>
                    <a:pt x="7524" y="18987"/>
                  </a:cubicBezTo>
                  <a:cubicBezTo>
                    <a:pt x="7546" y="19122"/>
                    <a:pt x="7666" y="19186"/>
                    <a:pt x="7787" y="19186"/>
                  </a:cubicBezTo>
                  <a:cubicBezTo>
                    <a:pt x="7936" y="19186"/>
                    <a:pt x="8089" y="19091"/>
                    <a:pt x="8075" y="18912"/>
                  </a:cubicBezTo>
                  <a:cubicBezTo>
                    <a:pt x="7950" y="15854"/>
                    <a:pt x="5995" y="12721"/>
                    <a:pt x="4667" y="10039"/>
                  </a:cubicBezTo>
                  <a:cubicBezTo>
                    <a:pt x="3063" y="6781"/>
                    <a:pt x="1534" y="3523"/>
                    <a:pt x="281" y="89"/>
                  </a:cubicBezTo>
                  <a:cubicBezTo>
                    <a:pt x="260" y="28"/>
                    <a:pt x="20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0"/>
            <p:cNvSpPr/>
            <p:nvPr/>
          </p:nvSpPr>
          <p:spPr>
            <a:xfrm>
              <a:off x="4854175" y="1470000"/>
              <a:ext cx="494675" cy="1400750"/>
            </a:xfrm>
            <a:custGeom>
              <a:avLst/>
              <a:gdLst/>
              <a:ahLst/>
              <a:cxnLst/>
              <a:rect l="l" t="t" r="r" b="b"/>
              <a:pathLst>
                <a:path w="19787" h="56030" extrusionOk="0">
                  <a:moveTo>
                    <a:pt x="19499" y="1"/>
                  </a:moveTo>
                  <a:cubicBezTo>
                    <a:pt x="19434" y="1"/>
                    <a:pt x="19370" y="30"/>
                    <a:pt x="19324" y="99"/>
                  </a:cubicBezTo>
                  <a:cubicBezTo>
                    <a:pt x="16341" y="4585"/>
                    <a:pt x="13434" y="9146"/>
                    <a:pt x="10577" y="13708"/>
                  </a:cubicBezTo>
                  <a:cubicBezTo>
                    <a:pt x="9173" y="15913"/>
                    <a:pt x="7795" y="18119"/>
                    <a:pt x="6391" y="20324"/>
                  </a:cubicBezTo>
                  <a:cubicBezTo>
                    <a:pt x="5188" y="22254"/>
                    <a:pt x="3960" y="24184"/>
                    <a:pt x="3183" y="26314"/>
                  </a:cubicBezTo>
                  <a:cubicBezTo>
                    <a:pt x="1579" y="30675"/>
                    <a:pt x="1253" y="35638"/>
                    <a:pt x="777" y="40224"/>
                  </a:cubicBezTo>
                  <a:cubicBezTo>
                    <a:pt x="251" y="45312"/>
                    <a:pt x="0" y="50450"/>
                    <a:pt x="201" y="55588"/>
                  </a:cubicBezTo>
                  <a:cubicBezTo>
                    <a:pt x="213" y="55879"/>
                    <a:pt x="456" y="56030"/>
                    <a:pt x="691" y="56030"/>
                  </a:cubicBezTo>
                  <a:cubicBezTo>
                    <a:pt x="920" y="56030"/>
                    <a:pt x="1140" y="55885"/>
                    <a:pt x="1128" y="55588"/>
                  </a:cubicBezTo>
                  <a:cubicBezTo>
                    <a:pt x="927" y="50625"/>
                    <a:pt x="1128" y="45663"/>
                    <a:pt x="1629" y="40725"/>
                  </a:cubicBezTo>
                  <a:cubicBezTo>
                    <a:pt x="2080" y="36064"/>
                    <a:pt x="2381" y="31001"/>
                    <a:pt x="4035" y="26565"/>
                  </a:cubicBezTo>
                  <a:cubicBezTo>
                    <a:pt x="4837" y="24334"/>
                    <a:pt x="6166" y="22329"/>
                    <a:pt x="7419" y="20324"/>
                  </a:cubicBezTo>
                  <a:cubicBezTo>
                    <a:pt x="8797" y="18119"/>
                    <a:pt x="10176" y="15913"/>
                    <a:pt x="11554" y="13683"/>
                  </a:cubicBezTo>
                  <a:cubicBezTo>
                    <a:pt x="14311" y="9272"/>
                    <a:pt x="17043" y="4811"/>
                    <a:pt x="19700" y="324"/>
                  </a:cubicBezTo>
                  <a:cubicBezTo>
                    <a:pt x="19786" y="150"/>
                    <a:pt x="19644" y="1"/>
                    <a:pt x="19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0"/>
            <p:cNvSpPr/>
            <p:nvPr/>
          </p:nvSpPr>
          <p:spPr>
            <a:xfrm>
              <a:off x="4288375" y="557025"/>
              <a:ext cx="452400" cy="480625"/>
            </a:xfrm>
            <a:custGeom>
              <a:avLst/>
              <a:gdLst/>
              <a:ahLst/>
              <a:cxnLst/>
              <a:rect l="l" t="t" r="r" b="b"/>
              <a:pathLst>
                <a:path w="18096" h="19225" extrusionOk="0">
                  <a:moveTo>
                    <a:pt x="4537" y="1"/>
                  </a:moveTo>
                  <a:cubicBezTo>
                    <a:pt x="4637" y="4337"/>
                    <a:pt x="5564" y="8623"/>
                    <a:pt x="7244" y="12608"/>
                  </a:cubicBezTo>
                  <a:cubicBezTo>
                    <a:pt x="5940" y="11530"/>
                    <a:pt x="4612" y="10452"/>
                    <a:pt x="3284" y="9374"/>
                  </a:cubicBezTo>
                  <a:cubicBezTo>
                    <a:pt x="2626" y="8838"/>
                    <a:pt x="1729" y="8301"/>
                    <a:pt x="948" y="8301"/>
                  </a:cubicBezTo>
                  <a:cubicBezTo>
                    <a:pt x="598" y="8301"/>
                    <a:pt x="272" y="8409"/>
                    <a:pt x="0" y="8673"/>
                  </a:cubicBezTo>
                  <a:cubicBezTo>
                    <a:pt x="1229" y="10252"/>
                    <a:pt x="2933" y="11379"/>
                    <a:pt x="4437" y="12733"/>
                  </a:cubicBezTo>
                  <a:cubicBezTo>
                    <a:pt x="6492" y="14537"/>
                    <a:pt x="8196" y="16768"/>
                    <a:pt x="9424" y="19224"/>
                  </a:cubicBezTo>
                  <a:lnTo>
                    <a:pt x="12306" y="19099"/>
                  </a:lnTo>
                  <a:cubicBezTo>
                    <a:pt x="11880" y="17019"/>
                    <a:pt x="12732" y="14888"/>
                    <a:pt x="13885" y="13134"/>
                  </a:cubicBezTo>
                  <a:cubicBezTo>
                    <a:pt x="15063" y="11354"/>
                    <a:pt x="16542" y="9801"/>
                    <a:pt x="17645" y="7996"/>
                  </a:cubicBezTo>
                  <a:cubicBezTo>
                    <a:pt x="17895" y="7570"/>
                    <a:pt x="18096" y="6918"/>
                    <a:pt x="17670" y="6643"/>
                  </a:cubicBezTo>
                  <a:cubicBezTo>
                    <a:pt x="17568" y="6581"/>
                    <a:pt x="17453" y="6558"/>
                    <a:pt x="17335" y="6558"/>
                  </a:cubicBezTo>
                  <a:cubicBezTo>
                    <a:pt x="17162" y="6558"/>
                    <a:pt x="16981" y="6608"/>
                    <a:pt x="16818" y="6668"/>
                  </a:cubicBezTo>
                  <a:cubicBezTo>
                    <a:pt x="14963" y="7369"/>
                    <a:pt x="13284" y="8547"/>
                    <a:pt x="12031" y="10101"/>
                  </a:cubicBezTo>
                  <a:cubicBezTo>
                    <a:pt x="12206" y="7294"/>
                    <a:pt x="12281" y="4487"/>
                    <a:pt x="12206" y="1655"/>
                  </a:cubicBezTo>
                  <a:lnTo>
                    <a:pt x="12206" y="1655"/>
                  </a:lnTo>
                  <a:cubicBezTo>
                    <a:pt x="9850" y="3309"/>
                    <a:pt x="9499" y="6618"/>
                    <a:pt x="9399" y="9500"/>
                  </a:cubicBezTo>
                  <a:cubicBezTo>
                    <a:pt x="8622" y="7720"/>
                    <a:pt x="7845" y="5941"/>
                    <a:pt x="7068" y="4161"/>
                  </a:cubicBezTo>
                  <a:cubicBezTo>
                    <a:pt x="6417" y="2658"/>
                    <a:pt x="5740" y="1129"/>
                    <a:pt x="4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0"/>
            <p:cNvSpPr/>
            <p:nvPr/>
          </p:nvSpPr>
          <p:spPr>
            <a:xfrm>
              <a:off x="4294650" y="964675"/>
              <a:ext cx="713675" cy="762200"/>
            </a:xfrm>
            <a:custGeom>
              <a:avLst/>
              <a:gdLst/>
              <a:ahLst/>
              <a:cxnLst/>
              <a:rect l="l" t="t" r="r" b="b"/>
              <a:pathLst>
                <a:path w="28547" h="30488" extrusionOk="0">
                  <a:moveTo>
                    <a:pt x="13448" y="1"/>
                  </a:moveTo>
                  <a:cubicBezTo>
                    <a:pt x="10659" y="1"/>
                    <a:pt x="7848" y="930"/>
                    <a:pt x="5639" y="2642"/>
                  </a:cubicBezTo>
                  <a:cubicBezTo>
                    <a:pt x="1955" y="5500"/>
                    <a:pt x="0" y="10337"/>
                    <a:pt x="301" y="14998"/>
                  </a:cubicBezTo>
                  <a:cubicBezTo>
                    <a:pt x="602" y="19660"/>
                    <a:pt x="3033" y="24071"/>
                    <a:pt x="6567" y="27104"/>
                  </a:cubicBezTo>
                  <a:cubicBezTo>
                    <a:pt x="8597" y="28833"/>
                    <a:pt x="11028" y="30186"/>
                    <a:pt x="13684" y="30412"/>
                  </a:cubicBezTo>
                  <a:cubicBezTo>
                    <a:pt x="14211" y="30462"/>
                    <a:pt x="15163" y="30487"/>
                    <a:pt x="15589" y="30487"/>
                  </a:cubicBezTo>
                  <a:cubicBezTo>
                    <a:pt x="21404" y="30312"/>
                    <a:pt x="25815" y="25675"/>
                    <a:pt x="27193" y="20011"/>
                  </a:cubicBezTo>
                  <a:cubicBezTo>
                    <a:pt x="28547" y="14347"/>
                    <a:pt x="26416" y="8156"/>
                    <a:pt x="22331" y="3996"/>
                  </a:cubicBezTo>
                  <a:cubicBezTo>
                    <a:pt x="21303" y="2943"/>
                    <a:pt x="20125" y="1991"/>
                    <a:pt x="18822" y="1289"/>
                  </a:cubicBezTo>
                  <a:cubicBezTo>
                    <a:pt x="17166" y="416"/>
                    <a:pt x="15312" y="1"/>
                    <a:pt x="13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0"/>
            <p:cNvSpPr/>
            <p:nvPr/>
          </p:nvSpPr>
          <p:spPr>
            <a:xfrm>
              <a:off x="4669900" y="1073525"/>
              <a:ext cx="46975" cy="38550"/>
            </a:xfrm>
            <a:custGeom>
              <a:avLst/>
              <a:gdLst/>
              <a:ahLst/>
              <a:cxnLst/>
              <a:rect l="l" t="t" r="r" b="b"/>
              <a:pathLst>
                <a:path w="1879" h="1542" extrusionOk="0">
                  <a:moveTo>
                    <a:pt x="279" y="1"/>
                  </a:moveTo>
                  <a:cubicBezTo>
                    <a:pt x="98" y="1"/>
                    <a:pt x="1" y="305"/>
                    <a:pt x="178" y="394"/>
                  </a:cubicBezTo>
                  <a:cubicBezTo>
                    <a:pt x="679" y="619"/>
                    <a:pt x="1080" y="945"/>
                    <a:pt x="1356" y="1421"/>
                  </a:cubicBezTo>
                  <a:cubicBezTo>
                    <a:pt x="1403" y="1507"/>
                    <a:pt x="1476" y="1542"/>
                    <a:pt x="1549" y="1542"/>
                  </a:cubicBezTo>
                  <a:cubicBezTo>
                    <a:pt x="1713" y="1542"/>
                    <a:pt x="1878" y="1369"/>
                    <a:pt x="1757" y="1196"/>
                  </a:cubicBezTo>
                  <a:cubicBezTo>
                    <a:pt x="1431" y="644"/>
                    <a:pt x="930" y="243"/>
                    <a:pt x="354" y="18"/>
                  </a:cubicBezTo>
                  <a:cubicBezTo>
                    <a:pt x="327" y="6"/>
                    <a:pt x="302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0"/>
            <p:cNvSpPr/>
            <p:nvPr/>
          </p:nvSpPr>
          <p:spPr>
            <a:xfrm>
              <a:off x="4586625" y="1092425"/>
              <a:ext cx="15375" cy="51575"/>
            </a:xfrm>
            <a:custGeom>
              <a:avLst/>
              <a:gdLst/>
              <a:ahLst/>
              <a:cxnLst/>
              <a:rect l="l" t="t" r="r" b="b"/>
              <a:pathLst>
                <a:path w="615" h="2063" extrusionOk="0">
                  <a:moveTo>
                    <a:pt x="218" y="1"/>
                  </a:moveTo>
                  <a:cubicBezTo>
                    <a:pt x="115" y="1"/>
                    <a:pt x="0" y="75"/>
                    <a:pt x="0" y="189"/>
                  </a:cubicBezTo>
                  <a:cubicBezTo>
                    <a:pt x="0" y="740"/>
                    <a:pt x="50" y="1267"/>
                    <a:pt x="101" y="1818"/>
                  </a:cubicBezTo>
                  <a:cubicBezTo>
                    <a:pt x="113" y="1981"/>
                    <a:pt x="245" y="2063"/>
                    <a:pt x="370" y="2063"/>
                  </a:cubicBezTo>
                  <a:cubicBezTo>
                    <a:pt x="495" y="2063"/>
                    <a:pt x="614" y="1981"/>
                    <a:pt x="602" y="1818"/>
                  </a:cubicBezTo>
                  <a:cubicBezTo>
                    <a:pt x="527" y="1242"/>
                    <a:pt x="477" y="690"/>
                    <a:pt x="376" y="139"/>
                  </a:cubicBezTo>
                  <a:cubicBezTo>
                    <a:pt x="366" y="42"/>
                    <a:pt x="29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0"/>
            <p:cNvSpPr/>
            <p:nvPr/>
          </p:nvSpPr>
          <p:spPr>
            <a:xfrm>
              <a:off x="4503925" y="1107200"/>
              <a:ext cx="22225" cy="48000"/>
            </a:xfrm>
            <a:custGeom>
              <a:avLst/>
              <a:gdLst/>
              <a:ahLst/>
              <a:cxnLst/>
              <a:rect l="l" t="t" r="r" b="b"/>
              <a:pathLst>
                <a:path w="889" h="1920" extrusionOk="0">
                  <a:moveTo>
                    <a:pt x="612" y="0"/>
                  </a:moveTo>
                  <a:cubicBezTo>
                    <a:pt x="551" y="0"/>
                    <a:pt x="490" y="29"/>
                    <a:pt x="451" y="99"/>
                  </a:cubicBezTo>
                  <a:cubicBezTo>
                    <a:pt x="150" y="576"/>
                    <a:pt x="0" y="1127"/>
                    <a:pt x="50" y="1703"/>
                  </a:cubicBezTo>
                  <a:cubicBezTo>
                    <a:pt x="50" y="1844"/>
                    <a:pt x="174" y="1920"/>
                    <a:pt x="293" y="1920"/>
                  </a:cubicBezTo>
                  <a:cubicBezTo>
                    <a:pt x="406" y="1920"/>
                    <a:pt x="514" y="1850"/>
                    <a:pt x="501" y="1703"/>
                  </a:cubicBezTo>
                  <a:cubicBezTo>
                    <a:pt x="476" y="1202"/>
                    <a:pt x="551" y="726"/>
                    <a:pt x="802" y="300"/>
                  </a:cubicBezTo>
                  <a:cubicBezTo>
                    <a:pt x="889" y="144"/>
                    <a:pt x="748" y="0"/>
                    <a:pt x="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0"/>
            <p:cNvSpPr/>
            <p:nvPr/>
          </p:nvSpPr>
          <p:spPr>
            <a:xfrm>
              <a:off x="4554350" y="1235600"/>
              <a:ext cx="9750" cy="29475"/>
            </a:xfrm>
            <a:custGeom>
              <a:avLst/>
              <a:gdLst/>
              <a:ahLst/>
              <a:cxnLst/>
              <a:rect l="l" t="t" r="r" b="b"/>
              <a:pathLst>
                <a:path w="390" h="1179" extrusionOk="0">
                  <a:moveTo>
                    <a:pt x="145" y="1"/>
                  </a:moveTo>
                  <a:cubicBezTo>
                    <a:pt x="70" y="1"/>
                    <a:pt x="1" y="51"/>
                    <a:pt x="13" y="151"/>
                  </a:cubicBezTo>
                  <a:cubicBezTo>
                    <a:pt x="13" y="452"/>
                    <a:pt x="38" y="728"/>
                    <a:pt x="63" y="1029"/>
                  </a:cubicBezTo>
                  <a:cubicBezTo>
                    <a:pt x="63" y="1129"/>
                    <a:pt x="145" y="1179"/>
                    <a:pt x="226" y="1179"/>
                  </a:cubicBezTo>
                  <a:cubicBezTo>
                    <a:pt x="308" y="1179"/>
                    <a:pt x="389" y="1129"/>
                    <a:pt x="389" y="1029"/>
                  </a:cubicBezTo>
                  <a:cubicBezTo>
                    <a:pt x="364" y="728"/>
                    <a:pt x="339" y="452"/>
                    <a:pt x="314" y="151"/>
                  </a:cubicBezTo>
                  <a:cubicBezTo>
                    <a:pt x="301" y="51"/>
                    <a:pt x="22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0"/>
            <p:cNvSpPr/>
            <p:nvPr/>
          </p:nvSpPr>
          <p:spPr>
            <a:xfrm>
              <a:off x="4640850" y="1222150"/>
              <a:ext cx="57750" cy="63800"/>
            </a:xfrm>
            <a:custGeom>
              <a:avLst/>
              <a:gdLst/>
              <a:ahLst/>
              <a:cxnLst/>
              <a:rect l="l" t="t" r="r" b="b"/>
              <a:pathLst>
                <a:path w="2310" h="2552" extrusionOk="0">
                  <a:moveTo>
                    <a:pt x="240" y="0"/>
                  </a:moveTo>
                  <a:cubicBezTo>
                    <a:pt x="118" y="0"/>
                    <a:pt x="0" y="132"/>
                    <a:pt x="87" y="288"/>
                  </a:cubicBezTo>
                  <a:cubicBezTo>
                    <a:pt x="563" y="1065"/>
                    <a:pt x="1090" y="1817"/>
                    <a:pt x="1741" y="2469"/>
                  </a:cubicBezTo>
                  <a:cubicBezTo>
                    <a:pt x="1800" y="2527"/>
                    <a:pt x="1865" y="2552"/>
                    <a:pt x="1928" y="2552"/>
                  </a:cubicBezTo>
                  <a:cubicBezTo>
                    <a:pt x="2133" y="2552"/>
                    <a:pt x="2309" y="2291"/>
                    <a:pt x="2117" y="2118"/>
                  </a:cubicBezTo>
                  <a:cubicBezTo>
                    <a:pt x="1465" y="1491"/>
                    <a:pt x="864" y="840"/>
                    <a:pt x="388" y="88"/>
                  </a:cubicBezTo>
                  <a:cubicBezTo>
                    <a:pt x="349" y="26"/>
                    <a:pt x="294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0"/>
            <p:cNvSpPr/>
            <p:nvPr/>
          </p:nvSpPr>
          <p:spPr>
            <a:xfrm>
              <a:off x="4768850" y="1217225"/>
              <a:ext cx="53050" cy="54575"/>
            </a:xfrm>
            <a:custGeom>
              <a:avLst/>
              <a:gdLst/>
              <a:ahLst/>
              <a:cxnLst/>
              <a:rect l="l" t="t" r="r" b="b"/>
              <a:pathLst>
                <a:path w="2122" h="2183" extrusionOk="0">
                  <a:moveTo>
                    <a:pt x="308" y="0"/>
                  </a:moveTo>
                  <a:cubicBezTo>
                    <a:pt x="149" y="0"/>
                    <a:pt x="1" y="162"/>
                    <a:pt x="105" y="335"/>
                  </a:cubicBezTo>
                  <a:cubicBezTo>
                    <a:pt x="506" y="1037"/>
                    <a:pt x="982" y="1638"/>
                    <a:pt x="1609" y="2139"/>
                  </a:cubicBezTo>
                  <a:cubicBezTo>
                    <a:pt x="1652" y="2170"/>
                    <a:pt x="1696" y="2183"/>
                    <a:pt x="1740" y="2183"/>
                  </a:cubicBezTo>
                  <a:cubicBezTo>
                    <a:pt x="1947" y="2183"/>
                    <a:pt x="2121" y="1879"/>
                    <a:pt x="1934" y="1713"/>
                  </a:cubicBezTo>
                  <a:cubicBezTo>
                    <a:pt x="1408" y="1212"/>
                    <a:pt x="907" y="711"/>
                    <a:pt x="506" y="109"/>
                  </a:cubicBezTo>
                  <a:cubicBezTo>
                    <a:pt x="452" y="32"/>
                    <a:pt x="379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0"/>
            <p:cNvSpPr/>
            <p:nvPr/>
          </p:nvSpPr>
          <p:spPr>
            <a:xfrm>
              <a:off x="4775325" y="1315775"/>
              <a:ext cx="35000" cy="65725"/>
            </a:xfrm>
            <a:custGeom>
              <a:avLst/>
              <a:gdLst/>
              <a:ahLst/>
              <a:cxnLst/>
              <a:rect l="l" t="t" r="r" b="b"/>
              <a:pathLst>
                <a:path w="1400" h="2629" extrusionOk="0">
                  <a:moveTo>
                    <a:pt x="229" y="0"/>
                  </a:moveTo>
                  <a:cubicBezTo>
                    <a:pt x="112" y="0"/>
                    <a:pt x="1" y="91"/>
                    <a:pt x="46" y="228"/>
                  </a:cubicBezTo>
                  <a:cubicBezTo>
                    <a:pt x="347" y="979"/>
                    <a:pt x="548" y="1781"/>
                    <a:pt x="873" y="2508"/>
                  </a:cubicBezTo>
                  <a:cubicBezTo>
                    <a:pt x="916" y="2593"/>
                    <a:pt x="992" y="2629"/>
                    <a:pt x="1072" y="2629"/>
                  </a:cubicBezTo>
                  <a:cubicBezTo>
                    <a:pt x="1229" y="2629"/>
                    <a:pt x="1399" y="2490"/>
                    <a:pt x="1350" y="2308"/>
                  </a:cubicBezTo>
                  <a:cubicBezTo>
                    <a:pt x="1099" y="1556"/>
                    <a:pt x="723" y="854"/>
                    <a:pt x="422" y="127"/>
                  </a:cubicBezTo>
                  <a:cubicBezTo>
                    <a:pt x="383" y="38"/>
                    <a:pt x="304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0"/>
            <p:cNvSpPr/>
            <p:nvPr/>
          </p:nvSpPr>
          <p:spPr>
            <a:xfrm>
              <a:off x="4682125" y="1355225"/>
              <a:ext cx="16400" cy="47275"/>
            </a:xfrm>
            <a:custGeom>
              <a:avLst/>
              <a:gdLst/>
              <a:ahLst/>
              <a:cxnLst/>
              <a:rect l="l" t="t" r="r" b="b"/>
              <a:pathLst>
                <a:path w="656" h="1891" extrusionOk="0">
                  <a:moveTo>
                    <a:pt x="204" y="1"/>
                  </a:moveTo>
                  <a:cubicBezTo>
                    <a:pt x="105" y="1"/>
                    <a:pt x="1" y="66"/>
                    <a:pt x="15" y="178"/>
                  </a:cubicBezTo>
                  <a:cubicBezTo>
                    <a:pt x="90" y="680"/>
                    <a:pt x="65" y="1206"/>
                    <a:pt x="190" y="1707"/>
                  </a:cubicBezTo>
                  <a:cubicBezTo>
                    <a:pt x="213" y="1833"/>
                    <a:pt x="314" y="1891"/>
                    <a:pt x="414" y="1891"/>
                  </a:cubicBezTo>
                  <a:cubicBezTo>
                    <a:pt x="535" y="1891"/>
                    <a:pt x="655" y="1807"/>
                    <a:pt x="642" y="1657"/>
                  </a:cubicBezTo>
                  <a:cubicBezTo>
                    <a:pt x="616" y="1131"/>
                    <a:pt x="441" y="630"/>
                    <a:pt x="366" y="128"/>
                  </a:cubicBezTo>
                  <a:cubicBezTo>
                    <a:pt x="355" y="40"/>
                    <a:pt x="281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0"/>
            <p:cNvSpPr/>
            <p:nvPr/>
          </p:nvSpPr>
          <p:spPr>
            <a:xfrm>
              <a:off x="4561250" y="1372750"/>
              <a:ext cx="21650" cy="52925"/>
            </a:xfrm>
            <a:custGeom>
              <a:avLst/>
              <a:gdLst/>
              <a:ahLst/>
              <a:cxnLst/>
              <a:rect l="l" t="t" r="r" b="b"/>
              <a:pathLst>
                <a:path w="866" h="2117" extrusionOk="0">
                  <a:moveTo>
                    <a:pt x="163" y="0"/>
                  </a:moveTo>
                  <a:cubicBezTo>
                    <a:pt x="78" y="0"/>
                    <a:pt x="1" y="57"/>
                    <a:pt x="13" y="179"/>
                  </a:cubicBezTo>
                  <a:cubicBezTo>
                    <a:pt x="13" y="781"/>
                    <a:pt x="88" y="1357"/>
                    <a:pt x="289" y="1934"/>
                  </a:cubicBezTo>
                  <a:cubicBezTo>
                    <a:pt x="328" y="2062"/>
                    <a:pt x="435" y="2117"/>
                    <a:pt x="541" y="2117"/>
                  </a:cubicBezTo>
                  <a:cubicBezTo>
                    <a:pt x="703" y="2117"/>
                    <a:pt x="866" y="1990"/>
                    <a:pt x="790" y="1808"/>
                  </a:cubicBezTo>
                  <a:cubicBezTo>
                    <a:pt x="589" y="1282"/>
                    <a:pt x="439" y="731"/>
                    <a:pt x="364" y="179"/>
                  </a:cubicBezTo>
                  <a:cubicBezTo>
                    <a:pt x="351" y="63"/>
                    <a:pt x="252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0"/>
            <p:cNvSpPr/>
            <p:nvPr/>
          </p:nvSpPr>
          <p:spPr>
            <a:xfrm>
              <a:off x="4439375" y="1333350"/>
              <a:ext cx="16425" cy="49850"/>
            </a:xfrm>
            <a:custGeom>
              <a:avLst/>
              <a:gdLst/>
              <a:ahLst/>
              <a:cxnLst/>
              <a:rect l="l" t="t" r="r" b="b"/>
              <a:pathLst>
                <a:path w="657" h="1994" extrusionOk="0">
                  <a:moveTo>
                    <a:pt x="248" y="1"/>
                  </a:moveTo>
                  <a:cubicBezTo>
                    <a:pt x="170" y="1"/>
                    <a:pt x="88" y="51"/>
                    <a:pt x="76" y="151"/>
                  </a:cubicBezTo>
                  <a:cubicBezTo>
                    <a:pt x="26" y="728"/>
                    <a:pt x="1" y="1304"/>
                    <a:pt x="201" y="1830"/>
                  </a:cubicBezTo>
                  <a:cubicBezTo>
                    <a:pt x="242" y="1944"/>
                    <a:pt x="330" y="1994"/>
                    <a:pt x="416" y="1994"/>
                  </a:cubicBezTo>
                  <a:cubicBezTo>
                    <a:pt x="539" y="1994"/>
                    <a:pt x="657" y="1892"/>
                    <a:pt x="627" y="1730"/>
                  </a:cubicBezTo>
                  <a:cubicBezTo>
                    <a:pt x="502" y="1204"/>
                    <a:pt x="377" y="703"/>
                    <a:pt x="402" y="151"/>
                  </a:cubicBezTo>
                  <a:cubicBezTo>
                    <a:pt x="402" y="51"/>
                    <a:pt x="32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0"/>
            <p:cNvSpPr/>
            <p:nvPr/>
          </p:nvSpPr>
          <p:spPr>
            <a:xfrm>
              <a:off x="4416200" y="1177925"/>
              <a:ext cx="18075" cy="69150"/>
            </a:xfrm>
            <a:custGeom>
              <a:avLst/>
              <a:gdLst/>
              <a:ahLst/>
              <a:cxnLst/>
              <a:rect l="l" t="t" r="r" b="b"/>
              <a:pathLst>
                <a:path w="723" h="2766" extrusionOk="0">
                  <a:moveTo>
                    <a:pt x="489" y="0"/>
                  </a:moveTo>
                  <a:cubicBezTo>
                    <a:pt x="416" y="0"/>
                    <a:pt x="346" y="39"/>
                    <a:pt x="326" y="128"/>
                  </a:cubicBezTo>
                  <a:cubicBezTo>
                    <a:pt x="126" y="930"/>
                    <a:pt x="0" y="1732"/>
                    <a:pt x="0" y="2559"/>
                  </a:cubicBezTo>
                  <a:cubicBezTo>
                    <a:pt x="0" y="2696"/>
                    <a:pt x="113" y="2765"/>
                    <a:pt x="226" y="2765"/>
                  </a:cubicBezTo>
                  <a:cubicBezTo>
                    <a:pt x="339" y="2765"/>
                    <a:pt x="451" y="2696"/>
                    <a:pt x="451" y="2559"/>
                  </a:cubicBezTo>
                  <a:cubicBezTo>
                    <a:pt x="451" y="1757"/>
                    <a:pt x="527" y="1005"/>
                    <a:pt x="677" y="228"/>
                  </a:cubicBezTo>
                  <a:cubicBezTo>
                    <a:pt x="723" y="91"/>
                    <a:pt x="60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0"/>
            <p:cNvSpPr/>
            <p:nvPr/>
          </p:nvSpPr>
          <p:spPr>
            <a:xfrm>
              <a:off x="4808425" y="1467300"/>
              <a:ext cx="23975" cy="36875"/>
            </a:xfrm>
            <a:custGeom>
              <a:avLst/>
              <a:gdLst/>
              <a:ahLst/>
              <a:cxnLst/>
              <a:rect l="l" t="t" r="r" b="b"/>
              <a:pathLst>
                <a:path w="959" h="1475" extrusionOk="0">
                  <a:moveTo>
                    <a:pt x="329" y="1"/>
                  </a:moveTo>
                  <a:cubicBezTo>
                    <a:pt x="225" y="1"/>
                    <a:pt x="123" y="59"/>
                    <a:pt x="101" y="182"/>
                  </a:cubicBezTo>
                  <a:cubicBezTo>
                    <a:pt x="1" y="633"/>
                    <a:pt x="76" y="1034"/>
                    <a:pt x="377" y="1385"/>
                  </a:cubicBezTo>
                  <a:cubicBezTo>
                    <a:pt x="434" y="1448"/>
                    <a:pt x="502" y="1475"/>
                    <a:pt x="570" y="1475"/>
                  </a:cubicBezTo>
                  <a:cubicBezTo>
                    <a:pt x="768" y="1475"/>
                    <a:pt x="959" y="1246"/>
                    <a:pt x="828" y="1059"/>
                  </a:cubicBezTo>
                  <a:cubicBezTo>
                    <a:pt x="677" y="808"/>
                    <a:pt x="577" y="558"/>
                    <a:pt x="577" y="257"/>
                  </a:cubicBezTo>
                  <a:cubicBezTo>
                    <a:pt x="591" y="90"/>
                    <a:pt x="459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0"/>
            <p:cNvSpPr/>
            <p:nvPr/>
          </p:nvSpPr>
          <p:spPr>
            <a:xfrm>
              <a:off x="4870175" y="1276000"/>
              <a:ext cx="34375" cy="38200"/>
            </a:xfrm>
            <a:custGeom>
              <a:avLst/>
              <a:gdLst/>
              <a:ahLst/>
              <a:cxnLst/>
              <a:rect l="l" t="t" r="r" b="b"/>
              <a:pathLst>
                <a:path w="1375" h="1528" extrusionOk="0">
                  <a:moveTo>
                    <a:pt x="265" y="1"/>
                  </a:moveTo>
                  <a:cubicBezTo>
                    <a:pt x="128" y="1"/>
                    <a:pt x="1" y="127"/>
                    <a:pt x="87" y="265"/>
                  </a:cubicBezTo>
                  <a:cubicBezTo>
                    <a:pt x="338" y="641"/>
                    <a:pt x="563" y="1017"/>
                    <a:pt x="789" y="1393"/>
                  </a:cubicBezTo>
                  <a:cubicBezTo>
                    <a:pt x="847" y="1488"/>
                    <a:pt x="928" y="1527"/>
                    <a:pt x="1006" y="1527"/>
                  </a:cubicBezTo>
                  <a:cubicBezTo>
                    <a:pt x="1195" y="1527"/>
                    <a:pt x="1374" y="1297"/>
                    <a:pt x="1215" y="1067"/>
                  </a:cubicBezTo>
                  <a:cubicBezTo>
                    <a:pt x="964" y="741"/>
                    <a:pt x="688" y="415"/>
                    <a:pt x="438" y="89"/>
                  </a:cubicBezTo>
                  <a:cubicBezTo>
                    <a:pt x="391" y="27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4825625" y="1159450"/>
              <a:ext cx="39175" cy="36200"/>
            </a:xfrm>
            <a:custGeom>
              <a:avLst/>
              <a:gdLst/>
              <a:ahLst/>
              <a:cxnLst/>
              <a:rect l="l" t="t" r="r" b="b"/>
              <a:pathLst>
                <a:path w="1567" h="1448" extrusionOk="0">
                  <a:moveTo>
                    <a:pt x="236" y="1"/>
                  </a:moveTo>
                  <a:cubicBezTo>
                    <a:pt x="89" y="1"/>
                    <a:pt x="0" y="242"/>
                    <a:pt x="165" y="365"/>
                  </a:cubicBezTo>
                  <a:cubicBezTo>
                    <a:pt x="516" y="641"/>
                    <a:pt x="791" y="967"/>
                    <a:pt x="1042" y="1343"/>
                  </a:cubicBezTo>
                  <a:cubicBezTo>
                    <a:pt x="1094" y="1417"/>
                    <a:pt x="1166" y="1447"/>
                    <a:pt x="1236" y="1447"/>
                  </a:cubicBezTo>
                  <a:cubicBezTo>
                    <a:pt x="1404" y="1447"/>
                    <a:pt x="1566" y="1276"/>
                    <a:pt x="1443" y="1117"/>
                  </a:cubicBezTo>
                  <a:cubicBezTo>
                    <a:pt x="1142" y="691"/>
                    <a:pt x="766" y="340"/>
                    <a:pt x="340" y="39"/>
                  </a:cubicBezTo>
                  <a:cubicBezTo>
                    <a:pt x="304" y="12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5465700" y="748775"/>
              <a:ext cx="263175" cy="333975"/>
            </a:xfrm>
            <a:custGeom>
              <a:avLst/>
              <a:gdLst/>
              <a:ahLst/>
              <a:cxnLst/>
              <a:rect l="l" t="t" r="r" b="b"/>
              <a:pathLst>
                <a:path w="10527" h="13359" extrusionOk="0">
                  <a:moveTo>
                    <a:pt x="5790" y="0"/>
                  </a:moveTo>
                  <a:lnTo>
                    <a:pt x="5790" y="0"/>
                  </a:lnTo>
                  <a:cubicBezTo>
                    <a:pt x="4211" y="2406"/>
                    <a:pt x="3058" y="5088"/>
                    <a:pt x="2457" y="7895"/>
                  </a:cubicBezTo>
                  <a:lnTo>
                    <a:pt x="1529" y="4637"/>
                  </a:lnTo>
                  <a:cubicBezTo>
                    <a:pt x="1317" y="3882"/>
                    <a:pt x="883" y="2972"/>
                    <a:pt x="143" y="2972"/>
                  </a:cubicBezTo>
                  <a:cubicBezTo>
                    <a:pt x="97" y="2972"/>
                    <a:pt x="49" y="2975"/>
                    <a:pt x="0" y="2983"/>
                  </a:cubicBezTo>
                  <a:cubicBezTo>
                    <a:pt x="76" y="4311"/>
                    <a:pt x="577" y="5589"/>
                    <a:pt x="878" y="6892"/>
                  </a:cubicBezTo>
                  <a:cubicBezTo>
                    <a:pt x="1304" y="8672"/>
                    <a:pt x="1379" y="10527"/>
                    <a:pt x="1103" y="12331"/>
                  </a:cubicBezTo>
                  <a:lnTo>
                    <a:pt x="2707" y="13359"/>
                  </a:lnTo>
                  <a:cubicBezTo>
                    <a:pt x="3284" y="12080"/>
                    <a:pt x="4562" y="11253"/>
                    <a:pt x="5865" y="10727"/>
                  </a:cubicBezTo>
                  <a:cubicBezTo>
                    <a:pt x="7168" y="10201"/>
                    <a:pt x="8572" y="9925"/>
                    <a:pt x="9875" y="9374"/>
                  </a:cubicBezTo>
                  <a:cubicBezTo>
                    <a:pt x="10176" y="9248"/>
                    <a:pt x="10527" y="8948"/>
                    <a:pt x="10401" y="8647"/>
                  </a:cubicBezTo>
                  <a:cubicBezTo>
                    <a:pt x="10326" y="8471"/>
                    <a:pt x="10126" y="8396"/>
                    <a:pt x="9925" y="8346"/>
                  </a:cubicBezTo>
                  <a:cubicBezTo>
                    <a:pt x="9297" y="8174"/>
                    <a:pt x="8651" y="8086"/>
                    <a:pt x="8004" y="8086"/>
                  </a:cubicBezTo>
                  <a:cubicBezTo>
                    <a:pt x="7335" y="8086"/>
                    <a:pt x="6666" y="8180"/>
                    <a:pt x="6016" y="8371"/>
                  </a:cubicBezTo>
                  <a:cubicBezTo>
                    <a:pt x="7193" y="6918"/>
                    <a:pt x="8296" y="5389"/>
                    <a:pt x="9349" y="3835"/>
                  </a:cubicBezTo>
                  <a:cubicBezTo>
                    <a:pt x="7419" y="3835"/>
                    <a:pt x="5965" y="5514"/>
                    <a:pt x="4812" y="7043"/>
                  </a:cubicBezTo>
                  <a:cubicBezTo>
                    <a:pt x="5063" y="5765"/>
                    <a:pt x="5339" y="4486"/>
                    <a:pt x="5589" y="3233"/>
                  </a:cubicBezTo>
                  <a:cubicBezTo>
                    <a:pt x="5815" y="2156"/>
                    <a:pt x="6016" y="1078"/>
                    <a:pt x="5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5206925" y="1019225"/>
              <a:ext cx="470575" cy="504950"/>
            </a:xfrm>
            <a:custGeom>
              <a:avLst/>
              <a:gdLst/>
              <a:ahLst/>
              <a:cxnLst/>
              <a:rect l="l" t="t" r="r" b="b"/>
              <a:pathLst>
                <a:path w="18823" h="20198" extrusionOk="0">
                  <a:moveTo>
                    <a:pt x="10006" y="0"/>
                  </a:moveTo>
                  <a:cubicBezTo>
                    <a:pt x="9879" y="0"/>
                    <a:pt x="9752" y="3"/>
                    <a:pt x="9625" y="9"/>
                  </a:cubicBezTo>
                  <a:cubicBezTo>
                    <a:pt x="6542" y="160"/>
                    <a:pt x="3610" y="2039"/>
                    <a:pt x="2006" y="4696"/>
                  </a:cubicBezTo>
                  <a:cubicBezTo>
                    <a:pt x="376" y="7353"/>
                    <a:pt x="1" y="10661"/>
                    <a:pt x="777" y="13694"/>
                  </a:cubicBezTo>
                  <a:cubicBezTo>
                    <a:pt x="1204" y="15398"/>
                    <a:pt x="2006" y="17052"/>
                    <a:pt x="3359" y="18205"/>
                  </a:cubicBezTo>
                  <a:cubicBezTo>
                    <a:pt x="3635" y="18430"/>
                    <a:pt x="4161" y="18806"/>
                    <a:pt x="4386" y="18982"/>
                  </a:cubicBezTo>
                  <a:cubicBezTo>
                    <a:pt x="5654" y="19817"/>
                    <a:pt x="7064" y="20198"/>
                    <a:pt x="8487" y="20198"/>
                  </a:cubicBezTo>
                  <a:cubicBezTo>
                    <a:pt x="10693" y="20198"/>
                    <a:pt x="12930" y="19283"/>
                    <a:pt x="14712" y="17729"/>
                  </a:cubicBezTo>
                  <a:cubicBezTo>
                    <a:pt x="17620" y="15147"/>
                    <a:pt x="18823" y="10962"/>
                    <a:pt x="18196" y="7152"/>
                  </a:cubicBezTo>
                  <a:cubicBezTo>
                    <a:pt x="18046" y="6175"/>
                    <a:pt x="17770" y="5197"/>
                    <a:pt x="17319" y="4320"/>
                  </a:cubicBezTo>
                  <a:cubicBezTo>
                    <a:pt x="15973" y="1676"/>
                    <a:pt x="12990" y="0"/>
                    <a:pt x="10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5556450" y="1134975"/>
              <a:ext cx="15175" cy="33950"/>
            </a:xfrm>
            <a:custGeom>
              <a:avLst/>
              <a:gdLst/>
              <a:ahLst/>
              <a:cxnLst/>
              <a:rect l="l" t="t" r="r" b="b"/>
              <a:pathLst>
                <a:path w="607" h="1358" extrusionOk="0">
                  <a:moveTo>
                    <a:pt x="189" y="0"/>
                  </a:moveTo>
                  <a:cubicBezTo>
                    <a:pt x="101" y="0"/>
                    <a:pt x="1" y="77"/>
                    <a:pt x="55" y="166"/>
                  </a:cubicBezTo>
                  <a:cubicBezTo>
                    <a:pt x="255" y="492"/>
                    <a:pt x="330" y="818"/>
                    <a:pt x="305" y="1194"/>
                  </a:cubicBezTo>
                  <a:cubicBezTo>
                    <a:pt x="292" y="1300"/>
                    <a:pt x="371" y="1357"/>
                    <a:pt x="447" y="1357"/>
                  </a:cubicBezTo>
                  <a:cubicBezTo>
                    <a:pt x="515" y="1357"/>
                    <a:pt x="581" y="1313"/>
                    <a:pt x="581" y="1219"/>
                  </a:cubicBezTo>
                  <a:cubicBezTo>
                    <a:pt x="606" y="793"/>
                    <a:pt x="506" y="392"/>
                    <a:pt x="280" y="41"/>
                  </a:cubicBezTo>
                  <a:cubicBezTo>
                    <a:pt x="259" y="12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5488350" y="1112400"/>
              <a:ext cx="22575" cy="30450"/>
            </a:xfrm>
            <a:custGeom>
              <a:avLst/>
              <a:gdLst/>
              <a:ahLst/>
              <a:cxnLst/>
              <a:rect l="l" t="t" r="r" b="b"/>
              <a:pathLst>
                <a:path w="903" h="1218" extrusionOk="0">
                  <a:moveTo>
                    <a:pt x="734" y="1"/>
                  </a:moveTo>
                  <a:cubicBezTo>
                    <a:pt x="702" y="1"/>
                    <a:pt x="670" y="13"/>
                    <a:pt x="648" y="42"/>
                  </a:cubicBezTo>
                  <a:cubicBezTo>
                    <a:pt x="448" y="342"/>
                    <a:pt x="272" y="668"/>
                    <a:pt x="72" y="969"/>
                  </a:cubicBezTo>
                  <a:cubicBezTo>
                    <a:pt x="1" y="1093"/>
                    <a:pt x="118" y="1217"/>
                    <a:pt x="219" y="1217"/>
                  </a:cubicBezTo>
                  <a:cubicBezTo>
                    <a:pt x="261" y="1217"/>
                    <a:pt x="300" y="1196"/>
                    <a:pt x="323" y="1144"/>
                  </a:cubicBezTo>
                  <a:cubicBezTo>
                    <a:pt x="523" y="819"/>
                    <a:pt x="698" y="493"/>
                    <a:pt x="849" y="167"/>
                  </a:cubicBezTo>
                  <a:cubicBezTo>
                    <a:pt x="903" y="78"/>
                    <a:pt x="816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5438700" y="1092575"/>
              <a:ext cx="27900" cy="23975"/>
            </a:xfrm>
            <a:custGeom>
              <a:avLst/>
              <a:gdLst/>
              <a:ahLst/>
              <a:cxnLst/>
              <a:rect l="l" t="t" r="r" b="b"/>
              <a:pathLst>
                <a:path w="1116" h="959" extrusionOk="0">
                  <a:moveTo>
                    <a:pt x="923" y="0"/>
                  </a:moveTo>
                  <a:cubicBezTo>
                    <a:pt x="909" y="0"/>
                    <a:pt x="895" y="3"/>
                    <a:pt x="880" y="8"/>
                  </a:cubicBezTo>
                  <a:cubicBezTo>
                    <a:pt x="554" y="158"/>
                    <a:pt x="253" y="409"/>
                    <a:pt x="53" y="734"/>
                  </a:cubicBezTo>
                  <a:cubicBezTo>
                    <a:pt x="0" y="840"/>
                    <a:pt x="83" y="958"/>
                    <a:pt x="172" y="958"/>
                  </a:cubicBezTo>
                  <a:cubicBezTo>
                    <a:pt x="210" y="958"/>
                    <a:pt x="249" y="937"/>
                    <a:pt x="278" y="885"/>
                  </a:cubicBezTo>
                  <a:cubicBezTo>
                    <a:pt x="454" y="609"/>
                    <a:pt x="679" y="384"/>
                    <a:pt x="980" y="233"/>
                  </a:cubicBezTo>
                  <a:cubicBezTo>
                    <a:pt x="1116" y="188"/>
                    <a:pt x="1048" y="0"/>
                    <a:pt x="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5423650" y="1177550"/>
              <a:ext cx="13500" cy="17425"/>
            </a:xfrm>
            <a:custGeom>
              <a:avLst/>
              <a:gdLst/>
              <a:ahLst/>
              <a:cxnLst/>
              <a:rect l="l" t="t" r="r" b="b"/>
              <a:pathLst>
                <a:path w="540" h="697" extrusionOk="0">
                  <a:moveTo>
                    <a:pt x="427" y="1"/>
                  </a:moveTo>
                  <a:cubicBezTo>
                    <a:pt x="402" y="1"/>
                    <a:pt x="376" y="13"/>
                    <a:pt x="354" y="42"/>
                  </a:cubicBezTo>
                  <a:cubicBezTo>
                    <a:pt x="254" y="218"/>
                    <a:pt x="154" y="368"/>
                    <a:pt x="53" y="544"/>
                  </a:cubicBezTo>
                  <a:cubicBezTo>
                    <a:pt x="1" y="614"/>
                    <a:pt x="71" y="696"/>
                    <a:pt x="135" y="696"/>
                  </a:cubicBezTo>
                  <a:cubicBezTo>
                    <a:pt x="163" y="696"/>
                    <a:pt x="189" y="681"/>
                    <a:pt x="204" y="644"/>
                  </a:cubicBezTo>
                  <a:cubicBezTo>
                    <a:pt x="304" y="493"/>
                    <a:pt x="404" y="318"/>
                    <a:pt x="504" y="143"/>
                  </a:cubicBezTo>
                  <a:cubicBezTo>
                    <a:pt x="540" y="72"/>
                    <a:pt x="488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5483875" y="1204275"/>
              <a:ext cx="11025" cy="51475"/>
            </a:xfrm>
            <a:custGeom>
              <a:avLst/>
              <a:gdLst/>
              <a:ahLst/>
              <a:cxnLst/>
              <a:rect l="l" t="t" r="r" b="b"/>
              <a:pathLst>
                <a:path w="441" h="2059" extrusionOk="0">
                  <a:moveTo>
                    <a:pt x="134" y="0"/>
                  </a:moveTo>
                  <a:cubicBezTo>
                    <a:pt x="85" y="0"/>
                    <a:pt x="37" y="32"/>
                    <a:pt x="25" y="101"/>
                  </a:cubicBezTo>
                  <a:cubicBezTo>
                    <a:pt x="0" y="703"/>
                    <a:pt x="0" y="1329"/>
                    <a:pt x="101" y="1931"/>
                  </a:cubicBezTo>
                  <a:cubicBezTo>
                    <a:pt x="111" y="2019"/>
                    <a:pt x="180" y="2058"/>
                    <a:pt x="252" y="2058"/>
                  </a:cubicBezTo>
                  <a:cubicBezTo>
                    <a:pt x="344" y="2058"/>
                    <a:pt x="440" y="1993"/>
                    <a:pt x="426" y="1881"/>
                  </a:cubicBezTo>
                  <a:cubicBezTo>
                    <a:pt x="301" y="1304"/>
                    <a:pt x="226" y="728"/>
                    <a:pt x="251" y="126"/>
                  </a:cubicBezTo>
                  <a:cubicBezTo>
                    <a:pt x="251" y="45"/>
                    <a:pt x="192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5554675" y="1251175"/>
              <a:ext cx="12925" cy="43975"/>
            </a:xfrm>
            <a:custGeom>
              <a:avLst/>
              <a:gdLst/>
              <a:ahLst/>
              <a:cxnLst/>
              <a:rect l="l" t="t" r="r" b="b"/>
              <a:pathLst>
                <a:path w="517" h="1759" extrusionOk="0">
                  <a:moveTo>
                    <a:pt x="178" y="0"/>
                  </a:moveTo>
                  <a:cubicBezTo>
                    <a:pt x="119" y="0"/>
                    <a:pt x="62" y="39"/>
                    <a:pt x="50" y="130"/>
                  </a:cubicBezTo>
                  <a:cubicBezTo>
                    <a:pt x="0" y="656"/>
                    <a:pt x="25" y="1157"/>
                    <a:pt x="176" y="1659"/>
                  </a:cubicBezTo>
                  <a:cubicBezTo>
                    <a:pt x="206" y="1728"/>
                    <a:pt x="267" y="1759"/>
                    <a:pt x="329" y="1759"/>
                  </a:cubicBezTo>
                  <a:cubicBezTo>
                    <a:pt x="423" y="1759"/>
                    <a:pt x="517" y="1689"/>
                    <a:pt x="502" y="1583"/>
                  </a:cubicBezTo>
                  <a:cubicBezTo>
                    <a:pt x="401" y="1107"/>
                    <a:pt x="326" y="631"/>
                    <a:pt x="326" y="155"/>
                  </a:cubicBezTo>
                  <a:cubicBezTo>
                    <a:pt x="326" y="59"/>
                    <a:pt x="25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5511050" y="1306475"/>
              <a:ext cx="17075" cy="45075"/>
            </a:xfrm>
            <a:custGeom>
              <a:avLst/>
              <a:gdLst/>
              <a:ahLst/>
              <a:cxnLst/>
              <a:rect l="l" t="t" r="r" b="b"/>
              <a:pathLst>
                <a:path w="683" h="1803" extrusionOk="0">
                  <a:moveTo>
                    <a:pt x="541" y="1"/>
                  </a:moveTo>
                  <a:cubicBezTo>
                    <a:pt x="495" y="1"/>
                    <a:pt x="452" y="23"/>
                    <a:pt x="442" y="73"/>
                  </a:cubicBezTo>
                  <a:cubicBezTo>
                    <a:pt x="317" y="600"/>
                    <a:pt x="116" y="1101"/>
                    <a:pt x="16" y="1627"/>
                  </a:cubicBezTo>
                  <a:cubicBezTo>
                    <a:pt x="1" y="1733"/>
                    <a:pt x="95" y="1802"/>
                    <a:pt x="183" y="1802"/>
                  </a:cubicBezTo>
                  <a:cubicBezTo>
                    <a:pt x="241" y="1802"/>
                    <a:pt x="297" y="1772"/>
                    <a:pt x="317" y="1702"/>
                  </a:cubicBezTo>
                  <a:cubicBezTo>
                    <a:pt x="467" y="1176"/>
                    <a:pt x="542" y="650"/>
                    <a:pt x="668" y="123"/>
                  </a:cubicBezTo>
                  <a:cubicBezTo>
                    <a:pt x="683" y="49"/>
                    <a:pt x="608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5442925" y="1292275"/>
              <a:ext cx="19200" cy="28400"/>
            </a:xfrm>
            <a:custGeom>
              <a:avLst/>
              <a:gdLst/>
              <a:ahLst/>
              <a:cxnLst/>
              <a:rect l="l" t="t" r="r" b="b"/>
              <a:pathLst>
                <a:path w="768" h="1136" extrusionOk="0">
                  <a:moveTo>
                    <a:pt x="623" y="0"/>
                  </a:moveTo>
                  <a:cubicBezTo>
                    <a:pt x="581" y="0"/>
                    <a:pt x="538" y="20"/>
                    <a:pt x="510" y="65"/>
                  </a:cubicBezTo>
                  <a:cubicBezTo>
                    <a:pt x="360" y="366"/>
                    <a:pt x="160" y="616"/>
                    <a:pt x="34" y="942"/>
                  </a:cubicBezTo>
                  <a:cubicBezTo>
                    <a:pt x="0" y="1044"/>
                    <a:pt x="94" y="1135"/>
                    <a:pt x="181" y="1135"/>
                  </a:cubicBezTo>
                  <a:cubicBezTo>
                    <a:pt x="222" y="1135"/>
                    <a:pt x="261" y="1115"/>
                    <a:pt x="285" y="1067"/>
                  </a:cubicBezTo>
                  <a:cubicBezTo>
                    <a:pt x="485" y="792"/>
                    <a:pt x="586" y="441"/>
                    <a:pt x="736" y="140"/>
                  </a:cubicBezTo>
                  <a:cubicBezTo>
                    <a:pt x="768" y="60"/>
                    <a:pt x="698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5369650" y="1255000"/>
              <a:ext cx="19700" cy="33325"/>
            </a:xfrm>
            <a:custGeom>
              <a:avLst/>
              <a:gdLst/>
              <a:ahLst/>
              <a:cxnLst/>
              <a:rect l="l" t="t" r="r" b="b"/>
              <a:pathLst>
                <a:path w="788" h="1333" extrusionOk="0">
                  <a:moveTo>
                    <a:pt x="642" y="0"/>
                  </a:moveTo>
                  <a:cubicBezTo>
                    <a:pt x="612" y="0"/>
                    <a:pt x="581" y="15"/>
                    <a:pt x="559" y="52"/>
                  </a:cubicBezTo>
                  <a:cubicBezTo>
                    <a:pt x="334" y="378"/>
                    <a:pt x="158" y="729"/>
                    <a:pt x="33" y="1130"/>
                  </a:cubicBezTo>
                  <a:cubicBezTo>
                    <a:pt x="1" y="1241"/>
                    <a:pt x="111" y="1333"/>
                    <a:pt x="208" y="1333"/>
                  </a:cubicBezTo>
                  <a:cubicBezTo>
                    <a:pt x="264" y="1333"/>
                    <a:pt x="315" y="1303"/>
                    <a:pt x="334" y="1230"/>
                  </a:cubicBezTo>
                  <a:cubicBezTo>
                    <a:pt x="434" y="879"/>
                    <a:pt x="559" y="503"/>
                    <a:pt x="735" y="177"/>
                  </a:cubicBezTo>
                  <a:cubicBezTo>
                    <a:pt x="788" y="89"/>
                    <a:pt x="716" y="0"/>
                    <a:pt x="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5318675" y="1187675"/>
              <a:ext cx="19975" cy="29150"/>
            </a:xfrm>
            <a:custGeom>
              <a:avLst/>
              <a:gdLst/>
              <a:ahLst/>
              <a:cxnLst/>
              <a:rect l="l" t="t" r="r" b="b"/>
              <a:pathLst>
                <a:path w="799" h="1166" extrusionOk="0">
                  <a:moveTo>
                    <a:pt x="663" y="1"/>
                  </a:moveTo>
                  <a:cubicBezTo>
                    <a:pt x="638" y="1"/>
                    <a:pt x="613" y="12"/>
                    <a:pt x="593" y="38"/>
                  </a:cubicBezTo>
                  <a:cubicBezTo>
                    <a:pt x="343" y="314"/>
                    <a:pt x="117" y="615"/>
                    <a:pt x="17" y="991"/>
                  </a:cubicBezTo>
                  <a:cubicBezTo>
                    <a:pt x="0" y="1089"/>
                    <a:pt x="80" y="1165"/>
                    <a:pt x="158" y="1165"/>
                  </a:cubicBezTo>
                  <a:cubicBezTo>
                    <a:pt x="200" y="1165"/>
                    <a:pt x="241" y="1143"/>
                    <a:pt x="267" y="1091"/>
                  </a:cubicBezTo>
                  <a:cubicBezTo>
                    <a:pt x="393" y="765"/>
                    <a:pt x="518" y="439"/>
                    <a:pt x="744" y="139"/>
                  </a:cubicBezTo>
                  <a:cubicBezTo>
                    <a:pt x="799" y="83"/>
                    <a:pt x="732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5354850" y="1096400"/>
              <a:ext cx="35025" cy="36050"/>
            </a:xfrm>
            <a:custGeom>
              <a:avLst/>
              <a:gdLst/>
              <a:ahLst/>
              <a:cxnLst/>
              <a:rect l="l" t="t" r="r" b="b"/>
              <a:pathLst>
                <a:path w="1401" h="1442" extrusionOk="0">
                  <a:moveTo>
                    <a:pt x="1243" y="0"/>
                  </a:moveTo>
                  <a:cubicBezTo>
                    <a:pt x="1221" y="0"/>
                    <a:pt x="1197" y="9"/>
                    <a:pt x="1176" y="30"/>
                  </a:cubicBezTo>
                  <a:cubicBezTo>
                    <a:pt x="750" y="381"/>
                    <a:pt x="399" y="782"/>
                    <a:pt x="74" y="1233"/>
                  </a:cubicBezTo>
                  <a:cubicBezTo>
                    <a:pt x="1" y="1324"/>
                    <a:pt x="100" y="1441"/>
                    <a:pt x="198" y="1441"/>
                  </a:cubicBezTo>
                  <a:cubicBezTo>
                    <a:pt x="235" y="1441"/>
                    <a:pt x="272" y="1425"/>
                    <a:pt x="299" y="1383"/>
                  </a:cubicBezTo>
                  <a:cubicBezTo>
                    <a:pt x="575" y="957"/>
                    <a:pt x="926" y="556"/>
                    <a:pt x="1302" y="206"/>
                  </a:cubicBezTo>
                  <a:cubicBezTo>
                    <a:pt x="1401" y="126"/>
                    <a:pt x="1327" y="0"/>
                    <a:pt x="1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5475100" y="1402550"/>
              <a:ext cx="15750" cy="23575"/>
            </a:xfrm>
            <a:custGeom>
              <a:avLst/>
              <a:gdLst/>
              <a:ahLst/>
              <a:cxnLst/>
              <a:rect l="l" t="t" r="r" b="b"/>
              <a:pathLst>
                <a:path w="630" h="943" extrusionOk="0">
                  <a:moveTo>
                    <a:pt x="417" y="0"/>
                  </a:moveTo>
                  <a:cubicBezTo>
                    <a:pt x="386" y="0"/>
                    <a:pt x="354" y="12"/>
                    <a:pt x="326" y="40"/>
                  </a:cubicBezTo>
                  <a:cubicBezTo>
                    <a:pt x="101" y="240"/>
                    <a:pt x="0" y="491"/>
                    <a:pt x="25" y="792"/>
                  </a:cubicBezTo>
                  <a:cubicBezTo>
                    <a:pt x="38" y="892"/>
                    <a:pt x="119" y="942"/>
                    <a:pt x="198" y="942"/>
                  </a:cubicBezTo>
                  <a:cubicBezTo>
                    <a:pt x="276" y="942"/>
                    <a:pt x="351" y="892"/>
                    <a:pt x="351" y="792"/>
                  </a:cubicBezTo>
                  <a:cubicBezTo>
                    <a:pt x="376" y="591"/>
                    <a:pt x="426" y="416"/>
                    <a:pt x="552" y="240"/>
                  </a:cubicBezTo>
                  <a:cubicBezTo>
                    <a:pt x="630" y="143"/>
                    <a:pt x="526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5587875" y="1321425"/>
              <a:ext cx="8175" cy="28725"/>
            </a:xfrm>
            <a:custGeom>
              <a:avLst/>
              <a:gdLst/>
              <a:ahLst/>
              <a:cxnLst/>
              <a:rect l="l" t="t" r="r" b="b"/>
              <a:pathLst>
                <a:path w="327" h="1149" extrusionOk="0">
                  <a:moveTo>
                    <a:pt x="150" y="1"/>
                  </a:moveTo>
                  <a:cubicBezTo>
                    <a:pt x="98" y="1"/>
                    <a:pt x="51" y="33"/>
                    <a:pt x="51" y="102"/>
                  </a:cubicBezTo>
                  <a:cubicBezTo>
                    <a:pt x="51" y="403"/>
                    <a:pt x="26" y="703"/>
                    <a:pt x="1" y="979"/>
                  </a:cubicBezTo>
                  <a:cubicBezTo>
                    <a:pt x="1" y="1092"/>
                    <a:pt x="82" y="1148"/>
                    <a:pt x="164" y="1148"/>
                  </a:cubicBezTo>
                  <a:cubicBezTo>
                    <a:pt x="245" y="1148"/>
                    <a:pt x="326" y="1092"/>
                    <a:pt x="326" y="979"/>
                  </a:cubicBezTo>
                  <a:cubicBezTo>
                    <a:pt x="326" y="703"/>
                    <a:pt x="301" y="403"/>
                    <a:pt x="276" y="127"/>
                  </a:cubicBezTo>
                  <a:cubicBezTo>
                    <a:pt x="276" y="45"/>
                    <a:pt x="210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5609000" y="1241250"/>
              <a:ext cx="10225" cy="29950"/>
            </a:xfrm>
            <a:custGeom>
              <a:avLst/>
              <a:gdLst/>
              <a:ahLst/>
              <a:cxnLst/>
              <a:rect l="l" t="t" r="r" b="b"/>
              <a:pathLst>
                <a:path w="409" h="1198" extrusionOk="0">
                  <a:moveTo>
                    <a:pt x="140" y="0"/>
                  </a:moveTo>
                  <a:cubicBezTo>
                    <a:pt x="72" y="0"/>
                    <a:pt x="1" y="70"/>
                    <a:pt x="33" y="151"/>
                  </a:cubicBezTo>
                  <a:cubicBezTo>
                    <a:pt x="108" y="452"/>
                    <a:pt x="133" y="727"/>
                    <a:pt x="133" y="1053"/>
                  </a:cubicBezTo>
                  <a:cubicBezTo>
                    <a:pt x="133" y="1147"/>
                    <a:pt x="212" y="1198"/>
                    <a:pt x="286" y="1198"/>
                  </a:cubicBezTo>
                  <a:cubicBezTo>
                    <a:pt x="349" y="1198"/>
                    <a:pt x="409" y="1160"/>
                    <a:pt x="409" y="1078"/>
                  </a:cubicBezTo>
                  <a:cubicBezTo>
                    <a:pt x="409" y="727"/>
                    <a:pt x="334" y="402"/>
                    <a:pt x="233" y="76"/>
                  </a:cubicBezTo>
                  <a:cubicBezTo>
                    <a:pt x="215" y="22"/>
                    <a:pt x="178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7"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38" name="Google Shape;2438;p51"/>
          <p:cNvSpPr txBox="1">
            <a:spLocks noGrp="1"/>
          </p:cNvSpPr>
          <p:nvPr>
            <p:ph type="title" idx="2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39" name="Google Shape;2439;p51"/>
          <p:cNvSpPr txBox="1">
            <a:spLocks noGrp="1"/>
          </p:cNvSpPr>
          <p:nvPr>
            <p:ph type="subTitle" idx="1"/>
          </p:nvPr>
        </p:nvSpPr>
        <p:spPr>
          <a:xfrm>
            <a:off x="1101175" y="2210550"/>
            <a:ext cx="1986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0" name="Google Shape;2440;p51"/>
          <p:cNvSpPr txBox="1">
            <a:spLocks noGrp="1"/>
          </p:cNvSpPr>
          <p:nvPr>
            <p:ph type="title" idx="3"/>
          </p:nvPr>
        </p:nvSpPr>
        <p:spPr>
          <a:xfrm>
            <a:off x="3578951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1" name="Google Shape;2441;p51"/>
          <p:cNvSpPr txBox="1">
            <a:spLocks noGrp="1"/>
          </p:cNvSpPr>
          <p:nvPr>
            <p:ph type="subTitle" idx="4"/>
          </p:nvPr>
        </p:nvSpPr>
        <p:spPr>
          <a:xfrm>
            <a:off x="3578950" y="2210550"/>
            <a:ext cx="1986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2" name="Google Shape;2442;p51"/>
          <p:cNvSpPr txBox="1">
            <a:spLocks noGrp="1"/>
          </p:cNvSpPr>
          <p:nvPr>
            <p:ph type="title" idx="5"/>
          </p:nvPr>
        </p:nvSpPr>
        <p:spPr>
          <a:xfrm>
            <a:off x="2340089" y="3278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3" name="Google Shape;2443;p51"/>
          <p:cNvSpPr txBox="1">
            <a:spLocks noGrp="1"/>
          </p:cNvSpPr>
          <p:nvPr>
            <p:ph type="subTitle" idx="6"/>
          </p:nvPr>
        </p:nvSpPr>
        <p:spPr>
          <a:xfrm>
            <a:off x="2340089" y="3806100"/>
            <a:ext cx="1986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4" name="Google Shape;2444;p51"/>
          <p:cNvSpPr txBox="1">
            <a:spLocks noGrp="1"/>
          </p:cNvSpPr>
          <p:nvPr>
            <p:ph type="title" idx="7"/>
          </p:nvPr>
        </p:nvSpPr>
        <p:spPr>
          <a:xfrm>
            <a:off x="4817862" y="3278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5" name="Google Shape;2445;p51"/>
          <p:cNvSpPr txBox="1">
            <a:spLocks noGrp="1"/>
          </p:cNvSpPr>
          <p:nvPr>
            <p:ph type="subTitle" idx="8"/>
          </p:nvPr>
        </p:nvSpPr>
        <p:spPr>
          <a:xfrm>
            <a:off x="4817911" y="3806100"/>
            <a:ext cx="1986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6" name="Google Shape;2446;p51"/>
          <p:cNvSpPr txBox="1">
            <a:spLocks noGrp="1"/>
          </p:cNvSpPr>
          <p:nvPr>
            <p:ph type="title" idx="9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7" name="Google Shape;2447;p51"/>
          <p:cNvSpPr txBox="1">
            <a:spLocks noGrp="1"/>
          </p:cNvSpPr>
          <p:nvPr>
            <p:ph type="subTitle" idx="13"/>
          </p:nvPr>
        </p:nvSpPr>
        <p:spPr>
          <a:xfrm>
            <a:off x="6056725" y="2210550"/>
            <a:ext cx="1986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8" name="Google Shape;2448;p51"/>
          <p:cNvGrpSpPr/>
          <p:nvPr/>
        </p:nvGrpSpPr>
        <p:grpSpPr>
          <a:xfrm>
            <a:off x="-54725" y="4599549"/>
            <a:ext cx="9280415" cy="543860"/>
            <a:chOff x="-54725" y="4599549"/>
            <a:chExt cx="9280415" cy="543860"/>
          </a:xfrm>
        </p:grpSpPr>
        <p:sp>
          <p:nvSpPr>
            <p:cNvPr id="2449" name="Google Shape;2449;p51"/>
            <p:cNvSpPr/>
            <p:nvPr/>
          </p:nvSpPr>
          <p:spPr>
            <a:xfrm>
              <a:off x="-54725" y="4599549"/>
              <a:ext cx="9280415" cy="543860"/>
            </a:xfrm>
            <a:custGeom>
              <a:avLst/>
              <a:gdLst/>
              <a:ahLst/>
              <a:cxnLst/>
              <a:rect l="l" t="t" r="r" b="b"/>
              <a:pathLst>
                <a:path w="323952" h="57704" extrusionOk="0">
                  <a:moveTo>
                    <a:pt x="714" y="1"/>
                  </a:moveTo>
                  <a:lnTo>
                    <a:pt x="714" y="1"/>
                  </a:lnTo>
                  <a:cubicBezTo>
                    <a:pt x="0" y="9208"/>
                    <a:pt x="1374" y="54064"/>
                    <a:pt x="857" y="57704"/>
                  </a:cubicBezTo>
                  <a:lnTo>
                    <a:pt x="322221" y="57704"/>
                  </a:lnTo>
                  <a:cubicBezTo>
                    <a:pt x="322506" y="56205"/>
                    <a:pt x="322809" y="35900"/>
                    <a:pt x="323095" y="34401"/>
                  </a:cubicBezTo>
                  <a:cubicBezTo>
                    <a:pt x="323951" y="29959"/>
                    <a:pt x="322881" y="24749"/>
                    <a:pt x="322167" y="20270"/>
                  </a:cubicBezTo>
                  <a:cubicBezTo>
                    <a:pt x="304271" y="18950"/>
                    <a:pt x="286642" y="14792"/>
                    <a:pt x="268978" y="12134"/>
                  </a:cubicBezTo>
                  <a:cubicBezTo>
                    <a:pt x="251064" y="9422"/>
                    <a:pt x="235291" y="4123"/>
                    <a:pt x="217163" y="3248"/>
                  </a:cubicBezTo>
                  <a:cubicBezTo>
                    <a:pt x="216344" y="3209"/>
                    <a:pt x="215522" y="3190"/>
                    <a:pt x="214698" y="3190"/>
                  </a:cubicBezTo>
                  <a:cubicBezTo>
                    <a:pt x="198075" y="3190"/>
                    <a:pt x="180508" y="10899"/>
                    <a:pt x="164188" y="12259"/>
                  </a:cubicBezTo>
                  <a:cubicBezTo>
                    <a:pt x="162986" y="12360"/>
                    <a:pt x="161790" y="12406"/>
                    <a:pt x="160600" y="12406"/>
                  </a:cubicBezTo>
                  <a:cubicBezTo>
                    <a:pt x="148513" y="12406"/>
                    <a:pt x="137032" y="7571"/>
                    <a:pt x="125256" y="5264"/>
                  </a:cubicBezTo>
                  <a:cubicBezTo>
                    <a:pt x="117148" y="3664"/>
                    <a:pt x="110904" y="2870"/>
                    <a:pt x="104287" y="2870"/>
                  </a:cubicBezTo>
                  <a:cubicBezTo>
                    <a:pt x="99764" y="2870"/>
                    <a:pt x="95067" y="3241"/>
                    <a:pt x="89481" y="3980"/>
                  </a:cubicBezTo>
                  <a:cubicBezTo>
                    <a:pt x="78099" y="5492"/>
                    <a:pt x="61843" y="12148"/>
                    <a:pt x="49959" y="12148"/>
                  </a:cubicBezTo>
                  <a:cubicBezTo>
                    <a:pt x="49641" y="12148"/>
                    <a:pt x="49326" y="12144"/>
                    <a:pt x="49014" y="12134"/>
                  </a:cubicBezTo>
                  <a:cubicBezTo>
                    <a:pt x="32563" y="11581"/>
                    <a:pt x="16790" y="2856"/>
                    <a:pt x="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1"/>
            <p:cNvSpPr/>
            <p:nvPr/>
          </p:nvSpPr>
          <p:spPr>
            <a:xfrm>
              <a:off x="254850" y="4785902"/>
              <a:ext cx="1737675" cy="65700"/>
            </a:xfrm>
            <a:custGeom>
              <a:avLst/>
              <a:gdLst/>
              <a:ahLst/>
              <a:cxnLst/>
              <a:rect l="l" t="t" r="r" b="b"/>
              <a:pathLst>
                <a:path w="69507" h="2628" extrusionOk="0">
                  <a:moveTo>
                    <a:pt x="0" y="866"/>
                  </a:moveTo>
                  <a:cubicBezTo>
                    <a:pt x="10259" y="4283"/>
                    <a:pt x="21698" y="1665"/>
                    <a:pt x="32437" y="403"/>
                  </a:cubicBezTo>
                  <a:cubicBezTo>
                    <a:pt x="44710" y="-1040"/>
                    <a:pt x="57273" y="2612"/>
                    <a:pt x="69507" y="86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1" name="Google Shape;2451;p51"/>
            <p:cNvSpPr/>
            <p:nvPr/>
          </p:nvSpPr>
          <p:spPr>
            <a:xfrm>
              <a:off x="2143125" y="4965932"/>
              <a:ext cx="1529150" cy="96475"/>
            </a:xfrm>
            <a:custGeom>
              <a:avLst/>
              <a:gdLst/>
              <a:ahLst/>
              <a:cxnLst/>
              <a:rect l="l" t="t" r="r" b="b"/>
              <a:pathLst>
                <a:path w="61166" h="3859" extrusionOk="0">
                  <a:moveTo>
                    <a:pt x="0" y="616"/>
                  </a:moveTo>
                  <a:cubicBezTo>
                    <a:pt x="6562" y="-1259"/>
                    <a:pt x="13580" y="2015"/>
                    <a:pt x="20389" y="2469"/>
                  </a:cubicBezTo>
                  <a:cubicBezTo>
                    <a:pt x="33959" y="3374"/>
                    <a:pt x="47566" y="3859"/>
                    <a:pt x="61166" y="385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2" name="Google Shape;2452;p51"/>
            <p:cNvSpPr/>
            <p:nvPr/>
          </p:nvSpPr>
          <p:spPr>
            <a:xfrm>
              <a:off x="2930875" y="4766482"/>
              <a:ext cx="1088925" cy="110575"/>
            </a:xfrm>
            <a:custGeom>
              <a:avLst/>
              <a:gdLst/>
              <a:ahLst/>
              <a:cxnLst/>
              <a:rect l="l" t="t" r="r" b="b"/>
              <a:pathLst>
                <a:path w="43557" h="4423" extrusionOk="0">
                  <a:moveTo>
                    <a:pt x="0" y="2106"/>
                  </a:moveTo>
                  <a:cubicBezTo>
                    <a:pt x="13364" y="-3622"/>
                    <a:pt x="29017" y="4423"/>
                    <a:pt x="43557" y="44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3" name="Google Shape;2453;p51"/>
            <p:cNvSpPr/>
            <p:nvPr/>
          </p:nvSpPr>
          <p:spPr>
            <a:xfrm>
              <a:off x="4367350" y="4998764"/>
              <a:ext cx="440200" cy="17300"/>
            </a:xfrm>
            <a:custGeom>
              <a:avLst/>
              <a:gdLst/>
              <a:ahLst/>
              <a:cxnLst/>
              <a:rect l="l" t="t" r="r" b="b"/>
              <a:pathLst>
                <a:path w="17608" h="692" extrusionOk="0">
                  <a:moveTo>
                    <a:pt x="0" y="692"/>
                  </a:moveTo>
                  <a:cubicBezTo>
                    <a:pt x="5757" y="-461"/>
                    <a:pt x="11737" y="228"/>
                    <a:pt x="17608" y="22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4" name="Google Shape;2454;p51"/>
            <p:cNvSpPr/>
            <p:nvPr/>
          </p:nvSpPr>
          <p:spPr>
            <a:xfrm>
              <a:off x="4367350" y="4810114"/>
              <a:ext cx="1193200" cy="55350"/>
            </a:xfrm>
            <a:custGeom>
              <a:avLst/>
              <a:gdLst/>
              <a:ahLst/>
              <a:cxnLst/>
              <a:rect l="l" t="t" r="r" b="b"/>
              <a:pathLst>
                <a:path w="47728" h="2214" extrusionOk="0">
                  <a:moveTo>
                    <a:pt x="0" y="2214"/>
                  </a:moveTo>
                  <a:cubicBezTo>
                    <a:pt x="9393" y="-347"/>
                    <a:pt x="19645" y="-621"/>
                    <a:pt x="29192" y="1287"/>
                  </a:cubicBezTo>
                  <a:cubicBezTo>
                    <a:pt x="35258" y="2499"/>
                    <a:pt x="41858" y="260"/>
                    <a:pt x="47728" y="22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5" name="Google Shape;2455;p51"/>
            <p:cNvSpPr/>
            <p:nvPr/>
          </p:nvSpPr>
          <p:spPr>
            <a:xfrm>
              <a:off x="5340425" y="4992900"/>
              <a:ext cx="1204800" cy="34750"/>
            </a:xfrm>
            <a:custGeom>
              <a:avLst/>
              <a:gdLst/>
              <a:ahLst/>
              <a:cxnLst/>
              <a:rect l="l" t="t" r="r" b="b"/>
              <a:pathLst>
                <a:path w="48192" h="1390" extrusionOk="0">
                  <a:moveTo>
                    <a:pt x="0" y="1390"/>
                  </a:moveTo>
                  <a:cubicBezTo>
                    <a:pt x="16071" y="1390"/>
                    <a:pt x="32121" y="0"/>
                    <a:pt x="4819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6" name="Google Shape;2456;p51"/>
            <p:cNvSpPr/>
            <p:nvPr/>
          </p:nvSpPr>
          <p:spPr>
            <a:xfrm>
              <a:off x="5769050" y="4819125"/>
              <a:ext cx="1216375" cy="23175"/>
            </a:xfrm>
            <a:custGeom>
              <a:avLst/>
              <a:gdLst/>
              <a:ahLst/>
              <a:cxnLst/>
              <a:rect l="l" t="t" r="r" b="b"/>
              <a:pathLst>
                <a:path w="48655" h="927" extrusionOk="0">
                  <a:moveTo>
                    <a:pt x="0" y="0"/>
                  </a:moveTo>
                  <a:cubicBezTo>
                    <a:pt x="16221" y="0"/>
                    <a:pt x="32434" y="927"/>
                    <a:pt x="48655" y="927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7" name="Google Shape;2457;p51"/>
            <p:cNvSpPr/>
            <p:nvPr/>
          </p:nvSpPr>
          <p:spPr>
            <a:xfrm>
              <a:off x="1088950" y="4992900"/>
              <a:ext cx="474950" cy="36325"/>
            </a:xfrm>
            <a:custGeom>
              <a:avLst/>
              <a:gdLst/>
              <a:ahLst/>
              <a:cxnLst/>
              <a:rect l="l" t="t" r="r" b="b"/>
              <a:pathLst>
                <a:path w="18998" h="1453" extrusionOk="0">
                  <a:moveTo>
                    <a:pt x="0" y="927"/>
                  </a:moveTo>
                  <a:cubicBezTo>
                    <a:pt x="6321" y="440"/>
                    <a:pt x="13326" y="2833"/>
                    <a:pt x="189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" name="Google Shape;2458;p51"/>
            <p:cNvSpPr/>
            <p:nvPr/>
          </p:nvSpPr>
          <p:spPr>
            <a:xfrm>
              <a:off x="7101275" y="4921120"/>
              <a:ext cx="1031025" cy="106525"/>
            </a:xfrm>
            <a:custGeom>
              <a:avLst/>
              <a:gdLst/>
              <a:ahLst/>
              <a:cxnLst/>
              <a:rect l="l" t="t" r="r" b="b"/>
              <a:pathLst>
                <a:path w="41241" h="4261" extrusionOk="0">
                  <a:moveTo>
                    <a:pt x="0" y="4261"/>
                  </a:moveTo>
                  <a:cubicBezTo>
                    <a:pt x="9065" y="-274"/>
                    <a:pt x="19984" y="91"/>
                    <a:pt x="30120" y="91"/>
                  </a:cubicBezTo>
                  <a:cubicBezTo>
                    <a:pt x="33840" y="91"/>
                    <a:pt x="37712" y="2193"/>
                    <a:pt x="41241" y="101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" name="Google Shape;2459;p51"/>
            <p:cNvSpPr/>
            <p:nvPr/>
          </p:nvSpPr>
          <p:spPr>
            <a:xfrm>
              <a:off x="8074375" y="4992900"/>
              <a:ext cx="764575" cy="81100"/>
            </a:xfrm>
            <a:custGeom>
              <a:avLst/>
              <a:gdLst/>
              <a:ahLst/>
              <a:cxnLst/>
              <a:rect l="l" t="t" r="r" b="b"/>
              <a:pathLst>
                <a:path w="30583" h="3244" extrusionOk="0">
                  <a:moveTo>
                    <a:pt x="0" y="3244"/>
                  </a:moveTo>
                  <a:cubicBezTo>
                    <a:pt x="8791" y="-2030"/>
                    <a:pt x="21412" y="4581"/>
                    <a:pt x="3058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60" name="Google Shape;2460;p51"/>
          <p:cNvGrpSpPr/>
          <p:nvPr/>
        </p:nvGrpSpPr>
        <p:grpSpPr>
          <a:xfrm flipH="1">
            <a:off x="8517573" y="4222516"/>
            <a:ext cx="567249" cy="656809"/>
            <a:chOff x="3784600" y="3727725"/>
            <a:chExt cx="295150" cy="341750"/>
          </a:xfrm>
        </p:grpSpPr>
        <p:sp>
          <p:nvSpPr>
            <p:cNvPr id="2461" name="Google Shape;2461;p51"/>
            <p:cNvSpPr/>
            <p:nvPr/>
          </p:nvSpPr>
          <p:spPr>
            <a:xfrm>
              <a:off x="3784600" y="3808100"/>
              <a:ext cx="291400" cy="261375"/>
            </a:xfrm>
            <a:custGeom>
              <a:avLst/>
              <a:gdLst/>
              <a:ahLst/>
              <a:cxnLst/>
              <a:rect l="l" t="t" r="r" b="b"/>
              <a:pathLst>
                <a:path w="11656" h="10455" extrusionOk="0">
                  <a:moveTo>
                    <a:pt x="5860" y="1"/>
                  </a:moveTo>
                  <a:cubicBezTo>
                    <a:pt x="3602" y="1"/>
                    <a:pt x="1509" y="1472"/>
                    <a:pt x="828" y="3743"/>
                  </a:cubicBezTo>
                  <a:cubicBezTo>
                    <a:pt x="1" y="6500"/>
                    <a:pt x="1580" y="9407"/>
                    <a:pt x="4362" y="10234"/>
                  </a:cubicBezTo>
                  <a:cubicBezTo>
                    <a:pt x="4858" y="10383"/>
                    <a:pt x="5359" y="10454"/>
                    <a:pt x="5852" y="10454"/>
                  </a:cubicBezTo>
                  <a:cubicBezTo>
                    <a:pt x="8098" y="10454"/>
                    <a:pt x="10175" y="8982"/>
                    <a:pt x="10853" y="6701"/>
                  </a:cubicBezTo>
                  <a:cubicBezTo>
                    <a:pt x="11655" y="3944"/>
                    <a:pt x="10076" y="1036"/>
                    <a:pt x="7319" y="209"/>
                  </a:cubicBezTo>
                  <a:cubicBezTo>
                    <a:pt x="6833" y="68"/>
                    <a:pt x="6343" y="1"/>
                    <a:pt x="58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1"/>
            <p:cNvSpPr/>
            <p:nvPr/>
          </p:nvSpPr>
          <p:spPr>
            <a:xfrm>
              <a:off x="3825975" y="3775925"/>
              <a:ext cx="253775" cy="172750"/>
            </a:xfrm>
            <a:custGeom>
              <a:avLst/>
              <a:gdLst/>
              <a:ahLst/>
              <a:cxnLst/>
              <a:rect l="l" t="t" r="r" b="b"/>
              <a:pathLst>
                <a:path w="10151" h="6910" extrusionOk="0">
                  <a:moveTo>
                    <a:pt x="4006" y="0"/>
                  </a:moveTo>
                  <a:cubicBezTo>
                    <a:pt x="3685" y="0"/>
                    <a:pt x="3332" y="65"/>
                    <a:pt x="2932" y="218"/>
                  </a:cubicBezTo>
                  <a:cubicBezTo>
                    <a:pt x="2184" y="506"/>
                    <a:pt x="1391" y="853"/>
                    <a:pt x="655" y="853"/>
                  </a:cubicBezTo>
                  <a:cubicBezTo>
                    <a:pt x="430" y="853"/>
                    <a:pt x="211" y="821"/>
                    <a:pt x="0" y="744"/>
                  </a:cubicBezTo>
                  <a:lnTo>
                    <a:pt x="0" y="744"/>
                  </a:lnTo>
                  <a:cubicBezTo>
                    <a:pt x="965" y="1634"/>
                    <a:pt x="2215" y="2094"/>
                    <a:pt x="3504" y="2094"/>
                  </a:cubicBezTo>
                  <a:cubicBezTo>
                    <a:pt x="3922" y="2094"/>
                    <a:pt x="4344" y="2046"/>
                    <a:pt x="4762" y="1947"/>
                  </a:cubicBezTo>
                  <a:lnTo>
                    <a:pt x="4762" y="1947"/>
                  </a:lnTo>
                  <a:cubicBezTo>
                    <a:pt x="3760" y="2850"/>
                    <a:pt x="3233" y="4504"/>
                    <a:pt x="3484" y="5857"/>
                  </a:cubicBezTo>
                  <a:cubicBezTo>
                    <a:pt x="4787" y="5832"/>
                    <a:pt x="6140" y="4930"/>
                    <a:pt x="6943" y="3551"/>
                  </a:cubicBezTo>
                  <a:cubicBezTo>
                    <a:pt x="7369" y="5080"/>
                    <a:pt x="8822" y="6559"/>
                    <a:pt x="10151" y="6910"/>
                  </a:cubicBezTo>
                  <a:cubicBezTo>
                    <a:pt x="9875" y="6584"/>
                    <a:pt x="9800" y="6233"/>
                    <a:pt x="9775" y="6033"/>
                  </a:cubicBezTo>
                  <a:cubicBezTo>
                    <a:pt x="9624" y="4855"/>
                    <a:pt x="9775" y="3677"/>
                    <a:pt x="9198" y="2800"/>
                  </a:cubicBezTo>
                  <a:cubicBezTo>
                    <a:pt x="8371" y="1546"/>
                    <a:pt x="7719" y="2123"/>
                    <a:pt x="6717" y="1421"/>
                  </a:cubicBezTo>
                  <a:cubicBezTo>
                    <a:pt x="5874" y="833"/>
                    <a:pt x="5154" y="0"/>
                    <a:pt x="4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1"/>
            <p:cNvSpPr/>
            <p:nvPr/>
          </p:nvSpPr>
          <p:spPr>
            <a:xfrm>
              <a:off x="3972650" y="3727725"/>
              <a:ext cx="53225" cy="108775"/>
            </a:xfrm>
            <a:custGeom>
              <a:avLst/>
              <a:gdLst/>
              <a:ahLst/>
              <a:cxnLst/>
              <a:rect l="l" t="t" r="r" b="b"/>
              <a:pathLst>
                <a:path w="2129" h="4351" extrusionOk="0">
                  <a:moveTo>
                    <a:pt x="931" y="0"/>
                  </a:moveTo>
                  <a:cubicBezTo>
                    <a:pt x="786" y="0"/>
                    <a:pt x="632" y="109"/>
                    <a:pt x="649" y="266"/>
                  </a:cubicBezTo>
                  <a:cubicBezTo>
                    <a:pt x="674" y="818"/>
                    <a:pt x="900" y="1319"/>
                    <a:pt x="875" y="1895"/>
                  </a:cubicBezTo>
                  <a:cubicBezTo>
                    <a:pt x="850" y="2597"/>
                    <a:pt x="599" y="3249"/>
                    <a:pt x="173" y="3800"/>
                  </a:cubicBezTo>
                  <a:cubicBezTo>
                    <a:pt x="0" y="4031"/>
                    <a:pt x="196" y="4351"/>
                    <a:pt x="410" y="4351"/>
                  </a:cubicBezTo>
                  <a:cubicBezTo>
                    <a:pt x="475" y="4351"/>
                    <a:pt x="541" y="4321"/>
                    <a:pt x="599" y="4251"/>
                  </a:cubicBezTo>
                  <a:cubicBezTo>
                    <a:pt x="1477" y="3224"/>
                    <a:pt x="2128" y="1194"/>
                    <a:pt x="1101" y="66"/>
                  </a:cubicBezTo>
                  <a:cubicBezTo>
                    <a:pt x="1055" y="21"/>
                    <a:pt x="994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1"/>
            <p:cNvSpPr/>
            <p:nvPr/>
          </p:nvSpPr>
          <p:spPr>
            <a:xfrm>
              <a:off x="3908025" y="4013550"/>
              <a:ext cx="60950" cy="25975"/>
            </a:xfrm>
            <a:custGeom>
              <a:avLst/>
              <a:gdLst/>
              <a:ahLst/>
              <a:cxnLst/>
              <a:rect l="l" t="t" r="r" b="b"/>
              <a:pathLst>
                <a:path w="2438" h="1039" extrusionOk="0">
                  <a:moveTo>
                    <a:pt x="2174" y="0"/>
                  </a:moveTo>
                  <a:cubicBezTo>
                    <a:pt x="2137" y="0"/>
                    <a:pt x="2097" y="11"/>
                    <a:pt x="2056" y="36"/>
                  </a:cubicBezTo>
                  <a:cubicBezTo>
                    <a:pt x="1679" y="252"/>
                    <a:pt x="1315" y="429"/>
                    <a:pt x="927" y="429"/>
                  </a:cubicBezTo>
                  <a:cubicBezTo>
                    <a:pt x="773" y="429"/>
                    <a:pt x="616" y="401"/>
                    <a:pt x="452" y="337"/>
                  </a:cubicBezTo>
                  <a:cubicBezTo>
                    <a:pt x="423" y="327"/>
                    <a:pt x="394" y="323"/>
                    <a:pt x="368" y="323"/>
                  </a:cubicBezTo>
                  <a:cubicBezTo>
                    <a:pt x="121" y="323"/>
                    <a:pt x="1" y="703"/>
                    <a:pt x="227" y="838"/>
                  </a:cubicBezTo>
                  <a:cubicBezTo>
                    <a:pt x="485" y="968"/>
                    <a:pt x="791" y="1039"/>
                    <a:pt x="1093" y="1039"/>
                  </a:cubicBezTo>
                  <a:cubicBezTo>
                    <a:pt x="1612" y="1039"/>
                    <a:pt x="2120" y="828"/>
                    <a:pt x="2357" y="337"/>
                  </a:cubicBezTo>
                  <a:cubicBezTo>
                    <a:pt x="2437" y="177"/>
                    <a:pt x="2325" y="0"/>
                    <a:pt x="2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1"/>
            <p:cNvSpPr/>
            <p:nvPr/>
          </p:nvSpPr>
          <p:spPr>
            <a:xfrm>
              <a:off x="3980950" y="3988850"/>
              <a:ext cx="23900" cy="19800"/>
            </a:xfrm>
            <a:custGeom>
              <a:avLst/>
              <a:gdLst/>
              <a:ahLst/>
              <a:cxnLst/>
              <a:rect l="l" t="t" r="r" b="b"/>
              <a:pathLst>
                <a:path w="956" h="792" extrusionOk="0">
                  <a:moveTo>
                    <a:pt x="751" y="0"/>
                  </a:moveTo>
                  <a:cubicBezTo>
                    <a:pt x="714" y="0"/>
                    <a:pt x="676" y="14"/>
                    <a:pt x="643" y="47"/>
                  </a:cubicBezTo>
                  <a:cubicBezTo>
                    <a:pt x="543" y="172"/>
                    <a:pt x="393" y="298"/>
                    <a:pt x="242" y="373"/>
                  </a:cubicBezTo>
                  <a:cubicBezTo>
                    <a:pt x="0" y="505"/>
                    <a:pt x="145" y="792"/>
                    <a:pt x="370" y="792"/>
                  </a:cubicBezTo>
                  <a:cubicBezTo>
                    <a:pt x="401" y="792"/>
                    <a:pt x="434" y="786"/>
                    <a:pt x="468" y="774"/>
                  </a:cubicBezTo>
                  <a:cubicBezTo>
                    <a:pt x="718" y="649"/>
                    <a:pt x="844" y="473"/>
                    <a:pt x="919" y="222"/>
                  </a:cubicBezTo>
                  <a:cubicBezTo>
                    <a:pt x="956" y="111"/>
                    <a:pt x="856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1"/>
          <p:cNvGrpSpPr/>
          <p:nvPr/>
        </p:nvGrpSpPr>
        <p:grpSpPr>
          <a:xfrm flipH="1">
            <a:off x="7640418" y="4406601"/>
            <a:ext cx="456139" cy="457440"/>
            <a:chOff x="4190625" y="3142200"/>
            <a:chExt cx="301400" cy="302300"/>
          </a:xfrm>
        </p:grpSpPr>
        <p:sp>
          <p:nvSpPr>
            <p:cNvPr id="2467" name="Google Shape;2467;p51"/>
            <p:cNvSpPr/>
            <p:nvPr/>
          </p:nvSpPr>
          <p:spPr>
            <a:xfrm>
              <a:off x="4215700" y="3202625"/>
              <a:ext cx="276325" cy="241875"/>
            </a:xfrm>
            <a:custGeom>
              <a:avLst/>
              <a:gdLst/>
              <a:ahLst/>
              <a:cxnLst/>
              <a:rect l="l" t="t" r="r" b="b"/>
              <a:pathLst>
                <a:path w="11053" h="9675" extrusionOk="0">
                  <a:moveTo>
                    <a:pt x="5509" y="1"/>
                  </a:moveTo>
                  <a:cubicBezTo>
                    <a:pt x="4709" y="1"/>
                    <a:pt x="3900" y="199"/>
                    <a:pt x="3158" y="619"/>
                  </a:cubicBezTo>
                  <a:cubicBezTo>
                    <a:pt x="827" y="1947"/>
                    <a:pt x="0" y="4879"/>
                    <a:pt x="1328" y="7210"/>
                  </a:cubicBezTo>
                  <a:cubicBezTo>
                    <a:pt x="2209" y="8786"/>
                    <a:pt x="3846" y="9674"/>
                    <a:pt x="5527" y="9674"/>
                  </a:cubicBezTo>
                  <a:cubicBezTo>
                    <a:pt x="6332" y="9674"/>
                    <a:pt x="7148" y="9470"/>
                    <a:pt x="7895" y="9040"/>
                  </a:cubicBezTo>
                  <a:cubicBezTo>
                    <a:pt x="10226" y="7736"/>
                    <a:pt x="11053" y="4779"/>
                    <a:pt x="9725" y="2448"/>
                  </a:cubicBezTo>
                  <a:cubicBezTo>
                    <a:pt x="8841" y="884"/>
                    <a:pt x="7196" y="1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1"/>
            <p:cNvSpPr/>
            <p:nvPr/>
          </p:nvSpPr>
          <p:spPr>
            <a:xfrm>
              <a:off x="4190625" y="3179100"/>
              <a:ext cx="265700" cy="145525"/>
            </a:xfrm>
            <a:custGeom>
              <a:avLst/>
              <a:gdLst/>
              <a:ahLst/>
              <a:cxnLst/>
              <a:rect l="l" t="t" r="r" b="b"/>
              <a:pathLst>
                <a:path w="10628" h="5821" extrusionOk="0">
                  <a:moveTo>
                    <a:pt x="6787" y="0"/>
                  </a:moveTo>
                  <a:cubicBezTo>
                    <a:pt x="5887" y="0"/>
                    <a:pt x="5732" y="639"/>
                    <a:pt x="4763" y="833"/>
                  </a:cubicBezTo>
                  <a:cubicBezTo>
                    <a:pt x="3585" y="1058"/>
                    <a:pt x="2256" y="908"/>
                    <a:pt x="1555" y="2562"/>
                  </a:cubicBezTo>
                  <a:cubicBezTo>
                    <a:pt x="1179" y="3464"/>
                    <a:pt x="803" y="4467"/>
                    <a:pt x="1" y="4843"/>
                  </a:cubicBezTo>
                  <a:cubicBezTo>
                    <a:pt x="1605" y="4743"/>
                    <a:pt x="3033" y="3865"/>
                    <a:pt x="3860" y="2462"/>
                  </a:cubicBezTo>
                  <a:lnTo>
                    <a:pt x="3860" y="2462"/>
                  </a:lnTo>
                  <a:cubicBezTo>
                    <a:pt x="3835" y="3715"/>
                    <a:pt x="4587" y="5119"/>
                    <a:pt x="5640" y="5820"/>
                  </a:cubicBezTo>
                  <a:cubicBezTo>
                    <a:pt x="6467" y="4943"/>
                    <a:pt x="6743" y="3439"/>
                    <a:pt x="6342" y="2036"/>
                  </a:cubicBezTo>
                  <a:lnTo>
                    <a:pt x="6342" y="2036"/>
                  </a:lnTo>
                  <a:cubicBezTo>
                    <a:pt x="6999" y="2390"/>
                    <a:pt x="7810" y="2559"/>
                    <a:pt x="8591" y="2559"/>
                  </a:cubicBezTo>
                  <a:cubicBezTo>
                    <a:pt x="9357" y="2559"/>
                    <a:pt x="10094" y="2396"/>
                    <a:pt x="10627" y="2086"/>
                  </a:cubicBezTo>
                  <a:cubicBezTo>
                    <a:pt x="10251" y="2036"/>
                    <a:pt x="9951" y="1860"/>
                    <a:pt x="9800" y="1735"/>
                  </a:cubicBezTo>
                  <a:cubicBezTo>
                    <a:pt x="8923" y="1109"/>
                    <a:pt x="8246" y="231"/>
                    <a:pt x="7294" y="56"/>
                  </a:cubicBezTo>
                  <a:cubicBezTo>
                    <a:pt x="7101" y="17"/>
                    <a:pt x="6934" y="0"/>
                    <a:pt x="6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1"/>
            <p:cNvSpPr/>
            <p:nvPr/>
          </p:nvSpPr>
          <p:spPr>
            <a:xfrm>
              <a:off x="4250775" y="3142200"/>
              <a:ext cx="71175" cy="83500"/>
            </a:xfrm>
            <a:custGeom>
              <a:avLst/>
              <a:gdLst/>
              <a:ahLst/>
              <a:cxnLst/>
              <a:rect l="l" t="t" r="r" b="b"/>
              <a:pathLst>
                <a:path w="2847" h="3340" extrusionOk="0">
                  <a:moveTo>
                    <a:pt x="426" y="0"/>
                  </a:moveTo>
                  <a:cubicBezTo>
                    <a:pt x="401" y="0"/>
                    <a:pt x="376" y="1"/>
                    <a:pt x="352" y="3"/>
                  </a:cubicBezTo>
                  <a:cubicBezTo>
                    <a:pt x="126" y="28"/>
                    <a:pt x="1" y="279"/>
                    <a:pt x="176" y="454"/>
                  </a:cubicBezTo>
                  <a:cubicBezTo>
                    <a:pt x="577" y="855"/>
                    <a:pt x="1103" y="1031"/>
                    <a:pt x="1504" y="1457"/>
                  </a:cubicBezTo>
                  <a:cubicBezTo>
                    <a:pt x="1905" y="1933"/>
                    <a:pt x="2131" y="2509"/>
                    <a:pt x="2231" y="3111"/>
                  </a:cubicBezTo>
                  <a:cubicBezTo>
                    <a:pt x="2254" y="3268"/>
                    <a:pt x="2381" y="3339"/>
                    <a:pt x="2513" y="3339"/>
                  </a:cubicBezTo>
                  <a:cubicBezTo>
                    <a:pt x="2677" y="3339"/>
                    <a:pt x="2847" y="3230"/>
                    <a:pt x="2833" y="3036"/>
                  </a:cubicBezTo>
                  <a:cubicBezTo>
                    <a:pt x="2758" y="2309"/>
                    <a:pt x="2532" y="1657"/>
                    <a:pt x="2081" y="1081"/>
                  </a:cubicBezTo>
                  <a:cubicBezTo>
                    <a:pt x="1719" y="622"/>
                    <a:pt x="1077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1"/>
            <p:cNvSpPr/>
            <p:nvPr/>
          </p:nvSpPr>
          <p:spPr>
            <a:xfrm>
              <a:off x="4395575" y="3348800"/>
              <a:ext cx="45075" cy="48225"/>
            </a:xfrm>
            <a:custGeom>
              <a:avLst/>
              <a:gdLst/>
              <a:ahLst/>
              <a:cxnLst/>
              <a:rect l="l" t="t" r="r" b="b"/>
              <a:pathLst>
                <a:path w="1803" h="1929" extrusionOk="0">
                  <a:moveTo>
                    <a:pt x="1272" y="0"/>
                  </a:moveTo>
                  <a:cubicBezTo>
                    <a:pt x="1184" y="0"/>
                    <a:pt x="1100" y="51"/>
                    <a:pt x="1076" y="160"/>
                  </a:cubicBezTo>
                  <a:cubicBezTo>
                    <a:pt x="926" y="686"/>
                    <a:pt x="775" y="1163"/>
                    <a:pt x="249" y="1438"/>
                  </a:cubicBezTo>
                  <a:cubicBezTo>
                    <a:pt x="0" y="1551"/>
                    <a:pt x="139" y="1929"/>
                    <a:pt x="370" y="1929"/>
                  </a:cubicBezTo>
                  <a:cubicBezTo>
                    <a:pt x="396" y="1929"/>
                    <a:pt x="422" y="1924"/>
                    <a:pt x="449" y="1915"/>
                  </a:cubicBezTo>
                  <a:cubicBezTo>
                    <a:pt x="1126" y="1689"/>
                    <a:pt x="1803" y="912"/>
                    <a:pt x="1502" y="160"/>
                  </a:cubicBezTo>
                  <a:cubicBezTo>
                    <a:pt x="1463" y="57"/>
                    <a:pt x="1365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1"/>
            <p:cNvSpPr/>
            <p:nvPr/>
          </p:nvSpPr>
          <p:spPr>
            <a:xfrm>
              <a:off x="4428225" y="3308225"/>
              <a:ext cx="14300" cy="22950"/>
            </a:xfrm>
            <a:custGeom>
              <a:avLst/>
              <a:gdLst/>
              <a:ahLst/>
              <a:cxnLst/>
              <a:rect l="l" t="t" r="r" b="b"/>
              <a:pathLst>
                <a:path w="572" h="918" extrusionOk="0">
                  <a:moveTo>
                    <a:pt x="244" y="1"/>
                  </a:moveTo>
                  <a:cubicBezTo>
                    <a:pt x="160" y="1"/>
                    <a:pt x="81" y="52"/>
                    <a:pt x="96" y="154"/>
                  </a:cubicBezTo>
                  <a:cubicBezTo>
                    <a:pt x="96" y="304"/>
                    <a:pt x="96" y="480"/>
                    <a:pt x="46" y="630"/>
                  </a:cubicBezTo>
                  <a:cubicBezTo>
                    <a:pt x="1" y="809"/>
                    <a:pt x="125" y="917"/>
                    <a:pt x="254" y="917"/>
                  </a:cubicBezTo>
                  <a:cubicBezTo>
                    <a:pt x="341" y="917"/>
                    <a:pt x="431" y="867"/>
                    <a:pt x="472" y="756"/>
                  </a:cubicBezTo>
                  <a:cubicBezTo>
                    <a:pt x="572" y="505"/>
                    <a:pt x="547" y="304"/>
                    <a:pt x="396" y="79"/>
                  </a:cubicBezTo>
                  <a:cubicBezTo>
                    <a:pt x="365" y="27"/>
                    <a:pt x="3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2" name="Google Shape;2472;p51"/>
          <p:cNvGrpSpPr/>
          <p:nvPr/>
        </p:nvGrpSpPr>
        <p:grpSpPr>
          <a:xfrm rot="1841536" flipH="1">
            <a:off x="273751" y="4275702"/>
            <a:ext cx="567255" cy="656816"/>
            <a:chOff x="3784600" y="3727725"/>
            <a:chExt cx="295150" cy="341750"/>
          </a:xfrm>
        </p:grpSpPr>
        <p:sp>
          <p:nvSpPr>
            <p:cNvPr id="2473" name="Google Shape;2473;p51"/>
            <p:cNvSpPr/>
            <p:nvPr/>
          </p:nvSpPr>
          <p:spPr>
            <a:xfrm>
              <a:off x="3784600" y="3808100"/>
              <a:ext cx="291400" cy="261375"/>
            </a:xfrm>
            <a:custGeom>
              <a:avLst/>
              <a:gdLst/>
              <a:ahLst/>
              <a:cxnLst/>
              <a:rect l="l" t="t" r="r" b="b"/>
              <a:pathLst>
                <a:path w="11656" h="10455" extrusionOk="0">
                  <a:moveTo>
                    <a:pt x="5860" y="1"/>
                  </a:moveTo>
                  <a:cubicBezTo>
                    <a:pt x="3602" y="1"/>
                    <a:pt x="1509" y="1472"/>
                    <a:pt x="828" y="3743"/>
                  </a:cubicBezTo>
                  <a:cubicBezTo>
                    <a:pt x="1" y="6500"/>
                    <a:pt x="1580" y="9407"/>
                    <a:pt x="4362" y="10234"/>
                  </a:cubicBezTo>
                  <a:cubicBezTo>
                    <a:pt x="4858" y="10383"/>
                    <a:pt x="5359" y="10454"/>
                    <a:pt x="5852" y="10454"/>
                  </a:cubicBezTo>
                  <a:cubicBezTo>
                    <a:pt x="8098" y="10454"/>
                    <a:pt x="10175" y="8982"/>
                    <a:pt x="10853" y="6701"/>
                  </a:cubicBezTo>
                  <a:cubicBezTo>
                    <a:pt x="11655" y="3944"/>
                    <a:pt x="10076" y="1036"/>
                    <a:pt x="7319" y="209"/>
                  </a:cubicBezTo>
                  <a:cubicBezTo>
                    <a:pt x="6833" y="68"/>
                    <a:pt x="6343" y="1"/>
                    <a:pt x="58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1"/>
            <p:cNvSpPr/>
            <p:nvPr/>
          </p:nvSpPr>
          <p:spPr>
            <a:xfrm>
              <a:off x="3825975" y="3775925"/>
              <a:ext cx="253775" cy="172750"/>
            </a:xfrm>
            <a:custGeom>
              <a:avLst/>
              <a:gdLst/>
              <a:ahLst/>
              <a:cxnLst/>
              <a:rect l="l" t="t" r="r" b="b"/>
              <a:pathLst>
                <a:path w="10151" h="6910" extrusionOk="0">
                  <a:moveTo>
                    <a:pt x="4006" y="0"/>
                  </a:moveTo>
                  <a:cubicBezTo>
                    <a:pt x="3685" y="0"/>
                    <a:pt x="3332" y="65"/>
                    <a:pt x="2932" y="218"/>
                  </a:cubicBezTo>
                  <a:cubicBezTo>
                    <a:pt x="2184" y="506"/>
                    <a:pt x="1391" y="853"/>
                    <a:pt x="655" y="853"/>
                  </a:cubicBezTo>
                  <a:cubicBezTo>
                    <a:pt x="430" y="853"/>
                    <a:pt x="211" y="821"/>
                    <a:pt x="0" y="744"/>
                  </a:cubicBezTo>
                  <a:lnTo>
                    <a:pt x="0" y="744"/>
                  </a:lnTo>
                  <a:cubicBezTo>
                    <a:pt x="965" y="1634"/>
                    <a:pt x="2215" y="2094"/>
                    <a:pt x="3504" y="2094"/>
                  </a:cubicBezTo>
                  <a:cubicBezTo>
                    <a:pt x="3922" y="2094"/>
                    <a:pt x="4344" y="2046"/>
                    <a:pt x="4762" y="1947"/>
                  </a:cubicBezTo>
                  <a:lnTo>
                    <a:pt x="4762" y="1947"/>
                  </a:lnTo>
                  <a:cubicBezTo>
                    <a:pt x="3760" y="2850"/>
                    <a:pt x="3233" y="4504"/>
                    <a:pt x="3484" y="5857"/>
                  </a:cubicBezTo>
                  <a:cubicBezTo>
                    <a:pt x="4787" y="5832"/>
                    <a:pt x="6140" y="4930"/>
                    <a:pt x="6943" y="3551"/>
                  </a:cubicBezTo>
                  <a:cubicBezTo>
                    <a:pt x="7369" y="5080"/>
                    <a:pt x="8822" y="6559"/>
                    <a:pt x="10151" y="6910"/>
                  </a:cubicBezTo>
                  <a:cubicBezTo>
                    <a:pt x="9875" y="6584"/>
                    <a:pt x="9800" y="6233"/>
                    <a:pt x="9775" y="6033"/>
                  </a:cubicBezTo>
                  <a:cubicBezTo>
                    <a:pt x="9624" y="4855"/>
                    <a:pt x="9775" y="3677"/>
                    <a:pt x="9198" y="2800"/>
                  </a:cubicBezTo>
                  <a:cubicBezTo>
                    <a:pt x="8371" y="1546"/>
                    <a:pt x="7719" y="2123"/>
                    <a:pt x="6717" y="1421"/>
                  </a:cubicBezTo>
                  <a:cubicBezTo>
                    <a:pt x="5874" y="833"/>
                    <a:pt x="5154" y="0"/>
                    <a:pt x="4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3972650" y="3727725"/>
              <a:ext cx="53225" cy="108775"/>
            </a:xfrm>
            <a:custGeom>
              <a:avLst/>
              <a:gdLst/>
              <a:ahLst/>
              <a:cxnLst/>
              <a:rect l="l" t="t" r="r" b="b"/>
              <a:pathLst>
                <a:path w="2129" h="4351" extrusionOk="0">
                  <a:moveTo>
                    <a:pt x="931" y="0"/>
                  </a:moveTo>
                  <a:cubicBezTo>
                    <a:pt x="786" y="0"/>
                    <a:pt x="632" y="109"/>
                    <a:pt x="649" y="266"/>
                  </a:cubicBezTo>
                  <a:cubicBezTo>
                    <a:pt x="674" y="818"/>
                    <a:pt x="900" y="1319"/>
                    <a:pt x="875" y="1895"/>
                  </a:cubicBezTo>
                  <a:cubicBezTo>
                    <a:pt x="850" y="2597"/>
                    <a:pt x="599" y="3249"/>
                    <a:pt x="173" y="3800"/>
                  </a:cubicBezTo>
                  <a:cubicBezTo>
                    <a:pt x="0" y="4031"/>
                    <a:pt x="196" y="4351"/>
                    <a:pt x="410" y="4351"/>
                  </a:cubicBezTo>
                  <a:cubicBezTo>
                    <a:pt x="475" y="4351"/>
                    <a:pt x="541" y="4321"/>
                    <a:pt x="599" y="4251"/>
                  </a:cubicBezTo>
                  <a:cubicBezTo>
                    <a:pt x="1477" y="3224"/>
                    <a:pt x="2128" y="1194"/>
                    <a:pt x="1101" y="66"/>
                  </a:cubicBezTo>
                  <a:cubicBezTo>
                    <a:pt x="1055" y="21"/>
                    <a:pt x="994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1"/>
            <p:cNvSpPr/>
            <p:nvPr/>
          </p:nvSpPr>
          <p:spPr>
            <a:xfrm>
              <a:off x="3908025" y="4013550"/>
              <a:ext cx="60950" cy="25975"/>
            </a:xfrm>
            <a:custGeom>
              <a:avLst/>
              <a:gdLst/>
              <a:ahLst/>
              <a:cxnLst/>
              <a:rect l="l" t="t" r="r" b="b"/>
              <a:pathLst>
                <a:path w="2438" h="1039" extrusionOk="0">
                  <a:moveTo>
                    <a:pt x="2174" y="0"/>
                  </a:moveTo>
                  <a:cubicBezTo>
                    <a:pt x="2137" y="0"/>
                    <a:pt x="2097" y="11"/>
                    <a:pt x="2056" y="36"/>
                  </a:cubicBezTo>
                  <a:cubicBezTo>
                    <a:pt x="1679" y="252"/>
                    <a:pt x="1315" y="429"/>
                    <a:pt x="927" y="429"/>
                  </a:cubicBezTo>
                  <a:cubicBezTo>
                    <a:pt x="773" y="429"/>
                    <a:pt x="616" y="401"/>
                    <a:pt x="452" y="337"/>
                  </a:cubicBezTo>
                  <a:cubicBezTo>
                    <a:pt x="423" y="327"/>
                    <a:pt x="394" y="323"/>
                    <a:pt x="368" y="323"/>
                  </a:cubicBezTo>
                  <a:cubicBezTo>
                    <a:pt x="121" y="323"/>
                    <a:pt x="1" y="703"/>
                    <a:pt x="227" y="838"/>
                  </a:cubicBezTo>
                  <a:cubicBezTo>
                    <a:pt x="485" y="968"/>
                    <a:pt x="791" y="1039"/>
                    <a:pt x="1093" y="1039"/>
                  </a:cubicBezTo>
                  <a:cubicBezTo>
                    <a:pt x="1612" y="1039"/>
                    <a:pt x="2120" y="828"/>
                    <a:pt x="2357" y="337"/>
                  </a:cubicBezTo>
                  <a:cubicBezTo>
                    <a:pt x="2437" y="177"/>
                    <a:pt x="2325" y="0"/>
                    <a:pt x="2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1"/>
            <p:cNvSpPr/>
            <p:nvPr/>
          </p:nvSpPr>
          <p:spPr>
            <a:xfrm>
              <a:off x="3980950" y="3988850"/>
              <a:ext cx="23900" cy="19800"/>
            </a:xfrm>
            <a:custGeom>
              <a:avLst/>
              <a:gdLst/>
              <a:ahLst/>
              <a:cxnLst/>
              <a:rect l="l" t="t" r="r" b="b"/>
              <a:pathLst>
                <a:path w="956" h="792" extrusionOk="0">
                  <a:moveTo>
                    <a:pt x="751" y="0"/>
                  </a:moveTo>
                  <a:cubicBezTo>
                    <a:pt x="714" y="0"/>
                    <a:pt x="676" y="14"/>
                    <a:pt x="643" y="47"/>
                  </a:cubicBezTo>
                  <a:cubicBezTo>
                    <a:pt x="543" y="172"/>
                    <a:pt x="393" y="298"/>
                    <a:pt x="242" y="373"/>
                  </a:cubicBezTo>
                  <a:cubicBezTo>
                    <a:pt x="0" y="505"/>
                    <a:pt x="145" y="792"/>
                    <a:pt x="370" y="792"/>
                  </a:cubicBezTo>
                  <a:cubicBezTo>
                    <a:pt x="401" y="792"/>
                    <a:pt x="434" y="786"/>
                    <a:pt x="468" y="774"/>
                  </a:cubicBezTo>
                  <a:cubicBezTo>
                    <a:pt x="718" y="649"/>
                    <a:pt x="844" y="473"/>
                    <a:pt x="919" y="222"/>
                  </a:cubicBezTo>
                  <a:cubicBezTo>
                    <a:pt x="956" y="111"/>
                    <a:pt x="856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8" name="Google Shape;2478;p51"/>
          <p:cNvGrpSpPr/>
          <p:nvPr/>
        </p:nvGrpSpPr>
        <p:grpSpPr>
          <a:xfrm flipH="1">
            <a:off x="7422818" y="246612"/>
            <a:ext cx="793379" cy="585576"/>
            <a:chOff x="7757175" y="1399875"/>
            <a:chExt cx="1347450" cy="994525"/>
          </a:xfrm>
        </p:grpSpPr>
        <p:sp>
          <p:nvSpPr>
            <p:cNvPr id="2479" name="Google Shape;2479;p51"/>
            <p:cNvSpPr/>
            <p:nvPr/>
          </p:nvSpPr>
          <p:spPr>
            <a:xfrm>
              <a:off x="8092400" y="1885625"/>
              <a:ext cx="1012225" cy="367725"/>
            </a:xfrm>
            <a:custGeom>
              <a:avLst/>
              <a:gdLst/>
              <a:ahLst/>
              <a:cxnLst/>
              <a:rect l="l" t="t" r="r" b="b"/>
              <a:pathLst>
                <a:path w="40489" h="14709" extrusionOk="0">
                  <a:moveTo>
                    <a:pt x="18824" y="1"/>
                  </a:moveTo>
                  <a:cubicBezTo>
                    <a:pt x="18393" y="1"/>
                    <a:pt x="17965" y="46"/>
                    <a:pt x="17544" y="127"/>
                  </a:cubicBezTo>
                  <a:cubicBezTo>
                    <a:pt x="12657" y="1054"/>
                    <a:pt x="0" y="4262"/>
                    <a:pt x="3083" y="8974"/>
                  </a:cubicBezTo>
                  <a:cubicBezTo>
                    <a:pt x="4946" y="11816"/>
                    <a:pt x="7757" y="12501"/>
                    <a:pt x="10507" y="12501"/>
                  </a:cubicBezTo>
                  <a:cubicBezTo>
                    <a:pt x="12752" y="12501"/>
                    <a:pt x="14956" y="12044"/>
                    <a:pt x="16567" y="11932"/>
                  </a:cubicBezTo>
                  <a:cubicBezTo>
                    <a:pt x="17583" y="11861"/>
                    <a:pt x="18635" y="11806"/>
                    <a:pt x="19696" y="11806"/>
                  </a:cubicBezTo>
                  <a:cubicBezTo>
                    <a:pt x="22378" y="11806"/>
                    <a:pt x="25117" y="12157"/>
                    <a:pt x="27469" y="13486"/>
                  </a:cubicBezTo>
                  <a:cubicBezTo>
                    <a:pt x="28709" y="14195"/>
                    <a:pt x="31015" y="14708"/>
                    <a:pt x="33259" y="14708"/>
                  </a:cubicBezTo>
                  <a:cubicBezTo>
                    <a:pt x="36960" y="14708"/>
                    <a:pt x="40489" y="13312"/>
                    <a:pt x="38773" y="9100"/>
                  </a:cubicBezTo>
                  <a:cubicBezTo>
                    <a:pt x="36442" y="3435"/>
                    <a:pt x="23885" y="804"/>
                    <a:pt x="19925" y="102"/>
                  </a:cubicBezTo>
                  <a:cubicBezTo>
                    <a:pt x="19558" y="33"/>
                    <a:pt x="19190" y="1"/>
                    <a:pt x="18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8092400" y="1885625"/>
              <a:ext cx="783225" cy="312550"/>
            </a:xfrm>
            <a:custGeom>
              <a:avLst/>
              <a:gdLst/>
              <a:ahLst/>
              <a:cxnLst/>
              <a:rect l="l" t="t" r="r" b="b"/>
              <a:pathLst>
                <a:path w="31329" h="12502" extrusionOk="0">
                  <a:moveTo>
                    <a:pt x="18824" y="1"/>
                  </a:moveTo>
                  <a:cubicBezTo>
                    <a:pt x="18393" y="1"/>
                    <a:pt x="17965" y="46"/>
                    <a:pt x="17544" y="127"/>
                  </a:cubicBezTo>
                  <a:cubicBezTo>
                    <a:pt x="12657" y="1054"/>
                    <a:pt x="0" y="4262"/>
                    <a:pt x="3083" y="8974"/>
                  </a:cubicBezTo>
                  <a:cubicBezTo>
                    <a:pt x="4935" y="11817"/>
                    <a:pt x="7756" y="12501"/>
                    <a:pt x="10514" y="12501"/>
                  </a:cubicBezTo>
                  <a:cubicBezTo>
                    <a:pt x="12012" y="12501"/>
                    <a:pt x="13491" y="12300"/>
                    <a:pt x="14788" y="12132"/>
                  </a:cubicBezTo>
                  <a:cubicBezTo>
                    <a:pt x="16191" y="10478"/>
                    <a:pt x="17820" y="8999"/>
                    <a:pt x="19650" y="7771"/>
                  </a:cubicBezTo>
                  <a:cubicBezTo>
                    <a:pt x="22958" y="5566"/>
                    <a:pt x="27169" y="3310"/>
                    <a:pt x="31329" y="3285"/>
                  </a:cubicBezTo>
                  <a:cubicBezTo>
                    <a:pt x="27018" y="1480"/>
                    <a:pt x="22131" y="478"/>
                    <a:pt x="19925" y="102"/>
                  </a:cubicBezTo>
                  <a:cubicBezTo>
                    <a:pt x="19558" y="33"/>
                    <a:pt x="19190" y="1"/>
                    <a:pt x="18824" y="1"/>
                  </a:cubicBezTo>
                  <a:close/>
                </a:path>
              </a:pathLst>
            </a:custGeom>
            <a:solidFill>
              <a:schemeClr val="accent1">
                <a:alpha val="223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1"/>
            <p:cNvSpPr/>
            <p:nvPr/>
          </p:nvSpPr>
          <p:spPr>
            <a:xfrm>
              <a:off x="8012200" y="1828450"/>
              <a:ext cx="562050" cy="172425"/>
            </a:xfrm>
            <a:custGeom>
              <a:avLst/>
              <a:gdLst/>
              <a:ahLst/>
              <a:cxnLst/>
              <a:rect l="l" t="t" r="r" b="b"/>
              <a:pathLst>
                <a:path w="22482" h="6897" extrusionOk="0">
                  <a:moveTo>
                    <a:pt x="19497" y="1"/>
                  </a:moveTo>
                  <a:cubicBezTo>
                    <a:pt x="18192" y="1"/>
                    <a:pt x="16423" y="509"/>
                    <a:pt x="14336" y="2088"/>
                  </a:cubicBezTo>
                  <a:cubicBezTo>
                    <a:pt x="13418" y="2788"/>
                    <a:pt x="11794" y="2963"/>
                    <a:pt x="10021" y="2963"/>
                  </a:cubicBezTo>
                  <a:cubicBezTo>
                    <a:pt x="8245" y="2963"/>
                    <a:pt x="6320" y="2787"/>
                    <a:pt x="4808" y="2787"/>
                  </a:cubicBezTo>
                  <a:cubicBezTo>
                    <a:pt x="4369" y="2787"/>
                    <a:pt x="3965" y="2802"/>
                    <a:pt x="3609" y="2840"/>
                  </a:cubicBezTo>
                  <a:cubicBezTo>
                    <a:pt x="777" y="3141"/>
                    <a:pt x="0" y="4845"/>
                    <a:pt x="2682" y="5747"/>
                  </a:cubicBezTo>
                  <a:cubicBezTo>
                    <a:pt x="4044" y="6201"/>
                    <a:pt x="7095" y="6897"/>
                    <a:pt x="10512" y="6897"/>
                  </a:cubicBezTo>
                  <a:cubicBezTo>
                    <a:pt x="12376" y="6897"/>
                    <a:pt x="14349" y="6690"/>
                    <a:pt x="16216" y="6123"/>
                  </a:cubicBezTo>
                  <a:cubicBezTo>
                    <a:pt x="21504" y="4519"/>
                    <a:pt x="22482" y="1462"/>
                    <a:pt x="21630" y="660"/>
                  </a:cubicBezTo>
                  <a:cubicBezTo>
                    <a:pt x="21246" y="309"/>
                    <a:pt x="20512" y="1"/>
                    <a:pt x="19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1"/>
            <p:cNvSpPr/>
            <p:nvPr/>
          </p:nvSpPr>
          <p:spPr>
            <a:xfrm>
              <a:off x="8489650" y="1781575"/>
              <a:ext cx="161375" cy="138650"/>
            </a:xfrm>
            <a:custGeom>
              <a:avLst/>
              <a:gdLst/>
              <a:ahLst/>
              <a:cxnLst/>
              <a:rect l="l" t="t" r="r" b="b"/>
              <a:pathLst>
                <a:path w="6455" h="5546" extrusionOk="0">
                  <a:moveTo>
                    <a:pt x="3916" y="1"/>
                  </a:moveTo>
                  <a:cubicBezTo>
                    <a:pt x="3692" y="1"/>
                    <a:pt x="3448" y="26"/>
                    <a:pt x="3183" y="79"/>
                  </a:cubicBezTo>
                  <a:cubicBezTo>
                    <a:pt x="50" y="705"/>
                    <a:pt x="0" y="3387"/>
                    <a:pt x="0" y="3387"/>
                  </a:cubicBezTo>
                  <a:cubicBezTo>
                    <a:pt x="313" y="4949"/>
                    <a:pt x="1373" y="5545"/>
                    <a:pt x="2513" y="5545"/>
                  </a:cubicBezTo>
                  <a:cubicBezTo>
                    <a:pt x="3659" y="5545"/>
                    <a:pt x="4886" y="4943"/>
                    <a:pt x="5514" y="4114"/>
                  </a:cubicBezTo>
                  <a:cubicBezTo>
                    <a:pt x="6455" y="2898"/>
                    <a:pt x="6345" y="1"/>
                    <a:pt x="3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8598975" y="1530550"/>
              <a:ext cx="265925" cy="301625"/>
            </a:xfrm>
            <a:custGeom>
              <a:avLst/>
              <a:gdLst/>
              <a:ahLst/>
              <a:cxnLst/>
              <a:rect l="l" t="t" r="r" b="b"/>
              <a:pathLst>
                <a:path w="10637" h="12065" extrusionOk="0">
                  <a:moveTo>
                    <a:pt x="10012" y="1"/>
                  </a:moveTo>
                  <a:cubicBezTo>
                    <a:pt x="9939" y="1"/>
                    <a:pt x="9862" y="21"/>
                    <a:pt x="9788" y="69"/>
                  </a:cubicBezTo>
                  <a:cubicBezTo>
                    <a:pt x="5352" y="2801"/>
                    <a:pt x="2068" y="6711"/>
                    <a:pt x="114" y="11523"/>
                  </a:cubicBezTo>
                  <a:cubicBezTo>
                    <a:pt x="0" y="11830"/>
                    <a:pt x="262" y="12064"/>
                    <a:pt x="516" y="12064"/>
                  </a:cubicBezTo>
                  <a:cubicBezTo>
                    <a:pt x="656" y="12064"/>
                    <a:pt x="794" y="11993"/>
                    <a:pt x="865" y="11824"/>
                  </a:cubicBezTo>
                  <a:cubicBezTo>
                    <a:pt x="2770" y="7112"/>
                    <a:pt x="5953" y="3353"/>
                    <a:pt x="10264" y="671"/>
                  </a:cubicBezTo>
                  <a:cubicBezTo>
                    <a:pt x="10636" y="464"/>
                    <a:pt x="10360" y="1"/>
                    <a:pt x="10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8821125" y="1481850"/>
              <a:ext cx="111400" cy="83025"/>
            </a:xfrm>
            <a:custGeom>
              <a:avLst/>
              <a:gdLst/>
              <a:ahLst/>
              <a:cxnLst/>
              <a:rect l="l" t="t" r="r" b="b"/>
              <a:pathLst>
                <a:path w="4456" h="3321" extrusionOk="0">
                  <a:moveTo>
                    <a:pt x="2902" y="0"/>
                  </a:moveTo>
                  <a:cubicBezTo>
                    <a:pt x="2739" y="0"/>
                    <a:pt x="2564" y="42"/>
                    <a:pt x="2380" y="138"/>
                  </a:cubicBezTo>
                  <a:cubicBezTo>
                    <a:pt x="1829" y="413"/>
                    <a:pt x="1328" y="739"/>
                    <a:pt x="877" y="1165"/>
                  </a:cubicBezTo>
                  <a:cubicBezTo>
                    <a:pt x="0" y="1982"/>
                    <a:pt x="722" y="3320"/>
                    <a:pt x="1622" y="3320"/>
                  </a:cubicBezTo>
                  <a:cubicBezTo>
                    <a:pt x="1854" y="3320"/>
                    <a:pt x="2099" y="3231"/>
                    <a:pt x="2330" y="3020"/>
                  </a:cubicBezTo>
                  <a:cubicBezTo>
                    <a:pt x="2631" y="2744"/>
                    <a:pt x="2957" y="2494"/>
                    <a:pt x="3308" y="2318"/>
                  </a:cubicBezTo>
                  <a:cubicBezTo>
                    <a:pt x="4456" y="1712"/>
                    <a:pt x="3938" y="0"/>
                    <a:pt x="2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8540400" y="1465450"/>
              <a:ext cx="88450" cy="373700"/>
            </a:xfrm>
            <a:custGeom>
              <a:avLst/>
              <a:gdLst/>
              <a:ahLst/>
              <a:cxnLst/>
              <a:rect l="l" t="t" r="r" b="b"/>
              <a:pathLst>
                <a:path w="3538" h="14948" extrusionOk="0">
                  <a:moveTo>
                    <a:pt x="3027" y="1"/>
                  </a:moveTo>
                  <a:cubicBezTo>
                    <a:pt x="2883" y="1"/>
                    <a:pt x="2738" y="72"/>
                    <a:pt x="2657" y="242"/>
                  </a:cubicBezTo>
                  <a:cubicBezTo>
                    <a:pt x="602" y="4804"/>
                    <a:pt x="0" y="9691"/>
                    <a:pt x="928" y="14628"/>
                  </a:cubicBezTo>
                  <a:cubicBezTo>
                    <a:pt x="972" y="14848"/>
                    <a:pt x="1146" y="14947"/>
                    <a:pt x="1319" y="14947"/>
                  </a:cubicBezTo>
                  <a:cubicBezTo>
                    <a:pt x="1541" y="14947"/>
                    <a:pt x="1761" y="14784"/>
                    <a:pt x="1705" y="14503"/>
                  </a:cubicBezTo>
                  <a:cubicBezTo>
                    <a:pt x="802" y="9691"/>
                    <a:pt x="1379" y="4979"/>
                    <a:pt x="3409" y="518"/>
                  </a:cubicBezTo>
                  <a:cubicBezTo>
                    <a:pt x="3538" y="228"/>
                    <a:pt x="3284" y="1"/>
                    <a:pt x="3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1"/>
            <p:cNvSpPr/>
            <p:nvPr/>
          </p:nvSpPr>
          <p:spPr>
            <a:xfrm>
              <a:off x="8588775" y="1399875"/>
              <a:ext cx="83225" cy="80650"/>
            </a:xfrm>
            <a:custGeom>
              <a:avLst/>
              <a:gdLst/>
              <a:ahLst/>
              <a:cxnLst/>
              <a:rect l="l" t="t" r="r" b="b"/>
              <a:pathLst>
                <a:path w="3329" h="3226" extrusionOk="0">
                  <a:moveTo>
                    <a:pt x="1925" y="1"/>
                  </a:moveTo>
                  <a:cubicBezTo>
                    <a:pt x="1454" y="1"/>
                    <a:pt x="1055" y="308"/>
                    <a:pt x="822" y="735"/>
                  </a:cubicBezTo>
                  <a:cubicBezTo>
                    <a:pt x="647" y="1036"/>
                    <a:pt x="496" y="1336"/>
                    <a:pt x="371" y="1637"/>
                  </a:cubicBezTo>
                  <a:cubicBezTo>
                    <a:pt x="0" y="2540"/>
                    <a:pt x="771" y="3225"/>
                    <a:pt x="1521" y="3225"/>
                  </a:cubicBezTo>
                  <a:cubicBezTo>
                    <a:pt x="1937" y="3225"/>
                    <a:pt x="2346" y="3015"/>
                    <a:pt x="2552" y="2514"/>
                  </a:cubicBezTo>
                  <a:cubicBezTo>
                    <a:pt x="2702" y="2214"/>
                    <a:pt x="2827" y="1913"/>
                    <a:pt x="3003" y="1612"/>
                  </a:cubicBezTo>
                  <a:cubicBezTo>
                    <a:pt x="3329" y="1061"/>
                    <a:pt x="2877" y="309"/>
                    <a:pt x="2351" y="83"/>
                  </a:cubicBezTo>
                  <a:cubicBezTo>
                    <a:pt x="2204" y="27"/>
                    <a:pt x="2061" y="1"/>
                    <a:pt x="1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1"/>
            <p:cNvSpPr/>
            <p:nvPr/>
          </p:nvSpPr>
          <p:spPr>
            <a:xfrm>
              <a:off x="7757175" y="1881100"/>
              <a:ext cx="710450" cy="513300"/>
            </a:xfrm>
            <a:custGeom>
              <a:avLst/>
              <a:gdLst/>
              <a:ahLst/>
              <a:cxnLst/>
              <a:rect l="l" t="t" r="r" b="b"/>
              <a:pathLst>
                <a:path w="28418" h="20532" extrusionOk="0">
                  <a:moveTo>
                    <a:pt x="27232" y="0"/>
                  </a:moveTo>
                  <a:cubicBezTo>
                    <a:pt x="26478" y="0"/>
                    <a:pt x="25447" y="412"/>
                    <a:pt x="24587" y="784"/>
                  </a:cubicBezTo>
                  <a:cubicBezTo>
                    <a:pt x="19826" y="2814"/>
                    <a:pt x="10477" y="8228"/>
                    <a:pt x="4963" y="12063"/>
                  </a:cubicBezTo>
                  <a:cubicBezTo>
                    <a:pt x="3134" y="13316"/>
                    <a:pt x="1" y="17752"/>
                    <a:pt x="953" y="20058"/>
                  </a:cubicBezTo>
                  <a:cubicBezTo>
                    <a:pt x="1091" y="20381"/>
                    <a:pt x="1488" y="20531"/>
                    <a:pt x="2086" y="20531"/>
                  </a:cubicBezTo>
                  <a:cubicBezTo>
                    <a:pt x="5748" y="20531"/>
                    <a:pt x="16943" y="14918"/>
                    <a:pt x="22156" y="9230"/>
                  </a:cubicBezTo>
                  <a:cubicBezTo>
                    <a:pt x="23234" y="8052"/>
                    <a:pt x="27971" y="3441"/>
                    <a:pt x="28247" y="1511"/>
                  </a:cubicBezTo>
                  <a:cubicBezTo>
                    <a:pt x="28418" y="374"/>
                    <a:pt x="27951" y="0"/>
                    <a:pt x="27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9"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5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90" name="Google Shape;2490;p52"/>
          <p:cNvSpPr txBox="1">
            <a:spLocks noGrp="1"/>
          </p:cNvSpPr>
          <p:nvPr>
            <p:ph type="subTitle" idx="1"/>
          </p:nvPr>
        </p:nvSpPr>
        <p:spPr>
          <a:xfrm>
            <a:off x="1157408" y="1545138"/>
            <a:ext cx="2208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1" name="Google Shape;2491;p52"/>
          <p:cNvSpPr txBox="1">
            <a:spLocks noGrp="1"/>
          </p:cNvSpPr>
          <p:nvPr>
            <p:ph type="subTitle" idx="2"/>
          </p:nvPr>
        </p:nvSpPr>
        <p:spPr>
          <a:xfrm>
            <a:off x="1157400" y="2392656"/>
            <a:ext cx="2208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2" name="Google Shape;2492;p52"/>
          <p:cNvSpPr txBox="1">
            <a:spLocks noGrp="1"/>
          </p:cNvSpPr>
          <p:nvPr>
            <p:ph type="subTitle" idx="3"/>
          </p:nvPr>
        </p:nvSpPr>
        <p:spPr>
          <a:xfrm>
            <a:off x="5778600" y="1545138"/>
            <a:ext cx="2208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3" name="Google Shape;2493;p52"/>
          <p:cNvSpPr txBox="1">
            <a:spLocks noGrp="1"/>
          </p:cNvSpPr>
          <p:nvPr>
            <p:ph type="subTitle" idx="4"/>
          </p:nvPr>
        </p:nvSpPr>
        <p:spPr>
          <a:xfrm>
            <a:off x="5778600" y="2392656"/>
            <a:ext cx="2208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4" name="Google Shape;2494;p52"/>
          <p:cNvSpPr txBox="1">
            <a:spLocks noGrp="1"/>
          </p:cNvSpPr>
          <p:nvPr>
            <p:ph type="subTitle" idx="5"/>
          </p:nvPr>
        </p:nvSpPr>
        <p:spPr>
          <a:xfrm>
            <a:off x="3468000" y="3240175"/>
            <a:ext cx="2208000" cy="645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95" name="Google Shape;2495;p52"/>
          <p:cNvGrpSpPr/>
          <p:nvPr/>
        </p:nvGrpSpPr>
        <p:grpSpPr>
          <a:xfrm>
            <a:off x="6484050" y="3729076"/>
            <a:ext cx="2593146" cy="799384"/>
            <a:chOff x="3809600" y="2009414"/>
            <a:chExt cx="2593146" cy="799384"/>
          </a:xfrm>
        </p:grpSpPr>
        <p:sp>
          <p:nvSpPr>
            <p:cNvPr id="2496" name="Google Shape;2496;p52"/>
            <p:cNvSpPr/>
            <p:nvPr/>
          </p:nvSpPr>
          <p:spPr>
            <a:xfrm>
              <a:off x="4515448" y="2009414"/>
              <a:ext cx="369921" cy="716733"/>
            </a:xfrm>
            <a:custGeom>
              <a:avLst/>
              <a:gdLst/>
              <a:ahLst/>
              <a:cxnLst/>
              <a:rect l="l" t="t" r="r" b="b"/>
              <a:pathLst>
                <a:path w="9108" h="17647" extrusionOk="0">
                  <a:moveTo>
                    <a:pt x="3680" y="1"/>
                  </a:moveTo>
                  <a:cubicBezTo>
                    <a:pt x="3426" y="1"/>
                    <a:pt x="3181" y="45"/>
                    <a:pt x="2936" y="134"/>
                  </a:cubicBezTo>
                  <a:cubicBezTo>
                    <a:pt x="2803" y="168"/>
                    <a:pt x="2636" y="234"/>
                    <a:pt x="2503" y="301"/>
                  </a:cubicBezTo>
                  <a:cubicBezTo>
                    <a:pt x="1469" y="801"/>
                    <a:pt x="668" y="1869"/>
                    <a:pt x="401" y="3003"/>
                  </a:cubicBezTo>
                  <a:cubicBezTo>
                    <a:pt x="1" y="4671"/>
                    <a:pt x="501" y="6439"/>
                    <a:pt x="1202" y="8040"/>
                  </a:cubicBezTo>
                  <a:cubicBezTo>
                    <a:pt x="2069" y="10075"/>
                    <a:pt x="3270" y="11943"/>
                    <a:pt x="4571" y="13744"/>
                  </a:cubicBezTo>
                  <a:cubicBezTo>
                    <a:pt x="5205" y="14611"/>
                    <a:pt x="5872" y="15478"/>
                    <a:pt x="6572" y="16346"/>
                  </a:cubicBezTo>
                  <a:cubicBezTo>
                    <a:pt x="6973" y="16846"/>
                    <a:pt x="7406" y="17647"/>
                    <a:pt x="7806" y="17647"/>
                  </a:cubicBezTo>
                  <a:cubicBezTo>
                    <a:pt x="7940" y="17647"/>
                    <a:pt x="8073" y="17580"/>
                    <a:pt x="8207" y="17380"/>
                  </a:cubicBezTo>
                  <a:cubicBezTo>
                    <a:pt x="8207" y="17313"/>
                    <a:pt x="8240" y="17280"/>
                    <a:pt x="8273" y="17213"/>
                  </a:cubicBezTo>
                  <a:cubicBezTo>
                    <a:pt x="9107" y="15579"/>
                    <a:pt x="8774" y="12376"/>
                    <a:pt x="8707" y="10575"/>
                  </a:cubicBezTo>
                  <a:cubicBezTo>
                    <a:pt x="8574" y="8473"/>
                    <a:pt x="8240" y="6372"/>
                    <a:pt x="7673" y="4337"/>
                  </a:cubicBezTo>
                  <a:cubicBezTo>
                    <a:pt x="7406" y="3403"/>
                    <a:pt x="7106" y="2436"/>
                    <a:pt x="6506" y="1602"/>
                  </a:cubicBezTo>
                  <a:cubicBezTo>
                    <a:pt x="5938" y="801"/>
                    <a:pt x="5071" y="134"/>
                    <a:pt x="4070" y="34"/>
                  </a:cubicBezTo>
                  <a:cubicBezTo>
                    <a:pt x="3937" y="12"/>
                    <a:pt x="3807" y="1"/>
                    <a:pt x="3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2"/>
            <p:cNvSpPr/>
            <p:nvPr/>
          </p:nvSpPr>
          <p:spPr>
            <a:xfrm>
              <a:off x="4617067" y="2014856"/>
              <a:ext cx="231709" cy="711290"/>
            </a:xfrm>
            <a:custGeom>
              <a:avLst/>
              <a:gdLst/>
              <a:ahLst/>
              <a:cxnLst/>
              <a:rect l="l" t="t" r="r" b="b"/>
              <a:pathLst>
                <a:path w="5705" h="17513" extrusionOk="0">
                  <a:moveTo>
                    <a:pt x="434" y="0"/>
                  </a:moveTo>
                  <a:cubicBezTo>
                    <a:pt x="301" y="34"/>
                    <a:pt x="167" y="100"/>
                    <a:pt x="1" y="167"/>
                  </a:cubicBezTo>
                  <a:cubicBezTo>
                    <a:pt x="1869" y="5271"/>
                    <a:pt x="3503" y="10474"/>
                    <a:pt x="4871" y="15745"/>
                  </a:cubicBezTo>
                  <a:cubicBezTo>
                    <a:pt x="5004" y="16345"/>
                    <a:pt x="5171" y="16946"/>
                    <a:pt x="5304" y="17513"/>
                  </a:cubicBezTo>
                  <a:cubicBezTo>
                    <a:pt x="5438" y="17513"/>
                    <a:pt x="5571" y="17446"/>
                    <a:pt x="5705" y="17246"/>
                  </a:cubicBezTo>
                  <a:cubicBezTo>
                    <a:pt x="4571" y="12676"/>
                    <a:pt x="3236" y="8139"/>
                    <a:pt x="1735" y="3703"/>
                  </a:cubicBezTo>
                  <a:cubicBezTo>
                    <a:pt x="1302" y="2469"/>
                    <a:pt x="868" y="1234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2"/>
            <p:cNvSpPr/>
            <p:nvPr/>
          </p:nvSpPr>
          <p:spPr>
            <a:xfrm>
              <a:off x="4825706" y="2152175"/>
              <a:ext cx="334668" cy="571737"/>
            </a:xfrm>
            <a:custGeom>
              <a:avLst/>
              <a:gdLst/>
              <a:ahLst/>
              <a:cxnLst/>
              <a:rect l="l" t="t" r="r" b="b"/>
              <a:pathLst>
                <a:path w="8240" h="14077" extrusionOk="0">
                  <a:moveTo>
                    <a:pt x="5910" y="0"/>
                  </a:moveTo>
                  <a:cubicBezTo>
                    <a:pt x="5448" y="0"/>
                    <a:pt x="4966" y="204"/>
                    <a:pt x="4604" y="489"/>
                  </a:cubicBezTo>
                  <a:cubicBezTo>
                    <a:pt x="4137" y="856"/>
                    <a:pt x="3770" y="1389"/>
                    <a:pt x="3470" y="1923"/>
                  </a:cubicBezTo>
                  <a:cubicBezTo>
                    <a:pt x="1669" y="5025"/>
                    <a:pt x="835" y="8561"/>
                    <a:pt x="201" y="12097"/>
                  </a:cubicBezTo>
                  <a:cubicBezTo>
                    <a:pt x="101" y="12597"/>
                    <a:pt x="1" y="13298"/>
                    <a:pt x="268" y="13798"/>
                  </a:cubicBezTo>
                  <a:cubicBezTo>
                    <a:pt x="268" y="13798"/>
                    <a:pt x="268" y="13831"/>
                    <a:pt x="301" y="13865"/>
                  </a:cubicBezTo>
                  <a:cubicBezTo>
                    <a:pt x="379" y="14022"/>
                    <a:pt x="479" y="14076"/>
                    <a:pt x="582" y="14076"/>
                  </a:cubicBezTo>
                  <a:cubicBezTo>
                    <a:pt x="610" y="14076"/>
                    <a:pt x="639" y="14072"/>
                    <a:pt x="668" y="14065"/>
                  </a:cubicBezTo>
                  <a:cubicBezTo>
                    <a:pt x="901" y="13965"/>
                    <a:pt x="1135" y="13431"/>
                    <a:pt x="1368" y="13164"/>
                  </a:cubicBezTo>
                  <a:cubicBezTo>
                    <a:pt x="2136" y="12197"/>
                    <a:pt x="3036" y="11330"/>
                    <a:pt x="3937" y="10462"/>
                  </a:cubicBezTo>
                  <a:cubicBezTo>
                    <a:pt x="5104" y="9262"/>
                    <a:pt x="6305" y="8027"/>
                    <a:pt x="7106" y="6560"/>
                  </a:cubicBezTo>
                  <a:cubicBezTo>
                    <a:pt x="7873" y="5092"/>
                    <a:pt x="8240" y="3291"/>
                    <a:pt x="7740" y="1689"/>
                  </a:cubicBezTo>
                  <a:cubicBezTo>
                    <a:pt x="7606" y="1222"/>
                    <a:pt x="7339" y="789"/>
                    <a:pt x="7006" y="455"/>
                  </a:cubicBezTo>
                  <a:cubicBezTo>
                    <a:pt x="6906" y="355"/>
                    <a:pt x="6772" y="255"/>
                    <a:pt x="6639" y="188"/>
                  </a:cubicBezTo>
                  <a:cubicBezTo>
                    <a:pt x="6539" y="122"/>
                    <a:pt x="6439" y="88"/>
                    <a:pt x="6305" y="55"/>
                  </a:cubicBezTo>
                  <a:cubicBezTo>
                    <a:pt x="6177" y="17"/>
                    <a:pt x="6045" y="0"/>
                    <a:pt x="5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2"/>
            <p:cNvSpPr/>
            <p:nvPr/>
          </p:nvSpPr>
          <p:spPr>
            <a:xfrm>
              <a:off x="4836550" y="2159811"/>
              <a:ext cx="273704" cy="564102"/>
            </a:xfrm>
            <a:custGeom>
              <a:avLst/>
              <a:gdLst/>
              <a:ahLst/>
              <a:cxnLst/>
              <a:rect l="l" t="t" r="r" b="b"/>
              <a:pathLst>
                <a:path w="6739" h="13889" extrusionOk="0">
                  <a:moveTo>
                    <a:pt x="6372" y="0"/>
                  </a:moveTo>
                  <a:cubicBezTo>
                    <a:pt x="5805" y="1401"/>
                    <a:pt x="5004" y="2736"/>
                    <a:pt x="4204" y="4003"/>
                  </a:cubicBezTo>
                  <a:cubicBezTo>
                    <a:pt x="2936" y="6038"/>
                    <a:pt x="1835" y="8106"/>
                    <a:pt x="1001" y="10308"/>
                  </a:cubicBezTo>
                  <a:cubicBezTo>
                    <a:pt x="601" y="11375"/>
                    <a:pt x="267" y="12476"/>
                    <a:pt x="1" y="13610"/>
                  </a:cubicBezTo>
                  <a:cubicBezTo>
                    <a:pt x="1" y="13610"/>
                    <a:pt x="1" y="13643"/>
                    <a:pt x="34" y="13677"/>
                  </a:cubicBezTo>
                  <a:cubicBezTo>
                    <a:pt x="139" y="13834"/>
                    <a:pt x="223" y="13888"/>
                    <a:pt x="319" y="13888"/>
                  </a:cubicBezTo>
                  <a:cubicBezTo>
                    <a:pt x="345" y="13888"/>
                    <a:pt x="372" y="13884"/>
                    <a:pt x="401" y="13877"/>
                  </a:cubicBezTo>
                  <a:cubicBezTo>
                    <a:pt x="935" y="11709"/>
                    <a:pt x="1668" y="9574"/>
                    <a:pt x="2669" y="7572"/>
                  </a:cubicBezTo>
                  <a:cubicBezTo>
                    <a:pt x="3770" y="5371"/>
                    <a:pt x="5271" y="3403"/>
                    <a:pt x="6338" y="1168"/>
                  </a:cubicBezTo>
                  <a:cubicBezTo>
                    <a:pt x="6472" y="868"/>
                    <a:pt x="6605" y="567"/>
                    <a:pt x="6739" y="267"/>
                  </a:cubicBezTo>
                  <a:cubicBezTo>
                    <a:pt x="6639" y="167"/>
                    <a:pt x="6505" y="67"/>
                    <a:pt x="6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2"/>
            <p:cNvSpPr/>
            <p:nvPr/>
          </p:nvSpPr>
          <p:spPr>
            <a:xfrm>
              <a:off x="5952894" y="2047348"/>
              <a:ext cx="447131" cy="669335"/>
            </a:xfrm>
            <a:custGeom>
              <a:avLst/>
              <a:gdLst/>
              <a:ahLst/>
              <a:cxnLst/>
              <a:rect l="l" t="t" r="r" b="b"/>
              <a:pathLst>
                <a:path w="11009" h="16480" extrusionOk="0">
                  <a:moveTo>
                    <a:pt x="10442" y="1"/>
                  </a:moveTo>
                  <a:cubicBezTo>
                    <a:pt x="10275" y="101"/>
                    <a:pt x="10075" y="201"/>
                    <a:pt x="9908" y="301"/>
                  </a:cubicBezTo>
                  <a:cubicBezTo>
                    <a:pt x="1" y="5972"/>
                    <a:pt x="1402" y="14111"/>
                    <a:pt x="1902" y="16046"/>
                  </a:cubicBezTo>
                  <a:cubicBezTo>
                    <a:pt x="1969" y="16312"/>
                    <a:pt x="2036" y="16479"/>
                    <a:pt x="2036" y="16479"/>
                  </a:cubicBezTo>
                  <a:cubicBezTo>
                    <a:pt x="2102" y="16412"/>
                    <a:pt x="2169" y="16412"/>
                    <a:pt x="2236" y="16379"/>
                  </a:cubicBezTo>
                  <a:cubicBezTo>
                    <a:pt x="11009" y="12076"/>
                    <a:pt x="10575" y="1702"/>
                    <a:pt x="10442" y="201"/>
                  </a:cubicBezTo>
                  <a:cubicBezTo>
                    <a:pt x="10442" y="67"/>
                    <a:pt x="10442" y="1"/>
                    <a:pt x="10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2"/>
            <p:cNvSpPr/>
            <p:nvPr/>
          </p:nvSpPr>
          <p:spPr>
            <a:xfrm>
              <a:off x="6030144" y="2047348"/>
              <a:ext cx="346852" cy="669335"/>
            </a:xfrm>
            <a:custGeom>
              <a:avLst/>
              <a:gdLst/>
              <a:ahLst/>
              <a:cxnLst/>
              <a:rect l="l" t="t" r="r" b="b"/>
              <a:pathLst>
                <a:path w="8540" h="16480" extrusionOk="0">
                  <a:moveTo>
                    <a:pt x="8540" y="1"/>
                  </a:moveTo>
                  <a:cubicBezTo>
                    <a:pt x="8373" y="101"/>
                    <a:pt x="8173" y="201"/>
                    <a:pt x="8006" y="301"/>
                  </a:cubicBezTo>
                  <a:cubicBezTo>
                    <a:pt x="6004" y="4771"/>
                    <a:pt x="3803" y="9141"/>
                    <a:pt x="1468" y="13444"/>
                  </a:cubicBezTo>
                  <a:cubicBezTo>
                    <a:pt x="968" y="14311"/>
                    <a:pt x="501" y="15178"/>
                    <a:pt x="0" y="16046"/>
                  </a:cubicBezTo>
                  <a:cubicBezTo>
                    <a:pt x="67" y="16312"/>
                    <a:pt x="134" y="16479"/>
                    <a:pt x="134" y="16479"/>
                  </a:cubicBezTo>
                  <a:cubicBezTo>
                    <a:pt x="200" y="16412"/>
                    <a:pt x="267" y="16412"/>
                    <a:pt x="334" y="16379"/>
                  </a:cubicBezTo>
                  <a:cubicBezTo>
                    <a:pt x="2769" y="12076"/>
                    <a:pt x="5070" y="7706"/>
                    <a:pt x="7172" y="3236"/>
                  </a:cubicBezTo>
                  <a:cubicBezTo>
                    <a:pt x="7639" y="2236"/>
                    <a:pt x="8106" y="1235"/>
                    <a:pt x="8540" y="201"/>
                  </a:cubicBezTo>
                  <a:cubicBezTo>
                    <a:pt x="8540" y="67"/>
                    <a:pt x="8540" y="1"/>
                    <a:pt x="8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2"/>
            <p:cNvSpPr/>
            <p:nvPr/>
          </p:nvSpPr>
          <p:spPr>
            <a:xfrm>
              <a:off x="5803878" y="2178778"/>
              <a:ext cx="292672" cy="537905"/>
            </a:xfrm>
            <a:custGeom>
              <a:avLst/>
              <a:gdLst/>
              <a:ahLst/>
              <a:cxnLst/>
              <a:rect l="l" t="t" r="r" b="b"/>
              <a:pathLst>
                <a:path w="7206" h="13244" extrusionOk="0">
                  <a:moveTo>
                    <a:pt x="1435" y="0"/>
                  </a:moveTo>
                  <a:cubicBezTo>
                    <a:pt x="1402" y="167"/>
                    <a:pt x="1368" y="334"/>
                    <a:pt x="1335" y="501"/>
                  </a:cubicBezTo>
                  <a:cubicBezTo>
                    <a:pt x="1" y="7939"/>
                    <a:pt x="4103" y="11942"/>
                    <a:pt x="5338" y="12976"/>
                  </a:cubicBezTo>
                  <a:cubicBezTo>
                    <a:pt x="5571" y="13143"/>
                    <a:pt x="5705" y="13243"/>
                    <a:pt x="5705" y="13243"/>
                  </a:cubicBezTo>
                  <a:cubicBezTo>
                    <a:pt x="5738" y="13110"/>
                    <a:pt x="5771" y="12976"/>
                    <a:pt x="5771" y="12843"/>
                  </a:cubicBezTo>
                  <a:cubicBezTo>
                    <a:pt x="7206" y="6438"/>
                    <a:pt x="2903" y="1501"/>
                    <a:pt x="1735" y="301"/>
                  </a:cubicBezTo>
                  <a:cubicBezTo>
                    <a:pt x="1535" y="100"/>
                    <a:pt x="1435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2"/>
            <p:cNvSpPr/>
            <p:nvPr/>
          </p:nvSpPr>
          <p:spPr>
            <a:xfrm>
              <a:off x="5858058" y="2178778"/>
              <a:ext cx="180249" cy="537905"/>
            </a:xfrm>
            <a:custGeom>
              <a:avLst/>
              <a:gdLst/>
              <a:ahLst/>
              <a:cxnLst/>
              <a:rect l="l" t="t" r="r" b="b"/>
              <a:pathLst>
                <a:path w="4438" h="13244" extrusionOk="0">
                  <a:moveTo>
                    <a:pt x="101" y="0"/>
                  </a:moveTo>
                  <a:cubicBezTo>
                    <a:pt x="34" y="167"/>
                    <a:pt x="34" y="334"/>
                    <a:pt x="1" y="501"/>
                  </a:cubicBezTo>
                  <a:cubicBezTo>
                    <a:pt x="1202" y="4237"/>
                    <a:pt x="2403" y="7973"/>
                    <a:pt x="3603" y="11709"/>
                  </a:cubicBezTo>
                  <a:cubicBezTo>
                    <a:pt x="3737" y="12109"/>
                    <a:pt x="3870" y="12543"/>
                    <a:pt x="4004" y="12976"/>
                  </a:cubicBezTo>
                  <a:cubicBezTo>
                    <a:pt x="4237" y="13143"/>
                    <a:pt x="4371" y="13243"/>
                    <a:pt x="4371" y="13243"/>
                  </a:cubicBezTo>
                  <a:cubicBezTo>
                    <a:pt x="4404" y="13110"/>
                    <a:pt x="4437" y="12976"/>
                    <a:pt x="4437" y="12843"/>
                  </a:cubicBezTo>
                  <a:cubicBezTo>
                    <a:pt x="3370" y="9541"/>
                    <a:pt x="2302" y="6238"/>
                    <a:pt x="1235" y="2936"/>
                  </a:cubicBezTo>
                  <a:cubicBezTo>
                    <a:pt x="968" y="2035"/>
                    <a:pt x="668" y="1168"/>
                    <a:pt x="401" y="301"/>
                  </a:cubicBezTo>
                  <a:cubicBezTo>
                    <a:pt x="201" y="100"/>
                    <a:pt x="101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2"/>
            <p:cNvSpPr/>
            <p:nvPr/>
          </p:nvSpPr>
          <p:spPr>
            <a:xfrm>
              <a:off x="3947813" y="2243803"/>
              <a:ext cx="322483" cy="482344"/>
            </a:xfrm>
            <a:custGeom>
              <a:avLst/>
              <a:gdLst/>
              <a:ahLst/>
              <a:cxnLst/>
              <a:rect l="l" t="t" r="r" b="b"/>
              <a:pathLst>
                <a:path w="7940" h="11876" extrusionOk="0">
                  <a:moveTo>
                    <a:pt x="401" y="1"/>
                  </a:moveTo>
                  <a:cubicBezTo>
                    <a:pt x="401" y="1"/>
                    <a:pt x="401" y="34"/>
                    <a:pt x="401" y="134"/>
                  </a:cubicBezTo>
                  <a:cubicBezTo>
                    <a:pt x="334" y="1235"/>
                    <a:pt x="0" y="8707"/>
                    <a:pt x="6338" y="11809"/>
                  </a:cubicBezTo>
                  <a:cubicBezTo>
                    <a:pt x="6405" y="11842"/>
                    <a:pt x="6438" y="11876"/>
                    <a:pt x="6505" y="11876"/>
                  </a:cubicBezTo>
                  <a:cubicBezTo>
                    <a:pt x="6505" y="11876"/>
                    <a:pt x="6538" y="11776"/>
                    <a:pt x="6572" y="11575"/>
                  </a:cubicBezTo>
                  <a:cubicBezTo>
                    <a:pt x="6939" y="10174"/>
                    <a:pt x="7939" y="4304"/>
                    <a:pt x="801" y="201"/>
                  </a:cubicBezTo>
                  <a:cubicBezTo>
                    <a:pt x="667" y="134"/>
                    <a:pt x="534" y="67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2"/>
            <p:cNvSpPr/>
            <p:nvPr/>
          </p:nvSpPr>
          <p:spPr>
            <a:xfrm>
              <a:off x="3964059" y="2243803"/>
              <a:ext cx="250676" cy="482344"/>
            </a:xfrm>
            <a:custGeom>
              <a:avLst/>
              <a:gdLst/>
              <a:ahLst/>
              <a:cxnLst/>
              <a:rect l="l" t="t" r="r" b="b"/>
              <a:pathLst>
                <a:path w="6172" h="11876" extrusionOk="0">
                  <a:moveTo>
                    <a:pt x="1" y="1"/>
                  </a:moveTo>
                  <a:cubicBezTo>
                    <a:pt x="1" y="1"/>
                    <a:pt x="1" y="34"/>
                    <a:pt x="1" y="134"/>
                  </a:cubicBezTo>
                  <a:cubicBezTo>
                    <a:pt x="334" y="868"/>
                    <a:pt x="668" y="1602"/>
                    <a:pt x="1001" y="2336"/>
                  </a:cubicBezTo>
                  <a:cubicBezTo>
                    <a:pt x="2536" y="5571"/>
                    <a:pt x="4170" y="8740"/>
                    <a:pt x="5938" y="11809"/>
                  </a:cubicBezTo>
                  <a:cubicBezTo>
                    <a:pt x="6005" y="11842"/>
                    <a:pt x="6038" y="11876"/>
                    <a:pt x="6105" y="11876"/>
                  </a:cubicBezTo>
                  <a:cubicBezTo>
                    <a:pt x="6105" y="11876"/>
                    <a:pt x="6138" y="11776"/>
                    <a:pt x="6172" y="11575"/>
                  </a:cubicBezTo>
                  <a:cubicBezTo>
                    <a:pt x="5838" y="10975"/>
                    <a:pt x="5471" y="10341"/>
                    <a:pt x="5138" y="9707"/>
                  </a:cubicBezTo>
                  <a:cubicBezTo>
                    <a:pt x="3436" y="6605"/>
                    <a:pt x="1835" y="3436"/>
                    <a:pt x="401" y="201"/>
                  </a:cubicBezTo>
                  <a:cubicBezTo>
                    <a:pt x="267" y="134"/>
                    <a:pt x="134" y="6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2"/>
            <p:cNvSpPr/>
            <p:nvPr/>
          </p:nvSpPr>
          <p:spPr>
            <a:xfrm>
              <a:off x="4167296" y="2338639"/>
              <a:ext cx="211360" cy="387508"/>
            </a:xfrm>
            <a:custGeom>
              <a:avLst/>
              <a:gdLst/>
              <a:ahLst/>
              <a:cxnLst/>
              <a:rect l="l" t="t" r="r" b="b"/>
              <a:pathLst>
                <a:path w="5204" h="9541" extrusionOk="0">
                  <a:moveTo>
                    <a:pt x="4170" y="1"/>
                  </a:moveTo>
                  <a:cubicBezTo>
                    <a:pt x="4170" y="1"/>
                    <a:pt x="4103" y="67"/>
                    <a:pt x="3970" y="201"/>
                  </a:cubicBezTo>
                  <a:cubicBezTo>
                    <a:pt x="3102" y="1068"/>
                    <a:pt x="0" y="4637"/>
                    <a:pt x="1034" y="9274"/>
                  </a:cubicBezTo>
                  <a:cubicBezTo>
                    <a:pt x="1034" y="9374"/>
                    <a:pt x="1068" y="9474"/>
                    <a:pt x="1101" y="9541"/>
                  </a:cubicBezTo>
                  <a:cubicBezTo>
                    <a:pt x="1101" y="9541"/>
                    <a:pt x="1168" y="9507"/>
                    <a:pt x="1334" y="9374"/>
                  </a:cubicBezTo>
                  <a:cubicBezTo>
                    <a:pt x="2235" y="8640"/>
                    <a:pt x="5204" y="5738"/>
                    <a:pt x="4236" y="367"/>
                  </a:cubicBezTo>
                  <a:cubicBezTo>
                    <a:pt x="4203" y="234"/>
                    <a:pt x="4203" y="10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2"/>
            <p:cNvSpPr/>
            <p:nvPr/>
          </p:nvSpPr>
          <p:spPr>
            <a:xfrm>
              <a:off x="4209292" y="2338639"/>
              <a:ext cx="130090" cy="387508"/>
            </a:xfrm>
            <a:custGeom>
              <a:avLst/>
              <a:gdLst/>
              <a:ahLst/>
              <a:cxnLst/>
              <a:rect l="l" t="t" r="r" b="b"/>
              <a:pathLst>
                <a:path w="3203" h="9541" extrusionOk="0">
                  <a:moveTo>
                    <a:pt x="3136" y="1"/>
                  </a:moveTo>
                  <a:cubicBezTo>
                    <a:pt x="3136" y="1"/>
                    <a:pt x="3036" y="67"/>
                    <a:pt x="2902" y="201"/>
                  </a:cubicBezTo>
                  <a:cubicBezTo>
                    <a:pt x="2702" y="834"/>
                    <a:pt x="2502" y="1468"/>
                    <a:pt x="2302" y="2102"/>
                  </a:cubicBezTo>
                  <a:cubicBezTo>
                    <a:pt x="1535" y="4504"/>
                    <a:pt x="767" y="6905"/>
                    <a:pt x="0" y="9274"/>
                  </a:cubicBezTo>
                  <a:cubicBezTo>
                    <a:pt x="0" y="9374"/>
                    <a:pt x="34" y="9474"/>
                    <a:pt x="67" y="9541"/>
                  </a:cubicBezTo>
                  <a:cubicBezTo>
                    <a:pt x="67" y="9541"/>
                    <a:pt x="134" y="9507"/>
                    <a:pt x="300" y="9374"/>
                  </a:cubicBezTo>
                  <a:cubicBezTo>
                    <a:pt x="400" y="9074"/>
                    <a:pt x="501" y="8740"/>
                    <a:pt x="601" y="8440"/>
                  </a:cubicBezTo>
                  <a:cubicBezTo>
                    <a:pt x="1468" y="5771"/>
                    <a:pt x="2335" y="3069"/>
                    <a:pt x="3202" y="367"/>
                  </a:cubicBezTo>
                  <a:cubicBezTo>
                    <a:pt x="3169" y="234"/>
                    <a:pt x="3169" y="101"/>
                    <a:pt x="3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2"/>
            <p:cNvSpPr/>
            <p:nvPr/>
          </p:nvSpPr>
          <p:spPr>
            <a:xfrm>
              <a:off x="3809600" y="2463164"/>
              <a:ext cx="2593146" cy="345634"/>
            </a:xfrm>
            <a:custGeom>
              <a:avLst/>
              <a:gdLst/>
              <a:ahLst/>
              <a:cxnLst/>
              <a:rect l="l" t="t" r="r" b="b"/>
              <a:pathLst>
                <a:path w="63847" h="8510" extrusionOk="0">
                  <a:moveTo>
                    <a:pt x="16842" y="0"/>
                  </a:moveTo>
                  <a:cubicBezTo>
                    <a:pt x="16777" y="0"/>
                    <a:pt x="16711" y="1"/>
                    <a:pt x="16646" y="3"/>
                  </a:cubicBezTo>
                  <a:cubicBezTo>
                    <a:pt x="13577" y="70"/>
                    <a:pt x="10575" y="2438"/>
                    <a:pt x="10008" y="5441"/>
                  </a:cubicBezTo>
                  <a:cubicBezTo>
                    <a:pt x="8862" y="4394"/>
                    <a:pt x="7306" y="3794"/>
                    <a:pt x="5743" y="3794"/>
                  </a:cubicBezTo>
                  <a:cubicBezTo>
                    <a:pt x="5215" y="3794"/>
                    <a:pt x="4685" y="3863"/>
                    <a:pt x="4170" y="4006"/>
                  </a:cubicBezTo>
                  <a:cubicBezTo>
                    <a:pt x="2136" y="4540"/>
                    <a:pt x="601" y="6508"/>
                    <a:pt x="1" y="8509"/>
                  </a:cubicBezTo>
                  <a:lnTo>
                    <a:pt x="63613" y="8509"/>
                  </a:lnTo>
                  <a:cubicBezTo>
                    <a:pt x="63846" y="7475"/>
                    <a:pt x="62245" y="5908"/>
                    <a:pt x="61211" y="5741"/>
                  </a:cubicBezTo>
                  <a:cubicBezTo>
                    <a:pt x="61060" y="5721"/>
                    <a:pt x="60909" y="5712"/>
                    <a:pt x="60759" y="5712"/>
                  </a:cubicBezTo>
                  <a:cubicBezTo>
                    <a:pt x="59880" y="5712"/>
                    <a:pt x="59026" y="6038"/>
                    <a:pt x="58342" y="6608"/>
                  </a:cubicBezTo>
                  <a:cubicBezTo>
                    <a:pt x="57869" y="6027"/>
                    <a:pt x="57061" y="5695"/>
                    <a:pt x="56270" y="5695"/>
                  </a:cubicBezTo>
                  <a:cubicBezTo>
                    <a:pt x="55836" y="5695"/>
                    <a:pt x="55406" y="5795"/>
                    <a:pt x="55040" y="6008"/>
                  </a:cubicBezTo>
                  <a:cubicBezTo>
                    <a:pt x="54640" y="2839"/>
                    <a:pt x="51738" y="204"/>
                    <a:pt x="48535" y="103"/>
                  </a:cubicBezTo>
                  <a:cubicBezTo>
                    <a:pt x="48493" y="103"/>
                    <a:pt x="48450" y="102"/>
                    <a:pt x="48407" y="102"/>
                  </a:cubicBezTo>
                  <a:cubicBezTo>
                    <a:pt x="45249" y="102"/>
                    <a:pt x="42157" y="2514"/>
                    <a:pt x="41597" y="5607"/>
                  </a:cubicBezTo>
                  <a:cubicBezTo>
                    <a:pt x="41097" y="5297"/>
                    <a:pt x="40493" y="5145"/>
                    <a:pt x="39888" y="5145"/>
                  </a:cubicBezTo>
                  <a:cubicBezTo>
                    <a:pt x="38998" y="5145"/>
                    <a:pt x="38103" y="5473"/>
                    <a:pt x="37528" y="6108"/>
                  </a:cubicBezTo>
                  <a:cubicBezTo>
                    <a:pt x="36360" y="4373"/>
                    <a:pt x="34359" y="3239"/>
                    <a:pt x="32257" y="3072"/>
                  </a:cubicBezTo>
                  <a:cubicBezTo>
                    <a:pt x="32102" y="3060"/>
                    <a:pt x="31947" y="3054"/>
                    <a:pt x="31793" y="3054"/>
                  </a:cubicBezTo>
                  <a:cubicBezTo>
                    <a:pt x="29883" y="3054"/>
                    <a:pt x="28013" y="3988"/>
                    <a:pt x="26687" y="5407"/>
                  </a:cubicBezTo>
                  <a:cubicBezTo>
                    <a:pt x="26386" y="4840"/>
                    <a:pt x="25819" y="4440"/>
                    <a:pt x="25185" y="4373"/>
                  </a:cubicBezTo>
                  <a:cubicBezTo>
                    <a:pt x="25135" y="4368"/>
                    <a:pt x="25084" y="4365"/>
                    <a:pt x="25033" y="4365"/>
                  </a:cubicBezTo>
                  <a:cubicBezTo>
                    <a:pt x="24433" y="4365"/>
                    <a:pt x="23753" y="4713"/>
                    <a:pt x="23384" y="5174"/>
                  </a:cubicBezTo>
                  <a:cubicBezTo>
                    <a:pt x="22699" y="2235"/>
                    <a:pt x="19840" y="0"/>
                    <a:pt x="16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9" name="Google Shape;2509;p52"/>
          <p:cNvGrpSpPr/>
          <p:nvPr/>
        </p:nvGrpSpPr>
        <p:grpSpPr>
          <a:xfrm>
            <a:off x="2587958" y="4072014"/>
            <a:ext cx="880044" cy="696475"/>
            <a:chOff x="713099" y="3200898"/>
            <a:chExt cx="1155975" cy="914849"/>
          </a:xfrm>
        </p:grpSpPr>
        <p:sp>
          <p:nvSpPr>
            <p:cNvPr id="2510" name="Google Shape;2510;p52"/>
            <p:cNvSpPr/>
            <p:nvPr/>
          </p:nvSpPr>
          <p:spPr>
            <a:xfrm>
              <a:off x="713099" y="3200898"/>
              <a:ext cx="1155975" cy="914849"/>
            </a:xfrm>
            <a:custGeom>
              <a:avLst/>
              <a:gdLst/>
              <a:ahLst/>
              <a:cxnLst/>
              <a:rect l="l" t="t" r="r" b="b"/>
              <a:pathLst>
                <a:path w="54106" h="42820" extrusionOk="0">
                  <a:moveTo>
                    <a:pt x="26992" y="1"/>
                  </a:moveTo>
                  <a:cubicBezTo>
                    <a:pt x="26931" y="1"/>
                    <a:pt x="26840" y="31"/>
                    <a:pt x="26779" y="31"/>
                  </a:cubicBezTo>
                  <a:cubicBezTo>
                    <a:pt x="26627" y="61"/>
                    <a:pt x="26506" y="122"/>
                    <a:pt x="26354" y="244"/>
                  </a:cubicBezTo>
                  <a:cubicBezTo>
                    <a:pt x="26232" y="305"/>
                    <a:pt x="26111" y="396"/>
                    <a:pt x="26020" y="487"/>
                  </a:cubicBezTo>
                  <a:lnTo>
                    <a:pt x="25989" y="517"/>
                  </a:lnTo>
                  <a:cubicBezTo>
                    <a:pt x="25837" y="639"/>
                    <a:pt x="25716" y="791"/>
                    <a:pt x="25594" y="913"/>
                  </a:cubicBezTo>
                  <a:lnTo>
                    <a:pt x="25533" y="1004"/>
                  </a:lnTo>
                  <a:cubicBezTo>
                    <a:pt x="25381" y="1156"/>
                    <a:pt x="25290" y="1308"/>
                    <a:pt x="25168" y="1429"/>
                  </a:cubicBezTo>
                  <a:lnTo>
                    <a:pt x="25108" y="1520"/>
                  </a:lnTo>
                  <a:cubicBezTo>
                    <a:pt x="24986" y="1672"/>
                    <a:pt x="24895" y="1794"/>
                    <a:pt x="24804" y="1916"/>
                  </a:cubicBezTo>
                  <a:lnTo>
                    <a:pt x="24682" y="2098"/>
                  </a:lnTo>
                  <a:lnTo>
                    <a:pt x="24621" y="2159"/>
                  </a:lnTo>
                  <a:cubicBezTo>
                    <a:pt x="24561" y="2250"/>
                    <a:pt x="24500" y="2311"/>
                    <a:pt x="24439" y="2402"/>
                  </a:cubicBezTo>
                  <a:lnTo>
                    <a:pt x="24226" y="2736"/>
                  </a:lnTo>
                  <a:lnTo>
                    <a:pt x="24013" y="3040"/>
                  </a:lnTo>
                  <a:cubicBezTo>
                    <a:pt x="23953" y="3162"/>
                    <a:pt x="23861" y="3283"/>
                    <a:pt x="23801" y="3405"/>
                  </a:cubicBezTo>
                  <a:lnTo>
                    <a:pt x="23770" y="3435"/>
                  </a:lnTo>
                  <a:lnTo>
                    <a:pt x="23709" y="3557"/>
                  </a:lnTo>
                  <a:lnTo>
                    <a:pt x="23649" y="3648"/>
                  </a:lnTo>
                  <a:lnTo>
                    <a:pt x="23618" y="3709"/>
                  </a:lnTo>
                  <a:lnTo>
                    <a:pt x="23588" y="3739"/>
                  </a:lnTo>
                  <a:cubicBezTo>
                    <a:pt x="23557" y="3831"/>
                    <a:pt x="23497" y="3922"/>
                    <a:pt x="23436" y="4013"/>
                  </a:cubicBezTo>
                  <a:lnTo>
                    <a:pt x="23071" y="4742"/>
                  </a:lnTo>
                  <a:cubicBezTo>
                    <a:pt x="22980" y="4925"/>
                    <a:pt x="22889" y="5138"/>
                    <a:pt x="22798" y="5320"/>
                  </a:cubicBezTo>
                  <a:lnTo>
                    <a:pt x="22737" y="5411"/>
                  </a:lnTo>
                  <a:lnTo>
                    <a:pt x="22676" y="5533"/>
                  </a:lnTo>
                  <a:lnTo>
                    <a:pt x="22494" y="5897"/>
                  </a:lnTo>
                  <a:cubicBezTo>
                    <a:pt x="22372" y="6141"/>
                    <a:pt x="22250" y="6414"/>
                    <a:pt x="22129" y="6657"/>
                  </a:cubicBezTo>
                  <a:lnTo>
                    <a:pt x="22038" y="6870"/>
                  </a:lnTo>
                  <a:lnTo>
                    <a:pt x="21916" y="7174"/>
                  </a:lnTo>
                  <a:lnTo>
                    <a:pt x="21886" y="7265"/>
                  </a:lnTo>
                  <a:cubicBezTo>
                    <a:pt x="21764" y="7478"/>
                    <a:pt x="21673" y="7691"/>
                    <a:pt x="21582" y="7904"/>
                  </a:cubicBezTo>
                  <a:lnTo>
                    <a:pt x="21278" y="8633"/>
                  </a:lnTo>
                  <a:lnTo>
                    <a:pt x="20974" y="9332"/>
                  </a:lnTo>
                  <a:lnTo>
                    <a:pt x="20883" y="9514"/>
                  </a:lnTo>
                  <a:lnTo>
                    <a:pt x="20852" y="9575"/>
                  </a:lnTo>
                  <a:cubicBezTo>
                    <a:pt x="20791" y="9758"/>
                    <a:pt x="20700" y="9970"/>
                    <a:pt x="20609" y="10153"/>
                  </a:cubicBezTo>
                  <a:lnTo>
                    <a:pt x="20214" y="11308"/>
                  </a:lnTo>
                  <a:lnTo>
                    <a:pt x="20062" y="11764"/>
                  </a:lnTo>
                  <a:lnTo>
                    <a:pt x="20001" y="11946"/>
                  </a:lnTo>
                  <a:lnTo>
                    <a:pt x="19910" y="12220"/>
                  </a:lnTo>
                  <a:cubicBezTo>
                    <a:pt x="19880" y="12311"/>
                    <a:pt x="19849" y="12402"/>
                    <a:pt x="19819" y="12493"/>
                  </a:cubicBezTo>
                  <a:lnTo>
                    <a:pt x="19788" y="12584"/>
                  </a:lnTo>
                  <a:lnTo>
                    <a:pt x="19576" y="13405"/>
                  </a:lnTo>
                  <a:lnTo>
                    <a:pt x="19332" y="14226"/>
                  </a:lnTo>
                  <a:lnTo>
                    <a:pt x="19302" y="14347"/>
                  </a:lnTo>
                  <a:cubicBezTo>
                    <a:pt x="19272" y="14439"/>
                    <a:pt x="19272" y="14499"/>
                    <a:pt x="19241" y="14591"/>
                  </a:cubicBezTo>
                  <a:lnTo>
                    <a:pt x="19211" y="14803"/>
                  </a:lnTo>
                  <a:lnTo>
                    <a:pt x="19150" y="15046"/>
                  </a:lnTo>
                  <a:lnTo>
                    <a:pt x="18816" y="16657"/>
                  </a:lnTo>
                  <a:cubicBezTo>
                    <a:pt x="18755" y="16870"/>
                    <a:pt x="18725" y="17113"/>
                    <a:pt x="18694" y="17326"/>
                  </a:cubicBezTo>
                  <a:lnTo>
                    <a:pt x="18664" y="17569"/>
                  </a:lnTo>
                  <a:lnTo>
                    <a:pt x="18573" y="18238"/>
                  </a:lnTo>
                  <a:lnTo>
                    <a:pt x="18451" y="19150"/>
                  </a:lnTo>
                  <a:cubicBezTo>
                    <a:pt x="18421" y="19363"/>
                    <a:pt x="18390" y="19575"/>
                    <a:pt x="18360" y="19758"/>
                  </a:cubicBezTo>
                  <a:lnTo>
                    <a:pt x="18360" y="20031"/>
                  </a:lnTo>
                  <a:lnTo>
                    <a:pt x="18329" y="20366"/>
                  </a:lnTo>
                  <a:lnTo>
                    <a:pt x="18208" y="21733"/>
                  </a:lnTo>
                  <a:cubicBezTo>
                    <a:pt x="18177" y="22007"/>
                    <a:pt x="18147" y="22250"/>
                    <a:pt x="18147" y="22524"/>
                  </a:cubicBezTo>
                  <a:lnTo>
                    <a:pt x="18117" y="23405"/>
                  </a:lnTo>
                  <a:lnTo>
                    <a:pt x="18086" y="24256"/>
                  </a:lnTo>
                  <a:lnTo>
                    <a:pt x="18086" y="24499"/>
                  </a:lnTo>
                  <a:cubicBezTo>
                    <a:pt x="18056" y="24682"/>
                    <a:pt x="18056" y="24895"/>
                    <a:pt x="18056" y="25077"/>
                  </a:cubicBezTo>
                  <a:lnTo>
                    <a:pt x="18056" y="25898"/>
                  </a:lnTo>
                  <a:lnTo>
                    <a:pt x="18056" y="26718"/>
                  </a:lnTo>
                  <a:lnTo>
                    <a:pt x="18056" y="26962"/>
                  </a:lnTo>
                  <a:cubicBezTo>
                    <a:pt x="18056" y="27174"/>
                    <a:pt x="18056" y="27387"/>
                    <a:pt x="18056" y="27630"/>
                  </a:cubicBezTo>
                  <a:lnTo>
                    <a:pt x="18117" y="29241"/>
                  </a:lnTo>
                  <a:cubicBezTo>
                    <a:pt x="18117" y="29880"/>
                    <a:pt x="18147" y="30518"/>
                    <a:pt x="18177" y="31156"/>
                  </a:cubicBezTo>
                  <a:lnTo>
                    <a:pt x="18208" y="31794"/>
                  </a:lnTo>
                  <a:cubicBezTo>
                    <a:pt x="18238" y="32038"/>
                    <a:pt x="18238" y="32311"/>
                    <a:pt x="18269" y="32554"/>
                  </a:cubicBezTo>
                  <a:lnTo>
                    <a:pt x="18329" y="33497"/>
                  </a:lnTo>
                  <a:lnTo>
                    <a:pt x="18421" y="34287"/>
                  </a:lnTo>
                  <a:lnTo>
                    <a:pt x="18421" y="34500"/>
                  </a:lnTo>
                  <a:cubicBezTo>
                    <a:pt x="18451" y="34712"/>
                    <a:pt x="18451" y="34925"/>
                    <a:pt x="18481" y="35138"/>
                  </a:cubicBezTo>
                  <a:lnTo>
                    <a:pt x="18603" y="36475"/>
                  </a:lnTo>
                  <a:lnTo>
                    <a:pt x="18725" y="37478"/>
                  </a:lnTo>
                  <a:cubicBezTo>
                    <a:pt x="18725" y="37478"/>
                    <a:pt x="18694" y="37448"/>
                    <a:pt x="18694" y="37448"/>
                  </a:cubicBezTo>
                  <a:lnTo>
                    <a:pt x="18512" y="36779"/>
                  </a:lnTo>
                  <a:lnTo>
                    <a:pt x="18329" y="36080"/>
                  </a:lnTo>
                  <a:lnTo>
                    <a:pt x="18177" y="35472"/>
                  </a:lnTo>
                  <a:lnTo>
                    <a:pt x="18147" y="35412"/>
                  </a:lnTo>
                  <a:lnTo>
                    <a:pt x="18147" y="35351"/>
                  </a:lnTo>
                  <a:cubicBezTo>
                    <a:pt x="17995" y="34773"/>
                    <a:pt x="17843" y="34256"/>
                    <a:pt x="17691" y="33740"/>
                  </a:cubicBezTo>
                  <a:lnTo>
                    <a:pt x="17387" y="32767"/>
                  </a:lnTo>
                  <a:cubicBezTo>
                    <a:pt x="17205" y="32220"/>
                    <a:pt x="17053" y="31673"/>
                    <a:pt x="16870" y="31095"/>
                  </a:cubicBezTo>
                  <a:lnTo>
                    <a:pt x="16718" y="30579"/>
                  </a:lnTo>
                  <a:cubicBezTo>
                    <a:pt x="16506" y="29849"/>
                    <a:pt x="16293" y="29120"/>
                    <a:pt x="16080" y="28421"/>
                  </a:cubicBezTo>
                  <a:cubicBezTo>
                    <a:pt x="15959" y="27965"/>
                    <a:pt x="15837" y="27539"/>
                    <a:pt x="15715" y="27114"/>
                  </a:cubicBezTo>
                  <a:cubicBezTo>
                    <a:pt x="15594" y="26779"/>
                    <a:pt x="15503" y="26475"/>
                    <a:pt x="15411" y="26141"/>
                  </a:cubicBezTo>
                  <a:lnTo>
                    <a:pt x="15290" y="25837"/>
                  </a:lnTo>
                  <a:cubicBezTo>
                    <a:pt x="14743" y="24074"/>
                    <a:pt x="14196" y="22524"/>
                    <a:pt x="13648" y="21095"/>
                  </a:cubicBezTo>
                  <a:cubicBezTo>
                    <a:pt x="13284" y="20214"/>
                    <a:pt x="12949" y="19332"/>
                    <a:pt x="12585" y="18420"/>
                  </a:cubicBezTo>
                  <a:cubicBezTo>
                    <a:pt x="12493" y="18177"/>
                    <a:pt x="12402" y="17934"/>
                    <a:pt x="12281" y="17691"/>
                  </a:cubicBezTo>
                  <a:lnTo>
                    <a:pt x="12098" y="17235"/>
                  </a:lnTo>
                  <a:lnTo>
                    <a:pt x="12038" y="17113"/>
                  </a:lnTo>
                  <a:lnTo>
                    <a:pt x="12038" y="17053"/>
                  </a:lnTo>
                  <a:cubicBezTo>
                    <a:pt x="12007" y="16992"/>
                    <a:pt x="11977" y="16901"/>
                    <a:pt x="11916" y="16840"/>
                  </a:cubicBezTo>
                  <a:lnTo>
                    <a:pt x="11794" y="16536"/>
                  </a:lnTo>
                  <a:lnTo>
                    <a:pt x="11582" y="16141"/>
                  </a:lnTo>
                  <a:lnTo>
                    <a:pt x="11278" y="15502"/>
                  </a:lnTo>
                  <a:cubicBezTo>
                    <a:pt x="11217" y="15381"/>
                    <a:pt x="11156" y="15259"/>
                    <a:pt x="11095" y="15138"/>
                  </a:cubicBezTo>
                  <a:lnTo>
                    <a:pt x="11034" y="14986"/>
                  </a:lnTo>
                  <a:cubicBezTo>
                    <a:pt x="10822" y="14621"/>
                    <a:pt x="10609" y="14226"/>
                    <a:pt x="10396" y="13861"/>
                  </a:cubicBezTo>
                  <a:lnTo>
                    <a:pt x="10123" y="13344"/>
                  </a:lnTo>
                  <a:lnTo>
                    <a:pt x="9971" y="13040"/>
                  </a:lnTo>
                  <a:cubicBezTo>
                    <a:pt x="9667" y="12493"/>
                    <a:pt x="9363" y="11977"/>
                    <a:pt x="9059" y="11429"/>
                  </a:cubicBezTo>
                  <a:cubicBezTo>
                    <a:pt x="8876" y="11095"/>
                    <a:pt x="8694" y="10761"/>
                    <a:pt x="8420" y="10366"/>
                  </a:cubicBezTo>
                  <a:cubicBezTo>
                    <a:pt x="8329" y="10183"/>
                    <a:pt x="8208" y="10031"/>
                    <a:pt x="8116" y="9849"/>
                  </a:cubicBezTo>
                  <a:lnTo>
                    <a:pt x="8056" y="9818"/>
                  </a:lnTo>
                  <a:cubicBezTo>
                    <a:pt x="7934" y="9636"/>
                    <a:pt x="7843" y="9484"/>
                    <a:pt x="7721" y="9362"/>
                  </a:cubicBezTo>
                  <a:cubicBezTo>
                    <a:pt x="7661" y="9271"/>
                    <a:pt x="7569" y="9150"/>
                    <a:pt x="7478" y="9059"/>
                  </a:cubicBezTo>
                  <a:cubicBezTo>
                    <a:pt x="7265" y="8876"/>
                    <a:pt x="7022" y="8724"/>
                    <a:pt x="6749" y="8663"/>
                  </a:cubicBezTo>
                  <a:cubicBezTo>
                    <a:pt x="6704" y="8654"/>
                    <a:pt x="6662" y="8651"/>
                    <a:pt x="6622" y="8651"/>
                  </a:cubicBezTo>
                  <a:cubicBezTo>
                    <a:pt x="6525" y="8651"/>
                    <a:pt x="6439" y="8672"/>
                    <a:pt x="6354" y="8694"/>
                  </a:cubicBezTo>
                  <a:cubicBezTo>
                    <a:pt x="6293" y="8694"/>
                    <a:pt x="6232" y="8724"/>
                    <a:pt x="6141" y="8815"/>
                  </a:cubicBezTo>
                  <a:cubicBezTo>
                    <a:pt x="6080" y="8876"/>
                    <a:pt x="6019" y="8907"/>
                    <a:pt x="5989" y="8967"/>
                  </a:cubicBezTo>
                  <a:cubicBezTo>
                    <a:pt x="5806" y="9271"/>
                    <a:pt x="5715" y="9606"/>
                    <a:pt x="5685" y="9849"/>
                  </a:cubicBezTo>
                  <a:cubicBezTo>
                    <a:pt x="5563" y="10578"/>
                    <a:pt x="5594" y="11308"/>
                    <a:pt x="5594" y="12037"/>
                  </a:cubicBezTo>
                  <a:lnTo>
                    <a:pt x="5594" y="12068"/>
                  </a:lnTo>
                  <a:lnTo>
                    <a:pt x="5594" y="12280"/>
                  </a:lnTo>
                  <a:cubicBezTo>
                    <a:pt x="5624" y="13162"/>
                    <a:pt x="5715" y="14104"/>
                    <a:pt x="5928" y="15168"/>
                  </a:cubicBezTo>
                  <a:cubicBezTo>
                    <a:pt x="6019" y="15594"/>
                    <a:pt x="6110" y="16019"/>
                    <a:pt x="6232" y="16445"/>
                  </a:cubicBezTo>
                  <a:lnTo>
                    <a:pt x="6323" y="16840"/>
                  </a:lnTo>
                  <a:lnTo>
                    <a:pt x="6354" y="16961"/>
                  </a:lnTo>
                  <a:cubicBezTo>
                    <a:pt x="6354" y="17053"/>
                    <a:pt x="6384" y="17144"/>
                    <a:pt x="6414" y="17235"/>
                  </a:cubicBezTo>
                  <a:lnTo>
                    <a:pt x="6627" y="17934"/>
                  </a:lnTo>
                  <a:lnTo>
                    <a:pt x="6718" y="18208"/>
                  </a:lnTo>
                  <a:lnTo>
                    <a:pt x="6749" y="18268"/>
                  </a:lnTo>
                  <a:cubicBezTo>
                    <a:pt x="6809" y="18542"/>
                    <a:pt x="6901" y="18785"/>
                    <a:pt x="6992" y="19059"/>
                  </a:cubicBezTo>
                  <a:cubicBezTo>
                    <a:pt x="7326" y="19971"/>
                    <a:pt x="7661" y="20913"/>
                    <a:pt x="7995" y="21825"/>
                  </a:cubicBezTo>
                  <a:cubicBezTo>
                    <a:pt x="8086" y="22068"/>
                    <a:pt x="8177" y="22311"/>
                    <a:pt x="8268" y="22554"/>
                  </a:cubicBezTo>
                  <a:lnTo>
                    <a:pt x="8360" y="22767"/>
                  </a:lnTo>
                  <a:lnTo>
                    <a:pt x="8451" y="22980"/>
                  </a:lnTo>
                  <a:lnTo>
                    <a:pt x="8481" y="23101"/>
                  </a:lnTo>
                  <a:cubicBezTo>
                    <a:pt x="8512" y="23192"/>
                    <a:pt x="8572" y="23314"/>
                    <a:pt x="8603" y="23405"/>
                  </a:cubicBezTo>
                  <a:lnTo>
                    <a:pt x="8937" y="24135"/>
                  </a:lnTo>
                  <a:cubicBezTo>
                    <a:pt x="9302" y="24986"/>
                    <a:pt x="9697" y="25807"/>
                    <a:pt x="10001" y="26506"/>
                  </a:cubicBezTo>
                  <a:cubicBezTo>
                    <a:pt x="10153" y="26749"/>
                    <a:pt x="10275" y="27022"/>
                    <a:pt x="10396" y="27265"/>
                  </a:cubicBezTo>
                  <a:lnTo>
                    <a:pt x="10579" y="27691"/>
                  </a:lnTo>
                  <a:cubicBezTo>
                    <a:pt x="10791" y="28117"/>
                    <a:pt x="10974" y="28512"/>
                    <a:pt x="11156" y="28907"/>
                  </a:cubicBezTo>
                  <a:cubicBezTo>
                    <a:pt x="11582" y="29728"/>
                    <a:pt x="11977" y="30518"/>
                    <a:pt x="12372" y="31278"/>
                  </a:cubicBezTo>
                  <a:cubicBezTo>
                    <a:pt x="12493" y="31460"/>
                    <a:pt x="12585" y="31642"/>
                    <a:pt x="12676" y="31825"/>
                  </a:cubicBezTo>
                  <a:lnTo>
                    <a:pt x="12737" y="31916"/>
                  </a:lnTo>
                  <a:lnTo>
                    <a:pt x="12980" y="32402"/>
                  </a:lnTo>
                  <a:lnTo>
                    <a:pt x="13132" y="32706"/>
                  </a:lnTo>
                  <a:cubicBezTo>
                    <a:pt x="13284" y="32949"/>
                    <a:pt x="13405" y="33193"/>
                    <a:pt x="13527" y="33436"/>
                  </a:cubicBezTo>
                  <a:cubicBezTo>
                    <a:pt x="13314" y="33223"/>
                    <a:pt x="13071" y="33010"/>
                    <a:pt x="12737" y="32737"/>
                  </a:cubicBezTo>
                  <a:cubicBezTo>
                    <a:pt x="12250" y="32342"/>
                    <a:pt x="11734" y="32038"/>
                    <a:pt x="11247" y="31734"/>
                  </a:cubicBezTo>
                  <a:cubicBezTo>
                    <a:pt x="11004" y="31582"/>
                    <a:pt x="10730" y="31430"/>
                    <a:pt x="10457" y="31247"/>
                  </a:cubicBezTo>
                  <a:lnTo>
                    <a:pt x="10396" y="31217"/>
                  </a:lnTo>
                  <a:lnTo>
                    <a:pt x="10183" y="31095"/>
                  </a:lnTo>
                  <a:lnTo>
                    <a:pt x="10092" y="31065"/>
                  </a:lnTo>
                  <a:lnTo>
                    <a:pt x="8664" y="30214"/>
                  </a:lnTo>
                  <a:cubicBezTo>
                    <a:pt x="8116" y="29910"/>
                    <a:pt x="7569" y="29606"/>
                    <a:pt x="6901" y="29241"/>
                  </a:cubicBezTo>
                  <a:cubicBezTo>
                    <a:pt x="6262" y="28907"/>
                    <a:pt x="5776" y="28664"/>
                    <a:pt x="5320" y="28451"/>
                  </a:cubicBezTo>
                  <a:cubicBezTo>
                    <a:pt x="4834" y="28269"/>
                    <a:pt x="4317" y="28086"/>
                    <a:pt x="3648" y="27904"/>
                  </a:cubicBezTo>
                  <a:cubicBezTo>
                    <a:pt x="3010" y="27721"/>
                    <a:pt x="2432" y="27630"/>
                    <a:pt x="1885" y="27600"/>
                  </a:cubicBezTo>
                  <a:cubicBezTo>
                    <a:pt x="1796" y="27592"/>
                    <a:pt x="1708" y="27588"/>
                    <a:pt x="1623" y="27588"/>
                  </a:cubicBezTo>
                  <a:cubicBezTo>
                    <a:pt x="1390" y="27588"/>
                    <a:pt x="1174" y="27616"/>
                    <a:pt x="973" y="27661"/>
                  </a:cubicBezTo>
                  <a:cubicBezTo>
                    <a:pt x="730" y="27721"/>
                    <a:pt x="487" y="27813"/>
                    <a:pt x="305" y="27965"/>
                  </a:cubicBezTo>
                  <a:cubicBezTo>
                    <a:pt x="244" y="28025"/>
                    <a:pt x="183" y="28117"/>
                    <a:pt x="92" y="28238"/>
                  </a:cubicBezTo>
                  <a:cubicBezTo>
                    <a:pt x="31" y="28329"/>
                    <a:pt x="31" y="28451"/>
                    <a:pt x="31" y="28542"/>
                  </a:cubicBezTo>
                  <a:cubicBezTo>
                    <a:pt x="1" y="28664"/>
                    <a:pt x="31" y="28785"/>
                    <a:pt x="62" y="28907"/>
                  </a:cubicBezTo>
                  <a:cubicBezTo>
                    <a:pt x="92" y="28998"/>
                    <a:pt x="122" y="29150"/>
                    <a:pt x="153" y="29272"/>
                  </a:cubicBezTo>
                  <a:cubicBezTo>
                    <a:pt x="214" y="29393"/>
                    <a:pt x="244" y="29515"/>
                    <a:pt x="305" y="29636"/>
                  </a:cubicBezTo>
                  <a:cubicBezTo>
                    <a:pt x="396" y="29849"/>
                    <a:pt x="548" y="30123"/>
                    <a:pt x="730" y="30366"/>
                  </a:cubicBezTo>
                  <a:cubicBezTo>
                    <a:pt x="973" y="30731"/>
                    <a:pt x="1277" y="31095"/>
                    <a:pt x="1521" y="31399"/>
                  </a:cubicBezTo>
                  <a:lnTo>
                    <a:pt x="1612" y="31490"/>
                  </a:lnTo>
                  <a:lnTo>
                    <a:pt x="1673" y="31582"/>
                  </a:lnTo>
                  <a:cubicBezTo>
                    <a:pt x="1764" y="31703"/>
                    <a:pt x="1855" y="31825"/>
                    <a:pt x="1977" y="31946"/>
                  </a:cubicBezTo>
                  <a:lnTo>
                    <a:pt x="2524" y="32554"/>
                  </a:lnTo>
                  <a:lnTo>
                    <a:pt x="2584" y="32646"/>
                  </a:lnTo>
                  <a:cubicBezTo>
                    <a:pt x="2676" y="32706"/>
                    <a:pt x="2736" y="32797"/>
                    <a:pt x="2797" y="32858"/>
                  </a:cubicBezTo>
                  <a:lnTo>
                    <a:pt x="3405" y="33436"/>
                  </a:lnTo>
                  <a:lnTo>
                    <a:pt x="3527" y="33557"/>
                  </a:lnTo>
                  <a:cubicBezTo>
                    <a:pt x="3588" y="33618"/>
                    <a:pt x="3648" y="33679"/>
                    <a:pt x="3739" y="33740"/>
                  </a:cubicBezTo>
                  <a:lnTo>
                    <a:pt x="4013" y="33983"/>
                  </a:lnTo>
                  <a:lnTo>
                    <a:pt x="4256" y="34226"/>
                  </a:lnTo>
                  <a:lnTo>
                    <a:pt x="4347" y="34287"/>
                  </a:lnTo>
                  <a:lnTo>
                    <a:pt x="4408" y="34348"/>
                  </a:lnTo>
                  <a:cubicBezTo>
                    <a:pt x="4651" y="34560"/>
                    <a:pt x="4895" y="34773"/>
                    <a:pt x="5107" y="34956"/>
                  </a:cubicBezTo>
                  <a:lnTo>
                    <a:pt x="5806" y="35533"/>
                  </a:lnTo>
                  <a:lnTo>
                    <a:pt x="5898" y="35624"/>
                  </a:lnTo>
                  <a:cubicBezTo>
                    <a:pt x="5989" y="35685"/>
                    <a:pt x="6050" y="35746"/>
                    <a:pt x="6110" y="35807"/>
                  </a:cubicBezTo>
                  <a:lnTo>
                    <a:pt x="6688" y="36293"/>
                  </a:lnTo>
                  <a:lnTo>
                    <a:pt x="7296" y="36749"/>
                  </a:lnTo>
                  <a:cubicBezTo>
                    <a:pt x="7509" y="36931"/>
                    <a:pt x="7721" y="37083"/>
                    <a:pt x="7934" y="37205"/>
                  </a:cubicBezTo>
                  <a:lnTo>
                    <a:pt x="8177" y="37387"/>
                  </a:lnTo>
                  <a:lnTo>
                    <a:pt x="8420" y="37570"/>
                  </a:lnTo>
                  <a:cubicBezTo>
                    <a:pt x="8633" y="37722"/>
                    <a:pt x="8876" y="37904"/>
                    <a:pt x="9120" y="38056"/>
                  </a:cubicBezTo>
                  <a:lnTo>
                    <a:pt x="9819" y="38481"/>
                  </a:lnTo>
                  <a:lnTo>
                    <a:pt x="10487" y="38877"/>
                  </a:lnTo>
                  <a:cubicBezTo>
                    <a:pt x="10730" y="39029"/>
                    <a:pt x="10974" y="39150"/>
                    <a:pt x="11217" y="39302"/>
                  </a:cubicBezTo>
                  <a:lnTo>
                    <a:pt x="11460" y="39424"/>
                  </a:lnTo>
                  <a:cubicBezTo>
                    <a:pt x="11764" y="39606"/>
                    <a:pt x="12068" y="39788"/>
                    <a:pt x="12402" y="39940"/>
                  </a:cubicBezTo>
                  <a:lnTo>
                    <a:pt x="13527" y="40548"/>
                  </a:lnTo>
                  <a:cubicBezTo>
                    <a:pt x="14044" y="40822"/>
                    <a:pt x="14652" y="41126"/>
                    <a:pt x="15290" y="41430"/>
                  </a:cubicBezTo>
                  <a:cubicBezTo>
                    <a:pt x="15776" y="41643"/>
                    <a:pt x="16171" y="41795"/>
                    <a:pt x="16536" y="41916"/>
                  </a:cubicBezTo>
                  <a:cubicBezTo>
                    <a:pt x="18473" y="42562"/>
                    <a:pt x="20033" y="42819"/>
                    <a:pt x="21538" y="42819"/>
                  </a:cubicBezTo>
                  <a:cubicBezTo>
                    <a:pt x="23505" y="42819"/>
                    <a:pt x="25377" y="42380"/>
                    <a:pt x="27874" y="41795"/>
                  </a:cubicBezTo>
                  <a:lnTo>
                    <a:pt x="28208" y="41703"/>
                  </a:lnTo>
                  <a:lnTo>
                    <a:pt x="28451" y="41673"/>
                  </a:lnTo>
                  <a:lnTo>
                    <a:pt x="28907" y="41551"/>
                  </a:lnTo>
                  <a:lnTo>
                    <a:pt x="29363" y="41430"/>
                  </a:lnTo>
                  <a:cubicBezTo>
                    <a:pt x="29637" y="41369"/>
                    <a:pt x="29910" y="41308"/>
                    <a:pt x="30184" y="41247"/>
                  </a:cubicBezTo>
                  <a:lnTo>
                    <a:pt x="30457" y="41187"/>
                  </a:lnTo>
                  <a:cubicBezTo>
                    <a:pt x="30852" y="41126"/>
                    <a:pt x="31217" y="41035"/>
                    <a:pt x="31612" y="40974"/>
                  </a:cubicBezTo>
                  <a:lnTo>
                    <a:pt x="31673" y="40944"/>
                  </a:lnTo>
                  <a:cubicBezTo>
                    <a:pt x="31734" y="40913"/>
                    <a:pt x="31795" y="40913"/>
                    <a:pt x="31886" y="40883"/>
                  </a:cubicBezTo>
                  <a:cubicBezTo>
                    <a:pt x="31977" y="40883"/>
                    <a:pt x="32038" y="40852"/>
                    <a:pt x="32129" y="40822"/>
                  </a:cubicBezTo>
                  <a:lnTo>
                    <a:pt x="32311" y="40761"/>
                  </a:lnTo>
                  <a:lnTo>
                    <a:pt x="32676" y="40700"/>
                  </a:lnTo>
                  <a:lnTo>
                    <a:pt x="33011" y="40609"/>
                  </a:lnTo>
                  <a:cubicBezTo>
                    <a:pt x="33041" y="40579"/>
                    <a:pt x="33071" y="40579"/>
                    <a:pt x="33102" y="40579"/>
                  </a:cubicBezTo>
                  <a:lnTo>
                    <a:pt x="33132" y="40548"/>
                  </a:lnTo>
                  <a:lnTo>
                    <a:pt x="33315" y="40488"/>
                  </a:lnTo>
                  <a:lnTo>
                    <a:pt x="33527" y="40427"/>
                  </a:lnTo>
                  <a:lnTo>
                    <a:pt x="33892" y="40336"/>
                  </a:lnTo>
                  <a:lnTo>
                    <a:pt x="34226" y="40214"/>
                  </a:lnTo>
                  <a:cubicBezTo>
                    <a:pt x="34318" y="40184"/>
                    <a:pt x="34409" y="40153"/>
                    <a:pt x="34500" y="40123"/>
                  </a:cubicBezTo>
                  <a:lnTo>
                    <a:pt x="34652" y="40062"/>
                  </a:lnTo>
                  <a:cubicBezTo>
                    <a:pt x="34925" y="39971"/>
                    <a:pt x="35199" y="39880"/>
                    <a:pt x="35473" y="39758"/>
                  </a:cubicBezTo>
                  <a:cubicBezTo>
                    <a:pt x="35807" y="39636"/>
                    <a:pt x="36111" y="39515"/>
                    <a:pt x="36415" y="39393"/>
                  </a:cubicBezTo>
                  <a:lnTo>
                    <a:pt x="36536" y="39363"/>
                  </a:lnTo>
                  <a:cubicBezTo>
                    <a:pt x="36871" y="39211"/>
                    <a:pt x="37205" y="39089"/>
                    <a:pt x="37540" y="38968"/>
                  </a:cubicBezTo>
                  <a:cubicBezTo>
                    <a:pt x="38117" y="38725"/>
                    <a:pt x="38664" y="38512"/>
                    <a:pt x="39242" y="38269"/>
                  </a:cubicBezTo>
                  <a:lnTo>
                    <a:pt x="40154" y="37904"/>
                  </a:lnTo>
                  <a:cubicBezTo>
                    <a:pt x="40427" y="37813"/>
                    <a:pt x="40701" y="37691"/>
                    <a:pt x="40974" y="37570"/>
                  </a:cubicBezTo>
                  <a:lnTo>
                    <a:pt x="41187" y="37509"/>
                  </a:lnTo>
                  <a:lnTo>
                    <a:pt x="41369" y="37418"/>
                  </a:lnTo>
                  <a:cubicBezTo>
                    <a:pt x="41643" y="37296"/>
                    <a:pt x="41916" y="37174"/>
                    <a:pt x="42160" y="37083"/>
                  </a:cubicBezTo>
                  <a:lnTo>
                    <a:pt x="42859" y="36749"/>
                  </a:lnTo>
                  <a:lnTo>
                    <a:pt x="43558" y="36415"/>
                  </a:lnTo>
                  <a:cubicBezTo>
                    <a:pt x="43831" y="36293"/>
                    <a:pt x="44075" y="36171"/>
                    <a:pt x="44348" y="36050"/>
                  </a:cubicBezTo>
                  <a:lnTo>
                    <a:pt x="44652" y="35898"/>
                  </a:lnTo>
                  <a:cubicBezTo>
                    <a:pt x="45382" y="35533"/>
                    <a:pt x="46141" y="35168"/>
                    <a:pt x="46871" y="34773"/>
                  </a:cubicBezTo>
                  <a:lnTo>
                    <a:pt x="46993" y="34743"/>
                  </a:lnTo>
                  <a:cubicBezTo>
                    <a:pt x="47904" y="34287"/>
                    <a:pt x="48786" y="33740"/>
                    <a:pt x="49637" y="33132"/>
                  </a:cubicBezTo>
                  <a:cubicBezTo>
                    <a:pt x="50093" y="32828"/>
                    <a:pt x="50549" y="32433"/>
                    <a:pt x="51066" y="32007"/>
                  </a:cubicBezTo>
                  <a:cubicBezTo>
                    <a:pt x="51522" y="31582"/>
                    <a:pt x="51947" y="31156"/>
                    <a:pt x="52373" y="30731"/>
                  </a:cubicBezTo>
                  <a:cubicBezTo>
                    <a:pt x="52798" y="30244"/>
                    <a:pt x="53163" y="29788"/>
                    <a:pt x="53467" y="29302"/>
                  </a:cubicBezTo>
                  <a:cubicBezTo>
                    <a:pt x="53649" y="29059"/>
                    <a:pt x="53771" y="28816"/>
                    <a:pt x="53892" y="28573"/>
                  </a:cubicBezTo>
                  <a:cubicBezTo>
                    <a:pt x="53953" y="28421"/>
                    <a:pt x="53984" y="28269"/>
                    <a:pt x="54044" y="28147"/>
                  </a:cubicBezTo>
                  <a:cubicBezTo>
                    <a:pt x="54075" y="27995"/>
                    <a:pt x="54105" y="27813"/>
                    <a:pt x="54105" y="27661"/>
                  </a:cubicBezTo>
                  <a:cubicBezTo>
                    <a:pt x="54105" y="27509"/>
                    <a:pt x="54075" y="27357"/>
                    <a:pt x="54014" y="27235"/>
                  </a:cubicBezTo>
                  <a:cubicBezTo>
                    <a:pt x="53984" y="27114"/>
                    <a:pt x="53923" y="27022"/>
                    <a:pt x="53832" y="26901"/>
                  </a:cubicBezTo>
                  <a:cubicBezTo>
                    <a:pt x="53740" y="26749"/>
                    <a:pt x="53649" y="26658"/>
                    <a:pt x="53558" y="26566"/>
                  </a:cubicBezTo>
                  <a:cubicBezTo>
                    <a:pt x="53528" y="26506"/>
                    <a:pt x="53467" y="26475"/>
                    <a:pt x="53406" y="26445"/>
                  </a:cubicBezTo>
                  <a:cubicBezTo>
                    <a:pt x="53345" y="26384"/>
                    <a:pt x="53254" y="26354"/>
                    <a:pt x="53163" y="26293"/>
                  </a:cubicBezTo>
                  <a:cubicBezTo>
                    <a:pt x="53072" y="26262"/>
                    <a:pt x="52981" y="26232"/>
                    <a:pt x="52889" y="26171"/>
                  </a:cubicBezTo>
                  <a:lnTo>
                    <a:pt x="52829" y="26171"/>
                  </a:lnTo>
                  <a:cubicBezTo>
                    <a:pt x="52707" y="26110"/>
                    <a:pt x="52585" y="26080"/>
                    <a:pt x="52494" y="26050"/>
                  </a:cubicBezTo>
                  <a:lnTo>
                    <a:pt x="52251" y="25989"/>
                  </a:lnTo>
                  <a:lnTo>
                    <a:pt x="52129" y="25928"/>
                  </a:lnTo>
                  <a:cubicBezTo>
                    <a:pt x="51977" y="25898"/>
                    <a:pt x="51856" y="25867"/>
                    <a:pt x="51704" y="25837"/>
                  </a:cubicBezTo>
                  <a:cubicBezTo>
                    <a:pt x="51430" y="25746"/>
                    <a:pt x="51157" y="25685"/>
                    <a:pt x="50822" y="25624"/>
                  </a:cubicBezTo>
                  <a:cubicBezTo>
                    <a:pt x="50435" y="25556"/>
                    <a:pt x="50013" y="25522"/>
                    <a:pt x="49532" y="25522"/>
                  </a:cubicBezTo>
                  <a:cubicBezTo>
                    <a:pt x="49371" y="25522"/>
                    <a:pt x="49204" y="25525"/>
                    <a:pt x="49029" y="25533"/>
                  </a:cubicBezTo>
                  <a:cubicBezTo>
                    <a:pt x="48087" y="25563"/>
                    <a:pt x="47053" y="25715"/>
                    <a:pt x="45898" y="25989"/>
                  </a:cubicBezTo>
                  <a:cubicBezTo>
                    <a:pt x="45716" y="26050"/>
                    <a:pt x="45534" y="26080"/>
                    <a:pt x="45351" y="26141"/>
                  </a:cubicBezTo>
                  <a:cubicBezTo>
                    <a:pt x="45047" y="26232"/>
                    <a:pt x="44774" y="26293"/>
                    <a:pt x="44470" y="26384"/>
                  </a:cubicBezTo>
                  <a:lnTo>
                    <a:pt x="44348" y="26445"/>
                  </a:lnTo>
                  <a:cubicBezTo>
                    <a:pt x="44166" y="26475"/>
                    <a:pt x="43953" y="26536"/>
                    <a:pt x="43771" y="26627"/>
                  </a:cubicBezTo>
                  <a:lnTo>
                    <a:pt x="43558" y="26688"/>
                  </a:lnTo>
                  <a:lnTo>
                    <a:pt x="43315" y="26779"/>
                  </a:lnTo>
                  <a:cubicBezTo>
                    <a:pt x="42798" y="26992"/>
                    <a:pt x="42251" y="27174"/>
                    <a:pt x="41734" y="27387"/>
                  </a:cubicBezTo>
                  <a:cubicBezTo>
                    <a:pt x="41491" y="27478"/>
                    <a:pt x="41248" y="27569"/>
                    <a:pt x="41005" y="27661"/>
                  </a:cubicBezTo>
                  <a:lnTo>
                    <a:pt x="40184" y="27995"/>
                  </a:lnTo>
                  <a:lnTo>
                    <a:pt x="39394" y="28360"/>
                  </a:lnTo>
                  <a:cubicBezTo>
                    <a:pt x="38847" y="28573"/>
                    <a:pt x="38269" y="28846"/>
                    <a:pt x="37752" y="29089"/>
                  </a:cubicBezTo>
                  <a:lnTo>
                    <a:pt x="37236" y="29302"/>
                  </a:lnTo>
                  <a:lnTo>
                    <a:pt x="36597" y="29606"/>
                  </a:lnTo>
                  <a:lnTo>
                    <a:pt x="36050" y="29849"/>
                  </a:lnTo>
                  <a:cubicBezTo>
                    <a:pt x="35959" y="29910"/>
                    <a:pt x="35837" y="29940"/>
                    <a:pt x="35746" y="30001"/>
                  </a:cubicBezTo>
                  <a:lnTo>
                    <a:pt x="35655" y="30062"/>
                  </a:lnTo>
                  <a:cubicBezTo>
                    <a:pt x="35351" y="30214"/>
                    <a:pt x="35077" y="30335"/>
                    <a:pt x="34804" y="30487"/>
                  </a:cubicBezTo>
                  <a:cubicBezTo>
                    <a:pt x="34682" y="30579"/>
                    <a:pt x="34530" y="30639"/>
                    <a:pt x="34409" y="30700"/>
                  </a:cubicBezTo>
                  <a:cubicBezTo>
                    <a:pt x="34622" y="30487"/>
                    <a:pt x="34865" y="30305"/>
                    <a:pt x="35077" y="30092"/>
                  </a:cubicBezTo>
                  <a:lnTo>
                    <a:pt x="35169" y="30001"/>
                  </a:lnTo>
                  <a:lnTo>
                    <a:pt x="35381" y="29819"/>
                  </a:lnTo>
                  <a:lnTo>
                    <a:pt x="35473" y="29728"/>
                  </a:lnTo>
                  <a:lnTo>
                    <a:pt x="35625" y="29576"/>
                  </a:lnTo>
                  <a:cubicBezTo>
                    <a:pt x="35746" y="29454"/>
                    <a:pt x="35868" y="29332"/>
                    <a:pt x="36020" y="29211"/>
                  </a:cubicBezTo>
                  <a:lnTo>
                    <a:pt x="36232" y="28998"/>
                  </a:lnTo>
                  <a:cubicBezTo>
                    <a:pt x="36445" y="28785"/>
                    <a:pt x="36658" y="28603"/>
                    <a:pt x="36871" y="28390"/>
                  </a:cubicBezTo>
                  <a:lnTo>
                    <a:pt x="37296" y="27934"/>
                  </a:lnTo>
                  <a:lnTo>
                    <a:pt x="37448" y="27752"/>
                  </a:lnTo>
                  <a:lnTo>
                    <a:pt x="37722" y="27509"/>
                  </a:lnTo>
                  <a:lnTo>
                    <a:pt x="37752" y="27448"/>
                  </a:lnTo>
                  <a:cubicBezTo>
                    <a:pt x="37783" y="27417"/>
                    <a:pt x="37813" y="27387"/>
                    <a:pt x="37813" y="27387"/>
                  </a:cubicBezTo>
                  <a:lnTo>
                    <a:pt x="38391" y="26688"/>
                  </a:lnTo>
                  <a:lnTo>
                    <a:pt x="38725" y="26293"/>
                  </a:lnTo>
                  <a:cubicBezTo>
                    <a:pt x="39272" y="25624"/>
                    <a:pt x="39758" y="24986"/>
                    <a:pt x="40154" y="24469"/>
                  </a:cubicBezTo>
                  <a:lnTo>
                    <a:pt x="40184" y="24439"/>
                  </a:lnTo>
                  <a:cubicBezTo>
                    <a:pt x="40731" y="23770"/>
                    <a:pt x="41400" y="22919"/>
                    <a:pt x="41947" y="22037"/>
                  </a:cubicBezTo>
                  <a:cubicBezTo>
                    <a:pt x="42251" y="21612"/>
                    <a:pt x="42555" y="21095"/>
                    <a:pt x="42859" y="20487"/>
                  </a:cubicBezTo>
                  <a:cubicBezTo>
                    <a:pt x="42980" y="20244"/>
                    <a:pt x="43102" y="19971"/>
                    <a:pt x="43224" y="19727"/>
                  </a:cubicBezTo>
                  <a:lnTo>
                    <a:pt x="43315" y="19545"/>
                  </a:lnTo>
                  <a:cubicBezTo>
                    <a:pt x="43467" y="19241"/>
                    <a:pt x="43649" y="18937"/>
                    <a:pt x="43771" y="18603"/>
                  </a:cubicBezTo>
                  <a:lnTo>
                    <a:pt x="44318" y="17448"/>
                  </a:lnTo>
                  <a:cubicBezTo>
                    <a:pt x="44439" y="17205"/>
                    <a:pt x="44531" y="16961"/>
                    <a:pt x="44652" y="16718"/>
                  </a:cubicBezTo>
                  <a:cubicBezTo>
                    <a:pt x="44865" y="16262"/>
                    <a:pt x="45047" y="15837"/>
                    <a:pt x="45169" y="15411"/>
                  </a:cubicBezTo>
                  <a:cubicBezTo>
                    <a:pt x="45230" y="15229"/>
                    <a:pt x="45290" y="15046"/>
                    <a:pt x="45351" y="14864"/>
                  </a:cubicBezTo>
                  <a:lnTo>
                    <a:pt x="45382" y="14773"/>
                  </a:lnTo>
                  <a:lnTo>
                    <a:pt x="45382" y="14712"/>
                  </a:lnTo>
                  <a:lnTo>
                    <a:pt x="45412" y="14621"/>
                  </a:lnTo>
                  <a:lnTo>
                    <a:pt x="45473" y="14439"/>
                  </a:lnTo>
                  <a:lnTo>
                    <a:pt x="45473" y="14408"/>
                  </a:lnTo>
                  <a:lnTo>
                    <a:pt x="45503" y="14347"/>
                  </a:lnTo>
                  <a:cubicBezTo>
                    <a:pt x="45534" y="14256"/>
                    <a:pt x="45564" y="14135"/>
                    <a:pt x="45594" y="14013"/>
                  </a:cubicBezTo>
                  <a:lnTo>
                    <a:pt x="45655" y="13861"/>
                  </a:lnTo>
                  <a:lnTo>
                    <a:pt x="45777" y="13375"/>
                  </a:lnTo>
                  <a:lnTo>
                    <a:pt x="45807" y="13223"/>
                  </a:lnTo>
                  <a:lnTo>
                    <a:pt x="45807" y="13192"/>
                  </a:lnTo>
                  <a:cubicBezTo>
                    <a:pt x="45838" y="13040"/>
                    <a:pt x="45868" y="12919"/>
                    <a:pt x="45898" y="12797"/>
                  </a:cubicBezTo>
                  <a:lnTo>
                    <a:pt x="45990" y="12372"/>
                  </a:lnTo>
                  <a:lnTo>
                    <a:pt x="46020" y="12159"/>
                  </a:lnTo>
                  <a:lnTo>
                    <a:pt x="46081" y="11946"/>
                  </a:lnTo>
                  <a:lnTo>
                    <a:pt x="46081" y="11855"/>
                  </a:lnTo>
                  <a:cubicBezTo>
                    <a:pt x="46111" y="11733"/>
                    <a:pt x="46141" y="11612"/>
                    <a:pt x="46141" y="11521"/>
                  </a:cubicBezTo>
                  <a:cubicBezTo>
                    <a:pt x="46263" y="10882"/>
                    <a:pt x="46293" y="10305"/>
                    <a:pt x="46324" y="9758"/>
                  </a:cubicBezTo>
                  <a:cubicBezTo>
                    <a:pt x="46324" y="9211"/>
                    <a:pt x="46263" y="8603"/>
                    <a:pt x="46141" y="7964"/>
                  </a:cubicBezTo>
                  <a:cubicBezTo>
                    <a:pt x="46081" y="7630"/>
                    <a:pt x="46020" y="7356"/>
                    <a:pt x="45959" y="7113"/>
                  </a:cubicBezTo>
                  <a:cubicBezTo>
                    <a:pt x="45868" y="6870"/>
                    <a:pt x="45777" y="6566"/>
                    <a:pt x="45594" y="6353"/>
                  </a:cubicBezTo>
                  <a:cubicBezTo>
                    <a:pt x="45410" y="6122"/>
                    <a:pt x="45120" y="6067"/>
                    <a:pt x="44818" y="6067"/>
                  </a:cubicBezTo>
                  <a:cubicBezTo>
                    <a:pt x="44722" y="6067"/>
                    <a:pt x="44625" y="6072"/>
                    <a:pt x="44531" y="6080"/>
                  </a:cubicBezTo>
                  <a:cubicBezTo>
                    <a:pt x="44409" y="6080"/>
                    <a:pt x="44287" y="6110"/>
                    <a:pt x="44105" y="6171"/>
                  </a:cubicBezTo>
                  <a:cubicBezTo>
                    <a:pt x="44044" y="6171"/>
                    <a:pt x="43983" y="6201"/>
                    <a:pt x="43923" y="6201"/>
                  </a:cubicBezTo>
                  <a:cubicBezTo>
                    <a:pt x="43740" y="6262"/>
                    <a:pt x="43527" y="6293"/>
                    <a:pt x="43345" y="6384"/>
                  </a:cubicBezTo>
                  <a:cubicBezTo>
                    <a:pt x="43132" y="6445"/>
                    <a:pt x="42920" y="6536"/>
                    <a:pt x="42707" y="6597"/>
                  </a:cubicBezTo>
                  <a:cubicBezTo>
                    <a:pt x="42616" y="6657"/>
                    <a:pt x="42524" y="6688"/>
                    <a:pt x="42403" y="6748"/>
                  </a:cubicBezTo>
                  <a:lnTo>
                    <a:pt x="42372" y="6748"/>
                  </a:lnTo>
                  <a:lnTo>
                    <a:pt x="42312" y="6779"/>
                  </a:lnTo>
                  <a:lnTo>
                    <a:pt x="42160" y="6870"/>
                  </a:lnTo>
                  <a:cubicBezTo>
                    <a:pt x="42099" y="6870"/>
                    <a:pt x="42038" y="6900"/>
                    <a:pt x="41977" y="6931"/>
                  </a:cubicBezTo>
                  <a:lnTo>
                    <a:pt x="41916" y="6961"/>
                  </a:lnTo>
                  <a:lnTo>
                    <a:pt x="41734" y="7083"/>
                  </a:lnTo>
                  <a:lnTo>
                    <a:pt x="41521" y="7174"/>
                  </a:lnTo>
                  <a:cubicBezTo>
                    <a:pt x="41400" y="7235"/>
                    <a:pt x="41278" y="7296"/>
                    <a:pt x="41157" y="7387"/>
                  </a:cubicBezTo>
                  <a:lnTo>
                    <a:pt x="41035" y="7448"/>
                  </a:lnTo>
                  <a:cubicBezTo>
                    <a:pt x="40640" y="7660"/>
                    <a:pt x="40275" y="7873"/>
                    <a:pt x="39910" y="8086"/>
                  </a:cubicBezTo>
                  <a:lnTo>
                    <a:pt x="39850" y="8116"/>
                  </a:lnTo>
                  <a:cubicBezTo>
                    <a:pt x="39576" y="8299"/>
                    <a:pt x="39272" y="8481"/>
                    <a:pt x="38968" y="8694"/>
                  </a:cubicBezTo>
                  <a:lnTo>
                    <a:pt x="38816" y="8785"/>
                  </a:lnTo>
                  <a:cubicBezTo>
                    <a:pt x="38482" y="8998"/>
                    <a:pt x="38178" y="9180"/>
                    <a:pt x="37874" y="9393"/>
                  </a:cubicBezTo>
                  <a:lnTo>
                    <a:pt x="37509" y="9636"/>
                  </a:lnTo>
                  <a:lnTo>
                    <a:pt x="37175" y="9879"/>
                  </a:lnTo>
                  <a:cubicBezTo>
                    <a:pt x="37084" y="9940"/>
                    <a:pt x="36992" y="10001"/>
                    <a:pt x="36932" y="10062"/>
                  </a:cubicBezTo>
                  <a:cubicBezTo>
                    <a:pt x="36506" y="10366"/>
                    <a:pt x="36081" y="10700"/>
                    <a:pt x="35655" y="11034"/>
                  </a:cubicBezTo>
                  <a:cubicBezTo>
                    <a:pt x="35442" y="11186"/>
                    <a:pt x="35229" y="11369"/>
                    <a:pt x="35047" y="11521"/>
                  </a:cubicBezTo>
                  <a:lnTo>
                    <a:pt x="34834" y="11703"/>
                  </a:lnTo>
                  <a:lnTo>
                    <a:pt x="34561" y="11946"/>
                  </a:lnTo>
                  <a:cubicBezTo>
                    <a:pt x="34318" y="12128"/>
                    <a:pt x="34105" y="12311"/>
                    <a:pt x="33892" y="12524"/>
                  </a:cubicBezTo>
                  <a:lnTo>
                    <a:pt x="33071" y="13253"/>
                  </a:lnTo>
                  <a:lnTo>
                    <a:pt x="32798" y="13496"/>
                  </a:lnTo>
                  <a:lnTo>
                    <a:pt x="32342" y="13922"/>
                  </a:lnTo>
                  <a:cubicBezTo>
                    <a:pt x="32281" y="13952"/>
                    <a:pt x="32251" y="13983"/>
                    <a:pt x="32220" y="14043"/>
                  </a:cubicBezTo>
                  <a:lnTo>
                    <a:pt x="32129" y="14104"/>
                  </a:lnTo>
                  <a:lnTo>
                    <a:pt x="31552" y="14743"/>
                  </a:lnTo>
                  <a:lnTo>
                    <a:pt x="30944" y="15350"/>
                  </a:lnTo>
                  <a:lnTo>
                    <a:pt x="30883" y="15442"/>
                  </a:lnTo>
                  <a:lnTo>
                    <a:pt x="30822" y="15472"/>
                  </a:lnTo>
                  <a:cubicBezTo>
                    <a:pt x="30761" y="15533"/>
                    <a:pt x="30731" y="15594"/>
                    <a:pt x="30700" y="15624"/>
                  </a:cubicBezTo>
                  <a:lnTo>
                    <a:pt x="30427" y="15958"/>
                  </a:lnTo>
                  <a:lnTo>
                    <a:pt x="29545" y="17053"/>
                  </a:lnTo>
                  <a:lnTo>
                    <a:pt x="29333" y="17296"/>
                  </a:lnTo>
                  <a:cubicBezTo>
                    <a:pt x="28907" y="17812"/>
                    <a:pt x="28542" y="18299"/>
                    <a:pt x="28147" y="18816"/>
                  </a:cubicBezTo>
                  <a:lnTo>
                    <a:pt x="27782" y="19271"/>
                  </a:lnTo>
                  <a:lnTo>
                    <a:pt x="27661" y="19393"/>
                  </a:lnTo>
                  <a:cubicBezTo>
                    <a:pt x="27539" y="19575"/>
                    <a:pt x="27418" y="19727"/>
                    <a:pt x="27296" y="19910"/>
                  </a:cubicBezTo>
                  <a:lnTo>
                    <a:pt x="26354" y="21217"/>
                  </a:lnTo>
                  <a:lnTo>
                    <a:pt x="26202" y="21430"/>
                  </a:lnTo>
                  <a:lnTo>
                    <a:pt x="25898" y="21855"/>
                  </a:lnTo>
                  <a:lnTo>
                    <a:pt x="25837" y="21946"/>
                  </a:lnTo>
                  <a:cubicBezTo>
                    <a:pt x="25776" y="22007"/>
                    <a:pt x="25716" y="22098"/>
                    <a:pt x="25655" y="22189"/>
                  </a:cubicBezTo>
                  <a:lnTo>
                    <a:pt x="25047" y="23162"/>
                  </a:lnTo>
                  <a:lnTo>
                    <a:pt x="24898" y="23396"/>
                  </a:lnTo>
                  <a:lnTo>
                    <a:pt x="24898" y="23396"/>
                  </a:lnTo>
                  <a:cubicBezTo>
                    <a:pt x="24987" y="23126"/>
                    <a:pt x="25048" y="22855"/>
                    <a:pt x="25108" y="22585"/>
                  </a:cubicBezTo>
                  <a:lnTo>
                    <a:pt x="25199" y="22250"/>
                  </a:lnTo>
                  <a:cubicBezTo>
                    <a:pt x="25260" y="21916"/>
                    <a:pt x="25351" y="21551"/>
                    <a:pt x="25442" y="21217"/>
                  </a:cubicBezTo>
                  <a:lnTo>
                    <a:pt x="25837" y="19454"/>
                  </a:lnTo>
                  <a:lnTo>
                    <a:pt x="26050" y="18542"/>
                  </a:lnTo>
                  <a:cubicBezTo>
                    <a:pt x="26080" y="18299"/>
                    <a:pt x="26141" y="18056"/>
                    <a:pt x="26202" y="17812"/>
                  </a:cubicBezTo>
                  <a:lnTo>
                    <a:pt x="26202" y="17721"/>
                  </a:lnTo>
                  <a:lnTo>
                    <a:pt x="26293" y="17326"/>
                  </a:lnTo>
                  <a:cubicBezTo>
                    <a:pt x="26384" y="16992"/>
                    <a:pt x="26445" y="16657"/>
                    <a:pt x="26506" y="16293"/>
                  </a:cubicBezTo>
                  <a:cubicBezTo>
                    <a:pt x="26658" y="15411"/>
                    <a:pt x="26840" y="14499"/>
                    <a:pt x="26992" y="13587"/>
                  </a:cubicBezTo>
                  <a:cubicBezTo>
                    <a:pt x="27083" y="13192"/>
                    <a:pt x="27144" y="12828"/>
                    <a:pt x="27235" y="12432"/>
                  </a:cubicBezTo>
                  <a:lnTo>
                    <a:pt x="27266" y="12250"/>
                  </a:lnTo>
                  <a:cubicBezTo>
                    <a:pt x="27327" y="11977"/>
                    <a:pt x="27357" y="11703"/>
                    <a:pt x="27418" y="11429"/>
                  </a:cubicBezTo>
                  <a:lnTo>
                    <a:pt x="27509" y="11004"/>
                  </a:lnTo>
                  <a:lnTo>
                    <a:pt x="27600" y="10548"/>
                  </a:lnTo>
                  <a:lnTo>
                    <a:pt x="27631" y="10396"/>
                  </a:lnTo>
                  <a:cubicBezTo>
                    <a:pt x="27661" y="10305"/>
                    <a:pt x="27661" y="10214"/>
                    <a:pt x="27691" y="10092"/>
                  </a:cubicBezTo>
                  <a:lnTo>
                    <a:pt x="27813" y="9241"/>
                  </a:lnTo>
                  <a:lnTo>
                    <a:pt x="27904" y="8724"/>
                  </a:lnTo>
                  <a:cubicBezTo>
                    <a:pt x="27904" y="8633"/>
                    <a:pt x="27934" y="8542"/>
                    <a:pt x="27934" y="8420"/>
                  </a:cubicBezTo>
                  <a:lnTo>
                    <a:pt x="27934" y="8299"/>
                  </a:lnTo>
                  <a:lnTo>
                    <a:pt x="27995" y="7873"/>
                  </a:lnTo>
                  <a:lnTo>
                    <a:pt x="28056" y="7417"/>
                  </a:lnTo>
                  <a:cubicBezTo>
                    <a:pt x="28147" y="6414"/>
                    <a:pt x="28208" y="5593"/>
                    <a:pt x="28208" y="4803"/>
                  </a:cubicBezTo>
                  <a:cubicBezTo>
                    <a:pt x="28208" y="4195"/>
                    <a:pt x="28147" y="3618"/>
                    <a:pt x="28086" y="3010"/>
                  </a:cubicBezTo>
                  <a:cubicBezTo>
                    <a:pt x="27995" y="2311"/>
                    <a:pt x="27904" y="1764"/>
                    <a:pt x="27782" y="1247"/>
                  </a:cubicBezTo>
                  <a:cubicBezTo>
                    <a:pt x="27722" y="943"/>
                    <a:pt x="27631" y="700"/>
                    <a:pt x="27509" y="426"/>
                  </a:cubicBezTo>
                  <a:cubicBezTo>
                    <a:pt x="27479" y="335"/>
                    <a:pt x="27418" y="244"/>
                    <a:pt x="27327" y="153"/>
                  </a:cubicBezTo>
                  <a:cubicBezTo>
                    <a:pt x="27235" y="31"/>
                    <a:pt x="27083" y="1"/>
                    <a:pt x="26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2"/>
            <p:cNvSpPr/>
            <p:nvPr/>
          </p:nvSpPr>
          <p:spPr>
            <a:xfrm>
              <a:off x="844943" y="3405874"/>
              <a:ext cx="257833" cy="663939"/>
            </a:xfrm>
            <a:custGeom>
              <a:avLst/>
              <a:gdLst/>
              <a:ahLst/>
              <a:cxnLst/>
              <a:rect l="l" t="t" r="r" b="b"/>
              <a:pathLst>
                <a:path w="12068" h="31076" extrusionOk="0">
                  <a:moveTo>
                    <a:pt x="5502" y="12413"/>
                  </a:moveTo>
                  <a:cubicBezTo>
                    <a:pt x="5502" y="12413"/>
                    <a:pt x="5502" y="12413"/>
                    <a:pt x="5502" y="12413"/>
                  </a:cubicBezTo>
                  <a:cubicBezTo>
                    <a:pt x="5502" y="12413"/>
                    <a:pt x="5502" y="12413"/>
                    <a:pt x="5502" y="12413"/>
                  </a:cubicBezTo>
                  <a:close/>
                  <a:moveTo>
                    <a:pt x="5593" y="12717"/>
                  </a:moveTo>
                  <a:lnTo>
                    <a:pt x="5593" y="12717"/>
                  </a:lnTo>
                  <a:cubicBezTo>
                    <a:pt x="5623" y="12747"/>
                    <a:pt x="5623" y="12778"/>
                    <a:pt x="5623" y="12808"/>
                  </a:cubicBezTo>
                  <a:cubicBezTo>
                    <a:pt x="5623" y="12778"/>
                    <a:pt x="5593" y="12747"/>
                    <a:pt x="5593" y="12717"/>
                  </a:cubicBezTo>
                  <a:close/>
                  <a:moveTo>
                    <a:pt x="12028" y="30778"/>
                  </a:moveTo>
                  <a:lnTo>
                    <a:pt x="12028" y="30778"/>
                  </a:lnTo>
                  <a:cubicBezTo>
                    <a:pt x="12031" y="30786"/>
                    <a:pt x="12034" y="30794"/>
                    <a:pt x="12037" y="30802"/>
                  </a:cubicBezTo>
                  <a:cubicBezTo>
                    <a:pt x="12037" y="30791"/>
                    <a:pt x="12033" y="30784"/>
                    <a:pt x="12028" y="30778"/>
                  </a:cubicBezTo>
                  <a:close/>
                  <a:moveTo>
                    <a:pt x="727" y="0"/>
                  </a:moveTo>
                  <a:cubicBezTo>
                    <a:pt x="686" y="0"/>
                    <a:pt x="646" y="4"/>
                    <a:pt x="608" y="12"/>
                  </a:cubicBezTo>
                  <a:cubicBezTo>
                    <a:pt x="426" y="42"/>
                    <a:pt x="274" y="164"/>
                    <a:pt x="152" y="285"/>
                  </a:cubicBezTo>
                  <a:cubicBezTo>
                    <a:pt x="91" y="437"/>
                    <a:pt x="0" y="650"/>
                    <a:pt x="61" y="802"/>
                  </a:cubicBezTo>
                  <a:cubicBezTo>
                    <a:pt x="456" y="2018"/>
                    <a:pt x="882" y="3234"/>
                    <a:pt x="1277" y="4419"/>
                  </a:cubicBezTo>
                  <a:cubicBezTo>
                    <a:pt x="1338" y="4541"/>
                    <a:pt x="1368" y="4662"/>
                    <a:pt x="1429" y="4784"/>
                  </a:cubicBezTo>
                  <a:cubicBezTo>
                    <a:pt x="1550" y="5118"/>
                    <a:pt x="1672" y="5422"/>
                    <a:pt x="1793" y="5726"/>
                  </a:cubicBezTo>
                  <a:cubicBezTo>
                    <a:pt x="1945" y="6152"/>
                    <a:pt x="2097" y="6547"/>
                    <a:pt x="2280" y="6972"/>
                  </a:cubicBezTo>
                  <a:cubicBezTo>
                    <a:pt x="2614" y="7793"/>
                    <a:pt x="2949" y="8614"/>
                    <a:pt x="3283" y="9434"/>
                  </a:cubicBezTo>
                  <a:cubicBezTo>
                    <a:pt x="3648" y="10377"/>
                    <a:pt x="4012" y="11288"/>
                    <a:pt x="4377" y="12200"/>
                  </a:cubicBezTo>
                  <a:cubicBezTo>
                    <a:pt x="4742" y="13051"/>
                    <a:pt x="5107" y="13902"/>
                    <a:pt x="5441" y="14754"/>
                  </a:cubicBezTo>
                  <a:cubicBezTo>
                    <a:pt x="5775" y="15635"/>
                    <a:pt x="6140" y="16486"/>
                    <a:pt x="6474" y="17337"/>
                  </a:cubicBezTo>
                  <a:cubicBezTo>
                    <a:pt x="6839" y="18188"/>
                    <a:pt x="7174" y="19070"/>
                    <a:pt x="7538" y="19921"/>
                  </a:cubicBezTo>
                  <a:cubicBezTo>
                    <a:pt x="7873" y="20772"/>
                    <a:pt x="8177" y="21623"/>
                    <a:pt x="8511" y="22474"/>
                  </a:cubicBezTo>
                  <a:cubicBezTo>
                    <a:pt x="9180" y="24237"/>
                    <a:pt x="9940" y="25939"/>
                    <a:pt x="10578" y="27702"/>
                  </a:cubicBezTo>
                  <a:cubicBezTo>
                    <a:pt x="10639" y="27915"/>
                    <a:pt x="10730" y="28158"/>
                    <a:pt x="10791" y="28371"/>
                  </a:cubicBezTo>
                  <a:cubicBezTo>
                    <a:pt x="10791" y="28340"/>
                    <a:pt x="10791" y="28340"/>
                    <a:pt x="10791" y="28310"/>
                  </a:cubicBezTo>
                  <a:cubicBezTo>
                    <a:pt x="10943" y="28766"/>
                    <a:pt x="11064" y="29222"/>
                    <a:pt x="11216" y="29647"/>
                  </a:cubicBezTo>
                  <a:cubicBezTo>
                    <a:pt x="11368" y="30103"/>
                    <a:pt x="11551" y="30529"/>
                    <a:pt x="11733" y="30985"/>
                  </a:cubicBezTo>
                  <a:cubicBezTo>
                    <a:pt x="11763" y="31046"/>
                    <a:pt x="11854" y="31076"/>
                    <a:pt x="11946" y="31076"/>
                  </a:cubicBezTo>
                  <a:lnTo>
                    <a:pt x="11976" y="31076"/>
                  </a:lnTo>
                  <a:cubicBezTo>
                    <a:pt x="12067" y="31046"/>
                    <a:pt x="12067" y="30924"/>
                    <a:pt x="12037" y="30833"/>
                  </a:cubicBezTo>
                  <a:lnTo>
                    <a:pt x="12014" y="30763"/>
                  </a:lnTo>
                  <a:lnTo>
                    <a:pt x="12014" y="30763"/>
                  </a:lnTo>
                  <a:cubicBezTo>
                    <a:pt x="12018" y="30769"/>
                    <a:pt x="12023" y="30773"/>
                    <a:pt x="12028" y="30778"/>
                  </a:cubicBezTo>
                  <a:lnTo>
                    <a:pt x="12028" y="30778"/>
                  </a:lnTo>
                  <a:cubicBezTo>
                    <a:pt x="11879" y="30391"/>
                    <a:pt x="11730" y="30005"/>
                    <a:pt x="11581" y="29647"/>
                  </a:cubicBezTo>
                  <a:cubicBezTo>
                    <a:pt x="11459" y="29222"/>
                    <a:pt x="11338" y="28796"/>
                    <a:pt x="11186" y="28371"/>
                  </a:cubicBezTo>
                  <a:cubicBezTo>
                    <a:pt x="11064" y="27915"/>
                    <a:pt x="10912" y="27489"/>
                    <a:pt x="10760" y="27033"/>
                  </a:cubicBezTo>
                  <a:cubicBezTo>
                    <a:pt x="10456" y="26182"/>
                    <a:pt x="10122" y="25331"/>
                    <a:pt x="9788" y="24450"/>
                  </a:cubicBezTo>
                  <a:cubicBezTo>
                    <a:pt x="9423" y="23538"/>
                    <a:pt x="9088" y="22626"/>
                    <a:pt x="8754" y="21714"/>
                  </a:cubicBezTo>
                  <a:cubicBezTo>
                    <a:pt x="8450" y="20863"/>
                    <a:pt x="8146" y="19982"/>
                    <a:pt x="7842" y="19130"/>
                  </a:cubicBezTo>
                  <a:cubicBezTo>
                    <a:pt x="7569" y="18371"/>
                    <a:pt x="7265" y="17611"/>
                    <a:pt x="6991" y="16851"/>
                  </a:cubicBezTo>
                  <a:cubicBezTo>
                    <a:pt x="6718" y="16061"/>
                    <a:pt x="6444" y="15301"/>
                    <a:pt x="6201" y="14510"/>
                  </a:cubicBezTo>
                  <a:lnTo>
                    <a:pt x="6201" y="14510"/>
                  </a:lnTo>
                  <a:lnTo>
                    <a:pt x="6231" y="14632"/>
                  </a:lnTo>
                  <a:cubicBezTo>
                    <a:pt x="6029" y="14024"/>
                    <a:pt x="5854" y="13444"/>
                    <a:pt x="5654" y="12865"/>
                  </a:cubicBezTo>
                  <a:lnTo>
                    <a:pt x="5654" y="12865"/>
                  </a:lnTo>
                  <a:cubicBezTo>
                    <a:pt x="5654" y="12866"/>
                    <a:pt x="5654" y="12868"/>
                    <a:pt x="5654" y="12869"/>
                  </a:cubicBezTo>
                  <a:cubicBezTo>
                    <a:pt x="5654" y="12868"/>
                    <a:pt x="5654" y="12866"/>
                    <a:pt x="5654" y="12865"/>
                  </a:cubicBezTo>
                  <a:lnTo>
                    <a:pt x="5654" y="12865"/>
                  </a:lnTo>
                  <a:cubicBezTo>
                    <a:pt x="5654" y="12865"/>
                    <a:pt x="5654" y="12865"/>
                    <a:pt x="5654" y="12865"/>
                  </a:cubicBezTo>
                  <a:lnTo>
                    <a:pt x="5654" y="12865"/>
                  </a:lnTo>
                  <a:cubicBezTo>
                    <a:pt x="5654" y="12855"/>
                    <a:pt x="5654" y="12845"/>
                    <a:pt x="5652" y="12836"/>
                  </a:cubicBezTo>
                  <a:lnTo>
                    <a:pt x="5652" y="12836"/>
                  </a:lnTo>
                  <a:cubicBezTo>
                    <a:pt x="5653" y="12837"/>
                    <a:pt x="5653" y="12838"/>
                    <a:pt x="5654" y="12839"/>
                  </a:cubicBezTo>
                  <a:cubicBezTo>
                    <a:pt x="5654" y="12818"/>
                    <a:pt x="5640" y="12798"/>
                    <a:pt x="5631" y="12778"/>
                  </a:cubicBezTo>
                  <a:lnTo>
                    <a:pt x="5631" y="12778"/>
                  </a:lnTo>
                  <a:cubicBezTo>
                    <a:pt x="5633" y="12782"/>
                    <a:pt x="5634" y="12787"/>
                    <a:pt x="5635" y="12792"/>
                  </a:cubicBezTo>
                  <a:lnTo>
                    <a:pt x="5635" y="12792"/>
                  </a:lnTo>
                  <a:cubicBezTo>
                    <a:pt x="5634" y="12790"/>
                    <a:pt x="5633" y="12789"/>
                    <a:pt x="5632" y="12787"/>
                  </a:cubicBezTo>
                  <a:lnTo>
                    <a:pt x="5632" y="12787"/>
                  </a:lnTo>
                  <a:cubicBezTo>
                    <a:pt x="5640" y="12814"/>
                    <a:pt x="5652" y="12845"/>
                    <a:pt x="5654" y="12865"/>
                  </a:cubicBezTo>
                  <a:lnTo>
                    <a:pt x="5654" y="12865"/>
                  </a:lnTo>
                  <a:cubicBezTo>
                    <a:pt x="5644" y="12836"/>
                    <a:pt x="5633" y="12807"/>
                    <a:pt x="5623" y="12778"/>
                  </a:cubicBezTo>
                  <a:lnTo>
                    <a:pt x="5623" y="12778"/>
                  </a:lnTo>
                  <a:cubicBezTo>
                    <a:pt x="5626" y="12781"/>
                    <a:pt x="5629" y="12784"/>
                    <a:pt x="5632" y="12787"/>
                  </a:cubicBezTo>
                  <a:lnTo>
                    <a:pt x="5632" y="12787"/>
                  </a:lnTo>
                  <a:cubicBezTo>
                    <a:pt x="5627" y="12772"/>
                    <a:pt x="5623" y="12758"/>
                    <a:pt x="5623" y="12748"/>
                  </a:cubicBezTo>
                  <a:lnTo>
                    <a:pt x="5623" y="12748"/>
                  </a:lnTo>
                  <a:cubicBezTo>
                    <a:pt x="5623" y="12758"/>
                    <a:pt x="5627" y="12768"/>
                    <a:pt x="5631" y="12778"/>
                  </a:cubicBezTo>
                  <a:lnTo>
                    <a:pt x="5631" y="12778"/>
                  </a:lnTo>
                  <a:cubicBezTo>
                    <a:pt x="5620" y="12737"/>
                    <a:pt x="5613" y="12697"/>
                    <a:pt x="5593" y="12656"/>
                  </a:cubicBezTo>
                  <a:cubicBezTo>
                    <a:pt x="5593" y="12687"/>
                    <a:pt x="5593" y="12687"/>
                    <a:pt x="5593" y="12687"/>
                  </a:cubicBezTo>
                  <a:cubicBezTo>
                    <a:pt x="5593" y="12676"/>
                    <a:pt x="5593" y="12666"/>
                    <a:pt x="5592" y="12655"/>
                  </a:cubicBezTo>
                  <a:lnTo>
                    <a:pt x="5592" y="12655"/>
                  </a:lnTo>
                  <a:cubicBezTo>
                    <a:pt x="5592" y="12655"/>
                    <a:pt x="5593" y="12656"/>
                    <a:pt x="5593" y="12656"/>
                  </a:cubicBezTo>
                  <a:cubicBezTo>
                    <a:pt x="5593" y="12656"/>
                    <a:pt x="5592" y="12656"/>
                    <a:pt x="5592" y="12655"/>
                  </a:cubicBezTo>
                  <a:lnTo>
                    <a:pt x="5592" y="12655"/>
                  </a:lnTo>
                  <a:cubicBezTo>
                    <a:pt x="5592" y="12655"/>
                    <a:pt x="5592" y="12655"/>
                    <a:pt x="5592" y="12655"/>
                  </a:cubicBezTo>
                  <a:lnTo>
                    <a:pt x="5592" y="12655"/>
                  </a:lnTo>
                  <a:cubicBezTo>
                    <a:pt x="5563" y="12626"/>
                    <a:pt x="5563" y="12625"/>
                    <a:pt x="5563" y="12595"/>
                  </a:cubicBezTo>
                  <a:lnTo>
                    <a:pt x="5563" y="12595"/>
                  </a:lnTo>
                  <a:cubicBezTo>
                    <a:pt x="5563" y="12622"/>
                    <a:pt x="5586" y="12649"/>
                    <a:pt x="5592" y="12655"/>
                  </a:cubicBezTo>
                  <a:lnTo>
                    <a:pt x="5592" y="12655"/>
                  </a:lnTo>
                  <a:cubicBezTo>
                    <a:pt x="5589" y="12635"/>
                    <a:pt x="5582" y="12615"/>
                    <a:pt x="5563" y="12595"/>
                  </a:cubicBezTo>
                  <a:cubicBezTo>
                    <a:pt x="5563" y="12565"/>
                    <a:pt x="5532" y="12504"/>
                    <a:pt x="5532" y="12474"/>
                  </a:cubicBezTo>
                  <a:cubicBezTo>
                    <a:pt x="5502" y="12443"/>
                    <a:pt x="5502" y="12443"/>
                    <a:pt x="5502" y="12413"/>
                  </a:cubicBezTo>
                  <a:cubicBezTo>
                    <a:pt x="5502" y="12413"/>
                    <a:pt x="5502" y="12415"/>
                    <a:pt x="5502" y="12443"/>
                  </a:cubicBezTo>
                  <a:cubicBezTo>
                    <a:pt x="5502" y="12432"/>
                    <a:pt x="5502" y="12417"/>
                    <a:pt x="5500" y="12401"/>
                  </a:cubicBezTo>
                  <a:lnTo>
                    <a:pt x="5500" y="12401"/>
                  </a:lnTo>
                  <a:cubicBezTo>
                    <a:pt x="5501" y="12405"/>
                    <a:pt x="5502" y="12409"/>
                    <a:pt x="5502" y="12413"/>
                  </a:cubicBezTo>
                  <a:cubicBezTo>
                    <a:pt x="5502" y="12393"/>
                    <a:pt x="5502" y="12373"/>
                    <a:pt x="5493" y="12362"/>
                  </a:cubicBezTo>
                  <a:lnTo>
                    <a:pt x="5493" y="12362"/>
                  </a:lnTo>
                  <a:cubicBezTo>
                    <a:pt x="5497" y="12375"/>
                    <a:pt x="5499" y="12388"/>
                    <a:pt x="5500" y="12401"/>
                  </a:cubicBezTo>
                  <a:lnTo>
                    <a:pt x="5500" y="12401"/>
                  </a:lnTo>
                  <a:cubicBezTo>
                    <a:pt x="5494" y="12375"/>
                    <a:pt x="5471" y="12352"/>
                    <a:pt x="5471" y="12352"/>
                  </a:cubicBezTo>
                  <a:cubicBezTo>
                    <a:pt x="5482" y="12352"/>
                    <a:pt x="5489" y="12356"/>
                    <a:pt x="5493" y="12362"/>
                  </a:cubicBezTo>
                  <a:lnTo>
                    <a:pt x="5493" y="12362"/>
                  </a:lnTo>
                  <a:cubicBezTo>
                    <a:pt x="5489" y="12347"/>
                    <a:pt x="5482" y="12332"/>
                    <a:pt x="5471" y="12322"/>
                  </a:cubicBezTo>
                  <a:cubicBezTo>
                    <a:pt x="5441" y="12200"/>
                    <a:pt x="5380" y="12079"/>
                    <a:pt x="5350" y="11957"/>
                  </a:cubicBezTo>
                  <a:cubicBezTo>
                    <a:pt x="5350" y="11950"/>
                    <a:pt x="5350" y="11942"/>
                    <a:pt x="5350" y="11927"/>
                  </a:cubicBezTo>
                  <a:cubicBezTo>
                    <a:pt x="5344" y="11921"/>
                    <a:pt x="5340" y="11917"/>
                    <a:pt x="5336" y="11913"/>
                  </a:cubicBezTo>
                  <a:lnTo>
                    <a:pt x="5336" y="11913"/>
                  </a:lnTo>
                  <a:cubicBezTo>
                    <a:pt x="5217" y="11532"/>
                    <a:pt x="5072" y="11153"/>
                    <a:pt x="4955" y="10802"/>
                  </a:cubicBezTo>
                  <a:lnTo>
                    <a:pt x="4955" y="10802"/>
                  </a:lnTo>
                  <a:cubicBezTo>
                    <a:pt x="4955" y="10832"/>
                    <a:pt x="4985" y="10893"/>
                    <a:pt x="4985" y="10924"/>
                  </a:cubicBezTo>
                  <a:cubicBezTo>
                    <a:pt x="4894" y="10620"/>
                    <a:pt x="4772" y="10316"/>
                    <a:pt x="4681" y="9981"/>
                  </a:cubicBezTo>
                  <a:cubicBezTo>
                    <a:pt x="4377" y="9039"/>
                    <a:pt x="4043" y="8097"/>
                    <a:pt x="3708" y="7155"/>
                  </a:cubicBezTo>
                  <a:cubicBezTo>
                    <a:pt x="3404" y="6273"/>
                    <a:pt x="3070" y="5392"/>
                    <a:pt x="2736" y="4480"/>
                  </a:cubicBezTo>
                  <a:cubicBezTo>
                    <a:pt x="2371" y="3507"/>
                    <a:pt x="2067" y="2534"/>
                    <a:pt x="1733" y="1562"/>
                  </a:cubicBezTo>
                  <a:cubicBezTo>
                    <a:pt x="1611" y="1227"/>
                    <a:pt x="1490" y="893"/>
                    <a:pt x="1398" y="559"/>
                  </a:cubicBezTo>
                  <a:lnTo>
                    <a:pt x="1338" y="376"/>
                  </a:lnTo>
                  <a:cubicBezTo>
                    <a:pt x="1277" y="255"/>
                    <a:pt x="1216" y="194"/>
                    <a:pt x="1094" y="103"/>
                  </a:cubicBezTo>
                  <a:cubicBezTo>
                    <a:pt x="980" y="34"/>
                    <a:pt x="849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1134566" y="3244803"/>
              <a:ext cx="155238" cy="796936"/>
            </a:xfrm>
            <a:custGeom>
              <a:avLst/>
              <a:gdLst/>
              <a:ahLst/>
              <a:cxnLst/>
              <a:rect l="l" t="t" r="r" b="b"/>
              <a:pathLst>
                <a:path w="7266" h="37301" extrusionOk="0">
                  <a:moveTo>
                    <a:pt x="6431" y="1"/>
                  </a:moveTo>
                  <a:cubicBezTo>
                    <a:pt x="6314" y="1"/>
                    <a:pt x="6197" y="23"/>
                    <a:pt x="6080" y="73"/>
                  </a:cubicBezTo>
                  <a:cubicBezTo>
                    <a:pt x="5897" y="165"/>
                    <a:pt x="5715" y="347"/>
                    <a:pt x="5685" y="529"/>
                  </a:cubicBezTo>
                  <a:cubicBezTo>
                    <a:pt x="5472" y="1320"/>
                    <a:pt x="5289" y="2079"/>
                    <a:pt x="5107" y="2839"/>
                  </a:cubicBezTo>
                  <a:cubicBezTo>
                    <a:pt x="4986" y="3326"/>
                    <a:pt x="4864" y="3782"/>
                    <a:pt x="4773" y="4268"/>
                  </a:cubicBezTo>
                  <a:cubicBezTo>
                    <a:pt x="4621" y="4876"/>
                    <a:pt x="4499" y="5514"/>
                    <a:pt x="4347" y="6152"/>
                  </a:cubicBezTo>
                  <a:cubicBezTo>
                    <a:pt x="4226" y="6791"/>
                    <a:pt x="4104" y="7429"/>
                    <a:pt x="3982" y="8067"/>
                  </a:cubicBezTo>
                  <a:cubicBezTo>
                    <a:pt x="3587" y="10225"/>
                    <a:pt x="3162" y="12353"/>
                    <a:pt x="2888" y="14542"/>
                  </a:cubicBezTo>
                  <a:cubicBezTo>
                    <a:pt x="2797" y="15150"/>
                    <a:pt x="2706" y="15727"/>
                    <a:pt x="2645" y="16335"/>
                  </a:cubicBezTo>
                  <a:cubicBezTo>
                    <a:pt x="2615" y="16548"/>
                    <a:pt x="2584" y="16761"/>
                    <a:pt x="2584" y="16973"/>
                  </a:cubicBezTo>
                  <a:cubicBezTo>
                    <a:pt x="2554" y="17277"/>
                    <a:pt x="2523" y="17581"/>
                    <a:pt x="2493" y="17885"/>
                  </a:cubicBezTo>
                  <a:cubicBezTo>
                    <a:pt x="2402" y="18432"/>
                    <a:pt x="2341" y="18949"/>
                    <a:pt x="2250" y="19496"/>
                  </a:cubicBezTo>
                  <a:cubicBezTo>
                    <a:pt x="2159" y="20104"/>
                    <a:pt x="2098" y="20742"/>
                    <a:pt x="2007" y="21350"/>
                  </a:cubicBezTo>
                  <a:cubicBezTo>
                    <a:pt x="1855" y="22475"/>
                    <a:pt x="1764" y="23569"/>
                    <a:pt x="1642" y="24694"/>
                  </a:cubicBezTo>
                  <a:cubicBezTo>
                    <a:pt x="1551" y="25758"/>
                    <a:pt x="1338" y="26821"/>
                    <a:pt x="1186" y="27885"/>
                  </a:cubicBezTo>
                  <a:cubicBezTo>
                    <a:pt x="1125" y="28432"/>
                    <a:pt x="1034" y="28980"/>
                    <a:pt x="973" y="29527"/>
                  </a:cubicBezTo>
                  <a:cubicBezTo>
                    <a:pt x="912" y="30104"/>
                    <a:pt x="821" y="30651"/>
                    <a:pt x="761" y="31198"/>
                  </a:cubicBezTo>
                  <a:cubicBezTo>
                    <a:pt x="700" y="31806"/>
                    <a:pt x="639" y="32384"/>
                    <a:pt x="548" y="32961"/>
                  </a:cubicBezTo>
                  <a:cubicBezTo>
                    <a:pt x="487" y="33508"/>
                    <a:pt x="396" y="34025"/>
                    <a:pt x="335" y="34542"/>
                  </a:cubicBezTo>
                  <a:cubicBezTo>
                    <a:pt x="274" y="34967"/>
                    <a:pt x="213" y="35423"/>
                    <a:pt x="153" y="35879"/>
                  </a:cubicBezTo>
                  <a:cubicBezTo>
                    <a:pt x="153" y="36062"/>
                    <a:pt x="122" y="36244"/>
                    <a:pt x="92" y="36426"/>
                  </a:cubicBezTo>
                  <a:cubicBezTo>
                    <a:pt x="92" y="36639"/>
                    <a:pt x="61" y="36852"/>
                    <a:pt x="31" y="37065"/>
                  </a:cubicBezTo>
                  <a:cubicBezTo>
                    <a:pt x="1" y="37156"/>
                    <a:pt x="92" y="37247"/>
                    <a:pt x="183" y="37278"/>
                  </a:cubicBezTo>
                  <a:cubicBezTo>
                    <a:pt x="198" y="37293"/>
                    <a:pt x="213" y="37300"/>
                    <a:pt x="232" y="37300"/>
                  </a:cubicBezTo>
                  <a:cubicBezTo>
                    <a:pt x="251" y="37300"/>
                    <a:pt x="274" y="37293"/>
                    <a:pt x="305" y="37278"/>
                  </a:cubicBezTo>
                  <a:cubicBezTo>
                    <a:pt x="365" y="37278"/>
                    <a:pt x="426" y="37217"/>
                    <a:pt x="457" y="37156"/>
                  </a:cubicBezTo>
                  <a:cubicBezTo>
                    <a:pt x="548" y="36882"/>
                    <a:pt x="609" y="36639"/>
                    <a:pt x="669" y="36396"/>
                  </a:cubicBezTo>
                  <a:cubicBezTo>
                    <a:pt x="730" y="36092"/>
                    <a:pt x="761" y="35819"/>
                    <a:pt x="821" y="35545"/>
                  </a:cubicBezTo>
                  <a:cubicBezTo>
                    <a:pt x="912" y="34998"/>
                    <a:pt x="973" y="34420"/>
                    <a:pt x="1064" y="33873"/>
                  </a:cubicBezTo>
                  <a:cubicBezTo>
                    <a:pt x="1247" y="32779"/>
                    <a:pt x="1368" y="31654"/>
                    <a:pt x="1490" y="30560"/>
                  </a:cubicBezTo>
                  <a:cubicBezTo>
                    <a:pt x="1581" y="30013"/>
                    <a:pt x="1672" y="29496"/>
                    <a:pt x="1733" y="28949"/>
                  </a:cubicBezTo>
                  <a:cubicBezTo>
                    <a:pt x="1824" y="28402"/>
                    <a:pt x="1916" y="27855"/>
                    <a:pt x="2007" y="27308"/>
                  </a:cubicBezTo>
                  <a:cubicBezTo>
                    <a:pt x="2128" y="26791"/>
                    <a:pt x="2220" y="26274"/>
                    <a:pt x="2311" y="25758"/>
                  </a:cubicBezTo>
                  <a:cubicBezTo>
                    <a:pt x="2402" y="25119"/>
                    <a:pt x="2493" y="24481"/>
                    <a:pt x="2584" y="23843"/>
                  </a:cubicBezTo>
                  <a:cubicBezTo>
                    <a:pt x="2736" y="22748"/>
                    <a:pt x="2949" y="21654"/>
                    <a:pt x="3162" y="20560"/>
                  </a:cubicBezTo>
                  <a:cubicBezTo>
                    <a:pt x="3253" y="20074"/>
                    <a:pt x="3344" y="19587"/>
                    <a:pt x="3435" y="19101"/>
                  </a:cubicBezTo>
                  <a:cubicBezTo>
                    <a:pt x="3557" y="18493"/>
                    <a:pt x="3679" y="17885"/>
                    <a:pt x="3770" y="17277"/>
                  </a:cubicBezTo>
                  <a:cubicBezTo>
                    <a:pt x="4013" y="15727"/>
                    <a:pt x="4286" y="14177"/>
                    <a:pt x="4590" y="12657"/>
                  </a:cubicBezTo>
                  <a:cubicBezTo>
                    <a:pt x="4803" y="11654"/>
                    <a:pt x="5046" y="10681"/>
                    <a:pt x="5229" y="9709"/>
                  </a:cubicBezTo>
                  <a:cubicBezTo>
                    <a:pt x="5441" y="8675"/>
                    <a:pt x="5654" y="7642"/>
                    <a:pt x="5867" y="6608"/>
                  </a:cubicBezTo>
                  <a:cubicBezTo>
                    <a:pt x="6049" y="5879"/>
                    <a:pt x="6201" y="5149"/>
                    <a:pt x="6384" y="4420"/>
                  </a:cubicBezTo>
                  <a:cubicBezTo>
                    <a:pt x="6657" y="3326"/>
                    <a:pt x="6931" y="2201"/>
                    <a:pt x="7204" y="1076"/>
                  </a:cubicBezTo>
                  <a:lnTo>
                    <a:pt x="7265" y="864"/>
                  </a:lnTo>
                  <a:cubicBezTo>
                    <a:pt x="7265" y="712"/>
                    <a:pt x="7235" y="590"/>
                    <a:pt x="7174" y="438"/>
                  </a:cubicBezTo>
                  <a:cubicBezTo>
                    <a:pt x="7083" y="256"/>
                    <a:pt x="6900" y="104"/>
                    <a:pt x="6718" y="43"/>
                  </a:cubicBezTo>
                  <a:cubicBezTo>
                    <a:pt x="6622" y="16"/>
                    <a:pt x="6527" y="1"/>
                    <a:pt x="6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1150804" y="3368293"/>
              <a:ext cx="515003" cy="682932"/>
            </a:xfrm>
            <a:custGeom>
              <a:avLst/>
              <a:gdLst/>
              <a:ahLst/>
              <a:cxnLst/>
              <a:rect l="l" t="t" r="r" b="b"/>
              <a:pathLst>
                <a:path w="24105" h="31965" extrusionOk="0">
                  <a:moveTo>
                    <a:pt x="23146" y="0"/>
                  </a:moveTo>
                  <a:cubicBezTo>
                    <a:pt x="22955" y="0"/>
                    <a:pt x="22742" y="68"/>
                    <a:pt x="22615" y="220"/>
                  </a:cubicBezTo>
                  <a:cubicBezTo>
                    <a:pt x="21946" y="920"/>
                    <a:pt x="21308" y="1619"/>
                    <a:pt x="20639" y="2318"/>
                  </a:cubicBezTo>
                  <a:cubicBezTo>
                    <a:pt x="20183" y="2804"/>
                    <a:pt x="19758" y="3321"/>
                    <a:pt x="19302" y="3838"/>
                  </a:cubicBezTo>
                  <a:cubicBezTo>
                    <a:pt x="18846" y="4354"/>
                    <a:pt x="18390" y="4901"/>
                    <a:pt x="17964" y="5449"/>
                  </a:cubicBezTo>
                  <a:cubicBezTo>
                    <a:pt x="17569" y="5965"/>
                    <a:pt x="17174" y="6482"/>
                    <a:pt x="16779" y="6999"/>
                  </a:cubicBezTo>
                  <a:cubicBezTo>
                    <a:pt x="16597" y="7242"/>
                    <a:pt x="16384" y="7485"/>
                    <a:pt x="16201" y="7759"/>
                  </a:cubicBezTo>
                  <a:cubicBezTo>
                    <a:pt x="15958" y="8093"/>
                    <a:pt x="15745" y="8458"/>
                    <a:pt x="15502" y="8792"/>
                  </a:cubicBezTo>
                  <a:cubicBezTo>
                    <a:pt x="15138" y="9339"/>
                    <a:pt x="14803" y="9886"/>
                    <a:pt x="14438" y="10433"/>
                  </a:cubicBezTo>
                  <a:cubicBezTo>
                    <a:pt x="14043" y="11011"/>
                    <a:pt x="13679" y="11588"/>
                    <a:pt x="13283" y="12166"/>
                  </a:cubicBezTo>
                  <a:cubicBezTo>
                    <a:pt x="13071" y="12500"/>
                    <a:pt x="12858" y="12835"/>
                    <a:pt x="12645" y="13169"/>
                  </a:cubicBezTo>
                  <a:cubicBezTo>
                    <a:pt x="12463" y="13443"/>
                    <a:pt x="12280" y="13716"/>
                    <a:pt x="12098" y="13990"/>
                  </a:cubicBezTo>
                  <a:cubicBezTo>
                    <a:pt x="11764" y="14506"/>
                    <a:pt x="11399" y="14993"/>
                    <a:pt x="11065" y="15509"/>
                  </a:cubicBezTo>
                  <a:cubicBezTo>
                    <a:pt x="10639" y="16178"/>
                    <a:pt x="10213" y="16816"/>
                    <a:pt x="9788" y="17455"/>
                  </a:cubicBezTo>
                  <a:cubicBezTo>
                    <a:pt x="9454" y="17972"/>
                    <a:pt x="9089" y="18458"/>
                    <a:pt x="8724" y="18975"/>
                  </a:cubicBezTo>
                  <a:cubicBezTo>
                    <a:pt x="8299" y="19613"/>
                    <a:pt x="7843" y="20221"/>
                    <a:pt x="7417" y="20859"/>
                  </a:cubicBezTo>
                  <a:cubicBezTo>
                    <a:pt x="7052" y="21345"/>
                    <a:pt x="6688" y="21832"/>
                    <a:pt x="6353" y="22318"/>
                  </a:cubicBezTo>
                  <a:cubicBezTo>
                    <a:pt x="5897" y="22956"/>
                    <a:pt x="5441" y="23564"/>
                    <a:pt x="4985" y="24203"/>
                  </a:cubicBezTo>
                  <a:cubicBezTo>
                    <a:pt x="4621" y="24689"/>
                    <a:pt x="4256" y="25175"/>
                    <a:pt x="3891" y="25662"/>
                  </a:cubicBezTo>
                  <a:cubicBezTo>
                    <a:pt x="3648" y="25996"/>
                    <a:pt x="3405" y="26361"/>
                    <a:pt x="3162" y="26695"/>
                  </a:cubicBezTo>
                  <a:cubicBezTo>
                    <a:pt x="2949" y="26969"/>
                    <a:pt x="2767" y="27273"/>
                    <a:pt x="2554" y="27577"/>
                  </a:cubicBezTo>
                  <a:cubicBezTo>
                    <a:pt x="2159" y="28184"/>
                    <a:pt x="1794" y="28792"/>
                    <a:pt x="1368" y="29370"/>
                  </a:cubicBezTo>
                  <a:cubicBezTo>
                    <a:pt x="1125" y="29704"/>
                    <a:pt x="912" y="30039"/>
                    <a:pt x="669" y="30373"/>
                  </a:cubicBezTo>
                  <a:cubicBezTo>
                    <a:pt x="456" y="30707"/>
                    <a:pt x="244" y="31072"/>
                    <a:pt x="61" y="31437"/>
                  </a:cubicBezTo>
                  <a:cubicBezTo>
                    <a:pt x="77" y="31421"/>
                    <a:pt x="84" y="31406"/>
                    <a:pt x="92" y="31391"/>
                  </a:cubicBezTo>
                  <a:lnTo>
                    <a:pt x="92" y="31391"/>
                  </a:lnTo>
                  <a:cubicBezTo>
                    <a:pt x="92" y="31395"/>
                    <a:pt x="92" y="31400"/>
                    <a:pt x="92" y="31406"/>
                  </a:cubicBezTo>
                  <a:cubicBezTo>
                    <a:pt x="1" y="31558"/>
                    <a:pt x="1" y="31710"/>
                    <a:pt x="122" y="31862"/>
                  </a:cubicBezTo>
                  <a:cubicBezTo>
                    <a:pt x="190" y="31931"/>
                    <a:pt x="293" y="31965"/>
                    <a:pt x="391" y="31965"/>
                  </a:cubicBezTo>
                  <a:cubicBezTo>
                    <a:pt x="424" y="31965"/>
                    <a:pt x="456" y="31961"/>
                    <a:pt x="487" y="31953"/>
                  </a:cubicBezTo>
                  <a:cubicBezTo>
                    <a:pt x="548" y="31953"/>
                    <a:pt x="608" y="31953"/>
                    <a:pt x="639" y="31893"/>
                  </a:cubicBezTo>
                  <a:cubicBezTo>
                    <a:pt x="791" y="31771"/>
                    <a:pt x="882" y="31589"/>
                    <a:pt x="1004" y="31437"/>
                  </a:cubicBezTo>
                  <a:cubicBezTo>
                    <a:pt x="1095" y="31315"/>
                    <a:pt x="1186" y="31194"/>
                    <a:pt x="1277" y="31042"/>
                  </a:cubicBezTo>
                  <a:cubicBezTo>
                    <a:pt x="1490" y="30798"/>
                    <a:pt x="1672" y="30525"/>
                    <a:pt x="1855" y="30282"/>
                  </a:cubicBezTo>
                  <a:cubicBezTo>
                    <a:pt x="2311" y="29704"/>
                    <a:pt x="2736" y="29127"/>
                    <a:pt x="3131" y="28519"/>
                  </a:cubicBezTo>
                  <a:cubicBezTo>
                    <a:pt x="3496" y="28002"/>
                    <a:pt x="3861" y="27485"/>
                    <a:pt x="4256" y="26969"/>
                  </a:cubicBezTo>
                  <a:cubicBezTo>
                    <a:pt x="4712" y="26361"/>
                    <a:pt x="5168" y="25753"/>
                    <a:pt x="5654" y="25145"/>
                  </a:cubicBezTo>
                  <a:cubicBezTo>
                    <a:pt x="6019" y="24689"/>
                    <a:pt x="6384" y="24172"/>
                    <a:pt x="6779" y="23686"/>
                  </a:cubicBezTo>
                  <a:cubicBezTo>
                    <a:pt x="7235" y="23078"/>
                    <a:pt x="7721" y="22470"/>
                    <a:pt x="8177" y="21862"/>
                  </a:cubicBezTo>
                  <a:cubicBezTo>
                    <a:pt x="8542" y="21376"/>
                    <a:pt x="8906" y="20889"/>
                    <a:pt x="9241" y="20403"/>
                  </a:cubicBezTo>
                  <a:cubicBezTo>
                    <a:pt x="9697" y="19795"/>
                    <a:pt x="10183" y="19157"/>
                    <a:pt x="10639" y="18549"/>
                  </a:cubicBezTo>
                  <a:cubicBezTo>
                    <a:pt x="11004" y="18063"/>
                    <a:pt x="11338" y="17546"/>
                    <a:pt x="11703" y="17029"/>
                  </a:cubicBezTo>
                  <a:cubicBezTo>
                    <a:pt x="12128" y="16421"/>
                    <a:pt x="12584" y="15783"/>
                    <a:pt x="13010" y="15175"/>
                  </a:cubicBezTo>
                  <a:cubicBezTo>
                    <a:pt x="13405" y="14658"/>
                    <a:pt x="13770" y="14142"/>
                    <a:pt x="14135" y="13625"/>
                  </a:cubicBezTo>
                  <a:cubicBezTo>
                    <a:pt x="14499" y="13047"/>
                    <a:pt x="14894" y="12470"/>
                    <a:pt x="15290" y="11923"/>
                  </a:cubicBezTo>
                  <a:cubicBezTo>
                    <a:pt x="15715" y="11315"/>
                    <a:pt x="16141" y="10707"/>
                    <a:pt x="16566" y="10099"/>
                  </a:cubicBezTo>
                  <a:cubicBezTo>
                    <a:pt x="16718" y="9856"/>
                    <a:pt x="16901" y="9613"/>
                    <a:pt x="17053" y="9370"/>
                  </a:cubicBezTo>
                  <a:cubicBezTo>
                    <a:pt x="17265" y="9126"/>
                    <a:pt x="17448" y="8822"/>
                    <a:pt x="17630" y="8579"/>
                  </a:cubicBezTo>
                  <a:cubicBezTo>
                    <a:pt x="18542" y="7455"/>
                    <a:pt x="19454" y="6360"/>
                    <a:pt x="20366" y="5236"/>
                  </a:cubicBezTo>
                  <a:cubicBezTo>
                    <a:pt x="20791" y="4780"/>
                    <a:pt x="21217" y="4293"/>
                    <a:pt x="21642" y="3838"/>
                  </a:cubicBezTo>
                  <a:cubicBezTo>
                    <a:pt x="22341" y="3078"/>
                    <a:pt x="23071" y="2287"/>
                    <a:pt x="23770" y="1558"/>
                  </a:cubicBezTo>
                  <a:cubicBezTo>
                    <a:pt x="23952" y="1376"/>
                    <a:pt x="24044" y="1193"/>
                    <a:pt x="24074" y="950"/>
                  </a:cubicBezTo>
                  <a:cubicBezTo>
                    <a:pt x="24104" y="707"/>
                    <a:pt x="24013" y="464"/>
                    <a:pt x="23861" y="281"/>
                  </a:cubicBezTo>
                  <a:cubicBezTo>
                    <a:pt x="23709" y="129"/>
                    <a:pt x="23496" y="8"/>
                    <a:pt x="23253" y="8"/>
                  </a:cubicBezTo>
                  <a:cubicBezTo>
                    <a:pt x="23219" y="3"/>
                    <a:pt x="23183" y="0"/>
                    <a:pt x="23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1180672" y="3779057"/>
              <a:ext cx="628644" cy="258452"/>
            </a:xfrm>
            <a:custGeom>
              <a:avLst/>
              <a:gdLst/>
              <a:ahLst/>
              <a:cxnLst/>
              <a:rect l="l" t="t" r="r" b="b"/>
              <a:pathLst>
                <a:path w="29424" h="12097" extrusionOk="0">
                  <a:moveTo>
                    <a:pt x="28948" y="1"/>
                  </a:moveTo>
                  <a:cubicBezTo>
                    <a:pt x="28904" y="1"/>
                    <a:pt x="28860" y="7"/>
                    <a:pt x="28816" y="22"/>
                  </a:cubicBezTo>
                  <a:cubicBezTo>
                    <a:pt x="27843" y="265"/>
                    <a:pt x="26871" y="539"/>
                    <a:pt x="25898" y="843"/>
                  </a:cubicBezTo>
                  <a:cubicBezTo>
                    <a:pt x="25685" y="904"/>
                    <a:pt x="25472" y="964"/>
                    <a:pt x="25260" y="1025"/>
                  </a:cubicBezTo>
                  <a:cubicBezTo>
                    <a:pt x="25047" y="1116"/>
                    <a:pt x="24834" y="1177"/>
                    <a:pt x="24621" y="1268"/>
                  </a:cubicBezTo>
                  <a:cubicBezTo>
                    <a:pt x="24226" y="1390"/>
                    <a:pt x="23831" y="1542"/>
                    <a:pt x="23436" y="1694"/>
                  </a:cubicBezTo>
                  <a:cubicBezTo>
                    <a:pt x="21825" y="2271"/>
                    <a:pt x="20214" y="2879"/>
                    <a:pt x="18633" y="3487"/>
                  </a:cubicBezTo>
                  <a:cubicBezTo>
                    <a:pt x="17843" y="3791"/>
                    <a:pt x="17053" y="4095"/>
                    <a:pt x="16293" y="4399"/>
                  </a:cubicBezTo>
                  <a:cubicBezTo>
                    <a:pt x="15928" y="4521"/>
                    <a:pt x="15563" y="4673"/>
                    <a:pt x="15199" y="4825"/>
                  </a:cubicBezTo>
                  <a:cubicBezTo>
                    <a:pt x="14712" y="5007"/>
                    <a:pt x="14256" y="5189"/>
                    <a:pt x="13770" y="5372"/>
                  </a:cubicBezTo>
                  <a:cubicBezTo>
                    <a:pt x="13375" y="5554"/>
                    <a:pt x="12949" y="5736"/>
                    <a:pt x="12554" y="5888"/>
                  </a:cubicBezTo>
                  <a:cubicBezTo>
                    <a:pt x="12220" y="6040"/>
                    <a:pt x="11855" y="6192"/>
                    <a:pt x="11521" y="6344"/>
                  </a:cubicBezTo>
                  <a:cubicBezTo>
                    <a:pt x="10730" y="6709"/>
                    <a:pt x="9910" y="7104"/>
                    <a:pt x="9119" y="7469"/>
                  </a:cubicBezTo>
                  <a:cubicBezTo>
                    <a:pt x="8329" y="7834"/>
                    <a:pt x="7569" y="8199"/>
                    <a:pt x="6809" y="8594"/>
                  </a:cubicBezTo>
                  <a:cubicBezTo>
                    <a:pt x="6080" y="8928"/>
                    <a:pt x="5320" y="9293"/>
                    <a:pt x="4590" y="9658"/>
                  </a:cubicBezTo>
                  <a:cubicBezTo>
                    <a:pt x="3831" y="10022"/>
                    <a:pt x="3101" y="10357"/>
                    <a:pt x="2341" y="10691"/>
                  </a:cubicBezTo>
                  <a:cubicBezTo>
                    <a:pt x="2007" y="10843"/>
                    <a:pt x="1642" y="10995"/>
                    <a:pt x="1308" y="11117"/>
                  </a:cubicBezTo>
                  <a:cubicBezTo>
                    <a:pt x="913" y="11299"/>
                    <a:pt x="548" y="11420"/>
                    <a:pt x="183" y="11572"/>
                  </a:cubicBezTo>
                  <a:cubicBezTo>
                    <a:pt x="31" y="11633"/>
                    <a:pt x="1" y="11816"/>
                    <a:pt x="62" y="11937"/>
                  </a:cubicBezTo>
                  <a:cubicBezTo>
                    <a:pt x="112" y="12038"/>
                    <a:pt x="204" y="12097"/>
                    <a:pt x="303" y="12097"/>
                  </a:cubicBezTo>
                  <a:cubicBezTo>
                    <a:pt x="324" y="12097"/>
                    <a:pt x="345" y="12094"/>
                    <a:pt x="365" y="12089"/>
                  </a:cubicBezTo>
                  <a:cubicBezTo>
                    <a:pt x="396" y="12089"/>
                    <a:pt x="396" y="12059"/>
                    <a:pt x="426" y="12059"/>
                  </a:cubicBezTo>
                  <a:cubicBezTo>
                    <a:pt x="1186" y="11724"/>
                    <a:pt x="1976" y="11420"/>
                    <a:pt x="2736" y="11117"/>
                  </a:cubicBezTo>
                  <a:cubicBezTo>
                    <a:pt x="3587" y="10752"/>
                    <a:pt x="4408" y="10387"/>
                    <a:pt x="5229" y="10022"/>
                  </a:cubicBezTo>
                  <a:cubicBezTo>
                    <a:pt x="5989" y="9688"/>
                    <a:pt x="6749" y="9354"/>
                    <a:pt x="7508" y="8989"/>
                  </a:cubicBezTo>
                  <a:cubicBezTo>
                    <a:pt x="8208" y="8685"/>
                    <a:pt x="8937" y="8381"/>
                    <a:pt x="9636" y="8047"/>
                  </a:cubicBezTo>
                  <a:cubicBezTo>
                    <a:pt x="10122" y="7834"/>
                    <a:pt x="10578" y="7621"/>
                    <a:pt x="11065" y="7439"/>
                  </a:cubicBezTo>
                  <a:cubicBezTo>
                    <a:pt x="11460" y="7256"/>
                    <a:pt x="11885" y="7074"/>
                    <a:pt x="12281" y="6922"/>
                  </a:cubicBezTo>
                  <a:cubicBezTo>
                    <a:pt x="12615" y="6770"/>
                    <a:pt x="12980" y="6618"/>
                    <a:pt x="13314" y="6496"/>
                  </a:cubicBezTo>
                  <a:cubicBezTo>
                    <a:pt x="13648" y="6344"/>
                    <a:pt x="14013" y="6223"/>
                    <a:pt x="14347" y="6071"/>
                  </a:cubicBezTo>
                  <a:lnTo>
                    <a:pt x="15806" y="5524"/>
                  </a:lnTo>
                  <a:cubicBezTo>
                    <a:pt x="16202" y="5372"/>
                    <a:pt x="16627" y="5250"/>
                    <a:pt x="17022" y="5098"/>
                  </a:cubicBezTo>
                  <a:cubicBezTo>
                    <a:pt x="17752" y="4855"/>
                    <a:pt x="18481" y="4612"/>
                    <a:pt x="19211" y="4338"/>
                  </a:cubicBezTo>
                  <a:cubicBezTo>
                    <a:pt x="20883" y="3700"/>
                    <a:pt x="22554" y="3092"/>
                    <a:pt x="24256" y="2454"/>
                  </a:cubicBezTo>
                  <a:cubicBezTo>
                    <a:pt x="24682" y="2302"/>
                    <a:pt x="25077" y="2150"/>
                    <a:pt x="25503" y="1998"/>
                  </a:cubicBezTo>
                  <a:cubicBezTo>
                    <a:pt x="25959" y="1846"/>
                    <a:pt x="26384" y="1724"/>
                    <a:pt x="26810" y="1603"/>
                  </a:cubicBezTo>
                  <a:cubicBezTo>
                    <a:pt x="27539" y="1390"/>
                    <a:pt x="28269" y="1177"/>
                    <a:pt x="28998" y="995"/>
                  </a:cubicBezTo>
                  <a:cubicBezTo>
                    <a:pt x="29150" y="934"/>
                    <a:pt x="29241" y="873"/>
                    <a:pt x="29333" y="782"/>
                  </a:cubicBezTo>
                  <a:cubicBezTo>
                    <a:pt x="29393" y="660"/>
                    <a:pt x="29424" y="539"/>
                    <a:pt x="29393" y="387"/>
                  </a:cubicBezTo>
                  <a:cubicBezTo>
                    <a:pt x="29368" y="183"/>
                    <a:pt x="29172" y="1"/>
                    <a:pt x="2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758564" y="3838345"/>
              <a:ext cx="329918" cy="202262"/>
            </a:xfrm>
            <a:custGeom>
              <a:avLst/>
              <a:gdLst/>
              <a:ahLst/>
              <a:cxnLst/>
              <a:rect l="l" t="t" r="r" b="b"/>
              <a:pathLst>
                <a:path w="15442" h="9467" extrusionOk="0">
                  <a:moveTo>
                    <a:pt x="396" y="1"/>
                  </a:moveTo>
                  <a:cubicBezTo>
                    <a:pt x="281" y="1"/>
                    <a:pt x="165" y="56"/>
                    <a:pt x="92" y="165"/>
                  </a:cubicBezTo>
                  <a:cubicBezTo>
                    <a:pt x="1" y="317"/>
                    <a:pt x="31" y="591"/>
                    <a:pt x="213" y="682"/>
                  </a:cubicBezTo>
                  <a:cubicBezTo>
                    <a:pt x="487" y="834"/>
                    <a:pt x="730" y="1016"/>
                    <a:pt x="1004" y="1168"/>
                  </a:cubicBezTo>
                  <a:cubicBezTo>
                    <a:pt x="1247" y="1320"/>
                    <a:pt x="1490" y="1442"/>
                    <a:pt x="1733" y="1594"/>
                  </a:cubicBezTo>
                  <a:cubicBezTo>
                    <a:pt x="2037" y="1776"/>
                    <a:pt x="2341" y="1958"/>
                    <a:pt x="2675" y="2110"/>
                  </a:cubicBezTo>
                  <a:cubicBezTo>
                    <a:pt x="3131" y="2384"/>
                    <a:pt x="3587" y="2627"/>
                    <a:pt x="4043" y="2870"/>
                  </a:cubicBezTo>
                  <a:cubicBezTo>
                    <a:pt x="4408" y="3083"/>
                    <a:pt x="4773" y="3296"/>
                    <a:pt x="5107" y="3509"/>
                  </a:cubicBezTo>
                  <a:cubicBezTo>
                    <a:pt x="5836" y="3934"/>
                    <a:pt x="6536" y="4360"/>
                    <a:pt x="7235" y="4785"/>
                  </a:cubicBezTo>
                  <a:cubicBezTo>
                    <a:pt x="7934" y="5241"/>
                    <a:pt x="8663" y="5667"/>
                    <a:pt x="9362" y="6123"/>
                  </a:cubicBezTo>
                  <a:cubicBezTo>
                    <a:pt x="9697" y="6305"/>
                    <a:pt x="10061" y="6518"/>
                    <a:pt x="10396" y="6700"/>
                  </a:cubicBezTo>
                  <a:cubicBezTo>
                    <a:pt x="10730" y="6913"/>
                    <a:pt x="11034" y="7095"/>
                    <a:pt x="11369" y="7278"/>
                  </a:cubicBezTo>
                  <a:cubicBezTo>
                    <a:pt x="12098" y="7673"/>
                    <a:pt x="12858" y="8098"/>
                    <a:pt x="13587" y="8524"/>
                  </a:cubicBezTo>
                  <a:cubicBezTo>
                    <a:pt x="14043" y="8828"/>
                    <a:pt x="14530" y="9132"/>
                    <a:pt x="14986" y="9405"/>
                  </a:cubicBezTo>
                  <a:cubicBezTo>
                    <a:pt x="15046" y="9466"/>
                    <a:pt x="15138" y="9466"/>
                    <a:pt x="15198" y="9466"/>
                  </a:cubicBezTo>
                  <a:cubicBezTo>
                    <a:pt x="15259" y="9466"/>
                    <a:pt x="15320" y="9405"/>
                    <a:pt x="15381" y="9345"/>
                  </a:cubicBezTo>
                  <a:cubicBezTo>
                    <a:pt x="15442" y="9223"/>
                    <a:pt x="15411" y="9071"/>
                    <a:pt x="15290" y="8980"/>
                  </a:cubicBezTo>
                  <a:cubicBezTo>
                    <a:pt x="14925" y="8706"/>
                    <a:pt x="14560" y="8433"/>
                    <a:pt x="14165" y="8190"/>
                  </a:cubicBezTo>
                  <a:cubicBezTo>
                    <a:pt x="13861" y="7977"/>
                    <a:pt x="13527" y="7764"/>
                    <a:pt x="13192" y="7582"/>
                  </a:cubicBezTo>
                  <a:cubicBezTo>
                    <a:pt x="12432" y="7126"/>
                    <a:pt x="11672" y="6670"/>
                    <a:pt x="10913" y="6214"/>
                  </a:cubicBezTo>
                  <a:cubicBezTo>
                    <a:pt x="10578" y="6001"/>
                    <a:pt x="10213" y="5788"/>
                    <a:pt x="9879" y="5576"/>
                  </a:cubicBezTo>
                  <a:cubicBezTo>
                    <a:pt x="9514" y="5363"/>
                    <a:pt x="9180" y="5150"/>
                    <a:pt x="8846" y="4937"/>
                  </a:cubicBezTo>
                  <a:cubicBezTo>
                    <a:pt x="8177" y="4512"/>
                    <a:pt x="7508" y="4086"/>
                    <a:pt x="6840" y="3661"/>
                  </a:cubicBezTo>
                  <a:cubicBezTo>
                    <a:pt x="6475" y="3448"/>
                    <a:pt x="6140" y="3235"/>
                    <a:pt x="5776" y="3022"/>
                  </a:cubicBezTo>
                  <a:cubicBezTo>
                    <a:pt x="5381" y="2779"/>
                    <a:pt x="4955" y="2536"/>
                    <a:pt x="4560" y="2293"/>
                  </a:cubicBezTo>
                  <a:cubicBezTo>
                    <a:pt x="4438" y="2232"/>
                    <a:pt x="4286" y="2141"/>
                    <a:pt x="4165" y="2080"/>
                  </a:cubicBezTo>
                  <a:cubicBezTo>
                    <a:pt x="3891" y="1928"/>
                    <a:pt x="3618" y="1776"/>
                    <a:pt x="3374" y="1654"/>
                  </a:cubicBezTo>
                  <a:cubicBezTo>
                    <a:pt x="3070" y="1472"/>
                    <a:pt x="2797" y="1320"/>
                    <a:pt x="2493" y="1168"/>
                  </a:cubicBezTo>
                  <a:cubicBezTo>
                    <a:pt x="2189" y="986"/>
                    <a:pt x="1885" y="803"/>
                    <a:pt x="1581" y="621"/>
                  </a:cubicBezTo>
                  <a:cubicBezTo>
                    <a:pt x="1247" y="439"/>
                    <a:pt x="943" y="256"/>
                    <a:pt x="608" y="74"/>
                  </a:cubicBezTo>
                  <a:cubicBezTo>
                    <a:pt x="548" y="25"/>
                    <a:pt x="472" y="1"/>
                    <a:pt x="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6" name="Google Shape;2516;p52"/>
          <p:cNvSpPr/>
          <p:nvPr/>
        </p:nvSpPr>
        <p:spPr>
          <a:xfrm>
            <a:off x="-24163" y="4451401"/>
            <a:ext cx="9192325" cy="1128282"/>
          </a:xfrm>
          <a:custGeom>
            <a:avLst/>
            <a:gdLst/>
            <a:ahLst/>
            <a:cxnLst/>
            <a:rect l="l" t="t" r="r" b="b"/>
            <a:pathLst>
              <a:path w="266232" h="47169" extrusionOk="0">
                <a:moveTo>
                  <a:pt x="223116" y="1"/>
                </a:moveTo>
                <a:cubicBezTo>
                  <a:pt x="135800" y="1"/>
                  <a:pt x="76189" y="14851"/>
                  <a:pt x="1" y="22814"/>
                </a:cubicBezTo>
                <a:lnTo>
                  <a:pt x="1" y="42940"/>
                </a:lnTo>
                <a:cubicBezTo>
                  <a:pt x="34233" y="41087"/>
                  <a:pt x="68545" y="40162"/>
                  <a:pt x="102855" y="40162"/>
                </a:cubicBezTo>
                <a:cubicBezTo>
                  <a:pt x="157426" y="40162"/>
                  <a:pt x="211993" y="42502"/>
                  <a:pt x="266231" y="47169"/>
                </a:cubicBezTo>
                <a:lnTo>
                  <a:pt x="266231" y="1171"/>
                </a:lnTo>
                <a:cubicBezTo>
                  <a:pt x="251071" y="363"/>
                  <a:pt x="236756" y="1"/>
                  <a:pt x="2231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7" name="Google Shape;2517;p52"/>
          <p:cNvGrpSpPr/>
          <p:nvPr/>
        </p:nvGrpSpPr>
        <p:grpSpPr>
          <a:xfrm>
            <a:off x="8764267" y="4679462"/>
            <a:ext cx="30677" cy="51879"/>
            <a:chOff x="5822805" y="3872050"/>
            <a:chExt cx="30677" cy="51879"/>
          </a:xfrm>
        </p:grpSpPr>
        <p:sp>
          <p:nvSpPr>
            <p:cNvPr id="2518" name="Google Shape;2518;p52"/>
            <p:cNvSpPr/>
            <p:nvPr/>
          </p:nvSpPr>
          <p:spPr>
            <a:xfrm>
              <a:off x="5822805" y="3878644"/>
              <a:ext cx="3949" cy="38690"/>
            </a:xfrm>
            <a:custGeom>
              <a:avLst/>
              <a:gdLst/>
              <a:ahLst/>
              <a:cxnLst/>
              <a:rect l="l" t="t" r="r" b="b"/>
              <a:pathLst>
                <a:path w="108" h="839" fill="none" extrusionOk="0">
                  <a:moveTo>
                    <a:pt x="0" y="0"/>
                  </a:moveTo>
                  <a:cubicBezTo>
                    <a:pt x="0" y="286"/>
                    <a:pt x="36" y="553"/>
                    <a:pt x="107" y="839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5853445" y="3872050"/>
              <a:ext cx="37" cy="51879"/>
            </a:xfrm>
            <a:custGeom>
              <a:avLst/>
              <a:gdLst/>
              <a:ahLst/>
              <a:cxnLst/>
              <a:rect l="l" t="t" r="r" b="b"/>
              <a:pathLst>
                <a:path w="1" h="1125" fill="none" extrusionOk="0">
                  <a:moveTo>
                    <a:pt x="1" y="0"/>
                  </a:moveTo>
                  <a:lnTo>
                    <a:pt x="1" y="1125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52"/>
          <p:cNvGrpSpPr/>
          <p:nvPr/>
        </p:nvGrpSpPr>
        <p:grpSpPr>
          <a:xfrm>
            <a:off x="825651" y="5091289"/>
            <a:ext cx="82889" cy="62578"/>
            <a:chOff x="4915963" y="3914014"/>
            <a:chExt cx="82889" cy="62578"/>
          </a:xfrm>
        </p:grpSpPr>
        <p:sp>
          <p:nvSpPr>
            <p:cNvPr id="2521" name="Google Shape;2521;p52"/>
            <p:cNvSpPr/>
            <p:nvPr/>
          </p:nvSpPr>
          <p:spPr>
            <a:xfrm>
              <a:off x="4955123" y="3914014"/>
              <a:ext cx="37" cy="55984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4990991" y="3927987"/>
              <a:ext cx="7861" cy="42011"/>
            </a:xfrm>
            <a:custGeom>
              <a:avLst/>
              <a:gdLst/>
              <a:ahLst/>
              <a:cxnLst/>
              <a:rect l="l" t="t" r="r" b="b"/>
              <a:pathLst>
                <a:path w="215" h="911" fill="none" extrusionOk="0">
                  <a:moveTo>
                    <a:pt x="215" y="1"/>
                  </a:moveTo>
                  <a:cubicBezTo>
                    <a:pt x="143" y="304"/>
                    <a:pt x="72" y="607"/>
                    <a:pt x="1" y="911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4915963" y="3942006"/>
              <a:ext cx="7861" cy="34586"/>
            </a:xfrm>
            <a:custGeom>
              <a:avLst/>
              <a:gdLst/>
              <a:ahLst/>
              <a:cxnLst/>
              <a:rect l="l" t="t" r="r" b="b"/>
              <a:pathLst>
                <a:path w="215" h="750" fill="none" extrusionOk="0">
                  <a:moveTo>
                    <a:pt x="1" y="0"/>
                  </a:moveTo>
                  <a:cubicBezTo>
                    <a:pt x="72" y="250"/>
                    <a:pt x="143" y="500"/>
                    <a:pt x="215" y="749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52"/>
          <p:cNvGrpSpPr/>
          <p:nvPr/>
        </p:nvGrpSpPr>
        <p:grpSpPr>
          <a:xfrm>
            <a:off x="7216925" y="4731346"/>
            <a:ext cx="80951" cy="62578"/>
            <a:chOff x="4981850" y="4484221"/>
            <a:chExt cx="80951" cy="62578"/>
          </a:xfrm>
        </p:grpSpPr>
        <p:sp>
          <p:nvSpPr>
            <p:cNvPr id="2525" name="Google Shape;2525;p52"/>
            <p:cNvSpPr/>
            <p:nvPr/>
          </p:nvSpPr>
          <p:spPr>
            <a:xfrm>
              <a:off x="5024264" y="4484221"/>
              <a:ext cx="37" cy="59304"/>
            </a:xfrm>
            <a:custGeom>
              <a:avLst/>
              <a:gdLst/>
              <a:ahLst/>
              <a:cxnLst/>
              <a:rect l="l" t="t" r="r" b="b"/>
              <a:pathLst>
                <a:path w="1" h="1286" fill="none" extrusionOk="0">
                  <a:moveTo>
                    <a:pt x="1" y="0"/>
                  </a:moveTo>
                  <a:lnTo>
                    <a:pt x="1" y="1285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5054282" y="4501514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0" y="981"/>
                  </a:moveTo>
                  <a:cubicBezTo>
                    <a:pt x="72" y="642"/>
                    <a:pt x="161" y="321"/>
                    <a:pt x="232" y="0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4981850" y="4498193"/>
              <a:ext cx="7861" cy="45331"/>
            </a:xfrm>
            <a:custGeom>
              <a:avLst/>
              <a:gdLst/>
              <a:ahLst/>
              <a:cxnLst/>
              <a:rect l="l" t="t" r="r" b="b"/>
              <a:pathLst>
                <a:path w="215" h="983" fill="none" extrusionOk="0">
                  <a:moveTo>
                    <a:pt x="1" y="1"/>
                  </a:moveTo>
                  <a:cubicBezTo>
                    <a:pt x="72" y="322"/>
                    <a:pt x="144" y="661"/>
                    <a:pt x="215" y="982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8" name="Google Shape;2528;p52"/>
          <p:cNvGrpSpPr/>
          <p:nvPr/>
        </p:nvGrpSpPr>
        <p:grpSpPr>
          <a:xfrm>
            <a:off x="8181808" y="4862013"/>
            <a:ext cx="80256" cy="63408"/>
            <a:chOff x="5437246" y="4899713"/>
            <a:chExt cx="80256" cy="63408"/>
          </a:xfrm>
        </p:grpSpPr>
        <p:sp>
          <p:nvSpPr>
            <p:cNvPr id="2529" name="Google Shape;2529;p52"/>
            <p:cNvSpPr/>
            <p:nvPr/>
          </p:nvSpPr>
          <p:spPr>
            <a:xfrm>
              <a:off x="5478964" y="4899713"/>
              <a:ext cx="37" cy="60134"/>
            </a:xfrm>
            <a:custGeom>
              <a:avLst/>
              <a:gdLst/>
              <a:ahLst/>
              <a:cxnLst/>
              <a:rect l="l" t="t" r="r" b="b"/>
              <a:pathLst>
                <a:path w="1" h="1304" fill="none" extrusionOk="0">
                  <a:moveTo>
                    <a:pt x="1" y="1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5508983" y="4917836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1" y="982"/>
                  </a:moveTo>
                  <a:lnTo>
                    <a:pt x="233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5437246" y="4914562"/>
              <a:ext cx="7861" cy="45285"/>
            </a:xfrm>
            <a:custGeom>
              <a:avLst/>
              <a:gdLst/>
              <a:ahLst/>
              <a:cxnLst/>
              <a:rect l="l" t="t" r="r" b="b"/>
              <a:pathLst>
                <a:path w="215" h="982" fill="none" extrusionOk="0">
                  <a:moveTo>
                    <a:pt x="0" y="0"/>
                  </a:moveTo>
                  <a:lnTo>
                    <a:pt x="214" y="98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2" name="Google Shape;2532;p52"/>
          <p:cNvGrpSpPr/>
          <p:nvPr/>
        </p:nvGrpSpPr>
        <p:grpSpPr>
          <a:xfrm>
            <a:off x="2873449" y="5021929"/>
            <a:ext cx="34625" cy="88909"/>
            <a:chOff x="997737" y="4927704"/>
            <a:chExt cx="34625" cy="88909"/>
          </a:xfrm>
        </p:grpSpPr>
        <p:sp>
          <p:nvSpPr>
            <p:cNvPr id="2533" name="Google Shape;2533;p52"/>
            <p:cNvSpPr/>
            <p:nvPr/>
          </p:nvSpPr>
          <p:spPr>
            <a:xfrm>
              <a:off x="997737" y="4969669"/>
              <a:ext cx="4607" cy="46945"/>
            </a:xfrm>
            <a:custGeom>
              <a:avLst/>
              <a:gdLst/>
              <a:ahLst/>
              <a:cxnLst/>
              <a:rect l="l" t="t" r="r" b="b"/>
              <a:pathLst>
                <a:path w="126" h="1018" fill="none" extrusionOk="0">
                  <a:moveTo>
                    <a:pt x="1" y="1"/>
                  </a:moveTo>
                  <a:cubicBezTo>
                    <a:pt x="54" y="340"/>
                    <a:pt x="90" y="679"/>
                    <a:pt x="126" y="1018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1027097" y="4927704"/>
              <a:ext cx="5265" cy="79871"/>
            </a:xfrm>
            <a:custGeom>
              <a:avLst/>
              <a:gdLst/>
              <a:ahLst/>
              <a:cxnLst/>
              <a:rect l="l" t="t" r="r" b="b"/>
              <a:pathLst>
                <a:path w="144" h="1732" fill="none" extrusionOk="0">
                  <a:moveTo>
                    <a:pt x="1" y="1"/>
                  </a:moveTo>
                  <a:cubicBezTo>
                    <a:pt x="54" y="572"/>
                    <a:pt x="90" y="1160"/>
                    <a:pt x="143" y="1731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5" name="Google Shape;2535;p52"/>
          <p:cNvGrpSpPr/>
          <p:nvPr/>
        </p:nvGrpSpPr>
        <p:grpSpPr>
          <a:xfrm>
            <a:off x="6968131" y="5180299"/>
            <a:ext cx="33309" cy="79041"/>
            <a:chOff x="3922394" y="4890674"/>
            <a:chExt cx="33309" cy="79041"/>
          </a:xfrm>
        </p:grpSpPr>
        <p:sp>
          <p:nvSpPr>
            <p:cNvPr id="2536" name="Google Shape;2536;p52"/>
            <p:cNvSpPr/>
            <p:nvPr/>
          </p:nvSpPr>
          <p:spPr>
            <a:xfrm>
              <a:off x="3922394" y="4913732"/>
              <a:ext cx="37" cy="55984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3955667" y="4890674"/>
              <a:ext cx="37" cy="79041"/>
            </a:xfrm>
            <a:custGeom>
              <a:avLst/>
              <a:gdLst/>
              <a:ahLst/>
              <a:cxnLst/>
              <a:rect l="l" t="t" r="r" b="b"/>
              <a:pathLst>
                <a:path w="1" h="1714" fill="none" extrusionOk="0">
                  <a:moveTo>
                    <a:pt x="0" y="1"/>
                  </a:moveTo>
                  <a:lnTo>
                    <a:pt x="0" y="1714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8" name="Google Shape;2538;p52"/>
          <p:cNvGrpSpPr/>
          <p:nvPr/>
        </p:nvGrpSpPr>
        <p:grpSpPr>
          <a:xfrm>
            <a:off x="6093442" y="4827446"/>
            <a:ext cx="110933" cy="132553"/>
            <a:chOff x="4148103" y="5123543"/>
            <a:chExt cx="269125" cy="321576"/>
          </a:xfrm>
        </p:grpSpPr>
        <p:sp>
          <p:nvSpPr>
            <p:cNvPr id="2539" name="Google Shape;2539;p52"/>
            <p:cNvSpPr/>
            <p:nvPr/>
          </p:nvSpPr>
          <p:spPr>
            <a:xfrm>
              <a:off x="4148103" y="5293170"/>
              <a:ext cx="42716" cy="134101"/>
            </a:xfrm>
            <a:custGeom>
              <a:avLst/>
              <a:gdLst/>
              <a:ahLst/>
              <a:cxnLst/>
              <a:rect l="l" t="t" r="r" b="b"/>
              <a:pathLst>
                <a:path w="323" h="804" fill="none" extrusionOk="0">
                  <a:moveTo>
                    <a:pt x="1" y="0"/>
                  </a:moveTo>
                  <a:cubicBezTo>
                    <a:pt x="108" y="268"/>
                    <a:pt x="215" y="535"/>
                    <a:pt x="322" y="803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4294502" y="5123543"/>
              <a:ext cx="132" cy="288718"/>
            </a:xfrm>
            <a:custGeom>
              <a:avLst/>
              <a:gdLst/>
              <a:ahLst/>
              <a:cxnLst/>
              <a:rect l="l" t="t" r="r" b="b"/>
              <a:pathLst>
                <a:path w="1" h="1731" fill="none" extrusionOk="0">
                  <a:moveTo>
                    <a:pt x="0" y="1731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4400697" y="5260312"/>
              <a:ext cx="16531" cy="184806"/>
            </a:xfrm>
            <a:custGeom>
              <a:avLst/>
              <a:gdLst/>
              <a:ahLst/>
              <a:cxnLst/>
              <a:rect l="l" t="t" r="r" b="b"/>
              <a:pathLst>
                <a:path w="125" h="1108" fill="none" extrusionOk="0">
                  <a:moveTo>
                    <a:pt x="0" y="1107"/>
                  </a:moveTo>
                  <a:cubicBezTo>
                    <a:pt x="36" y="732"/>
                    <a:pt x="89" y="376"/>
                    <a:pt x="125" y="1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2" name="Google Shape;2542;p52"/>
          <p:cNvGrpSpPr/>
          <p:nvPr/>
        </p:nvGrpSpPr>
        <p:grpSpPr>
          <a:xfrm>
            <a:off x="1693544" y="5091292"/>
            <a:ext cx="41792" cy="93844"/>
            <a:chOff x="4891832" y="3454067"/>
            <a:chExt cx="41792" cy="93844"/>
          </a:xfrm>
        </p:grpSpPr>
        <p:sp>
          <p:nvSpPr>
            <p:cNvPr id="2543" name="Google Shape;2543;p52"/>
            <p:cNvSpPr/>
            <p:nvPr/>
          </p:nvSpPr>
          <p:spPr>
            <a:xfrm>
              <a:off x="4891832" y="3491928"/>
              <a:ext cx="9835" cy="55984"/>
            </a:xfrm>
            <a:custGeom>
              <a:avLst/>
              <a:gdLst/>
              <a:ahLst/>
              <a:cxnLst/>
              <a:rect l="l" t="t" r="r" b="b"/>
              <a:pathLst>
                <a:path w="269" h="1214" fill="none" extrusionOk="0">
                  <a:moveTo>
                    <a:pt x="1" y="0"/>
                  </a:moveTo>
                  <a:cubicBezTo>
                    <a:pt x="90" y="393"/>
                    <a:pt x="179" y="803"/>
                    <a:pt x="268" y="1213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4930333" y="3454067"/>
              <a:ext cx="3291" cy="84805"/>
            </a:xfrm>
            <a:custGeom>
              <a:avLst/>
              <a:gdLst/>
              <a:ahLst/>
              <a:cxnLst/>
              <a:rect l="l" t="t" r="r" b="b"/>
              <a:pathLst>
                <a:path w="90" h="1839" fill="none" extrusionOk="0">
                  <a:moveTo>
                    <a:pt x="54" y="0"/>
                  </a:moveTo>
                  <a:cubicBezTo>
                    <a:pt x="0" y="625"/>
                    <a:pt x="18" y="1232"/>
                    <a:pt x="89" y="1838"/>
                  </a:cubicBez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5" name="Google Shape;2545;p52"/>
          <p:cNvGrpSpPr/>
          <p:nvPr/>
        </p:nvGrpSpPr>
        <p:grpSpPr>
          <a:xfrm>
            <a:off x="5618305" y="5014917"/>
            <a:ext cx="81573" cy="102928"/>
            <a:chOff x="2802243" y="4633955"/>
            <a:chExt cx="81573" cy="102928"/>
          </a:xfrm>
        </p:grpSpPr>
        <p:sp>
          <p:nvSpPr>
            <p:cNvPr id="2546" name="Google Shape;2546;p52"/>
            <p:cNvSpPr/>
            <p:nvPr/>
          </p:nvSpPr>
          <p:spPr>
            <a:xfrm>
              <a:off x="2802243" y="4680853"/>
              <a:ext cx="37" cy="51049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7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839427" y="4633955"/>
              <a:ext cx="37" cy="93844"/>
            </a:xfrm>
            <a:custGeom>
              <a:avLst/>
              <a:gdLst/>
              <a:ahLst/>
              <a:cxnLst/>
              <a:rect l="l" t="t" r="r" b="b"/>
              <a:pathLst>
                <a:path w="1" h="2035" fill="none" extrusionOk="0">
                  <a:moveTo>
                    <a:pt x="1" y="2035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883779" y="4694872"/>
              <a:ext cx="37" cy="42011"/>
            </a:xfrm>
            <a:custGeom>
              <a:avLst/>
              <a:gdLst/>
              <a:ahLst/>
              <a:cxnLst/>
              <a:rect l="l" t="t" r="r" b="b"/>
              <a:pathLst>
                <a:path w="1" h="911" fill="none" extrusionOk="0">
                  <a:moveTo>
                    <a:pt x="1" y="910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9" name="Google Shape;2549;p52"/>
          <p:cNvGrpSpPr/>
          <p:nvPr/>
        </p:nvGrpSpPr>
        <p:grpSpPr>
          <a:xfrm>
            <a:off x="4754386" y="5016991"/>
            <a:ext cx="88739" cy="98778"/>
            <a:chOff x="2483887" y="5072504"/>
            <a:chExt cx="88739" cy="98778"/>
          </a:xfrm>
        </p:grpSpPr>
        <p:sp>
          <p:nvSpPr>
            <p:cNvPr id="2550" name="Google Shape;2550;p52"/>
            <p:cNvSpPr/>
            <p:nvPr/>
          </p:nvSpPr>
          <p:spPr>
            <a:xfrm>
              <a:off x="2483887" y="5119403"/>
              <a:ext cx="37" cy="51095"/>
            </a:xfrm>
            <a:custGeom>
              <a:avLst/>
              <a:gdLst/>
              <a:ahLst/>
              <a:cxnLst/>
              <a:rect l="l" t="t" r="r" b="b"/>
              <a:pathLst>
                <a:path w="1" h="1108" fill="none" extrusionOk="0">
                  <a:moveTo>
                    <a:pt x="0" y="1"/>
                  </a:moveTo>
                  <a:lnTo>
                    <a:pt x="0" y="1107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524984" y="5072504"/>
              <a:ext cx="37" cy="98778"/>
            </a:xfrm>
            <a:custGeom>
              <a:avLst/>
              <a:gdLst/>
              <a:ahLst/>
              <a:cxnLst/>
              <a:rect l="l" t="t" r="r" b="b"/>
              <a:pathLst>
                <a:path w="1" h="2142" fill="none" extrusionOk="0">
                  <a:moveTo>
                    <a:pt x="0" y="1"/>
                  </a:moveTo>
                  <a:lnTo>
                    <a:pt x="0" y="2142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572589" y="5119403"/>
              <a:ext cx="37" cy="42841"/>
            </a:xfrm>
            <a:custGeom>
              <a:avLst/>
              <a:gdLst/>
              <a:ahLst/>
              <a:cxnLst/>
              <a:rect l="l" t="t" r="r" b="b"/>
              <a:pathLst>
                <a:path w="1" h="929" fill="none" extrusionOk="0">
                  <a:moveTo>
                    <a:pt x="1" y="1"/>
                  </a:moveTo>
                  <a:lnTo>
                    <a:pt x="1" y="929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3" name="Google Shape;2553;p52"/>
          <p:cNvGrpSpPr/>
          <p:nvPr/>
        </p:nvGrpSpPr>
        <p:grpSpPr>
          <a:xfrm>
            <a:off x="3775757" y="4971502"/>
            <a:ext cx="110933" cy="88079"/>
            <a:chOff x="1400920" y="4965564"/>
            <a:chExt cx="110933" cy="88079"/>
          </a:xfrm>
        </p:grpSpPr>
        <p:sp>
          <p:nvSpPr>
            <p:cNvPr id="2554" name="Google Shape;2554;p52"/>
            <p:cNvSpPr/>
            <p:nvPr/>
          </p:nvSpPr>
          <p:spPr>
            <a:xfrm>
              <a:off x="1400920" y="4988576"/>
              <a:ext cx="37" cy="56030"/>
            </a:xfrm>
            <a:custGeom>
              <a:avLst/>
              <a:gdLst/>
              <a:ahLst/>
              <a:cxnLst/>
              <a:rect l="l" t="t" r="r" b="b"/>
              <a:pathLst>
                <a:path w="1" h="1215" fill="none" extrusionOk="0">
                  <a:moveTo>
                    <a:pt x="1" y="1214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1445271" y="4965564"/>
              <a:ext cx="37" cy="74107"/>
            </a:xfrm>
            <a:custGeom>
              <a:avLst/>
              <a:gdLst/>
              <a:ahLst/>
              <a:cxnLst/>
              <a:rect l="l" t="t" r="r" b="b"/>
              <a:pathLst>
                <a:path w="1" h="1607" fill="none" extrusionOk="0">
                  <a:moveTo>
                    <a:pt x="1" y="16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1511816" y="5002594"/>
              <a:ext cx="37" cy="51049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7" name="Google Shape;2557;p52"/>
          <p:cNvGrpSpPr/>
          <p:nvPr/>
        </p:nvGrpSpPr>
        <p:grpSpPr>
          <a:xfrm flipH="1">
            <a:off x="5029578" y="4362185"/>
            <a:ext cx="458295" cy="696431"/>
            <a:chOff x="4206300" y="557025"/>
            <a:chExt cx="1522575" cy="2313725"/>
          </a:xfrm>
        </p:grpSpPr>
        <p:sp>
          <p:nvSpPr>
            <p:cNvPr id="2558" name="Google Shape;2558;p52"/>
            <p:cNvSpPr/>
            <p:nvPr/>
          </p:nvSpPr>
          <p:spPr>
            <a:xfrm>
              <a:off x="4206300" y="1901550"/>
              <a:ext cx="657925" cy="763300"/>
            </a:xfrm>
            <a:custGeom>
              <a:avLst/>
              <a:gdLst/>
              <a:ahLst/>
              <a:cxnLst/>
              <a:rect l="l" t="t" r="r" b="b"/>
              <a:pathLst>
                <a:path w="26317" h="30532" extrusionOk="0">
                  <a:moveTo>
                    <a:pt x="5278" y="0"/>
                  </a:moveTo>
                  <a:cubicBezTo>
                    <a:pt x="4760" y="0"/>
                    <a:pt x="4242" y="55"/>
                    <a:pt x="3735" y="180"/>
                  </a:cubicBezTo>
                  <a:cubicBezTo>
                    <a:pt x="2331" y="556"/>
                    <a:pt x="1028" y="1559"/>
                    <a:pt x="577" y="2937"/>
                  </a:cubicBezTo>
                  <a:cubicBezTo>
                    <a:pt x="0" y="4742"/>
                    <a:pt x="1003" y="6722"/>
                    <a:pt x="2406" y="7925"/>
                  </a:cubicBezTo>
                  <a:cubicBezTo>
                    <a:pt x="3835" y="9153"/>
                    <a:pt x="5664" y="9829"/>
                    <a:pt x="7369" y="10581"/>
                  </a:cubicBezTo>
                  <a:cubicBezTo>
                    <a:pt x="15915" y="14441"/>
                    <a:pt x="22807" y="21759"/>
                    <a:pt x="26166" y="30531"/>
                  </a:cubicBezTo>
                  <a:lnTo>
                    <a:pt x="26316" y="30281"/>
                  </a:lnTo>
                  <a:cubicBezTo>
                    <a:pt x="25364" y="24692"/>
                    <a:pt x="23634" y="19228"/>
                    <a:pt x="21228" y="14090"/>
                  </a:cubicBezTo>
                  <a:cubicBezTo>
                    <a:pt x="18472" y="8200"/>
                    <a:pt x="14286" y="2336"/>
                    <a:pt x="8045" y="456"/>
                  </a:cubicBezTo>
                  <a:cubicBezTo>
                    <a:pt x="7157" y="181"/>
                    <a:pt x="6217" y="0"/>
                    <a:pt x="5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2"/>
            <p:cNvSpPr/>
            <p:nvPr/>
          </p:nvSpPr>
          <p:spPr>
            <a:xfrm>
              <a:off x="4950025" y="1763000"/>
              <a:ext cx="643525" cy="364250"/>
            </a:xfrm>
            <a:custGeom>
              <a:avLst/>
              <a:gdLst/>
              <a:ahLst/>
              <a:cxnLst/>
              <a:rect l="l" t="t" r="r" b="b"/>
              <a:pathLst>
                <a:path w="25741" h="14570" extrusionOk="0">
                  <a:moveTo>
                    <a:pt x="21626" y="1"/>
                  </a:moveTo>
                  <a:cubicBezTo>
                    <a:pt x="19289" y="1"/>
                    <a:pt x="16945" y="593"/>
                    <a:pt x="14763" y="1461"/>
                  </a:cubicBezTo>
                  <a:cubicBezTo>
                    <a:pt x="8723" y="3842"/>
                    <a:pt x="3535" y="8329"/>
                    <a:pt x="327" y="13968"/>
                  </a:cubicBezTo>
                  <a:lnTo>
                    <a:pt x="1" y="14569"/>
                  </a:lnTo>
                  <a:cubicBezTo>
                    <a:pt x="3083" y="11311"/>
                    <a:pt x="6943" y="8805"/>
                    <a:pt x="11179" y="7301"/>
                  </a:cubicBezTo>
                  <a:cubicBezTo>
                    <a:pt x="15013" y="5948"/>
                    <a:pt x="19074" y="5446"/>
                    <a:pt x="22958" y="4218"/>
                  </a:cubicBezTo>
                  <a:cubicBezTo>
                    <a:pt x="23635" y="4018"/>
                    <a:pt x="24362" y="3767"/>
                    <a:pt x="24888" y="3241"/>
                  </a:cubicBezTo>
                  <a:cubicBezTo>
                    <a:pt x="25414" y="2740"/>
                    <a:pt x="25740" y="1938"/>
                    <a:pt x="25439" y="1261"/>
                  </a:cubicBezTo>
                  <a:cubicBezTo>
                    <a:pt x="25114" y="484"/>
                    <a:pt x="24161" y="208"/>
                    <a:pt x="23309" y="108"/>
                  </a:cubicBezTo>
                  <a:cubicBezTo>
                    <a:pt x="22750" y="35"/>
                    <a:pt x="22188" y="1"/>
                    <a:pt x="21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2"/>
            <p:cNvSpPr/>
            <p:nvPr/>
          </p:nvSpPr>
          <p:spPr>
            <a:xfrm>
              <a:off x="4864825" y="2067100"/>
              <a:ext cx="417950" cy="507525"/>
            </a:xfrm>
            <a:custGeom>
              <a:avLst/>
              <a:gdLst/>
              <a:ahLst/>
              <a:cxnLst/>
              <a:rect l="l" t="t" r="r" b="b"/>
              <a:pathLst>
                <a:path w="16718" h="20301" extrusionOk="0">
                  <a:moveTo>
                    <a:pt x="14342" y="0"/>
                  </a:moveTo>
                  <a:cubicBezTo>
                    <a:pt x="12439" y="0"/>
                    <a:pt x="10718" y="1303"/>
                    <a:pt x="9299" y="2606"/>
                  </a:cubicBezTo>
                  <a:cubicBezTo>
                    <a:pt x="5213" y="6390"/>
                    <a:pt x="1730" y="11152"/>
                    <a:pt x="953" y="16666"/>
                  </a:cubicBezTo>
                  <a:lnTo>
                    <a:pt x="0" y="20300"/>
                  </a:lnTo>
                  <a:cubicBezTo>
                    <a:pt x="3133" y="15814"/>
                    <a:pt x="6817" y="11704"/>
                    <a:pt x="10978" y="8145"/>
                  </a:cubicBezTo>
                  <a:cubicBezTo>
                    <a:pt x="12832" y="6541"/>
                    <a:pt x="14812" y="5012"/>
                    <a:pt x="16091" y="2932"/>
                  </a:cubicBezTo>
                  <a:cubicBezTo>
                    <a:pt x="16416" y="2405"/>
                    <a:pt x="16717" y="1754"/>
                    <a:pt x="16517" y="1152"/>
                  </a:cubicBezTo>
                  <a:cubicBezTo>
                    <a:pt x="16291" y="450"/>
                    <a:pt x="15514" y="100"/>
                    <a:pt x="14787" y="24"/>
                  </a:cubicBezTo>
                  <a:cubicBezTo>
                    <a:pt x="14638" y="8"/>
                    <a:pt x="14490" y="0"/>
                    <a:pt x="1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4733125" y="1717100"/>
              <a:ext cx="202250" cy="479675"/>
            </a:xfrm>
            <a:custGeom>
              <a:avLst/>
              <a:gdLst/>
              <a:ahLst/>
              <a:cxnLst/>
              <a:rect l="l" t="t" r="r" b="b"/>
              <a:pathLst>
                <a:path w="8090" h="19187" extrusionOk="0">
                  <a:moveTo>
                    <a:pt x="154" y="0"/>
                  </a:moveTo>
                  <a:cubicBezTo>
                    <a:pt x="77" y="0"/>
                    <a:pt x="0" y="60"/>
                    <a:pt x="30" y="165"/>
                  </a:cubicBezTo>
                  <a:cubicBezTo>
                    <a:pt x="782" y="3323"/>
                    <a:pt x="2211" y="6305"/>
                    <a:pt x="3589" y="9212"/>
                  </a:cubicBezTo>
                  <a:cubicBezTo>
                    <a:pt x="5118" y="12370"/>
                    <a:pt x="6847" y="15528"/>
                    <a:pt x="7524" y="18987"/>
                  </a:cubicBezTo>
                  <a:cubicBezTo>
                    <a:pt x="7546" y="19122"/>
                    <a:pt x="7666" y="19186"/>
                    <a:pt x="7787" y="19186"/>
                  </a:cubicBezTo>
                  <a:cubicBezTo>
                    <a:pt x="7936" y="19186"/>
                    <a:pt x="8089" y="19091"/>
                    <a:pt x="8075" y="18912"/>
                  </a:cubicBezTo>
                  <a:cubicBezTo>
                    <a:pt x="7950" y="15854"/>
                    <a:pt x="5995" y="12721"/>
                    <a:pt x="4667" y="10039"/>
                  </a:cubicBezTo>
                  <a:cubicBezTo>
                    <a:pt x="3063" y="6781"/>
                    <a:pt x="1534" y="3523"/>
                    <a:pt x="281" y="89"/>
                  </a:cubicBezTo>
                  <a:cubicBezTo>
                    <a:pt x="260" y="28"/>
                    <a:pt x="20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4854175" y="1470000"/>
              <a:ext cx="494675" cy="1400750"/>
            </a:xfrm>
            <a:custGeom>
              <a:avLst/>
              <a:gdLst/>
              <a:ahLst/>
              <a:cxnLst/>
              <a:rect l="l" t="t" r="r" b="b"/>
              <a:pathLst>
                <a:path w="19787" h="56030" extrusionOk="0">
                  <a:moveTo>
                    <a:pt x="19499" y="1"/>
                  </a:moveTo>
                  <a:cubicBezTo>
                    <a:pt x="19434" y="1"/>
                    <a:pt x="19370" y="30"/>
                    <a:pt x="19324" y="99"/>
                  </a:cubicBezTo>
                  <a:cubicBezTo>
                    <a:pt x="16341" y="4585"/>
                    <a:pt x="13434" y="9146"/>
                    <a:pt x="10577" y="13708"/>
                  </a:cubicBezTo>
                  <a:cubicBezTo>
                    <a:pt x="9173" y="15913"/>
                    <a:pt x="7795" y="18119"/>
                    <a:pt x="6391" y="20324"/>
                  </a:cubicBezTo>
                  <a:cubicBezTo>
                    <a:pt x="5188" y="22254"/>
                    <a:pt x="3960" y="24184"/>
                    <a:pt x="3183" y="26314"/>
                  </a:cubicBezTo>
                  <a:cubicBezTo>
                    <a:pt x="1579" y="30675"/>
                    <a:pt x="1253" y="35638"/>
                    <a:pt x="777" y="40224"/>
                  </a:cubicBezTo>
                  <a:cubicBezTo>
                    <a:pt x="251" y="45312"/>
                    <a:pt x="0" y="50450"/>
                    <a:pt x="201" y="55588"/>
                  </a:cubicBezTo>
                  <a:cubicBezTo>
                    <a:pt x="213" y="55879"/>
                    <a:pt x="456" y="56030"/>
                    <a:pt x="691" y="56030"/>
                  </a:cubicBezTo>
                  <a:cubicBezTo>
                    <a:pt x="920" y="56030"/>
                    <a:pt x="1140" y="55885"/>
                    <a:pt x="1128" y="55588"/>
                  </a:cubicBezTo>
                  <a:cubicBezTo>
                    <a:pt x="927" y="50625"/>
                    <a:pt x="1128" y="45663"/>
                    <a:pt x="1629" y="40725"/>
                  </a:cubicBezTo>
                  <a:cubicBezTo>
                    <a:pt x="2080" y="36064"/>
                    <a:pt x="2381" y="31001"/>
                    <a:pt x="4035" y="26565"/>
                  </a:cubicBezTo>
                  <a:cubicBezTo>
                    <a:pt x="4837" y="24334"/>
                    <a:pt x="6166" y="22329"/>
                    <a:pt x="7419" y="20324"/>
                  </a:cubicBezTo>
                  <a:cubicBezTo>
                    <a:pt x="8797" y="18119"/>
                    <a:pt x="10176" y="15913"/>
                    <a:pt x="11554" y="13683"/>
                  </a:cubicBezTo>
                  <a:cubicBezTo>
                    <a:pt x="14311" y="9272"/>
                    <a:pt x="17043" y="4811"/>
                    <a:pt x="19700" y="324"/>
                  </a:cubicBezTo>
                  <a:cubicBezTo>
                    <a:pt x="19786" y="150"/>
                    <a:pt x="19644" y="1"/>
                    <a:pt x="19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4288375" y="557025"/>
              <a:ext cx="452400" cy="480625"/>
            </a:xfrm>
            <a:custGeom>
              <a:avLst/>
              <a:gdLst/>
              <a:ahLst/>
              <a:cxnLst/>
              <a:rect l="l" t="t" r="r" b="b"/>
              <a:pathLst>
                <a:path w="18096" h="19225" extrusionOk="0">
                  <a:moveTo>
                    <a:pt x="4537" y="1"/>
                  </a:moveTo>
                  <a:cubicBezTo>
                    <a:pt x="4637" y="4337"/>
                    <a:pt x="5564" y="8623"/>
                    <a:pt x="7244" y="12608"/>
                  </a:cubicBezTo>
                  <a:cubicBezTo>
                    <a:pt x="5940" y="11530"/>
                    <a:pt x="4612" y="10452"/>
                    <a:pt x="3284" y="9374"/>
                  </a:cubicBezTo>
                  <a:cubicBezTo>
                    <a:pt x="2626" y="8838"/>
                    <a:pt x="1729" y="8301"/>
                    <a:pt x="948" y="8301"/>
                  </a:cubicBezTo>
                  <a:cubicBezTo>
                    <a:pt x="598" y="8301"/>
                    <a:pt x="272" y="8409"/>
                    <a:pt x="0" y="8673"/>
                  </a:cubicBezTo>
                  <a:cubicBezTo>
                    <a:pt x="1229" y="10252"/>
                    <a:pt x="2933" y="11379"/>
                    <a:pt x="4437" y="12733"/>
                  </a:cubicBezTo>
                  <a:cubicBezTo>
                    <a:pt x="6492" y="14537"/>
                    <a:pt x="8196" y="16768"/>
                    <a:pt x="9424" y="19224"/>
                  </a:cubicBezTo>
                  <a:lnTo>
                    <a:pt x="12306" y="19099"/>
                  </a:lnTo>
                  <a:cubicBezTo>
                    <a:pt x="11880" y="17019"/>
                    <a:pt x="12732" y="14888"/>
                    <a:pt x="13885" y="13134"/>
                  </a:cubicBezTo>
                  <a:cubicBezTo>
                    <a:pt x="15063" y="11354"/>
                    <a:pt x="16542" y="9801"/>
                    <a:pt x="17645" y="7996"/>
                  </a:cubicBezTo>
                  <a:cubicBezTo>
                    <a:pt x="17895" y="7570"/>
                    <a:pt x="18096" y="6918"/>
                    <a:pt x="17670" y="6643"/>
                  </a:cubicBezTo>
                  <a:cubicBezTo>
                    <a:pt x="17568" y="6581"/>
                    <a:pt x="17453" y="6558"/>
                    <a:pt x="17335" y="6558"/>
                  </a:cubicBezTo>
                  <a:cubicBezTo>
                    <a:pt x="17162" y="6558"/>
                    <a:pt x="16981" y="6608"/>
                    <a:pt x="16818" y="6668"/>
                  </a:cubicBezTo>
                  <a:cubicBezTo>
                    <a:pt x="14963" y="7369"/>
                    <a:pt x="13284" y="8547"/>
                    <a:pt x="12031" y="10101"/>
                  </a:cubicBezTo>
                  <a:cubicBezTo>
                    <a:pt x="12206" y="7294"/>
                    <a:pt x="12281" y="4487"/>
                    <a:pt x="12206" y="1655"/>
                  </a:cubicBezTo>
                  <a:lnTo>
                    <a:pt x="12206" y="1655"/>
                  </a:lnTo>
                  <a:cubicBezTo>
                    <a:pt x="9850" y="3309"/>
                    <a:pt x="9499" y="6618"/>
                    <a:pt x="9399" y="9500"/>
                  </a:cubicBezTo>
                  <a:cubicBezTo>
                    <a:pt x="8622" y="7720"/>
                    <a:pt x="7845" y="5941"/>
                    <a:pt x="7068" y="4161"/>
                  </a:cubicBezTo>
                  <a:cubicBezTo>
                    <a:pt x="6417" y="2658"/>
                    <a:pt x="5740" y="1129"/>
                    <a:pt x="4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4294650" y="964675"/>
              <a:ext cx="713675" cy="762200"/>
            </a:xfrm>
            <a:custGeom>
              <a:avLst/>
              <a:gdLst/>
              <a:ahLst/>
              <a:cxnLst/>
              <a:rect l="l" t="t" r="r" b="b"/>
              <a:pathLst>
                <a:path w="28547" h="30488" extrusionOk="0">
                  <a:moveTo>
                    <a:pt x="13448" y="1"/>
                  </a:moveTo>
                  <a:cubicBezTo>
                    <a:pt x="10659" y="1"/>
                    <a:pt x="7848" y="930"/>
                    <a:pt x="5639" y="2642"/>
                  </a:cubicBezTo>
                  <a:cubicBezTo>
                    <a:pt x="1955" y="5500"/>
                    <a:pt x="0" y="10337"/>
                    <a:pt x="301" y="14998"/>
                  </a:cubicBezTo>
                  <a:cubicBezTo>
                    <a:pt x="602" y="19660"/>
                    <a:pt x="3033" y="24071"/>
                    <a:pt x="6567" y="27104"/>
                  </a:cubicBezTo>
                  <a:cubicBezTo>
                    <a:pt x="8597" y="28833"/>
                    <a:pt x="11028" y="30186"/>
                    <a:pt x="13684" y="30412"/>
                  </a:cubicBezTo>
                  <a:cubicBezTo>
                    <a:pt x="14211" y="30462"/>
                    <a:pt x="15163" y="30487"/>
                    <a:pt x="15589" y="30487"/>
                  </a:cubicBezTo>
                  <a:cubicBezTo>
                    <a:pt x="21404" y="30312"/>
                    <a:pt x="25815" y="25675"/>
                    <a:pt x="27193" y="20011"/>
                  </a:cubicBezTo>
                  <a:cubicBezTo>
                    <a:pt x="28547" y="14347"/>
                    <a:pt x="26416" y="8156"/>
                    <a:pt x="22331" y="3996"/>
                  </a:cubicBezTo>
                  <a:cubicBezTo>
                    <a:pt x="21303" y="2943"/>
                    <a:pt x="20125" y="1991"/>
                    <a:pt x="18822" y="1289"/>
                  </a:cubicBezTo>
                  <a:cubicBezTo>
                    <a:pt x="17166" y="416"/>
                    <a:pt x="15312" y="1"/>
                    <a:pt x="13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4669900" y="1073525"/>
              <a:ext cx="46975" cy="38550"/>
            </a:xfrm>
            <a:custGeom>
              <a:avLst/>
              <a:gdLst/>
              <a:ahLst/>
              <a:cxnLst/>
              <a:rect l="l" t="t" r="r" b="b"/>
              <a:pathLst>
                <a:path w="1879" h="1542" extrusionOk="0">
                  <a:moveTo>
                    <a:pt x="279" y="1"/>
                  </a:moveTo>
                  <a:cubicBezTo>
                    <a:pt x="98" y="1"/>
                    <a:pt x="1" y="305"/>
                    <a:pt x="178" y="394"/>
                  </a:cubicBezTo>
                  <a:cubicBezTo>
                    <a:pt x="679" y="619"/>
                    <a:pt x="1080" y="945"/>
                    <a:pt x="1356" y="1421"/>
                  </a:cubicBezTo>
                  <a:cubicBezTo>
                    <a:pt x="1403" y="1507"/>
                    <a:pt x="1476" y="1542"/>
                    <a:pt x="1549" y="1542"/>
                  </a:cubicBezTo>
                  <a:cubicBezTo>
                    <a:pt x="1713" y="1542"/>
                    <a:pt x="1878" y="1369"/>
                    <a:pt x="1757" y="1196"/>
                  </a:cubicBezTo>
                  <a:cubicBezTo>
                    <a:pt x="1431" y="644"/>
                    <a:pt x="930" y="243"/>
                    <a:pt x="354" y="18"/>
                  </a:cubicBezTo>
                  <a:cubicBezTo>
                    <a:pt x="327" y="6"/>
                    <a:pt x="302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4586625" y="1092425"/>
              <a:ext cx="15375" cy="51575"/>
            </a:xfrm>
            <a:custGeom>
              <a:avLst/>
              <a:gdLst/>
              <a:ahLst/>
              <a:cxnLst/>
              <a:rect l="l" t="t" r="r" b="b"/>
              <a:pathLst>
                <a:path w="615" h="2063" extrusionOk="0">
                  <a:moveTo>
                    <a:pt x="218" y="1"/>
                  </a:moveTo>
                  <a:cubicBezTo>
                    <a:pt x="115" y="1"/>
                    <a:pt x="0" y="75"/>
                    <a:pt x="0" y="189"/>
                  </a:cubicBezTo>
                  <a:cubicBezTo>
                    <a:pt x="0" y="740"/>
                    <a:pt x="50" y="1267"/>
                    <a:pt x="101" y="1818"/>
                  </a:cubicBezTo>
                  <a:cubicBezTo>
                    <a:pt x="113" y="1981"/>
                    <a:pt x="245" y="2063"/>
                    <a:pt x="370" y="2063"/>
                  </a:cubicBezTo>
                  <a:cubicBezTo>
                    <a:pt x="495" y="2063"/>
                    <a:pt x="614" y="1981"/>
                    <a:pt x="602" y="1818"/>
                  </a:cubicBezTo>
                  <a:cubicBezTo>
                    <a:pt x="527" y="1242"/>
                    <a:pt x="477" y="690"/>
                    <a:pt x="376" y="139"/>
                  </a:cubicBezTo>
                  <a:cubicBezTo>
                    <a:pt x="366" y="42"/>
                    <a:pt x="29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4503925" y="1107200"/>
              <a:ext cx="22225" cy="48000"/>
            </a:xfrm>
            <a:custGeom>
              <a:avLst/>
              <a:gdLst/>
              <a:ahLst/>
              <a:cxnLst/>
              <a:rect l="l" t="t" r="r" b="b"/>
              <a:pathLst>
                <a:path w="889" h="1920" extrusionOk="0">
                  <a:moveTo>
                    <a:pt x="612" y="0"/>
                  </a:moveTo>
                  <a:cubicBezTo>
                    <a:pt x="551" y="0"/>
                    <a:pt x="490" y="29"/>
                    <a:pt x="451" y="99"/>
                  </a:cubicBezTo>
                  <a:cubicBezTo>
                    <a:pt x="150" y="576"/>
                    <a:pt x="0" y="1127"/>
                    <a:pt x="50" y="1703"/>
                  </a:cubicBezTo>
                  <a:cubicBezTo>
                    <a:pt x="50" y="1844"/>
                    <a:pt x="174" y="1920"/>
                    <a:pt x="293" y="1920"/>
                  </a:cubicBezTo>
                  <a:cubicBezTo>
                    <a:pt x="406" y="1920"/>
                    <a:pt x="514" y="1850"/>
                    <a:pt x="501" y="1703"/>
                  </a:cubicBezTo>
                  <a:cubicBezTo>
                    <a:pt x="476" y="1202"/>
                    <a:pt x="551" y="726"/>
                    <a:pt x="802" y="300"/>
                  </a:cubicBezTo>
                  <a:cubicBezTo>
                    <a:pt x="889" y="144"/>
                    <a:pt x="748" y="0"/>
                    <a:pt x="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4554350" y="1235600"/>
              <a:ext cx="9750" cy="29475"/>
            </a:xfrm>
            <a:custGeom>
              <a:avLst/>
              <a:gdLst/>
              <a:ahLst/>
              <a:cxnLst/>
              <a:rect l="l" t="t" r="r" b="b"/>
              <a:pathLst>
                <a:path w="390" h="1179" extrusionOk="0">
                  <a:moveTo>
                    <a:pt x="145" y="1"/>
                  </a:moveTo>
                  <a:cubicBezTo>
                    <a:pt x="70" y="1"/>
                    <a:pt x="1" y="51"/>
                    <a:pt x="13" y="151"/>
                  </a:cubicBezTo>
                  <a:cubicBezTo>
                    <a:pt x="13" y="452"/>
                    <a:pt x="38" y="728"/>
                    <a:pt x="63" y="1029"/>
                  </a:cubicBezTo>
                  <a:cubicBezTo>
                    <a:pt x="63" y="1129"/>
                    <a:pt x="145" y="1179"/>
                    <a:pt x="226" y="1179"/>
                  </a:cubicBezTo>
                  <a:cubicBezTo>
                    <a:pt x="308" y="1179"/>
                    <a:pt x="389" y="1129"/>
                    <a:pt x="389" y="1029"/>
                  </a:cubicBezTo>
                  <a:cubicBezTo>
                    <a:pt x="364" y="728"/>
                    <a:pt x="339" y="452"/>
                    <a:pt x="314" y="151"/>
                  </a:cubicBezTo>
                  <a:cubicBezTo>
                    <a:pt x="301" y="51"/>
                    <a:pt x="22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4640850" y="1222150"/>
              <a:ext cx="57750" cy="63800"/>
            </a:xfrm>
            <a:custGeom>
              <a:avLst/>
              <a:gdLst/>
              <a:ahLst/>
              <a:cxnLst/>
              <a:rect l="l" t="t" r="r" b="b"/>
              <a:pathLst>
                <a:path w="2310" h="2552" extrusionOk="0">
                  <a:moveTo>
                    <a:pt x="240" y="0"/>
                  </a:moveTo>
                  <a:cubicBezTo>
                    <a:pt x="118" y="0"/>
                    <a:pt x="0" y="132"/>
                    <a:pt x="87" y="288"/>
                  </a:cubicBezTo>
                  <a:cubicBezTo>
                    <a:pt x="563" y="1065"/>
                    <a:pt x="1090" y="1817"/>
                    <a:pt x="1741" y="2469"/>
                  </a:cubicBezTo>
                  <a:cubicBezTo>
                    <a:pt x="1800" y="2527"/>
                    <a:pt x="1865" y="2552"/>
                    <a:pt x="1928" y="2552"/>
                  </a:cubicBezTo>
                  <a:cubicBezTo>
                    <a:pt x="2133" y="2552"/>
                    <a:pt x="2309" y="2291"/>
                    <a:pt x="2117" y="2118"/>
                  </a:cubicBezTo>
                  <a:cubicBezTo>
                    <a:pt x="1465" y="1491"/>
                    <a:pt x="864" y="840"/>
                    <a:pt x="388" y="88"/>
                  </a:cubicBezTo>
                  <a:cubicBezTo>
                    <a:pt x="349" y="26"/>
                    <a:pt x="294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4768850" y="1217225"/>
              <a:ext cx="53050" cy="54575"/>
            </a:xfrm>
            <a:custGeom>
              <a:avLst/>
              <a:gdLst/>
              <a:ahLst/>
              <a:cxnLst/>
              <a:rect l="l" t="t" r="r" b="b"/>
              <a:pathLst>
                <a:path w="2122" h="2183" extrusionOk="0">
                  <a:moveTo>
                    <a:pt x="308" y="0"/>
                  </a:moveTo>
                  <a:cubicBezTo>
                    <a:pt x="149" y="0"/>
                    <a:pt x="1" y="162"/>
                    <a:pt x="105" y="335"/>
                  </a:cubicBezTo>
                  <a:cubicBezTo>
                    <a:pt x="506" y="1037"/>
                    <a:pt x="982" y="1638"/>
                    <a:pt x="1609" y="2139"/>
                  </a:cubicBezTo>
                  <a:cubicBezTo>
                    <a:pt x="1652" y="2170"/>
                    <a:pt x="1696" y="2183"/>
                    <a:pt x="1740" y="2183"/>
                  </a:cubicBezTo>
                  <a:cubicBezTo>
                    <a:pt x="1947" y="2183"/>
                    <a:pt x="2121" y="1879"/>
                    <a:pt x="1934" y="1713"/>
                  </a:cubicBezTo>
                  <a:cubicBezTo>
                    <a:pt x="1408" y="1212"/>
                    <a:pt x="907" y="711"/>
                    <a:pt x="506" y="109"/>
                  </a:cubicBezTo>
                  <a:cubicBezTo>
                    <a:pt x="452" y="32"/>
                    <a:pt x="379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4775325" y="1315775"/>
              <a:ext cx="35000" cy="65725"/>
            </a:xfrm>
            <a:custGeom>
              <a:avLst/>
              <a:gdLst/>
              <a:ahLst/>
              <a:cxnLst/>
              <a:rect l="l" t="t" r="r" b="b"/>
              <a:pathLst>
                <a:path w="1400" h="2629" extrusionOk="0">
                  <a:moveTo>
                    <a:pt x="229" y="0"/>
                  </a:moveTo>
                  <a:cubicBezTo>
                    <a:pt x="112" y="0"/>
                    <a:pt x="1" y="91"/>
                    <a:pt x="46" y="228"/>
                  </a:cubicBezTo>
                  <a:cubicBezTo>
                    <a:pt x="347" y="979"/>
                    <a:pt x="548" y="1781"/>
                    <a:pt x="873" y="2508"/>
                  </a:cubicBezTo>
                  <a:cubicBezTo>
                    <a:pt x="916" y="2593"/>
                    <a:pt x="992" y="2629"/>
                    <a:pt x="1072" y="2629"/>
                  </a:cubicBezTo>
                  <a:cubicBezTo>
                    <a:pt x="1229" y="2629"/>
                    <a:pt x="1399" y="2490"/>
                    <a:pt x="1350" y="2308"/>
                  </a:cubicBezTo>
                  <a:cubicBezTo>
                    <a:pt x="1099" y="1556"/>
                    <a:pt x="723" y="854"/>
                    <a:pt x="422" y="127"/>
                  </a:cubicBezTo>
                  <a:cubicBezTo>
                    <a:pt x="383" y="38"/>
                    <a:pt x="304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4682125" y="1355225"/>
              <a:ext cx="16400" cy="47275"/>
            </a:xfrm>
            <a:custGeom>
              <a:avLst/>
              <a:gdLst/>
              <a:ahLst/>
              <a:cxnLst/>
              <a:rect l="l" t="t" r="r" b="b"/>
              <a:pathLst>
                <a:path w="656" h="1891" extrusionOk="0">
                  <a:moveTo>
                    <a:pt x="204" y="1"/>
                  </a:moveTo>
                  <a:cubicBezTo>
                    <a:pt x="105" y="1"/>
                    <a:pt x="1" y="66"/>
                    <a:pt x="15" y="178"/>
                  </a:cubicBezTo>
                  <a:cubicBezTo>
                    <a:pt x="90" y="680"/>
                    <a:pt x="65" y="1206"/>
                    <a:pt x="190" y="1707"/>
                  </a:cubicBezTo>
                  <a:cubicBezTo>
                    <a:pt x="213" y="1833"/>
                    <a:pt x="314" y="1891"/>
                    <a:pt x="414" y="1891"/>
                  </a:cubicBezTo>
                  <a:cubicBezTo>
                    <a:pt x="535" y="1891"/>
                    <a:pt x="655" y="1807"/>
                    <a:pt x="642" y="1657"/>
                  </a:cubicBezTo>
                  <a:cubicBezTo>
                    <a:pt x="616" y="1131"/>
                    <a:pt x="441" y="630"/>
                    <a:pt x="366" y="128"/>
                  </a:cubicBezTo>
                  <a:cubicBezTo>
                    <a:pt x="355" y="40"/>
                    <a:pt x="281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561250" y="1372750"/>
              <a:ext cx="21650" cy="52925"/>
            </a:xfrm>
            <a:custGeom>
              <a:avLst/>
              <a:gdLst/>
              <a:ahLst/>
              <a:cxnLst/>
              <a:rect l="l" t="t" r="r" b="b"/>
              <a:pathLst>
                <a:path w="866" h="2117" extrusionOk="0">
                  <a:moveTo>
                    <a:pt x="163" y="0"/>
                  </a:moveTo>
                  <a:cubicBezTo>
                    <a:pt x="78" y="0"/>
                    <a:pt x="1" y="57"/>
                    <a:pt x="13" y="179"/>
                  </a:cubicBezTo>
                  <a:cubicBezTo>
                    <a:pt x="13" y="781"/>
                    <a:pt x="88" y="1357"/>
                    <a:pt x="289" y="1934"/>
                  </a:cubicBezTo>
                  <a:cubicBezTo>
                    <a:pt x="328" y="2062"/>
                    <a:pt x="435" y="2117"/>
                    <a:pt x="541" y="2117"/>
                  </a:cubicBezTo>
                  <a:cubicBezTo>
                    <a:pt x="703" y="2117"/>
                    <a:pt x="866" y="1990"/>
                    <a:pt x="790" y="1808"/>
                  </a:cubicBezTo>
                  <a:cubicBezTo>
                    <a:pt x="589" y="1282"/>
                    <a:pt x="439" y="731"/>
                    <a:pt x="364" y="179"/>
                  </a:cubicBezTo>
                  <a:cubicBezTo>
                    <a:pt x="351" y="63"/>
                    <a:pt x="252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439375" y="1333350"/>
              <a:ext cx="16425" cy="49850"/>
            </a:xfrm>
            <a:custGeom>
              <a:avLst/>
              <a:gdLst/>
              <a:ahLst/>
              <a:cxnLst/>
              <a:rect l="l" t="t" r="r" b="b"/>
              <a:pathLst>
                <a:path w="657" h="1994" extrusionOk="0">
                  <a:moveTo>
                    <a:pt x="248" y="1"/>
                  </a:moveTo>
                  <a:cubicBezTo>
                    <a:pt x="170" y="1"/>
                    <a:pt x="88" y="51"/>
                    <a:pt x="76" y="151"/>
                  </a:cubicBezTo>
                  <a:cubicBezTo>
                    <a:pt x="26" y="728"/>
                    <a:pt x="1" y="1304"/>
                    <a:pt x="201" y="1830"/>
                  </a:cubicBezTo>
                  <a:cubicBezTo>
                    <a:pt x="242" y="1944"/>
                    <a:pt x="330" y="1994"/>
                    <a:pt x="416" y="1994"/>
                  </a:cubicBezTo>
                  <a:cubicBezTo>
                    <a:pt x="539" y="1994"/>
                    <a:pt x="657" y="1892"/>
                    <a:pt x="627" y="1730"/>
                  </a:cubicBezTo>
                  <a:cubicBezTo>
                    <a:pt x="502" y="1204"/>
                    <a:pt x="377" y="703"/>
                    <a:pt x="402" y="151"/>
                  </a:cubicBezTo>
                  <a:cubicBezTo>
                    <a:pt x="402" y="51"/>
                    <a:pt x="32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416200" y="1177925"/>
              <a:ext cx="18075" cy="69150"/>
            </a:xfrm>
            <a:custGeom>
              <a:avLst/>
              <a:gdLst/>
              <a:ahLst/>
              <a:cxnLst/>
              <a:rect l="l" t="t" r="r" b="b"/>
              <a:pathLst>
                <a:path w="723" h="2766" extrusionOk="0">
                  <a:moveTo>
                    <a:pt x="489" y="0"/>
                  </a:moveTo>
                  <a:cubicBezTo>
                    <a:pt x="416" y="0"/>
                    <a:pt x="346" y="39"/>
                    <a:pt x="326" y="128"/>
                  </a:cubicBezTo>
                  <a:cubicBezTo>
                    <a:pt x="126" y="930"/>
                    <a:pt x="0" y="1732"/>
                    <a:pt x="0" y="2559"/>
                  </a:cubicBezTo>
                  <a:cubicBezTo>
                    <a:pt x="0" y="2696"/>
                    <a:pt x="113" y="2765"/>
                    <a:pt x="226" y="2765"/>
                  </a:cubicBezTo>
                  <a:cubicBezTo>
                    <a:pt x="339" y="2765"/>
                    <a:pt x="451" y="2696"/>
                    <a:pt x="451" y="2559"/>
                  </a:cubicBezTo>
                  <a:cubicBezTo>
                    <a:pt x="451" y="1757"/>
                    <a:pt x="527" y="1005"/>
                    <a:pt x="677" y="228"/>
                  </a:cubicBezTo>
                  <a:cubicBezTo>
                    <a:pt x="723" y="91"/>
                    <a:pt x="60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2"/>
            <p:cNvSpPr/>
            <p:nvPr/>
          </p:nvSpPr>
          <p:spPr>
            <a:xfrm>
              <a:off x="4808425" y="1467300"/>
              <a:ext cx="23975" cy="36875"/>
            </a:xfrm>
            <a:custGeom>
              <a:avLst/>
              <a:gdLst/>
              <a:ahLst/>
              <a:cxnLst/>
              <a:rect l="l" t="t" r="r" b="b"/>
              <a:pathLst>
                <a:path w="959" h="1475" extrusionOk="0">
                  <a:moveTo>
                    <a:pt x="329" y="1"/>
                  </a:moveTo>
                  <a:cubicBezTo>
                    <a:pt x="225" y="1"/>
                    <a:pt x="123" y="59"/>
                    <a:pt x="101" y="182"/>
                  </a:cubicBezTo>
                  <a:cubicBezTo>
                    <a:pt x="1" y="633"/>
                    <a:pt x="76" y="1034"/>
                    <a:pt x="377" y="1385"/>
                  </a:cubicBezTo>
                  <a:cubicBezTo>
                    <a:pt x="434" y="1448"/>
                    <a:pt x="502" y="1475"/>
                    <a:pt x="570" y="1475"/>
                  </a:cubicBezTo>
                  <a:cubicBezTo>
                    <a:pt x="768" y="1475"/>
                    <a:pt x="959" y="1246"/>
                    <a:pt x="828" y="1059"/>
                  </a:cubicBezTo>
                  <a:cubicBezTo>
                    <a:pt x="677" y="808"/>
                    <a:pt x="577" y="558"/>
                    <a:pt x="577" y="257"/>
                  </a:cubicBezTo>
                  <a:cubicBezTo>
                    <a:pt x="591" y="90"/>
                    <a:pt x="459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2"/>
            <p:cNvSpPr/>
            <p:nvPr/>
          </p:nvSpPr>
          <p:spPr>
            <a:xfrm>
              <a:off x="4870175" y="1276000"/>
              <a:ext cx="34375" cy="38200"/>
            </a:xfrm>
            <a:custGeom>
              <a:avLst/>
              <a:gdLst/>
              <a:ahLst/>
              <a:cxnLst/>
              <a:rect l="l" t="t" r="r" b="b"/>
              <a:pathLst>
                <a:path w="1375" h="1528" extrusionOk="0">
                  <a:moveTo>
                    <a:pt x="265" y="1"/>
                  </a:moveTo>
                  <a:cubicBezTo>
                    <a:pt x="128" y="1"/>
                    <a:pt x="1" y="127"/>
                    <a:pt x="87" y="265"/>
                  </a:cubicBezTo>
                  <a:cubicBezTo>
                    <a:pt x="338" y="641"/>
                    <a:pt x="563" y="1017"/>
                    <a:pt x="789" y="1393"/>
                  </a:cubicBezTo>
                  <a:cubicBezTo>
                    <a:pt x="847" y="1488"/>
                    <a:pt x="928" y="1527"/>
                    <a:pt x="1006" y="1527"/>
                  </a:cubicBezTo>
                  <a:cubicBezTo>
                    <a:pt x="1195" y="1527"/>
                    <a:pt x="1374" y="1297"/>
                    <a:pt x="1215" y="1067"/>
                  </a:cubicBezTo>
                  <a:cubicBezTo>
                    <a:pt x="964" y="741"/>
                    <a:pt x="688" y="415"/>
                    <a:pt x="438" y="89"/>
                  </a:cubicBezTo>
                  <a:cubicBezTo>
                    <a:pt x="391" y="27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2"/>
            <p:cNvSpPr/>
            <p:nvPr/>
          </p:nvSpPr>
          <p:spPr>
            <a:xfrm>
              <a:off x="4825625" y="1159450"/>
              <a:ext cx="39175" cy="36200"/>
            </a:xfrm>
            <a:custGeom>
              <a:avLst/>
              <a:gdLst/>
              <a:ahLst/>
              <a:cxnLst/>
              <a:rect l="l" t="t" r="r" b="b"/>
              <a:pathLst>
                <a:path w="1567" h="1448" extrusionOk="0">
                  <a:moveTo>
                    <a:pt x="236" y="1"/>
                  </a:moveTo>
                  <a:cubicBezTo>
                    <a:pt x="89" y="1"/>
                    <a:pt x="0" y="242"/>
                    <a:pt x="165" y="365"/>
                  </a:cubicBezTo>
                  <a:cubicBezTo>
                    <a:pt x="516" y="641"/>
                    <a:pt x="791" y="967"/>
                    <a:pt x="1042" y="1343"/>
                  </a:cubicBezTo>
                  <a:cubicBezTo>
                    <a:pt x="1094" y="1417"/>
                    <a:pt x="1166" y="1447"/>
                    <a:pt x="1236" y="1447"/>
                  </a:cubicBezTo>
                  <a:cubicBezTo>
                    <a:pt x="1404" y="1447"/>
                    <a:pt x="1566" y="1276"/>
                    <a:pt x="1443" y="1117"/>
                  </a:cubicBezTo>
                  <a:cubicBezTo>
                    <a:pt x="1142" y="691"/>
                    <a:pt x="766" y="340"/>
                    <a:pt x="340" y="39"/>
                  </a:cubicBezTo>
                  <a:cubicBezTo>
                    <a:pt x="304" y="12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2"/>
            <p:cNvSpPr/>
            <p:nvPr/>
          </p:nvSpPr>
          <p:spPr>
            <a:xfrm>
              <a:off x="5465700" y="748775"/>
              <a:ext cx="263175" cy="333975"/>
            </a:xfrm>
            <a:custGeom>
              <a:avLst/>
              <a:gdLst/>
              <a:ahLst/>
              <a:cxnLst/>
              <a:rect l="l" t="t" r="r" b="b"/>
              <a:pathLst>
                <a:path w="10527" h="13359" extrusionOk="0">
                  <a:moveTo>
                    <a:pt x="5790" y="0"/>
                  </a:moveTo>
                  <a:lnTo>
                    <a:pt x="5790" y="0"/>
                  </a:lnTo>
                  <a:cubicBezTo>
                    <a:pt x="4211" y="2406"/>
                    <a:pt x="3058" y="5088"/>
                    <a:pt x="2457" y="7895"/>
                  </a:cubicBezTo>
                  <a:lnTo>
                    <a:pt x="1529" y="4637"/>
                  </a:lnTo>
                  <a:cubicBezTo>
                    <a:pt x="1317" y="3882"/>
                    <a:pt x="883" y="2972"/>
                    <a:pt x="143" y="2972"/>
                  </a:cubicBezTo>
                  <a:cubicBezTo>
                    <a:pt x="97" y="2972"/>
                    <a:pt x="49" y="2975"/>
                    <a:pt x="0" y="2983"/>
                  </a:cubicBezTo>
                  <a:cubicBezTo>
                    <a:pt x="76" y="4311"/>
                    <a:pt x="577" y="5589"/>
                    <a:pt x="878" y="6892"/>
                  </a:cubicBezTo>
                  <a:cubicBezTo>
                    <a:pt x="1304" y="8672"/>
                    <a:pt x="1379" y="10527"/>
                    <a:pt x="1103" y="12331"/>
                  </a:cubicBezTo>
                  <a:lnTo>
                    <a:pt x="2707" y="13359"/>
                  </a:lnTo>
                  <a:cubicBezTo>
                    <a:pt x="3284" y="12080"/>
                    <a:pt x="4562" y="11253"/>
                    <a:pt x="5865" y="10727"/>
                  </a:cubicBezTo>
                  <a:cubicBezTo>
                    <a:pt x="7168" y="10201"/>
                    <a:pt x="8572" y="9925"/>
                    <a:pt x="9875" y="9374"/>
                  </a:cubicBezTo>
                  <a:cubicBezTo>
                    <a:pt x="10176" y="9248"/>
                    <a:pt x="10527" y="8948"/>
                    <a:pt x="10401" y="8647"/>
                  </a:cubicBezTo>
                  <a:cubicBezTo>
                    <a:pt x="10326" y="8471"/>
                    <a:pt x="10126" y="8396"/>
                    <a:pt x="9925" y="8346"/>
                  </a:cubicBezTo>
                  <a:cubicBezTo>
                    <a:pt x="9297" y="8174"/>
                    <a:pt x="8651" y="8086"/>
                    <a:pt x="8004" y="8086"/>
                  </a:cubicBezTo>
                  <a:cubicBezTo>
                    <a:pt x="7335" y="8086"/>
                    <a:pt x="6666" y="8180"/>
                    <a:pt x="6016" y="8371"/>
                  </a:cubicBezTo>
                  <a:cubicBezTo>
                    <a:pt x="7193" y="6918"/>
                    <a:pt x="8296" y="5389"/>
                    <a:pt x="9349" y="3835"/>
                  </a:cubicBezTo>
                  <a:cubicBezTo>
                    <a:pt x="7419" y="3835"/>
                    <a:pt x="5965" y="5514"/>
                    <a:pt x="4812" y="7043"/>
                  </a:cubicBezTo>
                  <a:cubicBezTo>
                    <a:pt x="5063" y="5765"/>
                    <a:pt x="5339" y="4486"/>
                    <a:pt x="5589" y="3233"/>
                  </a:cubicBezTo>
                  <a:cubicBezTo>
                    <a:pt x="5815" y="2156"/>
                    <a:pt x="6016" y="1078"/>
                    <a:pt x="5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2"/>
            <p:cNvSpPr/>
            <p:nvPr/>
          </p:nvSpPr>
          <p:spPr>
            <a:xfrm>
              <a:off x="5206925" y="1019225"/>
              <a:ext cx="470575" cy="504950"/>
            </a:xfrm>
            <a:custGeom>
              <a:avLst/>
              <a:gdLst/>
              <a:ahLst/>
              <a:cxnLst/>
              <a:rect l="l" t="t" r="r" b="b"/>
              <a:pathLst>
                <a:path w="18823" h="20198" extrusionOk="0">
                  <a:moveTo>
                    <a:pt x="10006" y="0"/>
                  </a:moveTo>
                  <a:cubicBezTo>
                    <a:pt x="9879" y="0"/>
                    <a:pt x="9752" y="3"/>
                    <a:pt x="9625" y="9"/>
                  </a:cubicBezTo>
                  <a:cubicBezTo>
                    <a:pt x="6542" y="160"/>
                    <a:pt x="3610" y="2039"/>
                    <a:pt x="2006" y="4696"/>
                  </a:cubicBezTo>
                  <a:cubicBezTo>
                    <a:pt x="376" y="7353"/>
                    <a:pt x="1" y="10661"/>
                    <a:pt x="777" y="13694"/>
                  </a:cubicBezTo>
                  <a:cubicBezTo>
                    <a:pt x="1204" y="15398"/>
                    <a:pt x="2006" y="17052"/>
                    <a:pt x="3359" y="18205"/>
                  </a:cubicBezTo>
                  <a:cubicBezTo>
                    <a:pt x="3635" y="18430"/>
                    <a:pt x="4161" y="18806"/>
                    <a:pt x="4386" y="18982"/>
                  </a:cubicBezTo>
                  <a:cubicBezTo>
                    <a:pt x="5654" y="19817"/>
                    <a:pt x="7064" y="20198"/>
                    <a:pt x="8487" y="20198"/>
                  </a:cubicBezTo>
                  <a:cubicBezTo>
                    <a:pt x="10693" y="20198"/>
                    <a:pt x="12930" y="19283"/>
                    <a:pt x="14712" y="17729"/>
                  </a:cubicBezTo>
                  <a:cubicBezTo>
                    <a:pt x="17620" y="15147"/>
                    <a:pt x="18823" y="10962"/>
                    <a:pt x="18196" y="7152"/>
                  </a:cubicBezTo>
                  <a:cubicBezTo>
                    <a:pt x="18046" y="6175"/>
                    <a:pt x="17770" y="5197"/>
                    <a:pt x="17319" y="4320"/>
                  </a:cubicBezTo>
                  <a:cubicBezTo>
                    <a:pt x="15973" y="1676"/>
                    <a:pt x="12990" y="0"/>
                    <a:pt x="10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2"/>
            <p:cNvSpPr/>
            <p:nvPr/>
          </p:nvSpPr>
          <p:spPr>
            <a:xfrm>
              <a:off x="5556450" y="1134975"/>
              <a:ext cx="15175" cy="33950"/>
            </a:xfrm>
            <a:custGeom>
              <a:avLst/>
              <a:gdLst/>
              <a:ahLst/>
              <a:cxnLst/>
              <a:rect l="l" t="t" r="r" b="b"/>
              <a:pathLst>
                <a:path w="607" h="1358" extrusionOk="0">
                  <a:moveTo>
                    <a:pt x="189" y="0"/>
                  </a:moveTo>
                  <a:cubicBezTo>
                    <a:pt x="101" y="0"/>
                    <a:pt x="1" y="77"/>
                    <a:pt x="55" y="166"/>
                  </a:cubicBezTo>
                  <a:cubicBezTo>
                    <a:pt x="255" y="492"/>
                    <a:pt x="330" y="818"/>
                    <a:pt x="305" y="1194"/>
                  </a:cubicBezTo>
                  <a:cubicBezTo>
                    <a:pt x="292" y="1300"/>
                    <a:pt x="371" y="1357"/>
                    <a:pt x="447" y="1357"/>
                  </a:cubicBezTo>
                  <a:cubicBezTo>
                    <a:pt x="515" y="1357"/>
                    <a:pt x="581" y="1313"/>
                    <a:pt x="581" y="1219"/>
                  </a:cubicBezTo>
                  <a:cubicBezTo>
                    <a:pt x="606" y="793"/>
                    <a:pt x="506" y="392"/>
                    <a:pt x="280" y="41"/>
                  </a:cubicBezTo>
                  <a:cubicBezTo>
                    <a:pt x="259" y="12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2"/>
            <p:cNvSpPr/>
            <p:nvPr/>
          </p:nvSpPr>
          <p:spPr>
            <a:xfrm>
              <a:off x="5488350" y="1112400"/>
              <a:ext cx="22575" cy="30450"/>
            </a:xfrm>
            <a:custGeom>
              <a:avLst/>
              <a:gdLst/>
              <a:ahLst/>
              <a:cxnLst/>
              <a:rect l="l" t="t" r="r" b="b"/>
              <a:pathLst>
                <a:path w="903" h="1218" extrusionOk="0">
                  <a:moveTo>
                    <a:pt x="734" y="1"/>
                  </a:moveTo>
                  <a:cubicBezTo>
                    <a:pt x="702" y="1"/>
                    <a:pt x="670" y="13"/>
                    <a:pt x="648" y="42"/>
                  </a:cubicBezTo>
                  <a:cubicBezTo>
                    <a:pt x="448" y="342"/>
                    <a:pt x="272" y="668"/>
                    <a:pt x="72" y="969"/>
                  </a:cubicBezTo>
                  <a:cubicBezTo>
                    <a:pt x="1" y="1093"/>
                    <a:pt x="118" y="1217"/>
                    <a:pt x="219" y="1217"/>
                  </a:cubicBezTo>
                  <a:cubicBezTo>
                    <a:pt x="261" y="1217"/>
                    <a:pt x="300" y="1196"/>
                    <a:pt x="323" y="1144"/>
                  </a:cubicBezTo>
                  <a:cubicBezTo>
                    <a:pt x="523" y="819"/>
                    <a:pt x="698" y="493"/>
                    <a:pt x="849" y="167"/>
                  </a:cubicBezTo>
                  <a:cubicBezTo>
                    <a:pt x="903" y="78"/>
                    <a:pt x="816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2"/>
            <p:cNvSpPr/>
            <p:nvPr/>
          </p:nvSpPr>
          <p:spPr>
            <a:xfrm>
              <a:off x="5438700" y="1092575"/>
              <a:ext cx="27900" cy="23975"/>
            </a:xfrm>
            <a:custGeom>
              <a:avLst/>
              <a:gdLst/>
              <a:ahLst/>
              <a:cxnLst/>
              <a:rect l="l" t="t" r="r" b="b"/>
              <a:pathLst>
                <a:path w="1116" h="959" extrusionOk="0">
                  <a:moveTo>
                    <a:pt x="923" y="0"/>
                  </a:moveTo>
                  <a:cubicBezTo>
                    <a:pt x="909" y="0"/>
                    <a:pt x="895" y="3"/>
                    <a:pt x="880" y="8"/>
                  </a:cubicBezTo>
                  <a:cubicBezTo>
                    <a:pt x="554" y="158"/>
                    <a:pt x="253" y="409"/>
                    <a:pt x="53" y="734"/>
                  </a:cubicBezTo>
                  <a:cubicBezTo>
                    <a:pt x="0" y="840"/>
                    <a:pt x="83" y="958"/>
                    <a:pt x="172" y="958"/>
                  </a:cubicBezTo>
                  <a:cubicBezTo>
                    <a:pt x="210" y="958"/>
                    <a:pt x="249" y="937"/>
                    <a:pt x="278" y="885"/>
                  </a:cubicBezTo>
                  <a:cubicBezTo>
                    <a:pt x="454" y="609"/>
                    <a:pt x="679" y="384"/>
                    <a:pt x="980" y="233"/>
                  </a:cubicBezTo>
                  <a:cubicBezTo>
                    <a:pt x="1116" y="188"/>
                    <a:pt x="1048" y="0"/>
                    <a:pt x="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2"/>
            <p:cNvSpPr/>
            <p:nvPr/>
          </p:nvSpPr>
          <p:spPr>
            <a:xfrm>
              <a:off x="5423650" y="1177550"/>
              <a:ext cx="13500" cy="17425"/>
            </a:xfrm>
            <a:custGeom>
              <a:avLst/>
              <a:gdLst/>
              <a:ahLst/>
              <a:cxnLst/>
              <a:rect l="l" t="t" r="r" b="b"/>
              <a:pathLst>
                <a:path w="540" h="697" extrusionOk="0">
                  <a:moveTo>
                    <a:pt x="427" y="1"/>
                  </a:moveTo>
                  <a:cubicBezTo>
                    <a:pt x="402" y="1"/>
                    <a:pt x="376" y="13"/>
                    <a:pt x="354" y="42"/>
                  </a:cubicBezTo>
                  <a:cubicBezTo>
                    <a:pt x="254" y="218"/>
                    <a:pt x="154" y="368"/>
                    <a:pt x="53" y="544"/>
                  </a:cubicBezTo>
                  <a:cubicBezTo>
                    <a:pt x="1" y="614"/>
                    <a:pt x="71" y="696"/>
                    <a:pt x="135" y="696"/>
                  </a:cubicBezTo>
                  <a:cubicBezTo>
                    <a:pt x="163" y="696"/>
                    <a:pt x="189" y="681"/>
                    <a:pt x="204" y="644"/>
                  </a:cubicBezTo>
                  <a:cubicBezTo>
                    <a:pt x="304" y="493"/>
                    <a:pt x="404" y="318"/>
                    <a:pt x="504" y="143"/>
                  </a:cubicBezTo>
                  <a:cubicBezTo>
                    <a:pt x="540" y="72"/>
                    <a:pt x="488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2"/>
            <p:cNvSpPr/>
            <p:nvPr/>
          </p:nvSpPr>
          <p:spPr>
            <a:xfrm>
              <a:off x="5483875" y="1204275"/>
              <a:ext cx="11025" cy="51475"/>
            </a:xfrm>
            <a:custGeom>
              <a:avLst/>
              <a:gdLst/>
              <a:ahLst/>
              <a:cxnLst/>
              <a:rect l="l" t="t" r="r" b="b"/>
              <a:pathLst>
                <a:path w="441" h="2059" extrusionOk="0">
                  <a:moveTo>
                    <a:pt x="134" y="0"/>
                  </a:moveTo>
                  <a:cubicBezTo>
                    <a:pt x="85" y="0"/>
                    <a:pt x="37" y="32"/>
                    <a:pt x="25" y="101"/>
                  </a:cubicBezTo>
                  <a:cubicBezTo>
                    <a:pt x="0" y="703"/>
                    <a:pt x="0" y="1329"/>
                    <a:pt x="101" y="1931"/>
                  </a:cubicBezTo>
                  <a:cubicBezTo>
                    <a:pt x="111" y="2019"/>
                    <a:pt x="180" y="2058"/>
                    <a:pt x="252" y="2058"/>
                  </a:cubicBezTo>
                  <a:cubicBezTo>
                    <a:pt x="344" y="2058"/>
                    <a:pt x="440" y="1993"/>
                    <a:pt x="426" y="1881"/>
                  </a:cubicBezTo>
                  <a:cubicBezTo>
                    <a:pt x="301" y="1304"/>
                    <a:pt x="226" y="728"/>
                    <a:pt x="251" y="126"/>
                  </a:cubicBezTo>
                  <a:cubicBezTo>
                    <a:pt x="251" y="45"/>
                    <a:pt x="192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2"/>
            <p:cNvSpPr/>
            <p:nvPr/>
          </p:nvSpPr>
          <p:spPr>
            <a:xfrm>
              <a:off x="5554675" y="1251175"/>
              <a:ext cx="12925" cy="43975"/>
            </a:xfrm>
            <a:custGeom>
              <a:avLst/>
              <a:gdLst/>
              <a:ahLst/>
              <a:cxnLst/>
              <a:rect l="l" t="t" r="r" b="b"/>
              <a:pathLst>
                <a:path w="517" h="1759" extrusionOk="0">
                  <a:moveTo>
                    <a:pt x="178" y="0"/>
                  </a:moveTo>
                  <a:cubicBezTo>
                    <a:pt x="119" y="0"/>
                    <a:pt x="62" y="39"/>
                    <a:pt x="50" y="130"/>
                  </a:cubicBezTo>
                  <a:cubicBezTo>
                    <a:pt x="0" y="656"/>
                    <a:pt x="25" y="1157"/>
                    <a:pt x="176" y="1659"/>
                  </a:cubicBezTo>
                  <a:cubicBezTo>
                    <a:pt x="206" y="1728"/>
                    <a:pt x="267" y="1759"/>
                    <a:pt x="329" y="1759"/>
                  </a:cubicBezTo>
                  <a:cubicBezTo>
                    <a:pt x="423" y="1759"/>
                    <a:pt x="517" y="1689"/>
                    <a:pt x="502" y="1583"/>
                  </a:cubicBezTo>
                  <a:cubicBezTo>
                    <a:pt x="401" y="1107"/>
                    <a:pt x="326" y="631"/>
                    <a:pt x="326" y="155"/>
                  </a:cubicBezTo>
                  <a:cubicBezTo>
                    <a:pt x="326" y="59"/>
                    <a:pt x="25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2"/>
            <p:cNvSpPr/>
            <p:nvPr/>
          </p:nvSpPr>
          <p:spPr>
            <a:xfrm>
              <a:off x="5511050" y="1306475"/>
              <a:ext cx="17075" cy="45075"/>
            </a:xfrm>
            <a:custGeom>
              <a:avLst/>
              <a:gdLst/>
              <a:ahLst/>
              <a:cxnLst/>
              <a:rect l="l" t="t" r="r" b="b"/>
              <a:pathLst>
                <a:path w="683" h="1803" extrusionOk="0">
                  <a:moveTo>
                    <a:pt x="541" y="1"/>
                  </a:moveTo>
                  <a:cubicBezTo>
                    <a:pt x="495" y="1"/>
                    <a:pt x="452" y="23"/>
                    <a:pt x="442" y="73"/>
                  </a:cubicBezTo>
                  <a:cubicBezTo>
                    <a:pt x="317" y="600"/>
                    <a:pt x="116" y="1101"/>
                    <a:pt x="16" y="1627"/>
                  </a:cubicBezTo>
                  <a:cubicBezTo>
                    <a:pt x="1" y="1733"/>
                    <a:pt x="95" y="1802"/>
                    <a:pt x="183" y="1802"/>
                  </a:cubicBezTo>
                  <a:cubicBezTo>
                    <a:pt x="241" y="1802"/>
                    <a:pt x="297" y="1772"/>
                    <a:pt x="317" y="1702"/>
                  </a:cubicBezTo>
                  <a:cubicBezTo>
                    <a:pt x="467" y="1176"/>
                    <a:pt x="542" y="650"/>
                    <a:pt x="668" y="123"/>
                  </a:cubicBezTo>
                  <a:cubicBezTo>
                    <a:pt x="683" y="49"/>
                    <a:pt x="608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2"/>
            <p:cNvSpPr/>
            <p:nvPr/>
          </p:nvSpPr>
          <p:spPr>
            <a:xfrm>
              <a:off x="5442925" y="1292275"/>
              <a:ext cx="19200" cy="28400"/>
            </a:xfrm>
            <a:custGeom>
              <a:avLst/>
              <a:gdLst/>
              <a:ahLst/>
              <a:cxnLst/>
              <a:rect l="l" t="t" r="r" b="b"/>
              <a:pathLst>
                <a:path w="768" h="1136" extrusionOk="0">
                  <a:moveTo>
                    <a:pt x="623" y="0"/>
                  </a:moveTo>
                  <a:cubicBezTo>
                    <a:pt x="581" y="0"/>
                    <a:pt x="538" y="20"/>
                    <a:pt x="510" y="65"/>
                  </a:cubicBezTo>
                  <a:cubicBezTo>
                    <a:pt x="360" y="366"/>
                    <a:pt x="160" y="616"/>
                    <a:pt x="34" y="942"/>
                  </a:cubicBezTo>
                  <a:cubicBezTo>
                    <a:pt x="0" y="1044"/>
                    <a:pt x="94" y="1135"/>
                    <a:pt x="181" y="1135"/>
                  </a:cubicBezTo>
                  <a:cubicBezTo>
                    <a:pt x="222" y="1135"/>
                    <a:pt x="261" y="1115"/>
                    <a:pt x="285" y="1067"/>
                  </a:cubicBezTo>
                  <a:cubicBezTo>
                    <a:pt x="485" y="792"/>
                    <a:pt x="586" y="441"/>
                    <a:pt x="736" y="140"/>
                  </a:cubicBezTo>
                  <a:cubicBezTo>
                    <a:pt x="768" y="60"/>
                    <a:pt x="698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2"/>
            <p:cNvSpPr/>
            <p:nvPr/>
          </p:nvSpPr>
          <p:spPr>
            <a:xfrm>
              <a:off x="5369650" y="1255000"/>
              <a:ext cx="19700" cy="33325"/>
            </a:xfrm>
            <a:custGeom>
              <a:avLst/>
              <a:gdLst/>
              <a:ahLst/>
              <a:cxnLst/>
              <a:rect l="l" t="t" r="r" b="b"/>
              <a:pathLst>
                <a:path w="788" h="1333" extrusionOk="0">
                  <a:moveTo>
                    <a:pt x="642" y="0"/>
                  </a:moveTo>
                  <a:cubicBezTo>
                    <a:pt x="612" y="0"/>
                    <a:pt x="581" y="15"/>
                    <a:pt x="559" y="52"/>
                  </a:cubicBezTo>
                  <a:cubicBezTo>
                    <a:pt x="334" y="378"/>
                    <a:pt x="158" y="729"/>
                    <a:pt x="33" y="1130"/>
                  </a:cubicBezTo>
                  <a:cubicBezTo>
                    <a:pt x="1" y="1241"/>
                    <a:pt x="111" y="1333"/>
                    <a:pt x="208" y="1333"/>
                  </a:cubicBezTo>
                  <a:cubicBezTo>
                    <a:pt x="264" y="1333"/>
                    <a:pt x="315" y="1303"/>
                    <a:pt x="334" y="1230"/>
                  </a:cubicBezTo>
                  <a:cubicBezTo>
                    <a:pt x="434" y="879"/>
                    <a:pt x="559" y="503"/>
                    <a:pt x="735" y="177"/>
                  </a:cubicBezTo>
                  <a:cubicBezTo>
                    <a:pt x="788" y="89"/>
                    <a:pt x="716" y="0"/>
                    <a:pt x="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2"/>
            <p:cNvSpPr/>
            <p:nvPr/>
          </p:nvSpPr>
          <p:spPr>
            <a:xfrm>
              <a:off x="5318675" y="1187675"/>
              <a:ext cx="19975" cy="29150"/>
            </a:xfrm>
            <a:custGeom>
              <a:avLst/>
              <a:gdLst/>
              <a:ahLst/>
              <a:cxnLst/>
              <a:rect l="l" t="t" r="r" b="b"/>
              <a:pathLst>
                <a:path w="799" h="1166" extrusionOk="0">
                  <a:moveTo>
                    <a:pt x="663" y="1"/>
                  </a:moveTo>
                  <a:cubicBezTo>
                    <a:pt x="638" y="1"/>
                    <a:pt x="613" y="12"/>
                    <a:pt x="593" y="38"/>
                  </a:cubicBezTo>
                  <a:cubicBezTo>
                    <a:pt x="343" y="314"/>
                    <a:pt x="117" y="615"/>
                    <a:pt x="17" y="991"/>
                  </a:cubicBezTo>
                  <a:cubicBezTo>
                    <a:pt x="0" y="1089"/>
                    <a:pt x="80" y="1165"/>
                    <a:pt x="158" y="1165"/>
                  </a:cubicBezTo>
                  <a:cubicBezTo>
                    <a:pt x="200" y="1165"/>
                    <a:pt x="241" y="1143"/>
                    <a:pt x="267" y="1091"/>
                  </a:cubicBezTo>
                  <a:cubicBezTo>
                    <a:pt x="393" y="765"/>
                    <a:pt x="518" y="439"/>
                    <a:pt x="744" y="139"/>
                  </a:cubicBezTo>
                  <a:cubicBezTo>
                    <a:pt x="799" y="83"/>
                    <a:pt x="732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2"/>
            <p:cNvSpPr/>
            <p:nvPr/>
          </p:nvSpPr>
          <p:spPr>
            <a:xfrm>
              <a:off x="5354850" y="1096400"/>
              <a:ext cx="35025" cy="36050"/>
            </a:xfrm>
            <a:custGeom>
              <a:avLst/>
              <a:gdLst/>
              <a:ahLst/>
              <a:cxnLst/>
              <a:rect l="l" t="t" r="r" b="b"/>
              <a:pathLst>
                <a:path w="1401" h="1442" extrusionOk="0">
                  <a:moveTo>
                    <a:pt x="1243" y="0"/>
                  </a:moveTo>
                  <a:cubicBezTo>
                    <a:pt x="1221" y="0"/>
                    <a:pt x="1197" y="9"/>
                    <a:pt x="1176" y="30"/>
                  </a:cubicBezTo>
                  <a:cubicBezTo>
                    <a:pt x="750" y="381"/>
                    <a:pt x="399" y="782"/>
                    <a:pt x="74" y="1233"/>
                  </a:cubicBezTo>
                  <a:cubicBezTo>
                    <a:pt x="1" y="1324"/>
                    <a:pt x="100" y="1441"/>
                    <a:pt x="198" y="1441"/>
                  </a:cubicBezTo>
                  <a:cubicBezTo>
                    <a:pt x="235" y="1441"/>
                    <a:pt x="272" y="1425"/>
                    <a:pt x="299" y="1383"/>
                  </a:cubicBezTo>
                  <a:cubicBezTo>
                    <a:pt x="575" y="957"/>
                    <a:pt x="926" y="556"/>
                    <a:pt x="1302" y="206"/>
                  </a:cubicBezTo>
                  <a:cubicBezTo>
                    <a:pt x="1401" y="126"/>
                    <a:pt x="1327" y="0"/>
                    <a:pt x="1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2"/>
            <p:cNvSpPr/>
            <p:nvPr/>
          </p:nvSpPr>
          <p:spPr>
            <a:xfrm>
              <a:off x="5475100" y="1402550"/>
              <a:ext cx="15750" cy="23575"/>
            </a:xfrm>
            <a:custGeom>
              <a:avLst/>
              <a:gdLst/>
              <a:ahLst/>
              <a:cxnLst/>
              <a:rect l="l" t="t" r="r" b="b"/>
              <a:pathLst>
                <a:path w="630" h="943" extrusionOk="0">
                  <a:moveTo>
                    <a:pt x="417" y="0"/>
                  </a:moveTo>
                  <a:cubicBezTo>
                    <a:pt x="386" y="0"/>
                    <a:pt x="354" y="12"/>
                    <a:pt x="326" y="40"/>
                  </a:cubicBezTo>
                  <a:cubicBezTo>
                    <a:pt x="101" y="240"/>
                    <a:pt x="0" y="491"/>
                    <a:pt x="25" y="792"/>
                  </a:cubicBezTo>
                  <a:cubicBezTo>
                    <a:pt x="38" y="892"/>
                    <a:pt x="119" y="942"/>
                    <a:pt x="198" y="942"/>
                  </a:cubicBezTo>
                  <a:cubicBezTo>
                    <a:pt x="276" y="942"/>
                    <a:pt x="351" y="892"/>
                    <a:pt x="351" y="792"/>
                  </a:cubicBezTo>
                  <a:cubicBezTo>
                    <a:pt x="376" y="591"/>
                    <a:pt x="426" y="416"/>
                    <a:pt x="552" y="240"/>
                  </a:cubicBezTo>
                  <a:cubicBezTo>
                    <a:pt x="630" y="143"/>
                    <a:pt x="526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2"/>
            <p:cNvSpPr/>
            <p:nvPr/>
          </p:nvSpPr>
          <p:spPr>
            <a:xfrm>
              <a:off x="5587875" y="1321425"/>
              <a:ext cx="8175" cy="28725"/>
            </a:xfrm>
            <a:custGeom>
              <a:avLst/>
              <a:gdLst/>
              <a:ahLst/>
              <a:cxnLst/>
              <a:rect l="l" t="t" r="r" b="b"/>
              <a:pathLst>
                <a:path w="327" h="1149" extrusionOk="0">
                  <a:moveTo>
                    <a:pt x="150" y="1"/>
                  </a:moveTo>
                  <a:cubicBezTo>
                    <a:pt x="98" y="1"/>
                    <a:pt x="51" y="33"/>
                    <a:pt x="51" y="102"/>
                  </a:cubicBezTo>
                  <a:cubicBezTo>
                    <a:pt x="51" y="403"/>
                    <a:pt x="26" y="703"/>
                    <a:pt x="1" y="979"/>
                  </a:cubicBezTo>
                  <a:cubicBezTo>
                    <a:pt x="1" y="1092"/>
                    <a:pt x="82" y="1148"/>
                    <a:pt x="164" y="1148"/>
                  </a:cubicBezTo>
                  <a:cubicBezTo>
                    <a:pt x="245" y="1148"/>
                    <a:pt x="326" y="1092"/>
                    <a:pt x="326" y="979"/>
                  </a:cubicBezTo>
                  <a:cubicBezTo>
                    <a:pt x="326" y="703"/>
                    <a:pt x="301" y="403"/>
                    <a:pt x="276" y="127"/>
                  </a:cubicBezTo>
                  <a:cubicBezTo>
                    <a:pt x="276" y="45"/>
                    <a:pt x="210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2"/>
            <p:cNvSpPr/>
            <p:nvPr/>
          </p:nvSpPr>
          <p:spPr>
            <a:xfrm>
              <a:off x="5609000" y="1241250"/>
              <a:ext cx="10225" cy="29950"/>
            </a:xfrm>
            <a:custGeom>
              <a:avLst/>
              <a:gdLst/>
              <a:ahLst/>
              <a:cxnLst/>
              <a:rect l="l" t="t" r="r" b="b"/>
              <a:pathLst>
                <a:path w="409" h="1198" extrusionOk="0">
                  <a:moveTo>
                    <a:pt x="140" y="0"/>
                  </a:moveTo>
                  <a:cubicBezTo>
                    <a:pt x="72" y="0"/>
                    <a:pt x="1" y="70"/>
                    <a:pt x="33" y="151"/>
                  </a:cubicBezTo>
                  <a:cubicBezTo>
                    <a:pt x="108" y="452"/>
                    <a:pt x="133" y="727"/>
                    <a:pt x="133" y="1053"/>
                  </a:cubicBezTo>
                  <a:cubicBezTo>
                    <a:pt x="133" y="1147"/>
                    <a:pt x="212" y="1198"/>
                    <a:pt x="286" y="1198"/>
                  </a:cubicBezTo>
                  <a:cubicBezTo>
                    <a:pt x="349" y="1198"/>
                    <a:pt x="409" y="1160"/>
                    <a:pt x="409" y="1078"/>
                  </a:cubicBezTo>
                  <a:cubicBezTo>
                    <a:pt x="409" y="727"/>
                    <a:pt x="334" y="402"/>
                    <a:pt x="233" y="76"/>
                  </a:cubicBezTo>
                  <a:cubicBezTo>
                    <a:pt x="215" y="22"/>
                    <a:pt x="178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5" name="Google Shape;2595;p52"/>
          <p:cNvGrpSpPr/>
          <p:nvPr/>
        </p:nvGrpSpPr>
        <p:grpSpPr>
          <a:xfrm flipH="1">
            <a:off x="1034080" y="3968345"/>
            <a:ext cx="471141" cy="1096915"/>
            <a:chOff x="7648150" y="2767200"/>
            <a:chExt cx="593750" cy="1382375"/>
          </a:xfrm>
        </p:grpSpPr>
        <p:sp>
          <p:nvSpPr>
            <p:cNvPr id="2596" name="Google Shape;2596;p52"/>
            <p:cNvSpPr/>
            <p:nvPr/>
          </p:nvSpPr>
          <p:spPr>
            <a:xfrm>
              <a:off x="7938550" y="3275250"/>
              <a:ext cx="236875" cy="427800"/>
            </a:xfrm>
            <a:custGeom>
              <a:avLst/>
              <a:gdLst/>
              <a:ahLst/>
              <a:cxnLst/>
              <a:rect l="l" t="t" r="r" b="b"/>
              <a:pathLst>
                <a:path w="9475" h="17112" extrusionOk="0">
                  <a:moveTo>
                    <a:pt x="8939" y="1"/>
                  </a:moveTo>
                  <a:lnTo>
                    <a:pt x="8939" y="1"/>
                  </a:lnTo>
                  <a:cubicBezTo>
                    <a:pt x="7155" y="1196"/>
                    <a:pt x="5335" y="2445"/>
                    <a:pt x="4140" y="4069"/>
                  </a:cubicBezTo>
                  <a:cubicBezTo>
                    <a:pt x="3747" y="4622"/>
                    <a:pt x="3426" y="5193"/>
                    <a:pt x="3105" y="5782"/>
                  </a:cubicBezTo>
                  <a:cubicBezTo>
                    <a:pt x="1588" y="8512"/>
                    <a:pt x="0" y="14114"/>
                    <a:pt x="196" y="17112"/>
                  </a:cubicBezTo>
                  <a:cubicBezTo>
                    <a:pt x="1659" y="14667"/>
                    <a:pt x="4193" y="12794"/>
                    <a:pt x="5995" y="10528"/>
                  </a:cubicBezTo>
                  <a:cubicBezTo>
                    <a:pt x="8386" y="7513"/>
                    <a:pt x="9475" y="3569"/>
                    <a:pt x="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2"/>
            <p:cNvSpPr/>
            <p:nvPr/>
          </p:nvSpPr>
          <p:spPr>
            <a:xfrm>
              <a:off x="7957725" y="3279275"/>
              <a:ext cx="202100" cy="401475"/>
            </a:xfrm>
            <a:custGeom>
              <a:avLst/>
              <a:gdLst/>
              <a:ahLst/>
              <a:cxnLst/>
              <a:rect l="l" t="t" r="r" b="b"/>
              <a:pathLst>
                <a:path w="8084" h="16059" fill="none" extrusionOk="0">
                  <a:moveTo>
                    <a:pt x="0" y="16059"/>
                  </a:moveTo>
                  <a:cubicBezTo>
                    <a:pt x="1374" y="13222"/>
                    <a:pt x="2516" y="10117"/>
                    <a:pt x="3979" y="7316"/>
                  </a:cubicBezTo>
                  <a:cubicBezTo>
                    <a:pt x="5282" y="4836"/>
                    <a:pt x="6656" y="2391"/>
                    <a:pt x="8083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2"/>
            <p:cNvSpPr/>
            <p:nvPr/>
          </p:nvSpPr>
          <p:spPr>
            <a:xfrm>
              <a:off x="7719075" y="2859075"/>
              <a:ext cx="212800" cy="740500"/>
            </a:xfrm>
            <a:custGeom>
              <a:avLst/>
              <a:gdLst/>
              <a:ahLst/>
              <a:cxnLst/>
              <a:rect l="l" t="t" r="r" b="b"/>
              <a:pathLst>
                <a:path w="8512" h="29620" extrusionOk="0">
                  <a:moveTo>
                    <a:pt x="72" y="1"/>
                  </a:moveTo>
                  <a:cubicBezTo>
                    <a:pt x="714" y="2035"/>
                    <a:pt x="1000" y="4461"/>
                    <a:pt x="1446" y="6531"/>
                  </a:cubicBezTo>
                  <a:cubicBezTo>
                    <a:pt x="1624" y="7405"/>
                    <a:pt x="1785" y="8297"/>
                    <a:pt x="1660" y="9172"/>
                  </a:cubicBezTo>
                  <a:cubicBezTo>
                    <a:pt x="1410" y="10956"/>
                    <a:pt x="36" y="12455"/>
                    <a:pt x="18" y="14257"/>
                  </a:cubicBezTo>
                  <a:cubicBezTo>
                    <a:pt x="0" y="15524"/>
                    <a:pt x="696" y="16701"/>
                    <a:pt x="1357" y="17790"/>
                  </a:cubicBezTo>
                  <a:cubicBezTo>
                    <a:pt x="3747" y="21733"/>
                    <a:pt x="6138" y="25676"/>
                    <a:pt x="8511" y="29619"/>
                  </a:cubicBezTo>
                  <a:lnTo>
                    <a:pt x="8476" y="27175"/>
                  </a:lnTo>
                  <a:lnTo>
                    <a:pt x="5139" y="17665"/>
                  </a:lnTo>
                  <a:cubicBezTo>
                    <a:pt x="4782" y="16666"/>
                    <a:pt x="4443" y="15684"/>
                    <a:pt x="4247" y="14649"/>
                  </a:cubicBezTo>
                  <a:cubicBezTo>
                    <a:pt x="3765" y="12258"/>
                    <a:pt x="4104" y="9778"/>
                    <a:pt x="3640" y="7387"/>
                  </a:cubicBezTo>
                  <a:cubicBezTo>
                    <a:pt x="3105" y="4693"/>
                    <a:pt x="1571" y="232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2"/>
            <p:cNvSpPr/>
            <p:nvPr/>
          </p:nvSpPr>
          <p:spPr>
            <a:xfrm>
              <a:off x="7721750" y="2862200"/>
              <a:ext cx="210125" cy="716850"/>
            </a:xfrm>
            <a:custGeom>
              <a:avLst/>
              <a:gdLst/>
              <a:ahLst/>
              <a:cxnLst/>
              <a:rect l="l" t="t" r="r" b="b"/>
              <a:pathLst>
                <a:path w="8405" h="28674" fill="none" extrusionOk="0">
                  <a:moveTo>
                    <a:pt x="1" y="0"/>
                  </a:moveTo>
                  <a:cubicBezTo>
                    <a:pt x="1267" y="2837"/>
                    <a:pt x="2588" y="5782"/>
                    <a:pt x="2623" y="8904"/>
                  </a:cubicBezTo>
                  <a:cubicBezTo>
                    <a:pt x="2641" y="10635"/>
                    <a:pt x="2267" y="12348"/>
                    <a:pt x="2374" y="14060"/>
                  </a:cubicBezTo>
                  <a:cubicBezTo>
                    <a:pt x="2463" y="15845"/>
                    <a:pt x="3069" y="17558"/>
                    <a:pt x="3712" y="19199"/>
                  </a:cubicBezTo>
                  <a:cubicBezTo>
                    <a:pt x="5014" y="22482"/>
                    <a:pt x="6584" y="25658"/>
                    <a:pt x="8404" y="28674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2"/>
            <p:cNvSpPr/>
            <p:nvPr/>
          </p:nvSpPr>
          <p:spPr>
            <a:xfrm>
              <a:off x="7951925" y="3580325"/>
              <a:ext cx="289975" cy="189650"/>
            </a:xfrm>
            <a:custGeom>
              <a:avLst/>
              <a:gdLst/>
              <a:ahLst/>
              <a:cxnLst/>
              <a:rect l="l" t="t" r="r" b="b"/>
              <a:pathLst>
                <a:path w="11599" h="7586" extrusionOk="0">
                  <a:moveTo>
                    <a:pt x="4973" y="1"/>
                  </a:moveTo>
                  <a:cubicBezTo>
                    <a:pt x="4714" y="1"/>
                    <a:pt x="4442" y="116"/>
                    <a:pt x="4211" y="252"/>
                  </a:cubicBezTo>
                  <a:cubicBezTo>
                    <a:pt x="2588" y="1162"/>
                    <a:pt x="1303" y="2571"/>
                    <a:pt x="54" y="3963"/>
                  </a:cubicBezTo>
                  <a:lnTo>
                    <a:pt x="0" y="6015"/>
                  </a:lnTo>
                  <a:cubicBezTo>
                    <a:pt x="268" y="5355"/>
                    <a:pt x="803" y="4820"/>
                    <a:pt x="1267" y="4267"/>
                  </a:cubicBezTo>
                  <a:cubicBezTo>
                    <a:pt x="1499" y="3981"/>
                    <a:pt x="1820" y="3731"/>
                    <a:pt x="2124" y="3517"/>
                  </a:cubicBezTo>
                  <a:cubicBezTo>
                    <a:pt x="2427" y="3303"/>
                    <a:pt x="2802" y="3160"/>
                    <a:pt x="3176" y="3035"/>
                  </a:cubicBezTo>
                  <a:cubicBezTo>
                    <a:pt x="4245" y="2692"/>
                    <a:pt x="5410" y="2496"/>
                    <a:pt x="6558" y="2496"/>
                  </a:cubicBezTo>
                  <a:cubicBezTo>
                    <a:pt x="6963" y="2496"/>
                    <a:pt x="7366" y="2520"/>
                    <a:pt x="7762" y="2571"/>
                  </a:cubicBezTo>
                  <a:cubicBezTo>
                    <a:pt x="8154" y="3125"/>
                    <a:pt x="8261" y="3838"/>
                    <a:pt x="8315" y="4534"/>
                  </a:cubicBezTo>
                  <a:cubicBezTo>
                    <a:pt x="8404" y="5801"/>
                    <a:pt x="8725" y="7585"/>
                    <a:pt x="8725" y="7585"/>
                  </a:cubicBezTo>
                  <a:cubicBezTo>
                    <a:pt x="9368" y="6800"/>
                    <a:pt x="9403" y="6747"/>
                    <a:pt x="10046" y="5962"/>
                  </a:cubicBezTo>
                  <a:cubicBezTo>
                    <a:pt x="10331" y="5623"/>
                    <a:pt x="10617" y="5284"/>
                    <a:pt x="10867" y="4927"/>
                  </a:cubicBezTo>
                  <a:cubicBezTo>
                    <a:pt x="11063" y="4677"/>
                    <a:pt x="11259" y="4409"/>
                    <a:pt x="11366" y="4088"/>
                  </a:cubicBezTo>
                  <a:cubicBezTo>
                    <a:pt x="11473" y="3785"/>
                    <a:pt x="11598" y="3660"/>
                    <a:pt x="11527" y="3339"/>
                  </a:cubicBezTo>
                  <a:cubicBezTo>
                    <a:pt x="11366" y="2679"/>
                    <a:pt x="10831" y="2197"/>
                    <a:pt x="10296" y="1804"/>
                  </a:cubicBezTo>
                  <a:cubicBezTo>
                    <a:pt x="8832" y="752"/>
                    <a:pt x="6905" y="662"/>
                    <a:pt x="5210" y="38"/>
                  </a:cubicBezTo>
                  <a:cubicBezTo>
                    <a:pt x="5134" y="12"/>
                    <a:pt x="5054" y="1"/>
                    <a:pt x="4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2"/>
            <p:cNvSpPr/>
            <p:nvPr/>
          </p:nvSpPr>
          <p:spPr>
            <a:xfrm>
              <a:off x="7950575" y="3590175"/>
              <a:ext cx="195400" cy="145450"/>
            </a:xfrm>
            <a:custGeom>
              <a:avLst/>
              <a:gdLst/>
              <a:ahLst/>
              <a:cxnLst/>
              <a:rect l="l" t="t" r="r" b="b"/>
              <a:pathLst>
                <a:path w="7816" h="5818" extrusionOk="0">
                  <a:moveTo>
                    <a:pt x="3998" y="1"/>
                  </a:moveTo>
                  <a:cubicBezTo>
                    <a:pt x="2820" y="732"/>
                    <a:pt x="1161" y="2142"/>
                    <a:pt x="72" y="3569"/>
                  </a:cubicBezTo>
                  <a:cubicBezTo>
                    <a:pt x="72" y="3569"/>
                    <a:pt x="1" y="5407"/>
                    <a:pt x="72" y="5817"/>
                  </a:cubicBezTo>
                  <a:cubicBezTo>
                    <a:pt x="144" y="5692"/>
                    <a:pt x="750" y="4729"/>
                    <a:pt x="839" y="4604"/>
                  </a:cubicBezTo>
                  <a:cubicBezTo>
                    <a:pt x="1589" y="3516"/>
                    <a:pt x="2642" y="2748"/>
                    <a:pt x="3944" y="2427"/>
                  </a:cubicBezTo>
                  <a:cubicBezTo>
                    <a:pt x="4899" y="2203"/>
                    <a:pt x="5792" y="2127"/>
                    <a:pt x="6612" y="2127"/>
                  </a:cubicBezTo>
                  <a:cubicBezTo>
                    <a:pt x="7033" y="2127"/>
                    <a:pt x="7435" y="2147"/>
                    <a:pt x="7816" y="2177"/>
                  </a:cubicBezTo>
                  <a:cubicBezTo>
                    <a:pt x="6959" y="1482"/>
                    <a:pt x="5568" y="607"/>
                    <a:pt x="4569" y="161"/>
                  </a:cubicBezTo>
                  <a:cubicBezTo>
                    <a:pt x="4390" y="90"/>
                    <a:pt x="4015" y="1"/>
                    <a:pt x="3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2"/>
            <p:cNvSpPr/>
            <p:nvPr/>
          </p:nvSpPr>
          <p:spPr>
            <a:xfrm>
              <a:off x="8071025" y="3579025"/>
              <a:ext cx="127600" cy="186925"/>
            </a:xfrm>
            <a:custGeom>
              <a:avLst/>
              <a:gdLst/>
              <a:ahLst/>
              <a:cxnLst/>
              <a:rect l="l" t="t" r="r" b="b"/>
              <a:pathLst>
                <a:path w="5104" h="7477" fill="none" extrusionOk="0">
                  <a:moveTo>
                    <a:pt x="3944" y="7477"/>
                  </a:moveTo>
                  <a:cubicBezTo>
                    <a:pt x="4336" y="6692"/>
                    <a:pt x="4729" y="5906"/>
                    <a:pt x="4925" y="5068"/>
                  </a:cubicBezTo>
                  <a:cubicBezTo>
                    <a:pt x="5103" y="4229"/>
                    <a:pt x="5085" y="3301"/>
                    <a:pt x="4639" y="2534"/>
                  </a:cubicBezTo>
                  <a:cubicBezTo>
                    <a:pt x="4104" y="1589"/>
                    <a:pt x="3034" y="1089"/>
                    <a:pt x="2017" y="696"/>
                  </a:cubicBezTo>
                  <a:cubicBezTo>
                    <a:pt x="1356" y="447"/>
                    <a:pt x="678" y="215"/>
                    <a:pt x="0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2"/>
            <p:cNvSpPr/>
            <p:nvPr/>
          </p:nvSpPr>
          <p:spPr>
            <a:xfrm>
              <a:off x="7648150" y="3545550"/>
              <a:ext cx="292650" cy="223975"/>
            </a:xfrm>
            <a:custGeom>
              <a:avLst/>
              <a:gdLst/>
              <a:ahLst/>
              <a:cxnLst/>
              <a:rect l="l" t="t" r="r" b="b"/>
              <a:pathLst>
                <a:path w="11706" h="8959" extrusionOk="0">
                  <a:moveTo>
                    <a:pt x="6215" y="1"/>
                  </a:moveTo>
                  <a:cubicBezTo>
                    <a:pt x="5246" y="1"/>
                    <a:pt x="3733" y="98"/>
                    <a:pt x="2980" y="376"/>
                  </a:cubicBezTo>
                  <a:cubicBezTo>
                    <a:pt x="1696" y="876"/>
                    <a:pt x="679" y="2018"/>
                    <a:pt x="340" y="3338"/>
                  </a:cubicBezTo>
                  <a:cubicBezTo>
                    <a:pt x="1" y="4676"/>
                    <a:pt x="625" y="6246"/>
                    <a:pt x="1517" y="7281"/>
                  </a:cubicBezTo>
                  <a:cubicBezTo>
                    <a:pt x="1357" y="6443"/>
                    <a:pt x="1410" y="5550"/>
                    <a:pt x="1660" y="4748"/>
                  </a:cubicBezTo>
                  <a:cubicBezTo>
                    <a:pt x="1838" y="4194"/>
                    <a:pt x="2124" y="3641"/>
                    <a:pt x="2623" y="3374"/>
                  </a:cubicBezTo>
                  <a:cubicBezTo>
                    <a:pt x="2913" y="3217"/>
                    <a:pt x="3252" y="3174"/>
                    <a:pt x="3591" y="3174"/>
                  </a:cubicBezTo>
                  <a:cubicBezTo>
                    <a:pt x="3752" y="3174"/>
                    <a:pt x="3913" y="3184"/>
                    <a:pt x="4069" y="3195"/>
                  </a:cubicBezTo>
                  <a:cubicBezTo>
                    <a:pt x="5032" y="3267"/>
                    <a:pt x="6013" y="3391"/>
                    <a:pt x="6870" y="3855"/>
                  </a:cubicBezTo>
                  <a:cubicBezTo>
                    <a:pt x="7762" y="4319"/>
                    <a:pt x="8440" y="5122"/>
                    <a:pt x="9100" y="5889"/>
                  </a:cubicBezTo>
                  <a:cubicBezTo>
                    <a:pt x="9975" y="6906"/>
                    <a:pt x="10831" y="7924"/>
                    <a:pt x="11705" y="8958"/>
                  </a:cubicBezTo>
                  <a:cubicBezTo>
                    <a:pt x="11580" y="7959"/>
                    <a:pt x="11491" y="6550"/>
                    <a:pt x="11491" y="6550"/>
                  </a:cubicBezTo>
                  <a:cubicBezTo>
                    <a:pt x="11009" y="5693"/>
                    <a:pt x="9475" y="2446"/>
                    <a:pt x="9243" y="1964"/>
                  </a:cubicBezTo>
                  <a:cubicBezTo>
                    <a:pt x="8833" y="1108"/>
                    <a:pt x="7851" y="644"/>
                    <a:pt x="7102" y="73"/>
                  </a:cubicBezTo>
                  <a:cubicBezTo>
                    <a:pt x="7102" y="29"/>
                    <a:pt x="6738" y="1"/>
                    <a:pt x="6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2"/>
            <p:cNvSpPr/>
            <p:nvPr/>
          </p:nvSpPr>
          <p:spPr>
            <a:xfrm>
              <a:off x="7668225" y="3574575"/>
              <a:ext cx="269000" cy="153025"/>
            </a:xfrm>
            <a:custGeom>
              <a:avLst/>
              <a:gdLst/>
              <a:ahLst/>
              <a:cxnLst/>
              <a:rect l="l" t="t" r="r" b="b"/>
              <a:pathLst>
                <a:path w="10760" h="6121" fill="none" extrusionOk="0">
                  <a:moveTo>
                    <a:pt x="10760" y="6120"/>
                  </a:moveTo>
                  <a:cubicBezTo>
                    <a:pt x="10028" y="5014"/>
                    <a:pt x="9243" y="3961"/>
                    <a:pt x="8386" y="2962"/>
                  </a:cubicBezTo>
                  <a:cubicBezTo>
                    <a:pt x="7637" y="2070"/>
                    <a:pt x="6816" y="1196"/>
                    <a:pt x="5781" y="678"/>
                  </a:cubicBezTo>
                  <a:cubicBezTo>
                    <a:pt x="4747" y="143"/>
                    <a:pt x="3444" y="0"/>
                    <a:pt x="2427" y="571"/>
                  </a:cubicBezTo>
                  <a:cubicBezTo>
                    <a:pt x="1660" y="982"/>
                    <a:pt x="946" y="1463"/>
                    <a:pt x="518" y="2230"/>
                  </a:cubicBezTo>
                  <a:cubicBezTo>
                    <a:pt x="0" y="3194"/>
                    <a:pt x="125" y="5192"/>
                    <a:pt x="714" y="612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2"/>
            <p:cNvSpPr/>
            <p:nvPr/>
          </p:nvSpPr>
          <p:spPr>
            <a:xfrm>
              <a:off x="7938100" y="3252500"/>
              <a:ext cx="6700" cy="897075"/>
            </a:xfrm>
            <a:custGeom>
              <a:avLst/>
              <a:gdLst/>
              <a:ahLst/>
              <a:cxnLst/>
              <a:rect l="l" t="t" r="r" b="b"/>
              <a:pathLst>
                <a:path w="268" h="35883" fill="none" extrusionOk="0">
                  <a:moveTo>
                    <a:pt x="0" y="1"/>
                  </a:moveTo>
                  <a:cubicBezTo>
                    <a:pt x="232" y="12401"/>
                    <a:pt x="268" y="25195"/>
                    <a:pt x="107" y="35882"/>
                  </a:cubicBezTo>
                </a:path>
              </a:pathLst>
            </a:custGeom>
            <a:solidFill>
              <a:schemeClr val="dk2"/>
            </a:solidFill>
            <a:ln w="22300" cap="flat" cmpd="sng">
              <a:solidFill>
                <a:schemeClr val="dk2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2"/>
            <p:cNvSpPr/>
            <p:nvPr/>
          </p:nvSpPr>
          <p:spPr>
            <a:xfrm>
              <a:off x="7870300" y="2767200"/>
              <a:ext cx="128475" cy="556250"/>
            </a:xfrm>
            <a:custGeom>
              <a:avLst/>
              <a:gdLst/>
              <a:ahLst/>
              <a:cxnLst/>
              <a:rect l="l" t="t" r="r" b="b"/>
              <a:pathLst>
                <a:path w="5139" h="22250" extrusionOk="0">
                  <a:moveTo>
                    <a:pt x="2338" y="0"/>
                  </a:moveTo>
                  <a:cubicBezTo>
                    <a:pt x="1428" y="3354"/>
                    <a:pt x="500" y="6727"/>
                    <a:pt x="250" y="10206"/>
                  </a:cubicBezTo>
                  <a:cubicBezTo>
                    <a:pt x="0" y="13667"/>
                    <a:pt x="446" y="17272"/>
                    <a:pt x="2123" y="20323"/>
                  </a:cubicBezTo>
                  <a:cubicBezTo>
                    <a:pt x="2445" y="20929"/>
                    <a:pt x="2837" y="21554"/>
                    <a:pt x="2891" y="22250"/>
                  </a:cubicBezTo>
                  <a:cubicBezTo>
                    <a:pt x="4657" y="19056"/>
                    <a:pt x="4586" y="15630"/>
                    <a:pt x="4532" y="12026"/>
                  </a:cubicBezTo>
                  <a:cubicBezTo>
                    <a:pt x="4496" y="9938"/>
                    <a:pt x="5139" y="7654"/>
                    <a:pt x="4389" y="5674"/>
                  </a:cubicBezTo>
                  <a:cubicBezTo>
                    <a:pt x="3747" y="3997"/>
                    <a:pt x="2962" y="1677"/>
                    <a:pt x="2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7" name="Google Shape;2607;p52"/>
          <p:cNvGrpSpPr/>
          <p:nvPr/>
        </p:nvGrpSpPr>
        <p:grpSpPr>
          <a:xfrm>
            <a:off x="441583" y="3968359"/>
            <a:ext cx="543053" cy="354885"/>
            <a:chOff x="7218550" y="1264450"/>
            <a:chExt cx="1810175" cy="1182950"/>
          </a:xfrm>
        </p:grpSpPr>
        <p:sp>
          <p:nvSpPr>
            <p:cNvPr id="2608" name="Google Shape;2608;p52"/>
            <p:cNvSpPr/>
            <p:nvPr/>
          </p:nvSpPr>
          <p:spPr>
            <a:xfrm>
              <a:off x="7745500" y="1611025"/>
              <a:ext cx="449275" cy="522875"/>
            </a:xfrm>
            <a:custGeom>
              <a:avLst/>
              <a:gdLst/>
              <a:ahLst/>
              <a:cxnLst/>
              <a:rect l="l" t="t" r="r" b="b"/>
              <a:pathLst>
                <a:path w="17971" h="20915" extrusionOk="0">
                  <a:moveTo>
                    <a:pt x="9157" y="1"/>
                  </a:moveTo>
                  <a:cubicBezTo>
                    <a:pt x="8604" y="1"/>
                    <a:pt x="8017" y="98"/>
                    <a:pt x="7394" y="305"/>
                  </a:cubicBezTo>
                  <a:cubicBezTo>
                    <a:pt x="1" y="2786"/>
                    <a:pt x="7545" y="15392"/>
                    <a:pt x="13560" y="20906"/>
                  </a:cubicBezTo>
                  <a:cubicBezTo>
                    <a:pt x="13560" y="20906"/>
                    <a:pt x="13619" y="20915"/>
                    <a:pt x="13730" y="20915"/>
                  </a:cubicBezTo>
                  <a:cubicBezTo>
                    <a:pt x="14247" y="20915"/>
                    <a:pt x="15888" y="20728"/>
                    <a:pt x="17971" y="18626"/>
                  </a:cubicBezTo>
                  <a:cubicBezTo>
                    <a:pt x="17971" y="18626"/>
                    <a:pt x="16837" y="1"/>
                    <a:pt x="9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2"/>
            <p:cNvSpPr/>
            <p:nvPr/>
          </p:nvSpPr>
          <p:spPr>
            <a:xfrm>
              <a:off x="7517425" y="1725250"/>
              <a:ext cx="571475" cy="442275"/>
            </a:xfrm>
            <a:custGeom>
              <a:avLst/>
              <a:gdLst/>
              <a:ahLst/>
              <a:cxnLst/>
              <a:rect l="l" t="t" r="r" b="b"/>
              <a:pathLst>
                <a:path w="22859" h="17691" extrusionOk="0">
                  <a:moveTo>
                    <a:pt x="9080" y="1"/>
                  </a:moveTo>
                  <a:cubicBezTo>
                    <a:pt x="7934" y="1"/>
                    <a:pt x="6807" y="419"/>
                    <a:pt x="5740" y="1400"/>
                  </a:cubicBezTo>
                  <a:cubicBezTo>
                    <a:pt x="1" y="6663"/>
                    <a:pt x="12031" y="15109"/>
                    <a:pt x="19775" y="17691"/>
                  </a:cubicBezTo>
                  <a:cubicBezTo>
                    <a:pt x="19775" y="17691"/>
                    <a:pt x="21605" y="17164"/>
                    <a:pt x="22858" y="13781"/>
                  </a:cubicBezTo>
                  <a:cubicBezTo>
                    <a:pt x="22858" y="13781"/>
                    <a:pt x="15659" y="1"/>
                    <a:pt x="9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2"/>
            <p:cNvSpPr/>
            <p:nvPr/>
          </p:nvSpPr>
          <p:spPr>
            <a:xfrm>
              <a:off x="7647750" y="2096700"/>
              <a:ext cx="298275" cy="329600"/>
            </a:xfrm>
            <a:custGeom>
              <a:avLst/>
              <a:gdLst/>
              <a:ahLst/>
              <a:cxnLst/>
              <a:rect l="l" t="t" r="r" b="b"/>
              <a:pathLst>
                <a:path w="11931" h="13184" extrusionOk="0">
                  <a:moveTo>
                    <a:pt x="6617" y="1"/>
                  </a:moveTo>
                  <a:cubicBezTo>
                    <a:pt x="4136" y="803"/>
                    <a:pt x="1881" y="1279"/>
                    <a:pt x="1" y="1554"/>
                  </a:cubicBezTo>
                  <a:cubicBezTo>
                    <a:pt x="101" y="4963"/>
                    <a:pt x="928" y="9199"/>
                    <a:pt x="3635" y="13184"/>
                  </a:cubicBezTo>
                  <a:cubicBezTo>
                    <a:pt x="6116" y="12732"/>
                    <a:pt x="8923" y="12031"/>
                    <a:pt x="11931" y="10953"/>
                  </a:cubicBezTo>
                  <a:cubicBezTo>
                    <a:pt x="9124" y="7068"/>
                    <a:pt x="7520" y="3133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2"/>
            <p:cNvSpPr/>
            <p:nvPr/>
          </p:nvSpPr>
          <p:spPr>
            <a:xfrm>
              <a:off x="7338850" y="2143975"/>
              <a:ext cx="213075" cy="303425"/>
            </a:xfrm>
            <a:custGeom>
              <a:avLst/>
              <a:gdLst/>
              <a:ahLst/>
              <a:cxnLst/>
              <a:rect l="l" t="t" r="r" b="b"/>
              <a:pathLst>
                <a:path w="8523" h="12137" extrusionOk="0">
                  <a:moveTo>
                    <a:pt x="6276" y="0"/>
                  </a:moveTo>
                  <a:cubicBezTo>
                    <a:pt x="3147" y="0"/>
                    <a:pt x="517" y="2410"/>
                    <a:pt x="277" y="5578"/>
                  </a:cubicBezTo>
                  <a:cubicBezTo>
                    <a:pt x="1" y="8912"/>
                    <a:pt x="2507" y="11844"/>
                    <a:pt x="5841" y="12095"/>
                  </a:cubicBezTo>
                  <a:cubicBezTo>
                    <a:pt x="5972" y="12095"/>
                    <a:pt x="6541" y="12137"/>
                    <a:pt x="7472" y="12137"/>
                  </a:cubicBezTo>
                  <a:cubicBezTo>
                    <a:pt x="7783" y="12137"/>
                    <a:pt x="8134" y="12132"/>
                    <a:pt x="8522" y="12120"/>
                  </a:cubicBezTo>
                  <a:cubicBezTo>
                    <a:pt x="6417" y="7759"/>
                    <a:pt x="6267" y="3423"/>
                    <a:pt x="6693" y="14"/>
                  </a:cubicBezTo>
                  <a:cubicBezTo>
                    <a:pt x="6553" y="5"/>
                    <a:pt x="6414" y="0"/>
                    <a:pt x="6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2"/>
            <p:cNvSpPr/>
            <p:nvPr/>
          </p:nvSpPr>
          <p:spPr>
            <a:xfrm>
              <a:off x="7495500" y="2135550"/>
              <a:ext cx="243125" cy="311425"/>
            </a:xfrm>
            <a:custGeom>
              <a:avLst/>
              <a:gdLst/>
              <a:ahLst/>
              <a:cxnLst/>
              <a:rect l="l" t="t" r="r" b="b"/>
              <a:pathLst>
                <a:path w="9725" h="12457" extrusionOk="0">
                  <a:moveTo>
                    <a:pt x="6091" y="0"/>
                  </a:moveTo>
                  <a:cubicBezTo>
                    <a:pt x="3973" y="312"/>
                    <a:pt x="2328" y="366"/>
                    <a:pt x="1375" y="366"/>
                  </a:cubicBezTo>
                  <a:cubicBezTo>
                    <a:pt x="873" y="366"/>
                    <a:pt x="563" y="351"/>
                    <a:pt x="477" y="351"/>
                  </a:cubicBezTo>
                  <a:lnTo>
                    <a:pt x="427" y="351"/>
                  </a:lnTo>
                  <a:cubicBezTo>
                    <a:pt x="1" y="3760"/>
                    <a:pt x="151" y="8096"/>
                    <a:pt x="2256" y="12457"/>
                  </a:cubicBezTo>
                  <a:cubicBezTo>
                    <a:pt x="4036" y="12407"/>
                    <a:pt x="6617" y="12206"/>
                    <a:pt x="9725" y="11630"/>
                  </a:cubicBezTo>
                  <a:cubicBezTo>
                    <a:pt x="7018" y="7645"/>
                    <a:pt x="6191" y="3409"/>
                    <a:pt x="6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2"/>
            <p:cNvSpPr/>
            <p:nvPr/>
          </p:nvSpPr>
          <p:spPr>
            <a:xfrm>
              <a:off x="7969825" y="1815000"/>
              <a:ext cx="518200" cy="464050"/>
            </a:xfrm>
            <a:custGeom>
              <a:avLst/>
              <a:gdLst/>
              <a:ahLst/>
              <a:cxnLst/>
              <a:rect l="l" t="t" r="r" b="b"/>
              <a:pathLst>
                <a:path w="20728" h="18562" extrusionOk="0">
                  <a:moveTo>
                    <a:pt x="14028" y="0"/>
                  </a:moveTo>
                  <a:cubicBezTo>
                    <a:pt x="12534" y="0"/>
                    <a:pt x="11032" y="547"/>
                    <a:pt x="9850" y="1644"/>
                  </a:cubicBezTo>
                  <a:cubicBezTo>
                    <a:pt x="6592" y="4727"/>
                    <a:pt x="3208" y="7008"/>
                    <a:pt x="0" y="8662"/>
                  </a:cubicBezTo>
                  <a:cubicBezTo>
                    <a:pt x="1429" y="11619"/>
                    <a:pt x="3684" y="15229"/>
                    <a:pt x="7118" y="18562"/>
                  </a:cubicBezTo>
                  <a:cubicBezTo>
                    <a:pt x="10777" y="16532"/>
                    <a:pt x="14537" y="13900"/>
                    <a:pt x="18171" y="10467"/>
                  </a:cubicBezTo>
                  <a:cubicBezTo>
                    <a:pt x="20602" y="8186"/>
                    <a:pt x="20727" y="4351"/>
                    <a:pt x="18421" y="1895"/>
                  </a:cubicBezTo>
                  <a:cubicBezTo>
                    <a:pt x="17238" y="634"/>
                    <a:pt x="15638" y="0"/>
                    <a:pt x="14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2"/>
            <p:cNvSpPr/>
            <p:nvPr/>
          </p:nvSpPr>
          <p:spPr>
            <a:xfrm>
              <a:off x="7813175" y="2031550"/>
              <a:ext cx="334600" cy="339000"/>
            </a:xfrm>
            <a:custGeom>
              <a:avLst/>
              <a:gdLst/>
              <a:ahLst/>
              <a:cxnLst/>
              <a:rect l="l" t="t" r="r" b="b"/>
              <a:pathLst>
                <a:path w="13384" h="13560" extrusionOk="0">
                  <a:moveTo>
                    <a:pt x="6266" y="0"/>
                  </a:moveTo>
                  <a:cubicBezTo>
                    <a:pt x="4086" y="1128"/>
                    <a:pt x="1980" y="1955"/>
                    <a:pt x="0" y="2607"/>
                  </a:cubicBezTo>
                  <a:cubicBezTo>
                    <a:pt x="903" y="5739"/>
                    <a:pt x="2507" y="9674"/>
                    <a:pt x="5314" y="13559"/>
                  </a:cubicBezTo>
                  <a:cubicBezTo>
                    <a:pt x="7519" y="12782"/>
                    <a:pt x="9800" y="11805"/>
                    <a:pt x="12156" y="10577"/>
                  </a:cubicBezTo>
                  <a:cubicBezTo>
                    <a:pt x="12557" y="10351"/>
                    <a:pt x="12983" y="10125"/>
                    <a:pt x="13384" y="9900"/>
                  </a:cubicBezTo>
                  <a:cubicBezTo>
                    <a:pt x="9950" y="6567"/>
                    <a:pt x="7695" y="2957"/>
                    <a:pt x="6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2"/>
            <p:cNvSpPr/>
            <p:nvPr/>
          </p:nvSpPr>
          <p:spPr>
            <a:xfrm>
              <a:off x="8072575" y="1672200"/>
              <a:ext cx="535125" cy="493125"/>
            </a:xfrm>
            <a:custGeom>
              <a:avLst/>
              <a:gdLst/>
              <a:ahLst/>
              <a:cxnLst/>
              <a:rect l="l" t="t" r="r" b="b"/>
              <a:pathLst>
                <a:path w="21405" h="19725" extrusionOk="0">
                  <a:moveTo>
                    <a:pt x="11104" y="1"/>
                  </a:moveTo>
                  <a:cubicBezTo>
                    <a:pt x="7466" y="1"/>
                    <a:pt x="4045" y="2197"/>
                    <a:pt x="2657" y="5803"/>
                  </a:cubicBezTo>
                  <a:cubicBezTo>
                    <a:pt x="2632" y="5878"/>
                    <a:pt x="2582" y="5953"/>
                    <a:pt x="2557" y="6003"/>
                  </a:cubicBezTo>
                  <a:cubicBezTo>
                    <a:pt x="0" y="10289"/>
                    <a:pt x="1404" y="15828"/>
                    <a:pt x="5690" y="18409"/>
                  </a:cubicBezTo>
                  <a:cubicBezTo>
                    <a:pt x="7155" y="19299"/>
                    <a:pt x="8778" y="19724"/>
                    <a:pt x="10379" y="19724"/>
                  </a:cubicBezTo>
                  <a:cubicBezTo>
                    <a:pt x="11845" y="19724"/>
                    <a:pt x="13293" y="19368"/>
                    <a:pt x="14587" y="18685"/>
                  </a:cubicBezTo>
                  <a:cubicBezTo>
                    <a:pt x="16016" y="17958"/>
                    <a:pt x="17269" y="16805"/>
                    <a:pt x="18146" y="15326"/>
                  </a:cubicBezTo>
                  <a:cubicBezTo>
                    <a:pt x="18371" y="15001"/>
                    <a:pt x="19073" y="13798"/>
                    <a:pt x="19600" y="12394"/>
                  </a:cubicBezTo>
                  <a:cubicBezTo>
                    <a:pt x="21404" y="7707"/>
                    <a:pt x="19073" y="2419"/>
                    <a:pt x="14386" y="615"/>
                  </a:cubicBezTo>
                  <a:cubicBezTo>
                    <a:pt x="13305" y="198"/>
                    <a:pt x="12195" y="1"/>
                    <a:pt x="1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2"/>
            <p:cNvSpPr/>
            <p:nvPr/>
          </p:nvSpPr>
          <p:spPr>
            <a:xfrm>
              <a:off x="8409975" y="1532975"/>
              <a:ext cx="561075" cy="384800"/>
            </a:xfrm>
            <a:custGeom>
              <a:avLst/>
              <a:gdLst/>
              <a:ahLst/>
              <a:cxnLst/>
              <a:rect l="l" t="t" r="r" b="b"/>
              <a:pathLst>
                <a:path w="22443" h="15392" extrusionOk="0">
                  <a:moveTo>
                    <a:pt x="21640" y="0"/>
                  </a:moveTo>
                  <a:cubicBezTo>
                    <a:pt x="21593" y="0"/>
                    <a:pt x="21544" y="6"/>
                    <a:pt x="21492" y="18"/>
                  </a:cubicBezTo>
                  <a:cubicBezTo>
                    <a:pt x="13723" y="1747"/>
                    <a:pt x="4274" y="7336"/>
                    <a:pt x="264" y="14454"/>
                  </a:cubicBezTo>
                  <a:cubicBezTo>
                    <a:pt x="0" y="14929"/>
                    <a:pt x="427" y="15392"/>
                    <a:pt x="835" y="15392"/>
                  </a:cubicBezTo>
                  <a:cubicBezTo>
                    <a:pt x="1009" y="15392"/>
                    <a:pt x="1179" y="15308"/>
                    <a:pt x="1291" y="15106"/>
                  </a:cubicBezTo>
                  <a:cubicBezTo>
                    <a:pt x="5151" y="8239"/>
                    <a:pt x="14299" y="2875"/>
                    <a:pt x="21743" y="1196"/>
                  </a:cubicBezTo>
                  <a:cubicBezTo>
                    <a:pt x="22443" y="1033"/>
                    <a:pt x="22274" y="0"/>
                    <a:pt x="2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2"/>
            <p:cNvSpPr/>
            <p:nvPr/>
          </p:nvSpPr>
          <p:spPr>
            <a:xfrm>
              <a:off x="8909675" y="1509500"/>
              <a:ext cx="119050" cy="92275"/>
            </a:xfrm>
            <a:custGeom>
              <a:avLst/>
              <a:gdLst/>
              <a:ahLst/>
              <a:cxnLst/>
              <a:rect l="l" t="t" r="r" b="b"/>
              <a:pathLst>
                <a:path w="4762" h="3691" extrusionOk="0">
                  <a:moveTo>
                    <a:pt x="3107" y="1"/>
                  </a:moveTo>
                  <a:cubicBezTo>
                    <a:pt x="3074" y="1"/>
                    <a:pt x="3041" y="2"/>
                    <a:pt x="3008" y="5"/>
                  </a:cubicBezTo>
                  <a:cubicBezTo>
                    <a:pt x="2657" y="5"/>
                    <a:pt x="2281" y="30"/>
                    <a:pt x="1930" y="55"/>
                  </a:cubicBezTo>
                  <a:cubicBezTo>
                    <a:pt x="953" y="105"/>
                    <a:pt x="76" y="732"/>
                    <a:pt x="25" y="1784"/>
                  </a:cubicBezTo>
                  <a:cubicBezTo>
                    <a:pt x="1" y="2666"/>
                    <a:pt x="742" y="3691"/>
                    <a:pt x="1688" y="3691"/>
                  </a:cubicBezTo>
                  <a:cubicBezTo>
                    <a:pt x="1710" y="3691"/>
                    <a:pt x="1732" y="3690"/>
                    <a:pt x="1755" y="3689"/>
                  </a:cubicBezTo>
                  <a:cubicBezTo>
                    <a:pt x="2131" y="3664"/>
                    <a:pt x="2482" y="3639"/>
                    <a:pt x="2832" y="3614"/>
                  </a:cubicBezTo>
                  <a:cubicBezTo>
                    <a:pt x="3810" y="3564"/>
                    <a:pt x="4687" y="2937"/>
                    <a:pt x="4737" y="1884"/>
                  </a:cubicBezTo>
                  <a:cubicBezTo>
                    <a:pt x="4761" y="1013"/>
                    <a:pt x="4037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2"/>
            <p:cNvSpPr/>
            <p:nvPr/>
          </p:nvSpPr>
          <p:spPr>
            <a:xfrm>
              <a:off x="8697275" y="1264450"/>
              <a:ext cx="134700" cy="104375"/>
            </a:xfrm>
            <a:custGeom>
              <a:avLst/>
              <a:gdLst/>
              <a:ahLst/>
              <a:cxnLst/>
              <a:rect l="l" t="t" r="r" b="b"/>
              <a:pathLst>
                <a:path w="5388" h="4175" extrusionOk="0">
                  <a:moveTo>
                    <a:pt x="3758" y="1"/>
                  </a:moveTo>
                  <a:cubicBezTo>
                    <a:pt x="3717" y="1"/>
                    <a:pt x="3676" y="3"/>
                    <a:pt x="3634" y="7"/>
                  </a:cubicBezTo>
                  <a:cubicBezTo>
                    <a:pt x="2556" y="82"/>
                    <a:pt x="1704" y="408"/>
                    <a:pt x="802" y="1035"/>
                  </a:cubicBezTo>
                  <a:cubicBezTo>
                    <a:pt x="0" y="1611"/>
                    <a:pt x="125" y="2965"/>
                    <a:pt x="727" y="3616"/>
                  </a:cubicBezTo>
                  <a:cubicBezTo>
                    <a:pt x="1084" y="4010"/>
                    <a:pt x="1513" y="4174"/>
                    <a:pt x="1952" y="4174"/>
                  </a:cubicBezTo>
                  <a:cubicBezTo>
                    <a:pt x="2408" y="4174"/>
                    <a:pt x="2875" y="3997"/>
                    <a:pt x="3283" y="3716"/>
                  </a:cubicBezTo>
                  <a:lnTo>
                    <a:pt x="3283" y="3716"/>
                  </a:lnTo>
                  <a:cubicBezTo>
                    <a:pt x="3250" y="3749"/>
                    <a:pt x="3242" y="3768"/>
                    <a:pt x="3259" y="3768"/>
                  </a:cubicBezTo>
                  <a:cubicBezTo>
                    <a:pt x="3278" y="3768"/>
                    <a:pt x="3333" y="3743"/>
                    <a:pt x="3426" y="3687"/>
                  </a:cubicBezTo>
                  <a:lnTo>
                    <a:pt x="3426" y="3687"/>
                  </a:lnTo>
                  <a:cubicBezTo>
                    <a:pt x="3449" y="3681"/>
                    <a:pt x="3477" y="3674"/>
                    <a:pt x="3509" y="3666"/>
                  </a:cubicBezTo>
                  <a:cubicBezTo>
                    <a:pt x="3633" y="3631"/>
                    <a:pt x="3957" y="3595"/>
                    <a:pt x="3853" y="3595"/>
                  </a:cubicBezTo>
                  <a:cubicBezTo>
                    <a:pt x="3810" y="3595"/>
                    <a:pt x="3694" y="3602"/>
                    <a:pt x="3459" y="3616"/>
                  </a:cubicBezTo>
                  <a:cubicBezTo>
                    <a:pt x="4436" y="3541"/>
                    <a:pt x="5313" y="2965"/>
                    <a:pt x="5363" y="1887"/>
                  </a:cubicBezTo>
                  <a:cubicBezTo>
                    <a:pt x="5387" y="1047"/>
                    <a:pt x="4677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2"/>
            <p:cNvSpPr/>
            <p:nvPr/>
          </p:nvSpPr>
          <p:spPr>
            <a:xfrm>
              <a:off x="8327100" y="1319050"/>
              <a:ext cx="431650" cy="547075"/>
            </a:xfrm>
            <a:custGeom>
              <a:avLst/>
              <a:gdLst/>
              <a:ahLst/>
              <a:cxnLst/>
              <a:rect l="l" t="t" r="r" b="b"/>
              <a:pathLst>
                <a:path w="17266" h="21883" extrusionOk="0">
                  <a:moveTo>
                    <a:pt x="16403" y="0"/>
                  </a:moveTo>
                  <a:cubicBezTo>
                    <a:pt x="16310" y="0"/>
                    <a:pt x="16212" y="24"/>
                    <a:pt x="16110" y="79"/>
                  </a:cubicBezTo>
                  <a:cubicBezTo>
                    <a:pt x="8115" y="4490"/>
                    <a:pt x="3078" y="12660"/>
                    <a:pt x="170" y="21132"/>
                  </a:cubicBezTo>
                  <a:cubicBezTo>
                    <a:pt x="1" y="21578"/>
                    <a:pt x="380" y="21883"/>
                    <a:pt x="756" y="21883"/>
                  </a:cubicBezTo>
                  <a:cubicBezTo>
                    <a:pt x="992" y="21883"/>
                    <a:pt x="1227" y="21763"/>
                    <a:pt x="1323" y="21482"/>
                  </a:cubicBezTo>
                  <a:cubicBezTo>
                    <a:pt x="4130" y="13337"/>
                    <a:pt x="8967" y="5417"/>
                    <a:pt x="16687" y="1157"/>
                  </a:cubicBezTo>
                  <a:cubicBezTo>
                    <a:pt x="17265" y="835"/>
                    <a:pt x="16946" y="0"/>
                    <a:pt x="16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2"/>
            <p:cNvSpPr/>
            <p:nvPr/>
          </p:nvSpPr>
          <p:spPr>
            <a:xfrm>
              <a:off x="7218550" y="2251475"/>
              <a:ext cx="157300" cy="73325"/>
            </a:xfrm>
            <a:custGeom>
              <a:avLst/>
              <a:gdLst/>
              <a:ahLst/>
              <a:cxnLst/>
              <a:rect l="l" t="t" r="r" b="b"/>
              <a:pathLst>
                <a:path w="6292" h="2933" extrusionOk="0">
                  <a:moveTo>
                    <a:pt x="6041" y="0"/>
                  </a:moveTo>
                  <a:lnTo>
                    <a:pt x="1" y="1704"/>
                  </a:lnTo>
                  <a:lnTo>
                    <a:pt x="6292" y="2932"/>
                  </a:lnTo>
                  <a:lnTo>
                    <a:pt x="6292" y="293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52"/>
          <p:cNvGrpSpPr/>
          <p:nvPr/>
        </p:nvGrpSpPr>
        <p:grpSpPr>
          <a:xfrm>
            <a:off x="1643267" y="4249197"/>
            <a:ext cx="347646" cy="354973"/>
            <a:chOff x="7348550" y="1658600"/>
            <a:chExt cx="1664175" cy="1699250"/>
          </a:xfrm>
        </p:grpSpPr>
        <p:sp>
          <p:nvSpPr>
            <p:cNvPr id="2622" name="Google Shape;2622;p52"/>
            <p:cNvSpPr/>
            <p:nvPr/>
          </p:nvSpPr>
          <p:spPr>
            <a:xfrm>
              <a:off x="8057825" y="2298825"/>
              <a:ext cx="609050" cy="520425"/>
            </a:xfrm>
            <a:custGeom>
              <a:avLst/>
              <a:gdLst/>
              <a:ahLst/>
              <a:cxnLst/>
              <a:rect l="l" t="t" r="r" b="b"/>
              <a:pathLst>
                <a:path w="24362" h="20817" extrusionOk="0">
                  <a:moveTo>
                    <a:pt x="14101" y="0"/>
                  </a:moveTo>
                  <a:cubicBezTo>
                    <a:pt x="6615" y="0"/>
                    <a:pt x="0" y="16882"/>
                    <a:pt x="0" y="16882"/>
                  </a:cubicBezTo>
                  <a:cubicBezTo>
                    <a:pt x="1780" y="20441"/>
                    <a:pt x="3860" y="20817"/>
                    <a:pt x="3860" y="20817"/>
                  </a:cubicBezTo>
                  <a:cubicBezTo>
                    <a:pt x="12080" y="17032"/>
                    <a:pt x="24361" y="6305"/>
                    <a:pt x="17394" y="1167"/>
                  </a:cubicBezTo>
                  <a:cubicBezTo>
                    <a:pt x="16290" y="355"/>
                    <a:pt x="15186" y="0"/>
                    <a:pt x="14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2"/>
            <p:cNvSpPr/>
            <p:nvPr/>
          </p:nvSpPr>
          <p:spPr>
            <a:xfrm>
              <a:off x="8171225" y="2496975"/>
              <a:ext cx="663575" cy="381800"/>
            </a:xfrm>
            <a:custGeom>
              <a:avLst/>
              <a:gdLst/>
              <a:ahLst/>
              <a:cxnLst/>
              <a:rect l="l" t="t" r="r" b="b"/>
              <a:pathLst>
                <a:path w="26543" h="15272" extrusionOk="0">
                  <a:moveTo>
                    <a:pt x="17381" y="1"/>
                  </a:moveTo>
                  <a:cubicBezTo>
                    <a:pt x="10306" y="1"/>
                    <a:pt x="1" y="10109"/>
                    <a:pt x="1" y="10109"/>
                  </a:cubicBezTo>
                  <a:cubicBezTo>
                    <a:pt x="176" y="14094"/>
                    <a:pt x="1930" y="15271"/>
                    <a:pt x="1930" y="15271"/>
                  </a:cubicBezTo>
                  <a:cubicBezTo>
                    <a:pt x="10978" y="15196"/>
                    <a:pt x="26542" y="10409"/>
                    <a:pt x="22306" y="2890"/>
                  </a:cubicBezTo>
                  <a:cubicBezTo>
                    <a:pt x="21129" y="811"/>
                    <a:pt x="19384" y="1"/>
                    <a:pt x="17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2"/>
            <p:cNvSpPr/>
            <p:nvPr/>
          </p:nvSpPr>
          <p:spPr>
            <a:xfrm>
              <a:off x="8218850" y="2871850"/>
              <a:ext cx="395375" cy="373475"/>
            </a:xfrm>
            <a:custGeom>
              <a:avLst/>
              <a:gdLst/>
              <a:ahLst/>
              <a:cxnLst/>
              <a:rect l="l" t="t" r="r" b="b"/>
              <a:pathLst>
                <a:path w="15815" h="14939" extrusionOk="0">
                  <a:moveTo>
                    <a:pt x="9374" y="1"/>
                  </a:moveTo>
                  <a:cubicBezTo>
                    <a:pt x="7344" y="3008"/>
                    <a:pt x="4311" y="6617"/>
                    <a:pt x="0" y="9750"/>
                  </a:cubicBezTo>
                  <a:cubicBezTo>
                    <a:pt x="2807" y="11906"/>
                    <a:pt x="5539" y="13610"/>
                    <a:pt x="7995" y="14938"/>
                  </a:cubicBezTo>
                  <a:cubicBezTo>
                    <a:pt x="12231" y="11680"/>
                    <a:pt x="14537" y="7495"/>
                    <a:pt x="15815" y="3911"/>
                  </a:cubicBezTo>
                  <a:cubicBezTo>
                    <a:pt x="13910" y="2983"/>
                    <a:pt x="11705" y="1705"/>
                    <a:pt x="9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2"/>
            <p:cNvSpPr/>
            <p:nvPr/>
          </p:nvSpPr>
          <p:spPr>
            <a:xfrm>
              <a:off x="8609200" y="3027250"/>
              <a:ext cx="295150" cy="330600"/>
            </a:xfrm>
            <a:custGeom>
              <a:avLst/>
              <a:gdLst/>
              <a:ahLst/>
              <a:cxnLst/>
              <a:rect l="l" t="t" r="r" b="b"/>
              <a:pathLst>
                <a:path w="11806" h="13224" extrusionOk="0">
                  <a:moveTo>
                    <a:pt x="6066" y="0"/>
                  </a:moveTo>
                  <a:cubicBezTo>
                    <a:pt x="5364" y="3735"/>
                    <a:pt x="3710" y="8271"/>
                    <a:pt x="0" y="12156"/>
                  </a:cubicBezTo>
                  <a:cubicBezTo>
                    <a:pt x="1604" y="12732"/>
                    <a:pt x="2657" y="12983"/>
                    <a:pt x="2833" y="13033"/>
                  </a:cubicBezTo>
                  <a:cubicBezTo>
                    <a:pt x="3364" y="13162"/>
                    <a:pt x="3895" y="13224"/>
                    <a:pt x="4418" y="13224"/>
                  </a:cubicBezTo>
                  <a:cubicBezTo>
                    <a:pt x="7451" y="13224"/>
                    <a:pt x="10201" y="11149"/>
                    <a:pt x="10928" y="8071"/>
                  </a:cubicBezTo>
                  <a:cubicBezTo>
                    <a:pt x="11805" y="4512"/>
                    <a:pt x="9625" y="903"/>
                    <a:pt x="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2"/>
            <p:cNvSpPr/>
            <p:nvPr/>
          </p:nvSpPr>
          <p:spPr>
            <a:xfrm>
              <a:off x="8418725" y="2969600"/>
              <a:ext cx="342125" cy="361550"/>
            </a:xfrm>
            <a:custGeom>
              <a:avLst/>
              <a:gdLst/>
              <a:ahLst/>
              <a:cxnLst/>
              <a:rect l="l" t="t" r="r" b="b"/>
              <a:pathLst>
                <a:path w="13685" h="14462" extrusionOk="0">
                  <a:moveTo>
                    <a:pt x="7820" y="1"/>
                  </a:moveTo>
                  <a:cubicBezTo>
                    <a:pt x="6542" y="3585"/>
                    <a:pt x="4236" y="7770"/>
                    <a:pt x="0" y="11028"/>
                  </a:cubicBezTo>
                  <a:cubicBezTo>
                    <a:pt x="3108" y="12707"/>
                    <a:pt x="5765" y="13810"/>
                    <a:pt x="7619" y="14462"/>
                  </a:cubicBezTo>
                  <a:cubicBezTo>
                    <a:pt x="11329" y="10577"/>
                    <a:pt x="12983" y="6041"/>
                    <a:pt x="13685" y="2306"/>
                  </a:cubicBezTo>
                  <a:cubicBezTo>
                    <a:pt x="13660" y="2306"/>
                    <a:pt x="13660" y="2281"/>
                    <a:pt x="13635" y="2281"/>
                  </a:cubicBezTo>
                  <a:cubicBezTo>
                    <a:pt x="13359" y="2206"/>
                    <a:pt x="11078" y="1605"/>
                    <a:pt x="7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2"/>
            <p:cNvSpPr/>
            <p:nvPr/>
          </p:nvSpPr>
          <p:spPr>
            <a:xfrm>
              <a:off x="7770850" y="2393750"/>
              <a:ext cx="539500" cy="556450"/>
            </a:xfrm>
            <a:custGeom>
              <a:avLst/>
              <a:gdLst/>
              <a:ahLst/>
              <a:cxnLst/>
              <a:rect l="l" t="t" r="r" b="b"/>
              <a:pathLst>
                <a:path w="21580" h="22258" extrusionOk="0">
                  <a:moveTo>
                    <a:pt x="7670" y="0"/>
                  </a:moveTo>
                  <a:cubicBezTo>
                    <a:pt x="6576" y="0"/>
                    <a:pt x="5465" y="267"/>
                    <a:pt x="4437" y="829"/>
                  </a:cubicBezTo>
                  <a:cubicBezTo>
                    <a:pt x="1203" y="2608"/>
                    <a:pt x="0" y="6694"/>
                    <a:pt x="1780" y="9952"/>
                  </a:cubicBezTo>
                  <a:cubicBezTo>
                    <a:pt x="4462" y="14814"/>
                    <a:pt x="7494" y="18874"/>
                    <a:pt x="10677" y="22258"/>
                  </a:cubicBezTo>
                  <a:cubicBezTo>
                    <a:pt x="15439" y="19927"/>
                    <a:pt x="19048" y="16894"/>
                    <a:pt x="21580" y="14263"/>
                  </a:cubicBezTo>
                  <a:cubicBezTo>
                    <a:pt x="18747" y="11405"/>
                    <a:pt x="15965" y="7847"/>
                    <a:pt x="13559" y="3486"/>
                  </a:cubicBezTo>
                  <a:cubicBezTo>
                    <a:pt x="12342" y="1256"/>
                    <a:pt x="10044" y="0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2"/>
            <p:cNvSpPr/>
            <p:nvPr/>
          </p:nvSpPr>
          <p:spPr>
            <a:xfrm>
              <a:off x="8037775" y="2750300"/>
              <a:ext cx="415425" cy="365325"/>
            </a:xfrm>
            <a:custGeom>
              <a:avLst/>
              <a:gdLst/>
              <a:ahLst/>
              <a:cxnLst/>
              <a:rect l="l" t="t" r="r" b="b"/>
              <a:pathLst>
                <a:path w="16617" h="14613" extrusionOk="0">
                  <a:moveTo>
                    <a:pt x="10903" y="1"/>
                  </a:moveTo>
                  <a:cubicBezTo>
                    <a:pt x="8371" y="2632"/>
                    <a:pt x="4762" y="5665"/>
                    <a:pt x="0" y="7996"/>
                  </a:cubicBezTo>
                  <a:cubicBezTo>
                    <a:pt x="351" y="8372"/>
                    <a:pt x="702" y="8773"/>
                    <a:pt x="1078" y="9123"/>
                  </a:cubicBezTo>
                  <a:cubicBezTo>
                    <a:pt x="3133" y="11229"/>
                    <a:pt x="5213" y="13033"/>
                    <a:pt x="7268" y="14612"/>
                  </a:cubicBezTo>
                  <a:cubicBezTo>
                    <a:pt x="11554" y="11479"/>
                    <a:pt x="14587" y="7870"/>
                    <a:pt x="16617" y="4863"/>
                  </a:cubicBezTo>
                  <a:cubicBezTo>
                    <a:pt x="14762" y="3534"/>
                    <a:pt x="12807" y="1905"/>
                    <a:pt x="10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2"/>
            <p:cNvSpPr/>
            <p:nvPr/>
          </p:nvSpPr>
          <p:spPr>
            <a:xfrm>
              <a:off x="7694400" y="2229250"/>
              <a:ext cx="542025" cy="550525"/>
            </a:xfrm>
            <a:custGeom>
              <a:avLst/>
              <a:gdLst/>
              <a:ahLst/>
              <a:cxnLst/>
              <a:rect l="l" t="t" r="r" b="b"/>
              <a:pathLst>
                <a:path w="21681" h="22021" extrusionOk="0">
                  <a:moveTo>
                    <a:pt x="10385" y="0"/>
                  </a:moveTo>
                  <a:cubicBezTo>
                    <a:pt x="10200" y="0"/>
                    <a:pt x="10013" y="5"/>
                    <a:pt x="9825" y="15"/>
                  </a:cubicBezTo>
                  <a:cubicBezTo>
                    <a:pt x="4261" y="291"/>
                    <a:pt x="1" y="5103"/>
                    <a:pt x="302" y="10642"/>
                  </a:cubicBezTo>
                  <a:cubicBezTo>
                    <a:pt x="377" y="12296"/>
                    <a:pt x="703" y="13825"/>
                    <a:pt x="803" y="14251"/>
                  </a:cubicBezTo>
                  <a:cubicBezTo>
                    <a:pt x="1254" y="16106"/>
                    <a:pt x="2181" y="17735"/>
                    <a:pt x="3434" y="18988"/>
                  </a:cubicBezTo>
                  <a:cubicBezTo>
                    <a:pt x="5294" y="20886"/>
                    <a:pt x="7872" y="22021"/>
                    <a:pt x="10607" y="22021"/>
                  </a:cubicBezTo>
                  <a:cubicBezTo>
                    <a:pt x="11374" y="22021"/>
                    <a:pt x="12154" y="21932"/>
                    <a:pt x="12933" y="21745"/>
                  </a:cubicBezTo>
                  <a:cubicBezTo>
                    <a:pt x="18322" y="20492"/>
                    <a:pt x="21680" y="15103"/>
                    <a:pt x="20452" y="9715"/>
                  </a:cubicBezTo>
                  <a:cubicBezTo>
                    <a:pt x="20452" y="9665"/>
                    <a:pt x="20427" y="9589"/>
                    <a:pt x="20402" y="9489"/>
                  </a:cubicBezTo>
                  <a:cubicBezTo>
                    <a:pt x="20136" y="4113"/>
                    <a:pt x="15704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2"/>
            <p:cNvSpPr/>
            <p:nvPr/>
          </p:nvSpPr>
          <p:spPr>
            <a:xfrm>
              <a:off x="7416550" y="1887700"/>
              <a:ext cx="471600" cy="585750"/>
            </a:xfrm>
            <a:custGeom>
              <a:avLst/>
              <a:gdLst/>
              <a:ahLst/>
              <a:cxnLst/>
              <a:rect l="l" t="t" r="r" b="b"/>
              <a:pathLst>
                <a:path w="18864" h="23430" extrusionOk="0">
                  <a:moveTo>
                    <a:pt x="983" y="1"/>
                  </a:moveTo>
                  <a:cubicBezTo>
                    <a:pt x="391" y="1"/>
                    <a:pt x="1" y="889"/>
                    <a:pt x="639" y="1271"/>
                  </a:cubicBezTo>
                  <a:cubicBezTo>
                    <a:pt x="7932" y="5582"/>
                    <a:pt x="15751" y="14379"/>
                    <a:pt x="17456" y="22951"/>
                  </a:cubicBezTo>
                  <a:cubicBezTo>
                    <a:pt x="17526" y="23284"/>
                    <a:pt x="17780" y="23430"/>
                    <a:pt x="18046" y="23430"/>
                  </a:cubicBezTo>
                  <a:cubicBezTo>
                    <a:pt x="18441" y="23430"/>
                    <a:pt x="18864" y="23109"/>
                    <a:pt x="18759" y="22600"/>
                  </a:cubicBezTo>
                  <a:cubicBezTo>
                    <a:pt x="16979" y="13702"/>
                    <a:pt x="8909" y="4605"/>
                    <a:pt x="1315" y="93"/>
                  </a:cubicBezTo>
                  <a:cubicBezTo>
                    <a:pt x="1201" y="29"/>
                    <a:pt x="1089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2"/>
            <p:cNvSpPr/>
            <p:nvPr/>
          </p:nvSpPr>
          <p:spPr>
            <a:xfrm>
              <a:off x="7348550" y="1849900"/>
              <a:ext cx="139750" cy="112850"/>
            </a:xfrm>
            <a:custGeom>
              <a:avLst/>
              <a:gdLst/>
              <a:ahLst/>
              <a:cxnLst/>
              <a:rect l="l" t="t" r="r" b="b"/>
              <a:pathLst>
                <a:path w="5590" h="4514" extrusionOk="0">
                  <a:moveTo>
                    <a:pt x="2238" y="0"/>
                  </a:moveTo>
                  <a:cubicBezTo>
                    <a:pt x="1372" y="0"/>
                    <a:pt x="529" y="718"/>
                    <a:pt x="301" y="1505"/>
                  </a:cubicBezTo>
                  <a:cubicBezTo>
                    <a:pt x="0" y="2633"/>
                    <a:pt x="702" y="3610"/>
                    <a:pt x="1729" y="3986"/>
                  </a:cubicBezTo>
                  <a:cubicBezTo>
                    <a:pt x="2080" y="4137"/>
                    <a:pt x="2456" y="4262"/>
                    <a:pt x="2807" y="4412"/>
                  </a:cubicBezTo>
                  <a:cubicBezTo>
                    <a:pt x="2986" y="4482"/>
                    <a:pt x="3170" y="4514"/>
                    <a:pt x="3353" y="4514"/>
                  </a:cubicBezTo>
                  <a:cubicBezTo>
                    <a:pt x="4224" y="4514"/>
                    <a:pt x="5081" y="3796"/>
                    <a:pt x="5288" y="3009"/>
                  </a:cubicBezTo>
                  <a:cubicBezTo>
                    <a:pt x="5589" y="1881"/>
                    <a:pt x="4887" y="904"/>
                    <a:pt x="3885" y="528"/>
                  </a:cubicBezTo>
                  <a:cubicBezTo>
                    <a:pt x="3509" y="377"/>
                    <a:pt x="3133" y="252"/>
                    <a:pt x="2782" y="102"/>
                  </a:cubicBezTo>
                  <a:cubicBezTo>
                    <a:pt x="2603" y="32"/>
                    <a:pt x="2420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2"/>
            <p:cNvSpPr/>
            <p:nvPr/>
          </p:nvSpPr>
          <p:spPr>
            <a:xfrm>
              <a:off x="7639900" y="1658600"/>
              <a:ext cx="151025" cy="129350"/>
            </a:xfrm>
            <a:custGeom>
              <a:avLst/>
              <a:gdLst/>
              <a:ahLst/>
              <a:cxnLst/>
              <a:rect l="l" t="t" r="r" b="b"/>
              <a:pathLst>
                <a:path w="6041" h="5174" extrusionOk="0">
                  <a:moveTo>
                    <a:pt x="2231" y="1"/>
                  </a:moveTo>
                  <a:cubicBezTo>
                    <a:pt x="1362" y="1"/>
                    <a:pt x="508" y="748"/>
                    <a:pt x="301" y="1513"/>
                  </a:cubicBezTo>
                  <a:cubicBezTo>
                    <a:pt x="0" y="2666"/>
                    <a:pt x="702" y="3568"/>
                    <a:pt x="1705" y="3994"/>
                  </a:cubicBezTo>
                  <a:cubicBezTo>
                    <a:pt x="1402" y="3866"/>
                    <a:pt x="1291" y="3821"/>
                    <a:pt x="1280" y="3821"/>
                  </a:cubicBezTo>
                  <a:cubicBezTo>
                    <a:pt x="1260" y="3821"/>
                    <a:pt x="1543" y="3956"/>
                    <a:pt x="1654" y="4019"/>
                  </a:cubicBezTo>
                  <a:cubicBezTo>
                    <a:pt x="1682" y="4039"/>
                    <a:pt x="1706" y="4056"/>
                    <a:pt x="1726" y="4069"/>
                  </a:cubicBezTo>
                  <a:lnTo>
                    <a:pt x="1726" y="4069"/>
                  </a:lnTo>
                  <a:cubicBezTo>
                    <a:pt x="1807" y="4163"/>
                    <a:pt x="1854" y="4214"/>
                    <a:pt x="1869" y="4214"/>
                  </a:cubicBezTo>
                  <a:cubicBezTo>
                    <a:pt x="1879" y="4214"/>
                    <a:pt x="1874" y="4192"/>
                    <a:pt x="1855" y="4145"/>
                  </a:cubicBezTo>
                  <a:lnTo>
                    <a:pt x="1855" y="4145"/>
                  </a:lnTo>
                  <a:cubicBezTo>
                    <a:pt x="2310" y="4757"/>
                    <a:pt x="2948" y="5174"/>
                    <a:pt x="3658" y="5174"/>
                  </a:cubicBezTo>
                  <a:cubicBezTo>
                    <a:pt x="3965" y="5174"/>
                    <a:pt x="4286" y="5096"/>
                    <a:pt x="4612" y="4922"/>
                  </a:cubicBezTo>
                  <a:cubicBezTo>
                    <a:pt x="5464" y="4445"/>
                    <a:pt x="6040" y="3042"/>
                    <a:pt x="5389" y="2165"/>
                  </a:cubicBezTo>
                  <a:cubicBezTo>
                    <a:pt x="4662" y="1212"/>
                    <a:pt x="3885" y="561"/>
                    <a:pt x="2782" y="109"/>
                  </a:cubicBezTo>
                  <a:cubicBezTo>
                    <a:pt x="2602" y="35"/>
                    <a:pt x="2416" y="1"/>
                    <a:pt x="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2"/>
            <p:cNvSpPr/>
            <p:nvPr/>
          </p:nvSpPr>
          <p:spPr>
            <a:xfrm>
              <a:off x="7715425" y="1735150"/>
              <a:ext cx="276925" cy="713025"/>
            </a:xfrm>
            <a:custGeom>
              <a:avLst/>
              <a:gdLst/>
              <a:ahLst/>
              <a:cxnLst/>
              <a:rect l="l" t="t" r="r" b="b"/>
              <a:pathLst>
                <a:path w="11077" h="28521" extrusionOk="0">
                  <a:moveTo>
                    <a:pt x="977" y="0"/>
                  </a:moveTo>
                  <a:cubicBezTo>
                    <a:pt x="472" y="0"/>
                    <a:pt x="0" y="676"/>
                    <a:pt x="463" y="1158"/>
                  </a:cubicBezTo>
                  <a:cubicBezTo>
                    <a:pt x="7155" y="8301"/>
                    <a:pt x="9536" y="18301"/>
                    <a:pt x="9711" y="27850"/>
                  </a:cubicBezTo>
                  <a:cubicBezTo>
                    <a:pt x="9724" y="28295"/>
                    <a:pt x="10078" y="28520"/>
                    <a:pt x="10421" y="28520"/>
                  </a:cubicBezTo>
                  <a:cubicBezTo>
                    <a:pt x="10754" y="28520"/>
                    <a:pt x="11077" y="28307"/>
                    <a:pt x="11065" y="27875"/>
                  </a:cubicBezTo>
                  <a:cubicBezTo>
                    <a:pt x="10889" y="17950"/>
                    <a:pt x="8358" y="7624"/>
                    <a:pt x="1415" y="205"/>
                  </a:cubicBezTo>
                  <a:cubicBezTo>
                    <a:pt x="1283" y="61"/>
                    <a:pt x="112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2"/>
            <p:cNvSpPr/>
            <p:nvPr/>
          </p:nvSpPr>
          <p:spPr>
            <a:xfrm>
              <a:off x="8836650" y="3187650"/>
              <a:ext cx="176075" cy="96525"/>
            </a:xfrm>
            <a:custGeom>
              <a:avLst/>
              <a:gdLst/>
              <a:ahLst/>
              <a:cxnLst/>
              <a:rect l="l" t="t" r="r" b="b"/>
              <a:pathLst>
                <a:path w="7043" h="3861" extrusionOk="0">
                  <a:moveTo>
                    <a:pt x="1278" y="0"/>
                  </a:moveTo>
                  <a:lnTo>
                    <a:pt x="0" y="3008"/>
                  </a:lnTo>
                  <a:lnTo>
                    <a:pt x="7043" y="386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5" name="Google Shape;2635;p52"/>
          <p:cNvGrpSpPr/>
          <p:nvPr/>
        </p:nvGrpSpPr>
        <p:grpSpPr>
          <a:xfrm>
            <a:off x="7438430" y="287375"/>
            <a:ext cx="793379" cy="585576"/>
            <a:chOff x="7757175" y="1399875"/>
            <a:chExt cx="1347450" cy="994525"/>
          </a:xfrm>
        </p:grpSpPr>
        <p:sp>
          <p:nvSpPr>
            <p:cNvPr id="2636" name="Google Shape;2636;p52"/>
            <p:cNvSpPr/>
            <p:nvPr/>
          </p:nvSpPr>
          <p:spPr>
            <a:xfrm>
              <a:off x="8092400" y="1885625"/>
              <a:ext cx="1012225" cy="367725"/>
            </a:xfrm>
            <a:custGeom>
              <a:avLst/>
              <a:gdLst/>
              <a:ahLst/>
              <a:cxnLst/>
              <a:rect l="l" t="t" r="r" b="b"/>
              <a:pathLst>
                <a:path w="40489" h="14709" extrusionOk="0">
                  <a:moveTo>
                    <a:pt x="18824" y="1"/>
                  </a:moveTo>
                  <a:cubicBezTo>
                    <a:pt x="18393" y="1"/>
                    <a:pt x="17965" y="46"/>
                    <a:pt x="17544" y="127"/>
                  </a:cubicBezTo>
                  <a:cubicBezTo>
                    <a:pt x="12657" y="1054"/>
                    <a:pt x="0" y="4262"/>
                    <a:pt x="3083" y="8974"/>
                  </a:cubicBezTo>
                  <a:cubicBezTo>
                    <a:pt x="4946" y="11816"/>
                    <a:pt x="7757" y="12501"/>
                    <a:pt x="10507" y="12501"/>
                  </a:cubicBezTo>
                  <a:cubicBezTo>
                    <a:pt x="12752" y="12501"/>
                    <a:pt x="14956" y="12044"/>
                    <a:pt x="16567" y="11932"/>
                  </a:cubicBezTo>
                  <a:cubicBezTo>
                    <a:pt x="17583" y="11861"/>
                    <a:pt x="18635" y="11806"/>
                    <a:pt x="19696" y="11806"/>
                  </a:cubicBezTo>
                  <a:cubicBezTo>
                    <a:pt x="22378" y="11806"/>
                    <a:pt x="25117" y="12157"/>
                    <a:pt x="27469" y="13486"/>
                  </a:cubicBezTo>
                  <a:cubicBezTo>
                    <a:pt x="28709" y="14195"/>
                    <a:pt x="31015" y="14708"/>
                    <a:pt x="33259" y="14708"/>
                  </a:cubicBezTo>
                  <a:cubicBezTo>
                    <a:pt x="36960" y="14708"/>
                    <a:pt x="40489" y="13312"/>
                    <a:pt x="38773" y="9100"/>
                  </a:cubicBezTo>
                  <a:cubicBezTo>
                    <a:pt x="36442" y="3435"/>
                    <a:pt x="23885" y="804"/>
                    <a:pt x="19925" y="102"/>
                  </a:cubicBezTo>
                  <a:cubicBezTo>
                    <a:pt x="19558" y="33"/>
                    <a:pt x="19190" y="1"/>
                    <a:pt x="18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2"/>
            <p:cNvSpPr/>
            <p:nvPr/>
          </p:nvSpPr>
          <p:spPr>
            <a:xfrm>
              <a:off x="8092400" y="1885625"/>
              <a:ext cx="783225" cy="312550"/>
            </a:xfrm>
            <a:custGeom>
              <a:avLst/>
              <a:gdLst/>
              <a:ahLst/>
              <a:cxnLst/>
              <a:rect l="l" t="t" r="r" b="b"/>
              <a:pathLst>
                <a:path w="31329" h="12502" extrusionOk="0">
                  <a:moveTo>
                    <a:pt x="18824" y="1"/>
                  </a:moveTo>
                  <a:cubicBezTo>
                    <a:pt x="18393" y="1"/>
                    <a:pt x="17965" y="46"/>
                    <a:pt x="17544" y="127"/>
                  </a:cubicBezTo>
                  <a:cubicBezTo>
                    <a:pt x="12657" y="1054"/>
                    <a:pt x="0" y="4262"/>
                    <a:pt x="3083" y="8974"/>
                  </a:cubicBezTo>
                  <a:cubicBezTo>
                    <a:pt x="4935" y="11817"/>
                    <a:pt x="7756" y="12501"/>
                    <a:pt x="10514" y="12501"/>
                  </a:cubicBezTo>
                  <a:cubicBezTo>
                    <a:pt x="12012" y="12501"/>
                    <a:pt x="13491" y="12300"/>
                    <a:pt x="14788" y="12132"/>
                  </a:cubicBezTo>
                  <a:cubicBezTo>
                    <a:pt x="16191" y="10478"/>
                    <a:pt x="17820" y="8999"/>
                    <a:pt x="19650" y="7771"/>
                  </a:cubicBezTo>
                  <a:cubicBezTo>
                    <a:pt x="22958" y="5566"/>
                    <a:pt x="27169" y="3310"/>
                    <a:pt x="31329" y="3285"/>
                  </a:cubicBezTo>
                  <a:cubicBezTo>
                    <a:pt x="27018" y="1480"/>
                    <a:pt x="22131" y="478"/>
                    <a:pt x="19925" y="102"/>
                  </a:cubicBezTo>
                  <a:cubicBezTo>
                    <a:pt x="19558" y="33"/>
                    <a:pt x="19190" y="1"/>
                    <a:pt x="18824" y="1"/>
                  </a:cubicBezTo>
                  <a:close/>
                </a:path>
              </a:pathLst>
            </a:custGeom>
            <a:solidFill>
              <a:schemeClr val="accent1">
                <a:alpha val="223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2"/>
            <p:cNvSpPr/>
            <p:nvPr/>
          </p:nvSpPr>
          <p:spPr>
            <a:xfrm>
              <a:off x="8012200" y="1828450"/>
              <a:ext cx="562050" cy="172425"/>
            </a:xfrm>
            <a:custGeom>
              <a:avLst/>
              <a:gdLst/>
              <a:ahLst/>
              <a:cxnLst/>
              <a:rect l="l" t="t" r="r" b="b"/>
              <a:pathLst>
                <a:path w="22482" h="6897" extrusionOk="0">
                  <a:moveTo>
                    <a:pt x="19497" y="1"/>
                  </a:moveTo>
                  <a:cubicBezTo>
                    <a:pt x="18192" y="1"/>
                    <a:pt x="16423" y="509"/>
                    <a:pt x="14336" y="2088"/>
                  </a:cubicBezTo>
                  <a:cubicBezTo>
                    <a:pt x="13418" y="2788"/>
                    <a:pt x="11794" y="2963"/>
                    <a:pt x="10021" y="2963"/>
                  </a:cubicBezTo>
                  <a:cubicBezTo>
                    <a:pt x="8245" y="2963"/>
                    <a:pt x="6320" y="2787"/>
                    <a:pt x="4808" y="2787"/>
                  </a:cubicBezTo>
                  <a:cubicBezTo>
                    <a:pt x="4369" y="2787"/>
                    <a:pt x="3965" y="2802"/>
                    <a:pt x="3609" y="2840"/>
                  </a:cubicBezTo>
                  <a:cubicBezTo>
                    <a:pt x="777" y="3141"/>
                    <a:pt x="0" y="4845"/>
                    <a:pt x="2682" y="5747"/>
                  </a:cubicBezTo>
                  <a:cubicBezTo>
                    <a:pt x="4044" y="6201"/>
                    <a:pt x="7095" y="6897"/>
                    <a:pt x="10512" y="6897"/>
                  </a:cubicBezTo>
                  <a:cubicBezTo>
                    <a:pt x="12376" y="6897"/>
                    <a:pt x="14349" y="6690"/>
                    <a:pt x="16216" y="6123"/>
                  </a:cubicBezTo>
                  <a:cubicBezTo>
                    <a:pt x="21504" y="4519"/>
                    <a:pt x="22482" y="1462"/>
                    <a:pt x="21630" y="660"/>
                  </a:cubicBezTo>
                  <a:cubicBezTo>
                    <a:pt x="21246" y="309"/>
                    <a:pt x="20512" y="1"/>
                    <a:pt x="19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2"/>
            <p:cNvSpPr/>
            <p:nvPr/>
          </p:nvSpPr>
          <p:spPr>
            <a:xfrm>
              <a:off x="8489650" y="1781575"/>
              <a:ext cx="161375" cy="138650"/>
            </a:xfrm>
            <a:custGeom>
              <a:avLst/>
              <a:gdLst/>
              <a:ahLst/>
              <a:cxnLst/>
              <a:rect l="l" t="t" r="r" b="b"/>
              <a:pathLst>
                <a:path w="6455" h="5546" extrusionOk="0">
                  <a:moveTo>
                    <a:pt x="3916" y="1"/>
                  </a:moveTo>
                  <a:cubicBezTo>
                    <a:pt x="3692" y="1"/>
                    <a:pt x="3448" y="26"/>
                    <a:pt x="3183" y="79"/>
                  </a:cubicBezTo>
                  <a:cubicBezTo>
                    <a:pt x="50" y="705"/>
                    <a:pt x="0" y="3387"/>
                    <a:pt x="0" y="3387"/>
                  </a:cubicBezTo>
                  <a:cubicBezTo>
                    <a:pt x="313" y="4949"/>
                    <a:pt x="1373" y="5545"/>
                    <a:pt x="2513" y="5545"/>
                  </a:cubicBezTo>
                  <a:cubicBezTo>
                    <a:pt x="3659" y="5545"/>
                    <a:pt x="4886" y="4943"/>
                    <a:pt x="5514" y="4114"/>
                  </a:cubicBezTo>
                  <a:cubicBezTo>
                    <a:pt x="6455" y="2898"/>
                    <a:pt x="6345" y="1"/>
                    <a:pt x="3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2"/>
            <p:cNvSpPr/>
            <p:nvPr/>
          </p:nvSpPr>
          <p:spPr>
            <a:xfrm>
              <a:off x="8598975" y="1530550"/>
              <a:ext cx="265925" cy="301625"/>
            </a:xfrm>
            <a:custGeom>
              <a:avLst/>
              <a:gdLst/>
              <a:ahLst/>
              <a:cxnLst/>
              <a:rect l="l" t="t" r="r" b="b"/>
              <a:pathLst>
                <a:path w="10637" h="12065" extrusionOk="0">
                  <a:moveTo>
                    <a:pt x="10012" y="1"/>
                  </a:moveTo>
                  <a:cubicBezTo>
                    <a:pt x="9939" y="1"/>
                    <a:pt x="9862" y="21"/>
                    <a:pt x="9788" y="69"/>
                  </a:cubicBezTo>
                  <a:cubicBezTo>
                    <a:pt x="5352" y="2801"/>
                    <a:pt x="2068" y="6711"/>
                    <a:pt x="114" y="11523"/>
                  </a:cubicBezTo>
                  <a:cubicBezTo>
                    <a:pt x="0" y="11830"/>
                    <a:pt x="262" y="12064"/>
                    <a:pt x="516" y="12064"/>
                  </a:cubicBezTo>
                  <a:cubicBezTo>
                    <a:pt x="656" y="12064"/>
                    <a:pt x="794" y="11993"/>
                    <a:pt x="865" y="11824"/>
                  </a:cubicBezTo>
                  <a:cubicBezTo>
                    <a:pt x="2770" y="7112"/>
                    <a:pt x="5953" y="3353"/>
                    <a:pt x="10264" y="671"/>
                  </a:cubicBezTo>
                  <a:cubicBezTo>
                    <a:pt x="10636" y="464"/>
                    <a:pt x="10360" y="1"/>
                    <a:pt x="10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2"/>
            <p:cNvSpPr/>
            <p:nvPr/>
          </p:nvSpPr>
          <p:spPr>
            <a:xfrm>
              <a:off x="8821125" y="1481850"/>
              <a:ext cx="111400" cy="83025"/>
            </a:xfrm>
            <a:custGeom>
              <a:avLst/>
              <a:gdLst/>
              <a:ahLst/>
              <a:cxnLst/>
              <a:rect l="l" t="t" r="r" b="b"/>
              <a:pathLst>
                <a:path w="4456" h="3321" extrusionOk="0">
                  <a:moveTo>
                    <a:pt x="2902" y="0"/>
                  </a:moveTo>
                  <a:cubicBezTo>
                    <a:pt x="2739" y="0"/>
                    <a:pt x="2564" y="42"/>
                    <a:pt x="2380" y="138"/>
                  </a:cubicBezTo>
                  <a:cubicBezTo>
                    <a:pt x="1829" y="413"/>
                    <a:pt x="1328" y="739"/>
                    <a:pt x="877" y="1165"/>
                  </a:cubicBezTo>
                  <a:cubicBezTo>
                    <a:pt x="0" y="1982"/>
                    <a:pt x="722" y="3320"/>
                    <a:pt x="1622" y="3320"/>
                  </a:cubicBezTo>
                  <a:cubicBezTo>
                    <a:pt x="1854" y="3320"/>
                    <a:pt x="2099" y="3231"/>
                    <a:pt x="2330" y="3020"/>
                  </a:cubicBezTo>
                  <a:cubicBezTo>
                    <a:pt x="2631" y="2744"/>
                    <a:pt x="2957" y="2494"/>
                    <a:pt x="3308" y="2318"/>
                  </a:cubicBezTo>
                  <a:cubicBezTo>
                    <a:pt x="4456" y="1712"/>
                    <a:pt x="3938" y="0"/>
                    <a:pt x="2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2"/>
            <p:cNvSpPr/>
            <p:nvPr/>
          </p:nvSpPr>
          <p:spPr>
            <a:xfrm>
              <a:off x="8540400" y="1465450"/>
              <a:ext cx="88450" cy="373700"/>
            </a:xfrm>
            <a:custGeom>
              <a:avLst/>
              <a:gdLst/>
              <a:ahLst/>
              <a:cxnLst/>
              <a:rect l="l" t="t" r="r" b="b"/>
              <a:pathLst>
                <a:path w="3538" h="14948" extrusionOk="0">
                  <a:moveTo>
                    <a:pt x="3027" y="1"/>
                  </a:moveTo>
                  <a:cubicBezTo>
                    <a:pt x="2883" y="1"/>
                    <a:pt x="2738" y="72"/>
                    <a:pt x="2657" y="242"/>
                  </a:cubicBezTo>
                  <a:cubicBezTo>
                    <a:pt x="602" y="4804"/>
                    <a:pt x="0" y="9691"/>
                    <a:pt x="928" y="14628"/>
                  </a:cubicBezTo>
                  <a:cubicBezTo>
                    <a:pt x="972" y="14848"/>
                    <a:pt x="1146" y="14947"/>
                    <a:pt x="1319" y="14947"/>
                  </a:cubicBezTo>
                  <a:cubicBezTo>
                    <a:pt x="1541" y="14947"/>
                    <a:pt x="1761" y="14784"/>
                    <a:pt x="1705" y="14503"/>
                  </a:cubicBezTo>
                  <a:cubicBezTo>
                    <a:pt x="802" y="9691"/>
                    <a:pt x="1379" y="4979"/>
                    <a:pt x="3409" y="518"/>
                  </a:cubicBezTo>
                  <a:cubicBezTo>
                    <a:pt x="3538" y="228"/>
                    <a:pt x="3284" y="1"/>
                    <a:pt x="3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2"/>
            <p:cNvSpPr/>
            <p:nvPr/>
          </p:nvSpPr>
          <p:spPr>
            <a:xfrm>
              <a:off x="8588775" y="1399875"/>
              <a:ext cx="83225" cy="80650"/>
            </a:xfrm>
            <a:custGeom>
              <a:avLst/>
              <a:gdLst/>
              <a:ahLst/>
              <a:cxnLst/>
              <a:rect l="l" t="t" r="r" b="b"/>
              <a:pathLst>
                <a:path w="3329" h="3226" extrusionOk="0">
                  <a:moveTo>
                    <a:pt x="1925" y="1"/>
                  </a:moveTo>
                  <a:cubicBezTo>
                    <a:pt x="1454" y="1"/>
                    <a:pt x="1055" y="308"/>
                    <a:pt x="822" y="735"/>
                  </a:cubicBezTo>
                  <a:cubicBezTo>
                    <a:pt x="647" y="1036"/>
                    <a:pt x="496" y="1336"/>
                    <a:pt x="371" y="1637"/>
                  </a:cubicBezTo>
                  <a:cubicBezTo>
                    <a:pt x="0" y="2540"/>
                    <a:pt x="771" y="3225"/>
                    <a:pt x="1521" y="3225"/>
                  </a:cubicBezTo>
                  <a:cubicBezTo>
                    <a:pt x="1937" y="3225"/>
                    <a:pt x="2346" y="3015"/>
                    <a:pt x="2552" y="2514"/>
                  </a:cubicBezTo>
                  <a:cubicBezTo>
                    <a:pt x="2702" y="2214"/>
                    <a:pt x="2827" y="1913"/>
                    <a:pt x="3003" y="1612"/>
                  </a:cubicBezTo>
                  <a:cubicBezTo>
                    <a:pt x="3329" y="1061"/>
                    <a:pt x="2877" y="309"/>
                    <a:pt x="2351" y="83"/>
                  </a:cubicBezTo>
                  <a:cubicBezTo>
                    <a:pt x="2204" y="27"/>
                    <a:pt x="2061" y="1"/>
                    <a:pt x="1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2"/>
            <p:cNvSpPr/>
            <p:nvPr/>
          </p:nvSpPr>
          <p:spPr>
            <a:xfrm>
              <a:off x="7757175" y="1881100"/>
              <a:ext cx="710450" cy="513300"/>
            </a:xfrm>
            <a:custGeom>
              <a:avLst/>
              <a:gdLst/>
              <a:ahLst/>
              <a:cxnLst/>
              <a:rect l="l" t="t" r="r" b="b"/>
              <a:pathLst>
                <a:path w="28418" h="20532" extrusionOk="0">
                  <a:moveTo>
                    <a:pt x="27232" y="0"/>
                  </a:moveTo>
                  <a:cubicBezTo>
                    <a:pt x="26478" y="0"/>
                    <a:pt x="25447" y="412"/>
                    <a:pt x="24587" y="784"/>
                  </a:cubicBezTo>
                  <a:cubicBezTo>
                    <a:pt x="19826" y="2814"/>
                    <a:pt x="10477" y="8228"/>
                    <a:pt x="4963" y="12063"/>
                  </a:cubicBezTo>
                  <a:cubicBezTo>
                    <a:pt x="3134" y="13316"/>
                    <a:pt x="1" y="17752"/>
                    <a:pt x="953" y="20058"/>
                  </a:cubicBezTo>
                  <a:cubicBezTo>
                    <a:pt x="1091" y="20381"/>
                    <a:pt x="1488" y="20531"/>
                    <a:pt x="2086" y="20531"/>
                  </a:cubicBezTo>
                  <a:cubicBezTo>
                    <a:pt x="5748" y="20531"/>
                    <a:pt x="16943" y="14918"/>
                    <a:pt x="22156" y="9230"/>
                  </a:cubicBezTo>
                  <a:cubicBezTo>
                    <a:pt x="23234" y="8052"/>
                    <a:pt x="27971" y="3441"/>
                    <a:pt x="28247" y="1511"/>
                  </a:cubicBezTo>
                  <a:cubicBezTo>
                    <a:pt x="28418" y="374"/>
                    <a:pt x="27951" y="0"/>
                    <a:pt x="27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5" name="Google Shape;2645;p52"/>
          <p:cNvGrpSpPr/>
          <p:nvPr/>
        </p:nvGrpSpPr>
        <p:grpSpPr>
          <a:xfrm>
            <a:off x="563059" y="368951"/>
            <a:ext cx="929164" cy="543026"/>
            <a:chOff x="3973200" y="2218800"/>
            <a:chExt cx="1850925" cy="1081725"/>
          </a:xfrm>
        </p:grpSpPr>
        <p:sp>
          <p:nvSpPr>
            <p:cNvPr id="2646" name="Google Shape;2646;p52"/>
            <p:cNvSpPr/>
            <p:nvPr/>
          </p:nvSpPr>
          <p:spPr>
            <a:xfrm>
              <a:off x="3973200" y="2218800"/>
              <a:ext cx="886625" cy="1081725"/>
            </a:xfrm>
            <a:custGeom>
              <a:avLst/>
              <a:gdLst/>
              <a:ahLst/>
              <a:cxnLst/>
              <a:rect l="l" t="t" r="r" b="b"/>
              <a:pathLst>
                <a:path w="35465" h="43269" extrusionOk="0">
                  <a:moveTo>
                    <a:pt x="14159" y="1"/>
                  </a:moveTo>
                  <a:cubicBezTo>
                    <a:pt x="12638" y="1"/>
                    <a:pt x="11181" y="333"/>
                    <a:pt x="9825" y="1024"/>
                  </a:cubicBezTo>
                  <a:cubicBezTo>
                    <a:pt x="1" y="6012"/>
                    <a:pt x="7620" y="16839"/>
                    <a:pt x="13735" y="20047"/>
                  </a:cubicBezTo>
                  <a:cubicBezTo>
                    <a:pt x="9806" y="22948"/>
                    <a:pt x="13686" y="27370"/>
                    <a:pt x="18466" y="27370"/>
                  </a:cubicBezTo>
                  <a:cubicBezTo>
                    <a:pt x="18929" y="27370"/>
                    <a:pt x="19401" y="27328"/>
                    <a:pt x="19876" y="27240"/>
                  </a:cubicBezTo>
                  <a:lnTo>
                    <a:pt x="19876" y="27240"/>
                  </a:lnTo>
                  <a:cubicBezTo>
                    <a:pt x="19851" y="27265"/>
                    <a:pt x="15916" y="28267"/>
                    <a:pt x="13384" y="30322"/>
                  </a:cubicBezTo>
                  <a:cubicBezTo>
                    <a:pt x="11054" y="32202"/>
                    <a:pt x="11680" y="35210"/>
                    <a:pt x="15916" y="37014"/>
                  </a:cubicBezTo>
                  <a:cubicBezTo>
                    <a:pt x="15916" y="37014"/>
                    <a:pt x="14862" y="43269"/>
                    <a:pt x="21893" y="43269"/>
                  </a:cubicBezTo>
                  <a:cubicBezTo>
                    <a:pt x="22296" y="43269"/>
                    <a:pt x="22726" y="43248"/>
                    <a:pt x="23184" y="43205"/>
                  </a:cubicBezTo>
                  <a:cubicBezTo>
                    <a:pt x="31655" y="42403"/>
                    <a:pt x="32683" y="33856"/>
                    <a:pt x="35465" y="30648"/>
                  </a:cubicBezTo>
                  <a:lnTo>
                    <a:pt x="35465" y="18042"/>
                  </a:lnTo>
                  <a:cubicBezTo>
                    <a:pt x="29322" y="6866"/>
                    <a:pt x="21074" y="1"/>
                    <a:pt x="1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2"/>
            <p:cNvSpPr/>
            <p:nvPr/>
          </p:nvSpPr>
          <p:spPr>
            <a:xfrm>
              <a:off x="4214450" y="2311975"/>
              <a:ext cx="542700" cy="382000"/>
            </a:xfrm>
            <a:custGeom>
              <a:avLst/>
              <a:gdLst/>
              <a:ahLst/>
              <a:cxnLst/>
              <a:rect l="l" t="t" r="r" b="b"/>
              <a:pathLst>
                <a:path w="21708" h="15280" extrusionOk="0">
                  <a:moveTo>
                    <a:pt x="5991" y="0"/>
                  </a:moveTo>
                  <a:cubicBezTo>
                    <a:pt x="4867" y="0"/>
                    <a:pt x="3757" y="249"/>
                    <a:pt x="2757" y="856"/>
                  </a:cubicBezTo>
                  <a:cubicBezTo>
                    <a:pt x="752" y="2059"/>
                    <a:pt x="0" y="4465"/>
                    <a:pt x="902" y="6620"/>
                  </a:cubicBezTo>
                  <a:cubicBezTo>
                    <a:pt x="1615" y="8332"/>
                    <a:pt x="3339" y="9679"/>
                    <a:pt x="5170" y="9679"/>
                  </a:cubicBezTo>
                  <a:cubicBezTo>
                    <a:pt x="5592" y="9679"/>
                    <a:pt x="6019" y="9607"/>
                    <a:pt x="6441" y="9453"/>
                  </a:cubicBezTo>
                  <a:cubicBezTo>
                    <a:pt x="8973" y="8525"/>
                    <a:pt x="9499" y="5242"/>
                    <a:pt x="7519" y="3864"/>
                  </a:cubicBezTo>
                  <a:lnTo>
                    <a:pt x="7519" y="3864"/>
                  </a:lnTo>
                  <a:cubicBezTo>
                    <a:pt x="14186" y="4490"/>
                    <a:pt x="17569" y="11257"/>
                    <a:pt x="21128" y="15217"/>
                  </a:cubicBezTo>
                  <a:cubicBezTo>
                    <a:pt x="21172" y="15261"/>
                    <a:pt x="21225" y="15279"/>
                    <a:pt x="21280" y="15279"/>
                  </a:cubicBezTo>
                  <a:cubicBezTo>
                    <a:pt x="21479" y="15279"/>
                    <a:pt x="21708" y="15037"/>
                    <a:pt x="21629" y="14841"/>
                  </a:cubicBezTo>
                  <a:cubicBezTo>
                    <a:pt x="20552" y="11984"/>
                    <a:pt x="18446" y="9052"/>
                    <a:pt x="16642" y="6595"/>
                  </a:cubicBezTo>
                  <a:cubicBezTo>
                    <a:pt x="14912" y="4239"/>
                    <a:pt x="12707" y="2159"/>
                    <a:pt x="10025" y="931"/>
                  </a:cubicBezTo>
                  <a:cubicBezTo>
                    <a:pt x="8780" y="378"/>
                    <a:pt x="7375" y="0"/>
                    <a:pt x="5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2"/>
            <p:cNvSpPr/>
            <p:nvPr/>
          </p:nvSpPr>
          <p:spPr>
            <a:xfrm>
              <a:off x="4367500" y="2677600"/>
              <a:ext cx="328800" cy="160775"/>
            </a:xfrm>
            <a:custGeom>
              <a:avLst/>
              <a:gdLst/>
              <a:ahLst/>
              <a:cxnLst/>
              <a:rect l="l" t="t" r="r" b="b"/>
              <a:pathLst>
                <a:path w="13152" h="6431" extrusionOk="0">
                  <a:moveTo>
                    <a:pt x="6691" y="0"/>
                  </a:moveTo>
                  <a:cubicBezTo>
                    <a:pt x="4026" y="0"/>
                    <a:pt x="1364" y="761"/>
                    <a:pt x="620" y="3123"/>
                  </a:cubicBezTo>
                  <a:cubicBezTo>
                    <a:pt x="1" y="5135"/>
                    <a:pt x="1924" y="6430"/>
                    <a:pt x="3681" y="6430"/>
                  </a:cubicBezTo>
                  <a:cubicBezTo>
                    <a:pt x="4768" y="6430"/>
                    <a:pt x="5792" y="5934"/>
                    <a:pt x="6109" y="4803"/>
                  </a:cubicBezTo>
                  <a:cubicBezTo>
                    <a:pt x="6560" y="3274"/>
                    <a:pt x="5231" y="2422"/>
                    <a:pt x="4028" y="2396"/>
                  </a:cubicBezTo>
                  <a:cubicBezTo>
                    <a:pt x="4524" y="2035"/>
                    <a:pt x="4997" y="1885"/>
                    <a:pt x="5460" y="1885"/>
                  </a:cubicBezTo>
                  <a:cubicBezTo>
                    <a:pt x="6472" y="1885"/>
                    <a:pt x="7433" y="2600"/>
                    <a:pt x="8465" y="3374"/>
                  </a:cubicBezTo>
                  <a:cubicBezTo>
                    <a:pt x="8527" y="3424"/>
                    <a:pt x="8625" y="3447"/>
                    <a:pt x="8750" y="3447"/>
                  </a:cubicBezTo>
                  <a:cubicBezTo>
                    <a:pt x="9625" y="3447"/>
                    <a:pt x="11810" y="2331"/>
                    <a:pt x="12249" y="1695"/>
                  </a:cubicBezTo>
                  <a:cubicBezTo>
                    <a:pt x="13151" y="442"/>
                    <a:pt x="9417" y="241"/>
                    <a:pt x="9392" y="241"/>
                  </a:cubicBezTo>
                  <a:cubicBezTo>
                    <a:pt x="8545" y="92"/>
                    <a:pt x="7618" y="0"/>
                    <a:pt x="6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2"/>
            <p:cNvSpPr/>
            <p:nvPr/>
          </p:nvSpPr>
          <p:spPr>
            <a:xfrm>
              <a:off x="4307800" y="2488725"/>
              <a:ext cx="342675" cy="173650"/>
            </a:xfrm>
            <a:custGeom>
              <a:avLst/>
              <a:gdLst/>
              <a:ahLst/>
              <a:cxnLst/>
              <a:rect l="l" t="t" r="r" b="b"/>
              <a:pathLst>
                <a:path w="13707" h="6946" extrusionOk="0">
                  <a:moveTo>
                    <a:pt x="6900" y="0"/>
                  </a:moveTo>
                  <a:cubicBezTo>
                    <a:pt x="6547" y="0"/>
                    <a:pt x="6396" y="181"/>
                    <a:pt x="6366" y="327"/>
                  </a:cubicBezTo>
                  <a:cubicBezTo>
                    <a:pt x="5239" y="4964"/>
                    <a:pt x="1279" y="3886"/>
                    <a:pt x="727" y="4413"/>
                  </a:cubicBezTo>
                  <a:cubicBezTo>
                    <a:pt x="0" y="5164"/>
                    <a:pt x="1304" y="5992"/>
                    <a:pt x="2005" y="6242"/>
                  </a:cubicBezTo>
                  <a:cubicBezTo>
                    <a:pt x="2595" y="6431"/>
                    <a:pt x="3224" y="6495"/>
                    <a:pt x="3870" y="6495"/>
                  </a:cubicBezTo>
                  <a:cubicBezTo>
                    <a:pt x="5195" y="6495"/>
                    <a:pt x="6593" y="6228"/>
                    <a:pt x="7881" y="6228"/>
                  </a:cubicBezTo>
                  <a:cubicBezTo>
                    <a:pt x="8046" y="6228"/>
                    <a:pt x="8210" y="6232"/>
                    <a:pt x="8371" y="6242"/>
                  </a:cubicBezTo>
                  <a:cubicBezTo>
                    <a:pt x="9775" y="6317"/>
                    <a:pt x="11229" y="6944"/>
                    <a:pt x="12582" y="6944"/>
                  </a:cubicBezTo>
                  <a:cubicBezTo>
                    <a:pt x="12617" y="6945"/>
                    <a:pt x="12651" y="6945"/>
                    <a:pt x="12683" y="6945"/>
                  </a:cubicBezTo>
                  <a:cubicBezTo>
                    <a:pt x="13547" y="6945"/>
                    <a:pt x="13707" y="6636"/>
                    <a:pt x="13635" y="6443"/>
                  </a:cubicBezTo>
                  <a:cubicBezTo>
                    <a:pt x="13108" y="4914"/>
                    <a:pt x="11504" y="3260"/>
                    <a:pt x="10351" y="2157"/>
                  </a:cubicBezTo>
                  <a:cubicBezTo>
                    <a:pt x="8500" y="444"/>
                    <a:pt x="7452" y="0"/>
                    <a:pt x="6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2"/>
            <p:cNvSpPr/>
            <p:nvPr/>
          </p:nvSpPr>
          <p:spPr>
            <a:xfrm>
              <a:off x="4500050" y="2753125"/>
              <a:ext cx="277700" cy="187075"/>
            </a:xfrm>
            <a:custGeom>
              <a:avLst/>
              <a:gdLst/>
              <a:ahLst/>
              <a:cxnLst/>
              <a:rect l="l" t="t" r="r" b="b"/>
              <a:pathLst>
                <a:path w="11108" h="7483" extrusionOk="0">
                  <a:moveTo>
                    <a:pt x="8659" y="1"/>
                  </a:moveTo>
                  <a:cubicBezTo>
                    <a:pt x="5432" y="1"/>
                    <a:pt x="0" y="2867"/>
                    <a:pt x="1809" y="6092"/>
                  </a:cubicBezTo>
                  <a:cubicBezTo>
                    <a:pt x="2293" y="6968"/>
                    <a:pt x="3242" y="7483"/>
                    <a:pt x="4229" y="7483"/>
                  </a:cubicBezTo>
                  <a:cubicBezTo>
                    <a:pt x="4316" y="7483"/>
                    <a:pt x="4404" y="7479"/>
                    <a:pt x="4491" y="7471"/>
                  </a:cubicBezTo>
                  <a:cubicBezTo>
                    <a:pt x="6020" y="7295"/>
                    <a:pt x="6521" y="6193"/>
                    <a:pt x="7273" y="5040"/>
                  </a:cubicBezTo>
                  <a:cubicBezTo>
                    <a:pt x="7925" y="4087"/>
                    <a:pt x="8752" y="3461"/>
                    <a:pt x="9729" y="2859"/>
                  </a:cubicBezTo>
                  <a:cubicBezTo>
                    <a:pt x="10130" y="2609"/>
                    <a:pt x="10581" y="2358"/>
                    <a:pt x="10757" y="1857"/>
                  </a:cubicBezTo>
                  <a:cubicBezTo>
                    <a:pt x="11107" y="954"/>
                    <a:pt x="10757" y="503"/>
                    <a:pt x="9930" y="203"/>
                  </a:cubicBezTo>
                  <a:cubicBezTo>
                    <a:pt x="9577" y="65"/>
                    <a:pt x="9142" y="1"/>
                    <a:pt x="8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2"/>
            <p:cNvSpPr/>
            <p:nvPr/>
          </p:nvSpPr>
          <p:spPr>
            <a:xfrm>
              <a:off x="4308425" y="2902100"/>
              <a:ext cx="507650" cy="196575"/>
            </a:xfrm>
            <a:custGeom>
              <a:avLst/>
              <a:gdLst/>
              <a:ahLst/>
              <a:cxnLst/>
              <a:rect l="l" t="t" r="r" b="b"/>
              <a:pathLst>
                <a:path w="20306" h="7863" extrusionOk="0">
                  <a:moveTo>
                    <a:pt x="18049" y="0"/>
                  </a:moveTo>
                  <a:cubicBezTo>
                    <a:pt x="17391" y="0"/>
                    <a:pt x="16019" y="1812"/>
                    <a:pt x="14211" y="2640"/>
                  </a:cubicBezTo>
                  <a:cubicBezTo>
                    <a:pt x="13550" y="2952"/>
                    <a:pt x="12826" y="3091"/>
                    <a:pt x="12103" y="3091"/>
                  </a:cubicBezTo>
                  <a:cubicBezTo>
                    <a:pt x="11316" y="3091"/>
                    <a:pt x="10530" y="2927"/>
                    <a:pt x="9825" y="2640"/>
                  </a:cubicBezTo>
                  <a:cubicBezTo>
                    <a:pt x="8838" y="2251"/>
                    <a:pt x="7966" y="2030"/>
                    <a:pt x="7033" y="2030"/>
                  </a:cubicBezTo>
                  <a:cubicBezTo>
                    <a:pt x="6521" y="2030"/>
                    <a:pt x="5991" y="2097"/>
                    <a:pt x="5414" y="2239"/>
                  </a:cubicBezTo>
                  <a:cubicBezTo>
                    <a:pt x="3760" y="2640"/>
                    <a:pt x="0" y="4795"/>
                    <a:pt x="2081" y="6850"/>
                  </a:cubicBezTo>
                  <a:cubicBezTo>
                    <a:pt x="2796" y="7561"/>
                    <a:pt x="3964" y="7862"/>
                    <a:pt x="5356" y="7862"/>
                  </a:cubicBezTo>
                  <a:cubicBezTo>
                    <a:pt x="10989" y="7862"/>
                    <a:pt x="20306" y="2926"/>
                    <a:pt x="18296" y="133"/>
                  </a:cubicBezTo>
                  <a:cubicBezTo>
                    <a:pt x="18231" y="41"/>
                    <a:pt x="18148" y="0"/>
                    <a:pt x="18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2"/>
            <p:cNvSpPr/>
            <p:nvPr/>
          </p:nvSpPr>
          <p:spPr>
            <a:xfrm>
              <a:off x="4484300" y="3070225"/>
              <a:ext cx="253350" cy="166975"/>
            </a:xfrm>
            <a:custGeom>
              <a:avLst/>
              <a:gdLst/>
              <a:ahLst/>
              <a:cxnLst/>
              <a:rect l="l" t="t" r="r" b="b"/>
              <a:pathLst>
                <a:path w="10134" h="6679" extrusionOk="0">
                  <a:moveTo>
                    <a:pt x="8838" y="1"/>
                  </a:moveTo>
                  <a:cubicBezTo>
                    <a:pt x="6655" y="1"/>
                    <a:pt x="1834" y="1343"/>
                    <a:pt x="835" y="3634"/>
                  </a:cubicBezTo>
                  <a:cubicBezTo>
                    <a:pt x="0" y="5543"/>
                    <a:pt x="1657" y="6679"/>
                    <a:pt x="3329" y="6679"/>
                  </a:cubicBezTo>
                  <a:cubicBezTo>
                    <a:pt x="3765" y="6679"/>
                    <a:pt x="4201" y="6602"/>
                    <a:pt x="4595" y="6441"/>
                  </a:cubicBezTo>
                  <a:cubicBezTo>
                    <a:pt x="5923" y="5940"/>
                    <a:pt x="7226" y="4687"/>
                    <a:pt x="8179" y="3659"/>
                  </a:cubicBezTo>
                  <a:cubicBezTo>
                    <a:pt x="8805" y="2982"/>
                    <a:pt x="10133" y="1403"/>
                    <a:pt x="9908" y="326"/>
                  </a:cubicBezTo>
                  <a:cubicBezTo>
                    <a:pt x="9853" y="106"/>
                    <a:pt x="9449" y="1"/>
                    <a:pt x="8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2"/>
            <p:cNvSpPr/>
            <p:nvPr/>
          </p:nvSpPr>
          <p:spPr>
            <a:xfrm>
              <a:off x="4937500" y="2218800"/>
              <a:ext cx="886625" cy="1081725"/>
            </a:xfrm>
            <a:custGeom>
              <a:avLst/>
              <a:gdLst/>
              <a:ahLst/>
              <a:cxnLst/>
              <a:rect l="l" t="t" r="r" b="b"/>
              <a:pathLst>
                <a:path w="35465" h="43269" extrusionOk="0">
                  <a:moveTo>
                    <a:pt x="21316" y="1"/>
                  </a:moveTo>
                  <a:cubicBezTo>
                    <a:pt x="14408" y="1"/>
                    <a:pt x="6143" y="6866"/>
                    <a:pt x="1" y="18042"/>
                  </a:cubicBezTo>
                  <a:lnTo>
                    <a:pt x="1" y="30648"/>
                  </a:lnTo>
                  <a:cubicBezTo>
                    <a:pt x="2808" y="33856"/>
                    <a:pt x="3835" y="42403"/>
                    <a:pt x="12281" y="43205"/>
                  </a:cubicBezTo>
                  <a:cubicBezTo>
                    <a:pt x="12741" y="43248"/>
                    <a:pt x="13172" y="43269"/>
                    <a:pt x="13576" y="43269"/>
                  </a:cubicBezTo>
                  <a:cubicBezTo>
                    <a:pt x="20626" y="43269"/>
                    <a:pt x="19549" y="37014"/>
                    <a:pt x="19549" y="37014"/>
                  </a:cubicBezTo>
                  <a:cubicBezTo>
                    <a:pt x="23785" y="35210"/>
                    <a:pt x="24412" y="32202"/>
                    <a:pt x="22106" y="30322"/>
                  </a:cubicBezTo>
                  <a:cubicBezTo>
                    <a:pt x="19549" y="28267"/>
                    <a:pt x="15615" y="27265"/>
                    <a:pt x="15590" y="27240"/>
                  </a:cubicBezTo>
                  <a:lnTo>
                    <a:pt x="15590" y="27240"/>
                  </a:lnTo>
                  <a:cubicBezTo>
                    <a:pt x="16066" y="27328"/>
                    <a:pt x="16540" y="27370"/>
                    <a:pt x="17005" y="27370"/>
                  </a:cubicBezTo>
                  <a:cubicBezTo>
                    <a:pt x="21800" y="27370"/>
                    <a:pt x="25662" y="22948"/>
                    <a:pt x="21755" y="20047"/>
                  </a:cubicBezTo>
                  <a:cubicBezTo>
                    <a:pt x="27845" y="16839"/>
                    <a:pt x="35464" y="6012"/>
                    <a:pt x="25640" y="1024"/>
                  </a:cubicBezTo>
                  <a:cubicBezTo>
                    <a:pt x="24289" y="333"/>
                    <a:pt x="22835" y="1"/>
                    <a:pt x="21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2"/>
            <p:cNvSpPr/>
            <p:nvPr/>
          </p:nvSpPr>
          <p:spPr>
            <a:xfrm>
              <a:off x="5040175" y="2311975"/>
              <a:ext cx="542725" cy="382000"/>
            </a:xfrm>
            <a:custGeom>
              <a:avLst/>
              <a:gdLst/>
              <a:ahLst/>
              <a:cxnLst/>
              <a:rect l="l" t="t" r="r" b="b"/>
              <a:pathLst>
                <a:path w="21709" h="15280" extrusionOk="0">
                  <a:moveTo>
                    <a:pt x="15717" y="0"/>
                  </a:moveTo>
                  <a:cubicBezTo>
                    <a:pt x="14333" y="0"/>
                    <a:pt x="12928" y="378"/>
                    <a:pt x="11683" y="931"/>
                  </a:cubicBezTo>
                  <a:cubicBezTo>
                    <a:pt x="9001" y="2159"/>
                    <a:pt x="6821" y="4239"/>
                    <a:pt x="5066" y="6595"/>
                  </a:cubicBezTo>
                  <a:cubicBezTo>
                    <a:pt x="3262" y="9052"/>
                    <a:pt x="1157" y="11984"/>
                    <a:pt x="79" y="14841"/>
                  </a:cubicBezTo>
                  <a:cubicBezTo>
                    <a:pt x="1" y="15037"/>
                    <a:pt x="229" y="15279"/>
                    <a:pt x="428" y="15279"/>
                  </a:cubicBezTo>
                  <a:cubicBezTo>
                    <a:pt x="484" y="15279"/>
                    <a:pt x="537" y="15261"/>
                    <a:pt x="580" y="15217"/>
                  </a:cubicBezTo>
                  <a:cubicBezTo>
                    <a:pt x="4139" y="11257"/>
                    <a:pt x="7523" y="4490"/>
                    <a:pt x="14189" y="3864"/>
                  </a:cubicBezTo>
                  <a:lnTo>
                    <a:pt x="14189" y="3864"/>
                  </a:lnTo>
                  <a:cubicBezTo>
                    <a:pt x="12209" y="5242"/>
                    <a:pt x="12736" y="8525"/>
                    <a:pt x="15267" y="9453"/>
                  </a:cubicBezTo>
                  <a:cubicBezTo>
                    <a:pt x="15694" y="9607"/>
                    <a:pt x="16124" y="9679"/>
                    <a:pt x="16547" y="9679"/>
                  </a:cubicBezTo>
                  <a:cubicBezTo>
                    <a:pt x="18386" y="9679"/>
                    <a:pt x="20093" y="8332"/>
                    <a:pt x="20806" y="6620"/>
                  </a:cubicBezTo>
                  <a:cubicBezTo>
                    <a:pt x="21708" y="4465"/>
                    <a:pt x="20956" y="2059"/>
                    <a:pt x="18951" y="856"/>
                  </a:cubicBezTo>
                  <a:cubicBezTo>
                    <a:pt x="17952" y="249"/>
                    <a:pt x="16841" y="0"/>
                    <a:pt x="15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2"/>
            <p:cNvSpPr/>
            <p:nvPr/>
          </p:nvSpPr>
          <p:spPr>
            <a:xfrm>
              <a:off x="5101025" y="2677600"/>
              <a:ext cx="328800" cy="160775"/>
            </a:xfrm>
            <a:custGeom>
              <a:avLst/>
              <a:gdLst/>
              <a:ahLst/>
              <a:cxnLst/>
              <a:rect l="l" t="t" r="r" b="b"/>
              <a:pathLst>
                <a:path w="13152" h="6431" extrusionOk="0">
                  <a:moveTo>
                    <a:pt x="6486" y="0"/>
                  </a:moveTo>
                  <a:cubicBezTo>
                    <a:pt x="5559" y="0"/>
                    <a:pt x="4632" y="92"/>
                    <a:pt x="3785" y="241"/>
                  </a:cubicBezTo>
                  <a:cubicBezTo>
                    <a:pt x="3735" y="241"/>
                    <a:pt x="1" y="442"/>
                    <a:pt x="903" y="1695"/>
                  </a:cubicBezTo>
                  <a:cubicBezTo>
                    <a:pt x="1342" y="2331"/>
                    <a:pt x="3527" y="3447"/>
                    <a:pt x="4402" y="3447"/>
                  </a:cubicBezTo>
                  <a:cubicBezTo>
                    <a:pt x="4527" y="3447"/>
                    <a:pt x="4625" y="3424"/>
                    <a:pt x="4688" y="3374"/>
                  </a:cubicBezTo>
                  <a:cubicBezTo>
                    <a:pt x="5719" y="2600"/>
                    <a:pt x="6681" y="1885"/>
                    <a:pt x="7692" y="1885"/>
                  </a:cubicBezTo>
                  <a:cubicBezTo>
                    <a:pt x="8155" y="1885"/>
                    <a:pt x="8628" y="2035"/>
                    <a:pt x="9124" y="2396"/>
                  </a:cubicBezTo>
                  <a:cubicBezTo>
                    <a:pt x="7921" y="2422"/>
                    <a:pt x="6592" y="3274"/>
                    <a:pt x="7044" y="4803"/>
                  </a:cubicBezTo>
                  <a:cubicBezTo>
                    <a:pt x="7369" y="5934"/>
                    <a:pt x="8396" y="6430"/>
                    <a:pt x="9483" y="6430"/>
                  </a:cubicBezTo>
                  <a:cubicBezTo>
                    <a:pt x="11238" y="6430"/>
                    <a:pt x="13151" y="5135"/>
                    <a:pt x="12532" y="3123"/>
                  </a:cubicBezTo>
                  <a:cubicBezTo>
                    <a:pt x="11807" y="761"/>
                    <a:pt x="9150" y="0"/>
                    <a:pt x="6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2"/>
            <p:cNvSpPr/>
            <p:nvPr/>
          </p:nvSpPr>
          <p:spPr>
            <a:xfrm>
              <a:off x="5147450" y="2488725"/>
              <a:ext cx="342075" cy="173650"/>
            </a:xfrm>
            <a:custGeom>
              <a:avLst/>
              <a:gdLst/>
              <a:ahLst/>
              <a:cxnLst/>
              <a:rect l="l" t="t" r="r" b="b"/>
              <a:pathLst>
                <a:path w="13683" h="6946" extrusionOk="0">
                  <a:moveTo>
                    <a:pt x="6791" y="0"/>
                  </a:moveTo>
                  <a:cubicBezTo>
                    <a:pt x="6235" y="0"/>
                    <a:pt x="5193" y="444"/>
                    <a:pt x="3357" y="2157"/>
                  </a:cubicBezTo>
                  <a:cubicBezTo>
                    <a:pt x="2179" y="3260"/>
                    <a:pt x="600" y="4914"/>
                    <a:pt x="49" y="6443"/>
                  </a:cubicBezTo>
                  <a:cubicBezTo>
                    <a:pt x="0" y="6636"/>
                    <a:pt x="138" y="6945"/>
                    <a:pt x="1000" y="6945"/>
                  </a:cubicBezTo>
                  <a:cubicBezTo>
                    <a:pt x="1033" y="6945"/>
                    <a:pt x="1066" y="6945"/>
                    <a:pt x="1101" y="6944"/>
                  </a:cubicBezTo>
                  <a:cubicBezTo>
                    <a:pt x="2480" y="6944"/>
                    <a:pt x="3908" y="6317"/>
                    <a:pt x="5312" y="6242"/>
                  </a:cubicBezTo>
                  <a:cubicBezTo>
                    <a:pt x="5473" y="6232"/>
                    <a:pt x="5637" y="6228"/>
                    <a:pt x="5803" y="6228"/>
                  </a:cubicBezTo>
                  <a:cubicBezTo>
                    <a:pt x="7090" y="6228"/>
                    <a:pt x="8488" y="6495"/>
                    <a:pt x="9813" y="6495"/>
                  </a:cubicBezTo>
                  <a:cubicBezTo>
                    <a:pt x="10459" y="6495"/>
                    <a:pt x="11088" y="6431"/>
                    <a:pt x="11678" y="6242"/>
                  </a:cubicBezTo>
                  <a:cubicBezTo>
                    <a:pt x="12380" y="5992"/>
                    <a:pt x="13683" y="5164"/>
                    <a:pt x="12956" y="4413"/>
                  </a:cubicBezTo>
                  <a:cubicBezTo>
                    <a:pt x="12430" y="3886"/>
                    <a:pt x="8470" y="4964"/>
                    <a:pt x="7342" y="327"/>
                  </a:cubicBezTo>
                  <a:cubicBezTo>
                    <a:pt x="7303" y="181"/>
                    <a:pt x="7146" y="0"/>
                    <a:pt x="6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2"/>
            <p:cNvSpPr/>
            <p:nvPr/>
          </p:nvSpPr>
          <p:spPr>
            <a:xfrm>
              <a:off x="5019575" y="2753125"/>
              <a:ext cx="277800" cy="187075"/>
            </a:xfrm>
            <a:custGeom>
              <a:avLst/>
              <a:gdLst/>
              <a:ahLst/>
              <a:cxnLst/>
              <a:rect l="l" t="t" r="r" b="b"/>
              <a:pathLst>
                <a:path w="11112" h="7483" extrusionOk="0">
                  <a:moveTo>
                    <a:pt x="2466" y="1"/>
                  </a:moveTo>
                  <a:cubicBezTo>
                    <a:pt x="1985" y="1"/>
                    <a:pt x="1553" y="65"/>
                    <a:pt x="1204" y="203"/>
                  </a:cubicBezTo>
                  <a:cubicBezTo>
                    <a:pt x="352" y="503"/>
                    <a:pt x="1" y="954"/>
                    <a:pt x="352" y="1857"/>
                  </a:cubicBezTo>
                  <a:cubicBezTo>
                    <a:pt x="527" y="2358"/>
                    <a:pt x="978" y="2609"/>
                    <a:pt x="1379" y="2859"/>
                  </a:cubicBezTo>
                  <a:cubicBezTo>
                    <a:pt x="2382" y="3461"/>
                    <a:pt x="3184" y="4087"/>
                    <a:pt x="3835" y="5040"/>
                  </a:cubicBezTo>
                  <a:cubicBezTo>
                    <a:pt x="4587" y="6193"/>
                    <a:pt x="5114" y="7295"/>
                    <a:pt x="6617" y="7471"/>
                  </a:cubicBezTo>
                  <a:cubicBezTo>
                    <a:pt x="6705" y="7479"/>
                    <a:pt x="6792" y="7483"/>
                    <a:pt x="6879" y="7483"/>
                  </a:cubicBezTo>
                  <a:cubicBezTo>
                    <a:pt x="7866" y="7483"/>
                    <a:pt x="8817" y="6968"/>
                    <a:pt x="9324" y="6092"/>
                  </a:cubicBezTo>
                  <a:cubicBezTo>
                    <a:pt x="11111" y="2867"/>
                    <a:pt x="5677" y="1"/>
                    <a:pt x="2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2"/>
            <p:cNvSpPr/>
            <p:nvPr/>
          </p:nvSpPr>
          <p:spPr>
            <a:xfrm>
              <a:off x="4981250" y="2902100"/>
              <a:ext cx="507650" cy="196575"/>
            </a:xfrm>
            <a:custGeom>
              <a:avLst/>
              <a:gdLst/>
              <a:ahLst/>
              <a:cxnLst/>
              <a:rect l="l" t="t" r="r" b="b"/>
              <a:pathLst>
                <a:path w="20306" h="7863" extrusionOk="0">
                  <a:moveTo>
                    <a:pt x="2259" y="0"/>
                  </a:moveTo>
                  <a:cubicBezTo>
                    <a:pt x="2159" y="0"/>
                    <a:pt x="2076" y="41"/>
                    <a:pt x="2010" y="133"/>
                  </a:cubicBezTo>
                  <a:cubicBezTo>
                    <a:pt x="0" y="2926"/>
                    <a:pt x="9333" y="7862"/>
                    <a:pt x="14959" y="7862"/>
                  </a:cubicBezTo>
                  <a:cubicBezTo>
                    <a:pt x="16351" y="7862"/>
                    <a:pt x="17515" y="7561"/>
                    <a:pt x="18226" y="6850"/>
                  </a:cubicBezTo>
                  <a:cubicBezTo>
                    <a:pt x="20306" y="4795"/>
                    <a:pt x="16546" y="2640"/>
                    <a:pt x="14892" y="2239"/>
                  </a:cubicBezTo>
                  <a:cubicBezTo>
                    <a:pt x="14315" y="2097"/>
                    <a:pt x="13785" y="2030"/>
                    <a:pt x="13275" y="2030"/>
                  </a:cubicBezTo>
                  <a:cubicBezTo>
                    <a:pt x="12344" y="2030"/>
                    <a:pt x="11477" y="2251"/>
                    <a:pt x="10506" y="2640"/>
                  </a:cubicBezTo>
                  <a:cubicBezTo>
                    <a:pt x="9788" y="2927"/>
                    <a:pt x="8996" y="3091"/>
                    <a:pt x="8206" y="3091"/>
                  </a:cubicBezTo>
                  <a:cubicBezTo>
                    <a:pt x="7480" y="3091"/>
                    <a:pt x="6756" y="2952"/>
                    <a:pt x="6095" y="2640"/>
                  </a:cubicBezTo>
                  <a:cubicBezTo>
                    <a:pt x="4309" y="1812"/>
                    <a:pt x="2921" y="0"/>
                    <a:pt x="2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2"/>
            <p:cNvSpPr/>
            <p:nvPr/>
          </p:nvSpPr>
          <p:spPr>
            <a:xfrm>
              <a:off x="5059675" y="3070225"/>
              <a:ext cx="254000" cy="166975"/>
            </a:xfrm>
            <a:custGeom>
              <a:avLst/>
              <a:gdLst/>
              <a:ahLst/>
              <a:cxnLst/>
              <a:rect l="l" t="t" r="r" b="b"/>
              <a:pathLst>
                <a:path w="10160" h="6679" extrusionOk="0">
                  <a:moveTo>
                    <a:pt x="1309" y="1"/>
                  </a:moveTo>
                  <a:cubicBezTo>
                    <a:pt x="701" y="1"/>
                    <a:pt x="301" y="106"/>
                    <a:pt x="251" y="326"/>
                  </a:cubicBezTo>
                  <a:cubicBezTo>
                    <a:pt x="1" y="1403"/>
                    <a:pt x="1329" y="2982"/>
                    <a:pt x="1981" y="3659"/>
                  </a:cubicBezTo>
                  <a:cubicBezTo>
                    <a:pt x="2933" y="4687"/>
                    <a:pt x="4236" y="5940"/>
                    <a:pt x="5540" y="6441"/>
                  </a:cubicBezTo>
                  <a:cubicBezTo>
                    <a:pt x="5933" y="6602"/>
                    <a:pt x="6371" y="6679"/>
                    <a:pt x="6808" y="6679"/>
                  </a:cubicBezTo>
                  <a:cubicBezTo>
                    <a:pt x="8486" y="6679"/>
                    <a:pt x="10159" y="5543"/>
                    <a:pt x="9324" y="3634"/>
                  </a:cubicBezTo>
                  <a:cubicBezTo>
                    <a:pt x="8306" y="1343"/>
                    <a:pt x="3480" y="1"/>
                    <a:pt x="1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2"/>
            <p:cNvSpPr/>
            <p:nvPr/>
          </p:nvSpPr>
          <p:spPr>
            <a:xfrm>
              <a:off x="4782725" y="2452975"/>
              <a:ext cx="232500" cy="740700"/>
            </a:xfrm>
            <a:custGeom>
              <a:avLst/>
              <a:gdLst/>
              <a:ahLst/>
              <a:cxnLst/>
              <a:rect l="l" t="t" r="r" b="b"/>
              <a:pathLst>
                <a:path w="9300" h="29628" extrusionOk="0">
                  <a:moveTo>
                    <a:pt x="1216" y="0"/>
                  </a:moveTo>
                  <a:cubicBezTo>
                    <a:pt x="984" y="0"/>
                    <a:pt x="745" y="78"/>
                    <a:pt x="502" y="254"/>
                  </a:cubicBezTo>
                  <a:cubicBezTo>
                    <a:pt x="1" y="604"/>
                    <a:pt x="1" y="1657"/>
                    <a:pt x="753" y="1732"/>
                  </a:cubicBezTo>
                  <a:cubicBezTo>
                    <a:pt x="774" y="1734"/>
                    <a:pt x="794" y="1735"/>
                    <a:pt x="814" y="1735"/>
                  </a:cubicBezTo>
                  <a:cubicBezTo>
                    <a:pt x="1414" y="1735"/>
                    <a:pt x="1541" y="1020"/>
                    <a:pt x="1129" y="705"/>
                  </a:cubicBezTo>
                  <a:cubicBezTo>
                    <a:pt x="1171" y="693"/>
                    <a:pt x="1215" y="686"/>
                    <a:pt x="1261" y="686"/>
                  </a:cubicBezTo>
                  <a:cubicBezTo>
                    <a:pt x="1405" y="686"/>
                    <a:pt x="1566" y="747"/>
                    <a:pt x="1755" y="880"/>
                  </a:cubicBezTo>
                  <a:cubicBezTo>
                    <a:pt x="1981" y="1056"/>
                    <a:pt x="2181" y="1256"/>
                    <a:pt x="2357" y="1507"/>
                  </a:cubicBezTo>
                  <a:cubicBezTo>
                    <a:pt x="2557" y="1807"/>
                    <a:pt x="2733" y="2158"/>
                    <a:pt x="2883" y="2484"/>
                  </a:cubicBezTo>
                  <a:cubicBezTo>
                    <a:pt x="3234" y="3186"/>
                    <a:pt x="3485" y="3863"/>
                    <a:pt x="3735" y="4564"/>
                  </a:cubicBezTo>
                  <a:cubicBezTo>
                    <a:pt x="3535" y="4690"/>
                    <a:pt x="3334" y="4865"/>
                    <a:pt x="3159" y="5091"/>
                  </a:cubicBezTo>
                  <a:cubicBezTo>
                    <a:pt x="2407" y="5993"/>
                    <a:pt x="2808" y="7321"/>
                    <a:pt x="3760" y="7848"/>
                  </a:cubicBezTo>
                  <a:cubicBezTo>
                    <a:pt x="1806" y="9276"/>
                    <a:pt x="2181" y="11983"/>
                    <a:pt x="2908" y="14489"/>
                  </a:cubicBezTo>
                  <a:cubicBezTo>
                    <a:pt x="1605" y="15291"/>
                    <a:pt x="1580" y="17672"/>
                    <a:pt x="1906" y="19051"/>
                  </a:cubicBezTo>
                  <a:cubicBezTo>
                    <a:pt x="2382" y="21081"/>
                    <a:pt x="3084" y="25091"/>
                    <a:pt x="4312" y="29151"/>
                  </a:cubicBezTo>
                  <a:cubicBezTo>
                    <a:pt x="4362" y="29352"/>
                    <a:pt x="4462" y="29552"/>
                    <a:pt x="4638" y="29627"/>
                  </a:cubicBezTo>
                  <a:cubicBezTo>
                    <a:pt x="4813" y="29552"/>
                    <a:pt x="4913" y="29352"/>
                    <a:pt x="4988" y="29151"/>
                  </a:cubicBezTo>
                  <a:cubicBezTo>
                    <a:pt x="6192" y="25091"/>
                    <a:pt x="6893" y="21081"/>
                    <a:pt x="7369" y="19051"/>
                  </a:cubicBezTo>
                  <a:cubicBezTo>
                    <a:pt x="7695" y="17672"/>
                    <a:pt x="7670" y="15291"/>
                    <a:pt x="6367" y="14489"/>
                  </a:cubicBezTo>
                  <a:cubicBezTo>
                    <a:pt x="7094" y="11983"/>
                    <a:pt x="7495" y="9276"/>
                    <a:pt x="5515" y="7848"/>
                  </a:cubicBezTo>
                  <a:cubicBezTo>
                    <a:pt x="6467" y="7321"/>
                    <a:pt x="6868" y="5993"/>
                    <a:pt x="6141" y="5091"/>
                  </a:cubicBezTo>
                  <a:cubicBezTo>
                    <a:pt x="5941" y="4865"/>
                    <a:pt x="5740" y="4690"/>
                    <a:pt x="5540" y="4564"/>
                  </a:cubicBezTo>
                  <a:cubicBezTo>
                    <a:pt x="5790" y="3863"/>
                    <a:pt x="6041" y="3186"/>
                    <a:pt x="6392" y="2484"/>
                  </a:cubicBezTo>
                  <a:cubicBezTo>
                    <a:pt x="6567" y="2158"/>
                    <a:pt x="6718" y="1807"/>
                    <a:pt x="6918" y="1507"/>
                  </a:cubicBezTo>
                  <a:cubicBezTo>
                    <a:pt x="7094" y="1256"/>
                    <a:pt x="7294" y="1056"/>
                    <a:pt x="7545" y="880"/>
                  </a:cubicBezTo>
                  <a:cubicBezTo>
                    <a:pt x="7716" y="747"/>
                    <a:pt x="7872" y="686"/>
                    <a:pt x="8014" y="686"/>
                  </a:cubicBezTo>
                  <a:cubicBezTo>
                    <a:pt x="8060" y="686"/>
                    <a:pt x="8104" y="693"/>
                    <a:pt x="8146" y="705"/>
                  </a:cubicBezTo>
                  <a:cubicBezTo>
                    <a:pt x="7734" y="1020"/>
                    <a:pt x="7862" y="1735"/>
                    <a:pt x="8461" y="1735"/>
                  </a:cubicBezTo>
                  <a:cubicBezTo>
                    <a:pt x="8481" y="1735"/>
                    <a:pt x="8501" y="1734"/>
                    <a:pt x="8522" y="1732"/>
                  </a:cubicBezTo>
                  <a:cubicBezTo>
                    <a:pt x="9299" y="1657"/>
                    <a:pt x="9299" y="604"/>
                    <a:pt x="8773" y="254"/>
                  </a:cubicBezTo>
                  <a:cubicBezTo>
                    <a:pt x="8530" y="78"/>
                    <a:pt x="8292" y="0"/>
                    <a:pt x="8061" y="0"/>
                  </a:cubicBezTo>
                  <a:cubicBezTo>
                    <a:pt x="6675" y="0"/>
                    <a:pt x="5554" y="2824"/>
                    <a:pt x="5189" y="4414"/>
                  </a:cubicBezTo>
                  <a:cubicBezTo>
                    <a:pt x="5014" y="4364"/>
                    <a:pt x="4813" y="4339"/>
                    <a:pt x="4638" y="4339"/>
                  </a:cubicBezTo>
                  <a:cubicBezTo>
                    <a:pt x="4462" y="4339"/>
                    <a:pt x="4287" y="4364"/>
                    <a:pt x="4086" y="4414"/>
                  </a:cubicBezTo>
                  <a:cubicBezTo>
                    <a:pt x="3742" y="2824"/>
                    <a:pt x="2607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9"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8" name="Google Shape;2688;p54"/>
          <p:cNvGrpSpPr/>
          <p:nvPr/>
        </p:nvGrpSpPr>
        <p:grpSpPr>
          <a:xfrm>
            <a:off x="233837" y="3870057"/>
            <a:ext cx="347775" cy="572773"/>
            <a:chOff x="1789625" y="3319825"/>
            <a:chExt cx="1097775" cy="1807425"/>
          </a:xfrm>
        </p:grpSpPr>
        <p:sp>
          <p:nvSpPr>
            <p:cNvPr id="2689" name="Google Shape;2689;p54"/>
            <p:cNvSpPr/>
            <p:nvPr/>
          </p:nvSpPr>
          <p:spPr>
            <a:xfrm>
              <a:off x="2309050" y="4759450"/>
              <a:ext cx="214300" cy="169675"/>
            </a:xfrm>
            <a:custGeom>
              <a:avLst/>
              <a:gdLst/>
              <a:ahLst/>
              <a:cxnLst/>
              <a:rect l="l" t="t" r="r" b="b"/>
              <a:pathLst>
                <a:path w="8572" h="6787" extrusionOk="0">
                  <a:moveTo>
                    <a:pt x="8572" y="0"/>
                  </a:moveTo>
                  <a:lnTo>
                    <a:pt x="8572" y="0"/>
                  </a:lnTo>
                  <a:cubicBezTo>
                    <a:pt x="7419" y="376"/>
                    <a:pt x="6241" y="727"/>
                    <a:pt x="5088" y="1078"/>
                  </a:cubicBezTo>
                  <a:cubicBezTo>
                    <a:pt x="4186" y="1354"/>
                    <a:pt x="3258" y="1654"/>
                    <a:pt x="2506" y="2206"/>
                  </a:cubicBezTo>
                  <a:cubicBezTo>
                    <a:pt x="1178" y="3158"/>
                    <a:pt x="551" y="4787"/>
                    <a:pt x="0" y="6316"/>
                  </a:cubicBezTo>
                  <a:lnTo>
                    <a:pt x="75" y="6767"/>
                  </a:lnTo>
                  <a:cubicBezTo>
                    <a:pt x="285" y="6779"/>
                    <a:pt x="496" y="6786"/>
                    <a:pt x="707" y="6786"/>
                  </a:cubicBezTo>
                  <a:cubicBezTo>
                    <a:pt x="1783" y="6786"/>
                    <a:pt x="2863" y="6606"/>
                    <a:pt x="3785" y="6040"/>
                  </a:cubicBezTo>
                  <a:cubicBezTo>
                    <a:pt x="4762" y="5439"/>
                    <a:pt x="5464" y="4461"/>
                    <a:pt x="6115" y="3534"/>
                  </a:cubicBezTo>
                  <a:cubicBezTo>
                    <a:pt x="6942" y="2356"/>
                    <a:pt x="7770" y="1178"/>
                    <a:pt x="8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4"/>
            <p:cNvSpPr/>
            <p:nvPr/>
          </p:nvSpPr>
          <p:spPr>
            <a:xfrm>
              <a:off x="2142375" y="4604750"/>
              <a:ext cx="170450" cy="176025"/>
            </a:xfrm>
            <a:custGeom>
              <a:avLst/>
              <a:gdLst/>
              <a:ahLst/>
              <a:cxnLst/>
              <a:rect l="l" t="t" r="r" b="b"/>
              <a:pathLst>
                <a:path w="6818" h="7041" extrusionOk="0">
                  <a:moveTo>
                    <a:pt x="356" y="1"/>
                  </a:moveTo>
                  <a:cubicBezTo>
                    <a:pt x="237" y="1"/>
                    <a:pt x="119" y="8"/>
                    <a:pt x="0" y="23"/>
                  </a:cubicBezTo>
                  <a:cubicBezTo>
                    <a:pt x="702" y="699"/>
                    <a:pt x="1304" y="1501"/>
                    <a:pt x="1755" y="2379"/>
                  </a:cubicBezTo>
                  <a:cubicBezTo>
                    <a:pt x="2131" y="3156"/>
                    <a:pt x="2406" y="3958"/>
                    <a:pt x="2908" y="4634"/>
                  </a:cubicBezTo>
                  <a:cubicBezTo>
                    <a:pt x="3810" y="5887"/>
                    <a:pt x="5364" y="6489"/>
                    <a:pt x="6817" y="7040"/>
                  </a:cubicBezTo>
                  <a:lnTo>
                    <a:pt x="6592" y="6815"/>
                  </a:lnTo>
                  <a:cubicBezTo>
                    <a:pt x="6216" y="5562"/>
                    <a:pt x="5564" y="4384"/>
                    <a:pt x="4838" y="3281"/>
                  </a:cubicBezTo>
                  <a:cubicBezTo>
                    <a:pt x="4261" y="2429"/>
                    <a:pt x="3660" y="1577"/>
                    <a:pt x="2858" y="950"/>
                  </a:cubicBezTo>
                  <a:cubicBezTo>
                    <a:pt x="2128" y="397"/>
                    <a:pt x="1243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4"/>
            <p:cNvSpPr/>
            <p:nvPr/>
          </p:nvSpPr>
          <p:spPr>
            <a:xfrm>
              <a:off x="2306525" y="4516325"/>
              <a:ext cx="142275" cy="131575"/>
            </a:xfrm>
            <a:custGeom>
              <a:avLst/>
              <a:gdLst/>
              <a:ahLst/>
              <a:cxnLst/>
              <a:rect l="l" t="t" r="r" b="b"/>
              <a:pathLst>
                <a:path w="5691" h="5263" extrusionOk="0">
                  <a:moveTo>
                    <a:pt x="5690" y="1"/>
                  </a:moveTo>
                  <a:cubicBezTo>
                    <a:pt x="3610" y="577"/>
                    <a:pt x="1705" y="1855"/>
                    <a:pt x="427" y="3585"/>
                  </a:cubicBezTo>
                  <a:cubicBezTo>
                    <a:pt x="201" y="3860"/>
                    <a:pt x="1" y="4236"/>
                    <a:pt x="151" y="4562"/>
                  </a:cubicBezTo>
                  <a:lnTo>
                    <a:pt x="277" y="5214"/>
                  </a:lnTo>
                  <a:cubicBezTo>
                    <a:pt x="454" y="5247"/>
                    <a:pt x="631" y="5262"/>
                    <a:pt x="807" y="5262"/>
                  </a:cubicBezTo>
                  <a:cubicBezTo>
                    <a:pt x="1976" y="5262"/>
                    <a:pt x="3098" y="4575"/>
                    <a:pt x="3861" y="3660"/>
                  </a:cubicBezTo>
                  <a:cubicBezTo>
                    <a:pt x="4738" y="2607"/>
                    <a:pt x="5214" y="1304"/>
                    <a:pt x="5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4"/>
            <p:cNvSpPr/>
            <p:nvPr/>
          </p:nvSpPr>
          <p:spPr>
            <a:xfrm>
              <a:off x="2292750" y="4296350"/>
              <a:ext cx="47650" cy="830900"/>
            </a:xfrm>
            <a:custGeom>
              <a:avLst/>
              <a:gdLst/>
              <a:ahLst/>
              <a:cxnLst/>
              <a:rect l="l" t="t" r="r" b="b"/>
              <a:pathLst>
                <a:path w="1906" h="33236" extrusionOk="0">
                  <a:moveTo>
                    <a:pt x="768" y="0"/>
                  </a:moveTo>
                  <a:cubicBezTo>
                    <a:pt x="518" y="0"/>
                    <a:pt x="256" y="223"/>
                    <a:pt x="301" y="554"/>
                  </a:cubicBezTo>
                  <a:cubicBezTo>
                    <a:pt x="727" y="3286"/>
                    <a:pt x="502" y="5918"/>
                    <a:pt x="326" y="8624"/>
                  </a:cubicBezTo>
                  <a:cubicBezTo>
                    <a:pt x="151" y="11331"/>
                    <a:pt x="76" y="14038"/>
                    <a:pt x="51" y="16770"/>
                  </a:cubicBezTo>
                  <a:cubicBezTo>
                    <a:pt x="0" y="22183"/>
                    <a:pt x="151" y="27622"/>
                    <a:pt x="802" y="33010"/>
                  </a:cubicBezTo>
                  <a:cubicBezTo>
                    <a:pt x="815" y="33161"/>
                    <a:pt x="934" y="33236"/>
                    <a:pt x="1047" y="33236"/>
                  </a:cubicBezTo>
                  <a:cubicBezTo>
                    <a:pt x="1160" y="33236"/>
                    <a:pt x="1266" y="33161"/>
                    <a:pt x="1254" y="33010"/>
                  </a:cubicBezTo>
                  <a:cubicBezTo>
                    <a:pt x="1053" y="27472"/>
                    <a:pt x="878" y="21933"/>
                    <a:pt x="1003" y="16394"/>
                  </a:cubicBezTo>
                  <a:cubicBezTo>
                    <a:pt x="1078" y="13637"/>
                    <a:pt x="1178" y="10855"/>
                    <a:pt x="1354" y="8098"/>
                  </a:cubicBezTo>
                  <a:cubicBezTo>
                    <a:pt x="1529" y="5542"/>
                    <a:pt x="1905" y="2835"/>
                    <a:pt x="1153" y="329"/>
                  </a:cubicBezTo>
                  <a:cubicBezTo>
                    <a:pt x="1093" y="98"/>
                    <a:pt x="93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4"/>
            <p:cNvSpPr/>
            <p:nvPr/>
          </p:nvSpPr>
          <p:spPr>
            <a:xfrm>
              <a:off x="1789625" y="3418400"/>
              <a:ext cx="545125" cy="795325"/>
            </a:xfrm>
            <a:custGeom>
              <a:avLst/>
              <a:gdLst/>
              <a:ahLst/>
              <a:cxnLst/>
              <a:rect l="l" t="t" r="r" b="b"/>
              <a:pathLst>
                <a:path w="21805" h="31813" extrusionOk="0">
                  <a:moveTo>
                    <a:pt x="9526" y="0"/>
                  </a:moveTo>
                  <a:cubicBezTo>
                    <a:pt x="9043" y="0"/>
                    <a:pt x="8556" y="43"/>
                    <a:pt x="8070" y="133"/>
                  </a:cubicBezTo>
                  <a:cubicBezTo>
                    <a:pt x="5464" y="634"/>
                    <a:pt x="3183" y="2439"/>
                    <a:pt x="1830" y="4720"/>
                  </a:cubicBezTo>
                  <a:cubicBezTo>
                    <a:pt x="476" y="7025"/>
                    <a:pt x="0" y="9757"/>
                    <a:pt x="175" y="12414"/>
                  </a:cubicBezTo>
                  <a:cubicBezTo>
                    <a:pt x="351" y="15070"/>
                    <a:pt x="1153" y="17677"/>
                    <a:pt x="2481" y="19958"/>
                  </a:cubicBezTo>
                  <a:cubicBezTo>
                    <a:pt x="3283" y="21336"/>
                    <a:pt x="4286" y="22614"/>
                    <a:pt x="5288" y="23842"/>
                  </a:cubicBezTo>
                  <a:cubicBezTo>
                    <a:pt x="6391" y="25196"/>
                    <a:pt x="7544" y="26549"/>
                    <a:pt x="8872" y="27677"/>
                  </a:cubicBezTo>
                  <a:cubicBezTo>
                    <a:pt x="11629" y="30058"/>
                    <a:pt x="15138" y="31512"/>
                    <a:pt x="18747" y="31812"/>
                  </a:cubicBezTo>
                  <a:lnTo>
                    <a:pt x="19649" y="30835"/>
                  </a:lnTo>
                  <a:cubicBezTo>
                    <a:pt x="21729" y="27326"/>
                    <a:pt x="21805" y="23015"/>
                    <a:pt x="21629" y="18930"/>
                  </a:cubicBezTo>
                  <a:cubicBezTo>
                    <a:pt x="21479" y="14519"/>
                    <a:pt x="21053" y="9958"/>
                    <a:pt x="18922" y="6123"/>
                  </a:cubicBezTo>
                  <a:cubicBezTo>
                    <a:pt x="17009" y="2696"/>
                    <a:pt x="13356" y="0"/>
                    <a:pt x="9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4"/>
            <p:cNvSpPr/>
            <p:nvPr/>
          </p:nvSpPr>
          <p:spPr>
            <a:xfrm>
              <a:off x="2086600" y="3319825"/>
              <a:ext cx="598400" cy="882625"/>
            </a:xfrm>
            <a:custGeom>
              <a:avLst/>
              <a:gdLst/>
              <a:ahLst/>
              <a:cxnLst/>
              <a:rect l="l" t="t" r="r" b="b"/>
              <a:pathLst>
                <a:path w="23936" h="35305" extrusionOk="0">
                  <a:moveTo>
                    <a:pt x="10443" y="0"/>
                  </a:moveTo>
                  <a:cubicBezTo>
                    <a:pt x="9620" y="0"/>
                    <a:pt x="8807" y="125"/>
                    <a:pt x="8046" y="417"/>
                  </a:cubicBezTo>
                  <a:cubicBezTo>
                    <a:pt x="7018" y="818"/>
                    <a:pt x="6141" y="1495"/>
                    <a:pt x="5364" y="2246"/>
                  </a:cubicBezTo>
                  <a:cubicBezTo>
                    <a:pt x="1028" y="6432"/>
                    <a:pt x="1" y="12998"/>
                    <a:pt x="502" y="19013"/>
                  </a:cubicBezTo>
                  <a:cubicBezTo>
                    <a:pt x="753" y="22222"/>
                    <a:pt x="1379" y="25455"/>
                    <a:pt x="2883" y="28287"/>
                  </a:cubicBezTo>
                  <a:cubicBezTo>
                    <a:pt x="4387" y="31144"/>
                    <a:pt x="6818" y="33600"/>
                    <a:pt x="9876" y="34628"/>
                  </a:cubicBezTo>
                  <a:lnTo>
                    <a:pt x="11079" y="35304"/>
                  </a:lnTo>
                  <a:cubicBezTo>
                    <a:pt x="15164" y="34603"/>
                    <a:pt x="18146" y="31019"/>
                    <a:pt x="20076" y="27309"/>
                  </a:cubicBezTo>
                  <a:cubicBezTo>
                    <a:pt x="22557" y="22572"/>
                    <a:pt x="23936" y="17034"/>
                    <a:pt x="22908" y="11770"/>
                  </a:cubicBezTo>
                  <a:cubicBezTo>
                    <a:pt x="21856" y="6507"/>
                    <a:pt x="18021" y="1645"/>
                    <a:pt x="12833" y="317"/>
                  </a:cubicBezTo>
                  <a:cubicBezTo>
                    <a:pt x="12054" y="119"/>
                    <a:pt x="11244" y="0"/>
                    <a:pt x="10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4"/>
            <p:cNvSpPr/>
            <p:nvPr/>
          </p:nvSpPr>
          <p:spPr>
            <a:xfrm>
              <a:off x="2371700" y="3411325"/>
              <a:ext cx="515700" cy="771250"/>
            </a:xfrm>
            <a:custGeom>
              <a:avLst/>
              <a:gdLst/>
              <a:ahLst/>
              <a:cxnLst/>
              <a:rect l="l" t="t" r="r" b="b"/>
              <a:pathLst>
                <a:path w="20628" h="30850" extrusionOk="0">
                  <a:moveTo>
                    <a:pt x="14764" y="1"/>
                  </a:moveTo>
                  <a:cubicBezTo>
                    <a:pt x="14672" y="1"/>
                    <a:pt x="14579" y="6"/>
                    <a:pt x="14487" y="15"/>
                  </a:cubicBezTo>
                  <a:cubicBezTo>
                    <a:pt x="13384" y="140"/>
                    <a:pt x="12457" y="967"/>
                    <a:pt x="11880" y="1920"/>
                  </a:cubicBezTo>
                  <a:cubicBezTo>
                    <a:pt x="11304" y="2872"/>
                    <a:pt x="11028" y="3975"/>
                    <a:pt x="10777" y="5078"/>
                  </a:cubicBezTo>
                  <a:cubicBezTo>
                    <a:pt x="8727" y="13916"/>
                    <a:pt x="6485" y="23206"/>
                    <a:pt x="486" y="30005"/>
                  </a:cubicBezTo>
                  <a:lnTo>
                    <a:pt x="486" y="30005"/>
                  </a:lnTo>
                  <a:cubicBezTo>
                    <a:pt x="323" y="29945"/>
                    <a:pt x="161" y="29882"/>
                    <a:pt x="0" y="29815"/>
                  </a:cubicBezTo>
                  <a:lnTo>
                    <a:pt x="0" y="30542"/>
                  </a:lnTo>
                  <a:cubicBezTo>
                    <a:pt x="165" y="30365"/>
                    <a:pt x="327" y="30186"/>
                    <a:pt x="486" y="30005"/>
                  </a:cubicBezTo>
                  <a:lnTo>
                    <a:pt x="486" y="30005"/>
                  </a:lnTo>
                  <a:cubicBezTo>
                    <a:pt x="2027" y="30575"/>
                    <a:pt x="3664" y="30849"/>
                    <a:pt x="5305" y="30849"/>
                  </a:cubicBezTo>
                  <a:cubicBezTo>
                    <a:pt x="9472" y="30849"/>
                    <a:pt x="13668" y="29083"/>
                    <a:pt x="16391" y="25905"/>
                  </a:cubicBezTo>
                  <a:cubicBezTo>
                    <a:pt x="18772" y="23123"/>
                    <a:pt x="20000" y="19489"/>
                    <a:pt x="20326" y="15855"/>
                  </a:cubicBezTo>
                  <a:cubicBezTo>
                    <a:pt x="20627" y="12196"/>
                    <a:pt x="20051" y="8536"/>
                    <a:pt x="19098" y="4977"/>
                  </a:cubicBezTo>
                  <a:cubicBezTo>
                    <a:pt x="18797" y="3800"/>
                    <a:pt x="18422" y="2571"/>
                    <a:pt x="17670" y="1594"/>
                  </a:cubicBezTo>
                  <a:cubicBezTo>
                    <a:pt x="16975" y="690"/>
                    <a:pt x="15894" y="1"/>
                    <a:pt x="147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4"/>
            <p:cNvSpPr/>
            <p:nvPr/>
          </p:nvSpPr>
          <p:spPr>
            <a:xfrm>
              <a:off x="1958050" y="3883550"/>
              <a:ext cx="61575" cy="93150"/>
            </a:xfrm>
            <a:custGeom>
              <a:avLst/>
              <a:gdLst/>
              <a:ahLst/>
              <a:cxnLst/>
              <a:rect l="l" t="t" r="r" b="b"/>
              <a:pathLst>
                <a:path w="2463" h="3726" extrusionOk="0">
                  <a:moveTo>
                    <a:pt x="123" y="1"/>
                  </a:moveTo>
                  <a:cubicBezTo>
                    <a:pt x="59" y="1"/>
                    <a:pt x="0" y="49"/>
                    <a:pt x="30" y="124"/>
                  </a:cubicBezTo>
                  <a:cubicBezTo>
                    <a:pt x="531" y="1427"/>
                    <a:pt x="1233" y="2630"/>
                    <a:pt x="2185" y="3683"/>
                  </a:cubicBezTo>
                  <a:cubicBezTo>
                    <a:pt x="2215" y="3713"/>
                    <a:pt x="2248" y="3725"/>
                    <a:pt x="2280" y="3725"/>
                  </a:cubicBezTo>
                  <a:cubicBezTo>
                    <a:pt x="2379" y="3725"/>
                    <a:pt x="2462" y="3596"/>
                    <a:pt x="2386" y="3482"/>
                  </a:cubicBezTo>
                  <a:cubicBezTo>
                    <a:pt x="1509" y="2454"/>
                    <a:pt x="757" y="1327"/>
                    <a:pt x="230" y="74"/>
                  </a:cubicBezTo>
                  <a:cubicBezTo>
                    <a:pt x="210" y="23"/>
                    <a:pt x="166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4"/>
            <p:cNvSpPr/>
            <p:nvPr/>
          </p:nvSpPr>
          <p:spPr>
            <a:xfrm>
              <a:off x="2067650" y="4014000"/>
              <a:ext cx="58475" cy="67950"/>
            </a:xfrm>
            <a:custGeom>
              <a:avLst/>
              <a:gdLst/>
              <a:ahLst/>
              <a:cxnLst/>
              <a:rect l="l" t="t" r="r" b="b"/>
              <a:pathLst>
                <a:path w="2339" h="2718" extrusionOk="0">
                  <a:moveTo>
                    <a:pt x="155" y="0"/>
                  </a:moveTo>
                  <a:cubicBezTo>
                    <a:pt x="73" y="0"/>
                    <a:pt x="0" y="124"/>
                    <a:pt x="57" y="219"/>
                  </a:cubicBezTo>
                  <a:cubicBezTo>
                    <a:pt x="709" y="1046"/>
                    <a:pt x="1310" y="1898"/>
                    <a:pt x="2012" y="2675"/>
                  </a:cubicBezTo>
                  <a:cubicBezTo>
                    <a:pt x="2042" y="2705"/>
                    <a:pt x="2078" y="2718"/>
                    <a:pt x="2113" y="2718"/>
                  </a:cubicBezTo>
                  <a:cubicBezTo>
                    <a:pt x="2227" y="2718"/>
                    <a:pt x="2339" y="2589"/>
                    <a:pt x="2263" y="2475"/>
                  </a:cubicBezTo>
                  <a:cubicBezTo>
                    <a:pt x="1636" y="1622"/>
                    <a:pt x="909" y="846"/>
                    <a:pt x="232" y="44"/>
                  </a:cubicBezTo>
                  <a:cubicBezTo>
                    <a:pt x="208" y="13"/>
                    <a:pt x="181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4"/>
            <p:cNvSpPr/>
            <p:nvPr/>
          </p:nvSpPr>
          <p:spPr>
            <a:xfrm>
              <a:off x="2098350" y="3843675"/>
              <a:ext cx="30250" cy="59225"/>
            </a:xfrm>
            <a:custGeom>
              <a:avLst/>
              <a:gdLst/>
              <a:ahLst/>
              <a:cxnLst/>
              <a:rect l="l" t="t" r="r" b="b"/>
              <a:pathLst>
                <a:path w="1210" h="2369" extrusionOk="0">
                  <a:moveTo>
                    <a:pt x="138" y="0"/>
                  </a:moveTo>
                  <a:cubicBezTo>
                    <a:pt x="70" y="0"/>
                    <a:pt x="0" y="60"/>
                    <a:pt x="32" y="140"/>
                  </a:cubicBezTo>
                  <a:cubicBezTo>
                    <a:pt x="308" y="867"/>
                    <a:pt x="558" y="1593"/>
                    <a:pt x="884" y="2295"/>
                  </a:cubicBezTo>
                  <a:cubicBezTo>
                    <a:pt x="910" y="2346"/>
                    <a:pt x="959" y="2368"/>
                    <a:pt x="1009" y="2368"/>
                  </a:cubicBezTo>
                  <a:cubicBezTo>
                    <a:pt x="1106" y="2368"/>
                    <a:pt x="1209" y="2285"/>
                    <a:pt x="1160" y="2170"/>
                  </a:cubicBezTo>
                  <a:cubicBezTo>
                    <a:pt x="884" y="1443"/>
                    <a:pt x="558" y="766"/>
                    <a:pt x="233" y="64"/>
                  </a:cubicBezTo>
                  <a:cubicBezTo>
                    <a:pt x="214" y="19"/>
                    <a:pt x="177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4"/>
            <p:cNvSpPr/>
            <p:nvPr/>
          </p:nvSpPr>
          <p:spPr>
            <a:xfrm>
              <a:off x="2218600" y="3934050"/>
              <a:ext cx="30500" cy="59375"/>
            </a:xfrm>
            <a:custGeom>
              <a:avLst/>
              <a:gdLst/>
              <a:ahLst/>
              <a:cxnLst/>
              <a:rect l="l" t="t" r="r" b="b"/>
              <a:pathLst>
                <a:path w="1220" h="2375" extrusionOk="0">
                  <a:moveTo>
                    <a:pt x="171" y="1"/>
                  </a:moveTo>
                  <a:cubicBezTo>
                    <a:pt x="92" y="1"/>
                    <a:pt x="0" y="74"/>
                    <a:pt x="34" y="159"/>
                  </a:cubicBezTo>
                  <a:cubicBezTo>
                    <a:pt x="335" y="861"/>
                    <a:pt x="585" y="1612"/>
                    <a:pt x="886" y="2289"/>
                  </a:cubicBezTo>
                  <a:cubicBezTo>
                    <a:pt x="912" y="2350"/>
                    <a:pt x="963" y="2375"/>
                    <a:pt x="1015" y="2375"/>
                  </a:cubicBezTo>
                  <a:cubicBezTo>
                    <a:pt x="1113" y="2375"/>
                    <a:pt x="1220" y="2287"/>
                    <a:pt x="1187" y="2189"/>
                  </a:cubicBezTo>
                  <a:cubicBezTo>
                    <a:pt x="911" y="1462"/>
                    <a:pt x="560" y="760"/>
                    <a:pt x="260" y="59"/>
                  </a:cubicBezTo>
                  <a:cubicBezTo>
                    <a:pt x="243" y="18"/>
                    <a:pt x="209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4"/>
            <p:cNvSpPr/>
            <p:nvPr/>
          </p:nvSpPr>
          <p:spPr>
            <a:xfrm>
              <a:off x="2204050" y="3786825"/>
              <a:ext cx="12625" cy="49675"/>
            </a:xfrm>
            <a:custGeom>
              <a:avLst/>
              <a:gdLst/>
              <a:ahLst/>
              <a:cxnLst/>
              <a:rect l="l" t="t" r="r" b="b"/>
              <a:pathLst>
                <a:path w="505" h="1987" extrusionOk="0">
                  <a:moveTo>
                    <a:pt x="125" y="0"/>
                  </a:moveTo>
                  <a:cubicBezTo>
                    <a:pt x="63" y="0"/>
                    <a:pt x="1" y="39"/>
                    <a:pt x="15" y="108"/>
                  </a:cubicBezTo>
                  <a:cubicBezTo>
                    <a:pt x="65" y="684"/>
                    <a:pt x="90" y="1286"/>
                    <a:pt x="215" y="1887"/>
                  </a:cubicBezTo>
                  <a:cubicBezTo>
                    <a:pt x="226" y="1954"/>
                    <a:pt x="286" y="1986"/>
                    <a:pt x="348" y="1986"/>
                  </a:cubicBezTo>
                  <a:cubicBezTo>
                    <a:pt x="425" y="1986"/>
                    <a:pt x="505" y="1935"/>
                    <a:pt x="491" y="1837"/>
                  </a:cubicBezTo>
                  <a:cubicBezTo>
                    <a:pt x="441" y="1261"/>
                    <a:pt x="340" y="659"/>
                    <a:pt x="240" y="83"/>
                  </a:cubicBezTo>
                  <a:cubicBezTo>
                    <a:pt x="229" y="26"/>
                    <a:pt x="177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4"/>
            <p:cNvSpPr/>
            <p:nvPr/>
          </p:nvSpPr>
          <p:spPr>
            <a:xfrm>
              <a:off x="2387225" y="3781875"/>
              <a:ext cx="14575" cy="46900"/>
            </a:xfrm>
            <a:custGeom>
              <a:avLst/>
              <a:gdLst/>
              <a:ahLst/>
              <a:cxnLst/>
              <a:rect l="l" t="t" r="r" b="b"/>
              <a:pathLst>
                <a:path w="583" h="1876" extrusionOk="0">
                  <a:moveTo>
                    <a:pt x="347" y="0"/>
                  </a:moveTo>
                  <a:cubicBezTo>
                    <a:pt x="279" y="0"/>
                    <a:pt x="206" y="45"/>
                    <a:pt x="206" y="130"/>
                  </a:cubicBezTo>
                  <a:cubicBezTo>
                    <a:pt x="257" y="657"/>
                    <a:pt x="206" y="1158"/>
                    <a:pt x="31" y="1659"/>
                  </a:cubicBezTo>
                  <a:cubicBezTo>
                    <a:pt x="1" y="1795"/>
                    <a:pt x="106" y="1876"/>
                    <a:pt x="211" y="1876"/>
                  </a:cubicBezTo>
                  <a:cubicBezTo>
                    <a:pt x="282" y="1876"/>
                    <a:pt x="352" y="1840"/>
                    <a:pt x="382" y="1760"/>
                  </a:cubicBezTo>
                  <a:cubicBezTo>
                    <a:pt x="557" y="1208"/>
                    <a:pt x="582" y="657"/>
                    <a:pt x="457" y="80"/>
                  </a:cubicBezTo>
                  <a:cubicBezTo>
                    <a:pt x="446" y="26"/>
                    <a:pt x="398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4"/>
            <p:cNvSpPr/>
            <p:nvPr/>
          </p:nvSpPr>
          <p:spPr>
            <a:xfrm>
              <a:off x="2389250" y="3952500"/>
              <a:ext cx="14025" cy="38200"/>
            </a:xfrm>
            <a:custGeom>
              <a:avLst/>
              <a:gdLst/>
              <a:ahLst/>
              <a:cxnLst/>
              <a:rect l="l" t="t" r="r" b="b"/>
              <a:pathLst>
                <a:path w="561" h="1528" extrusionOk="0">
                  <a:moveTo>
                    <a:pt x="408" y="1"/>
                  </a:moveTo>
                  <a:cubicBezTo>
                    <a:pt x="374" y="1"/>
                    <a:pt x="342" y="15"/>
                    <a:pt x="326" y="47"/>
                  </a:cubicBezTo>
                  <a:cubicBezTo>
                    <a:pt x="75" y="473"/>
                    <a:pt x="0" y="925"/>
                    <a:pt x="100" y="1401"/>
                  </a:cubicBezTo>
                  <a:cubicBezTo>
                    <a:pt x="120" y="1490"/>
                    <a:pt x="187" y="1528"/>
                    <a:pt x="257" y="1528"/>
                  </a:cubicBezTo>
                  <a:cubicBezTo>
                    <a:pt x="365" y="1528"/>
                    <a:pt x="482" y="1437"/>
                    <a:pt x="451" y="1301"/>
                  </a:cubicBezTo>
                  <a:cubicBezTo>
                    <a:pt x="351" y="925"/>
                    <a:pt x="376" y="524"/>
                    <a:pt x="526" y="148"/>
                  </a:cubicBezTo>
                  <a:cubicBezTo>
                    <a:pt x="560" y="63"/>
                    <a:pt x="479" y="1"/>
                    <a:pt x="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4"/>
            <p:cNvSpPr/>
            <p:nvPr/>
          </p:nvSpPr>
          <p:spPr>
            <a:xfrm>
              <a:off x="2464925" y="3816900"/>
              <a:ext cx="22475" cy="60225"/>
            </a:xfrm>
            <a:custGeom>
              <a:avLst/>
              <a:gdLst/>
              <a:ahLst/>
              <a:cxnLst/>
              <a:rect l="l" t="t" r="r" b="b"/>
              <a:pathLst>
                <a:path w="899" h="2409" extrusionOk="0">
                  <a:moveTo>
                    <a:pt x="743" y="1"/>
                  </a:moveTo>
                  <a:cubicBezTo>
                    <a:pt x="696" y="1"/>
                    <a:pt x="651" y="25"/>
                    <a:pt x="632" y="83"/>
                  </a:cubicBezTo>
                  <a:cubicBezTo>
                    <a:pt x="407" y="785"/>
                    <a:pt x="206" y="1461"/>
                    <a:pt x="31" y="2163"/>
                  </a:cubicBezTo>
                  <a:cubicBezTo>
                    <a:pt x="1" y="2313"/>
                    <a:pt x="114" y="2408"/>
                    <a:pt x="225" y="2408"/>
                  </a:cubicBezTo>
                  <a:cubicBezTo>
                    <a:pt x="301" y="2408"/>
                    <a:pt x="376" y="2365"/>
                    <a:pt x="407" y="2263"/>
                  </a:cubicBezTo>
                  <a:cubicBezTo>
                    <a:pt x="582" y="1562"/>
                    <a:pt x="733" y="860"/>
                    <a:pt x="883" y="158"/>
                  </a:cubicBezTo>
                  <a:cubicBezTo>
                    <a:pt x="898" y="65"/>
                    <a:pt x="818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4"/>
            <p:cNvSpPr/>
            <p:nvPr/>
          </p:nvSpPr>
          <p:spPr>
            <a:xfrm>
              <a:off x="2499675" y="3969000"/>
              <a:ext cx="64675" cy="65200"/>
            </a:xfrm>
            <a:custGeom>
              <a:avLst/>
              <a:gdLst/>
              <a:ahLst/>
              <a:cxnLst/>
              <a:rect l="l" t="t" r="r" b="b"/>
              <a:pathLst>
                <a:path w="2587" h="2608" extrusionOk="0">
                  <a:moveTo>
                    <a:pt x="2331" y="1"/>
                  </a:moveTo>
                  <a:cubicBezTo>
                    <a:pt x="2272" y="1"/>
                    <a:pt x="2214" y="27"/>
                    <a:pt x="2175" y="89"/>
                  </a:cubicBezTo>
                  <a:cubicBezTo>
                    <a:pt x="1573" y="916"/>
                    <a:pt x="896" y="1668"/>
                    <a:pt x="119" y="2345"/>
                  </a:cubicBezTo>
                  <a:cubicBezTo>
                    <a:pt x="0" y="2444"/>
                    <a:pt x="118" y="2607"/>
                    <a:pt x="247" y="2607"/>
                  </a:cubicBezTo>
                  <a:cubicBezTo>
                    <a:pt x="280" y="2607"/>
                    <a:pt x="314" y="2596"/>
                    <a:pt x="345" y="2570"/>
                  </a:cubicBezTo>
                  <a:cubicBezTo>
                    <a:pt x="1147" y="1869"/>
                    <a:pt x="1874" y="1117"/>
                    <a:pt x="2500" y="265"/>
                  </a:cubicBezTo>
                  <a:cubicBezTo>
                    <a:pt x="2587" y="127"/>
                    <a:pt x="2459" y="1"/>
                    <a:pt x="2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4"/>
            <p:cNvSpPr/>
            <p:nvPr/>
          </p:nvSpPr>
          <p:spPr>
            <a:xfrm>
              <a:off x="2565850" y="4055725"/>
              <a:ext cx="77125" cy="51475"/>
            </a:xfrm>
            <a:custGeom>
              <a:avLst/>
              <a:gdLst/>
              <a:ahLst/>
              <a:cxnLst/>
              <a:rect l="l" t="t" r="r" b="b"/>
              <a:pathLst>
                <a:path w="3085" h="2059" extrusionOk="0">
                  <a:moveTo>
                    <a:pt x="2827" y="0"/>
                  </a:moveTo>
                  <a:cubicBezTo>
                    <a:pt x="2798" y="0"/>
                    <a:pt x="2767" y="9"/>
                    <a:pt x="2736" y="29"/>
                  </a:cubicBezTo>
                  <a:cubicBezTo>
                    <a:pt x="1858" y="605"/>
                    <a:pt x="981" y="1207"/>
                    <a:pt x="104" y="1808"/>
                  </a:cubicBezTo>
                  <a:cubicBezTo>
                    <a:pt x="1" y="1891"/>
                    <a:pt x="68" y="2059"/>
                    <a:pt x="179" y="2059"/>
                  </a:cubicBezTo>
                  <a:cubicBezTo>
                    <a:pt x="203" y="2059"/>
                    <a:pt x="228" y="2051"/>
                    <a:pt x="254" y="2034"/>
                  </a:cubicBezTo>
                  <a:cubicBezTo>
                    <a:pt x="1132" y="1482"/>
                    <a:pt x="2059" y="931"/>
                    <a:pt x="2936" y="354"/>
                  </a:cubicBezTo>
                  <a:cubicBezTo>
                    <a:pt x="3084" y="249"/>
                    <a:pt x="2983" y="0"/>
                    <a:pt x="2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4"/>
            <p:cNvSpPr/>
            <p:nvPr/>
          </p:nvSpPr>
          <p:spPr>
            <a:xfrm>
              <a:off x="2724550" y="3937525"/>
              <a:ext cx="53825" cy="75675"/>
            </a:xfrm>
            <a:custGeom>
              <a:avLst/>
              <a:gdLst/>
              <a:ahLst/>
              <a:cxnLst/>
              <a:rect l="l" t="t" r="r" b="b"/>
              <a:pathLst>
                <a:path w="2153" h="3027" extrusionOk="0">
                  <a:moveTo>
                    <a:pt x="1892" y="0"/>
                  </a:moveTo>
                  <a:cubicBezTo>
                    <a:pt x="1832" y="0"/>
                    <a:pt x="1776" y="28"/>
                    <a:pt x="1751" y="95"/>
                  </a:cubicBezTo>
                  <a:cubicBezTo>
                    <a:pt x="1325" y="1047"/>
                    <a:pt x="774" y="1950"/>
                    <a:pt x="97" y="2752"/>
                  </a:cubicBezTo>
                  <a:cubicBezTo>
                    <a:pt x="1" y="2867"/>
                    <a:pt x="97" y="3027"/>
                    <a:pt x="214" y="3027"/>
                  </a:cubicBezTo>
                  <a:cubicBezTo>
                    <a:pt x="250" y="3027"/>
                    <a:pt x="288" y="3012"/>
                    <a:pt x="323" y="2977"/>
                  </a:cubicBezTo>
                  <a:cubicBezTo>
                    <a:pt x="1099" y="2200"/>
                    <a:pt x="1701" y="1298"/>
                    <a:pt x="2102" y="245"/>
                  </a:cubicBezTo>
                  <a:cubicBezTo>
                    <a:pt x="2152" y="112"/>
                    <a:pt x="2013" y="0"/>
                    <a:pt x="1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4"/>
            <p:cNvSpPr/>
            <p:nvPr/>
          </p:nvSpPr>
          <p:spPr>
            <a:xfrm>
              <a:off x="2658150" y="3850875"/>
              <a:ext cx="33625" cy="70275"/>
            </a:xfrm>
            <a:custGeom>
              <a:avLst/>
              <a:gdLst/>
              <a:ahLst/>
              <a:cxnLst/>
              <a:rect l="l" t="t" r="r" b="b"/>
              <a:pathLst>
                <a:path w="1345" h="2811" extrusionOk="0">
                  <a:moveTo>
                    <a:pt x="1106" y="0"/>
                  </a:moveTo>
                  <a:cubicBezTo>
                    <a:pt x="1029" y="0"/>
                    <a:pt x="953" y="39"/>
                    <a:pt x="923" y="127"/>
                  </a:cubicBezTo>
                  <a:cubicBezTo>
                    <a:pt x="623" y="929"/>
                    <a:pt x="322" y="1756"/>
                    <a:pt x="46" y="2584"/>
                  </a:cubicBezTo>
                  <a:cubicBezTo>
                    <a:pt x="1" y="2720"/>
                    <a:pt x="112" y="2811"/>
                    <a:pt x="223" y="2811"/>
                  </a:cubicBezTo>
                  <a:cubicBezTo>
                    <a:pt x="295" y="2811"/>
                    <a:pt x="367" y="2773"/>
                    <a:pt x="397" y="2684"/>
                  </a:cubicBezTo>
                  <a:cubicBezTo>
                    <a:pt x="698" y="1857"/>
                    <a:pt x="999" y="1055"/>
                    <a:pt x="1299" y="228"/>
                  </a:cubicBezTo>
                  <a:cubicBezTo>
                    <a:pt x="1345" y="91"/>
                    <a:pt x="1225" y="0"/>
                    <a:pt x="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4"/>
            <p:cNvSpPr/>
            <p:nvPr/>
          </p:nvSpPr>
          <p:spPr>
            <a:xfrm>
              <a:off x="2172450" y="4117200"/>
              <a:ext cx="298275" cy="156050"/>
            </a:xfrm>
            <a:custGeom>
              <a:avLst/>
              <a:gdLst/>
              <a:ahLst/>
              <a:cxnLst/>
              <a:rect l="l" t="t" r="r" b="b"/>
              <a:pathLst>
                <a:path w="11931" h="6242" extrusionOk="0">
                  <a:moveTo>
                    <a:pt x="5759" y="1"/>
                  </a:moveTo>
                  <a:cubicBezTo>
                    <a:pt x="4666" y="1"/>
                    <a:pt x="3596" y="175"/>
                    <a:pt x="2607" y="652"/>
                  </a:cubicBezTo>
                  <a:cubicBezTo>
                    <a:pt x="1755" y="1078"/>
                    <a:pt x="727" y="1805"/>
                    <a:pt x="0" y="2432"/>
                  </a:cubicBezTo>
                  <a:cubicBezTo>
                    <a:pt x="0" y="2833"/>
                    <a:pt x="51" y="3209"/>
                    <a:pt x="151" y="3585"/>
                  </a:cubicBezTo>
                  <a:cubicBezTo>
                    <a:pt x="527" y="3008"/>
                    <a:pt x="1053" y="2557"/>
                    <a:pt x="1705" y="2382"/>
                  </a:cubicBezTo>
                  <a:cubicBezTo>
                    <a:pt x="1897" y="2328"/>
                    <a:pt x="2096" y="2301"/>
                    <a:pt x="2296" y="2301"/>
                  </a:cubicBezTo>
                  <a:cubicBezTo>
                    <a:pt x="3117" y="2301"/>
                    <a:pt x="3949" y="2739"/>
                    <a:pt x="4311" y="3484"/>
                  </a:cubicBezTo>
                  <a:cubicBezTo>
                    <a:pt x="4562" y="4011"/>
                    <a:pt x="4637" y="4687"/>
                    <a:pt x="5138" y="4963"/>
                  </a:cubicBezTo>
                  <a:cubicBezTo>
                    <a:pt x="5295" y="5056"/>
                    <a:pt x="5462" y="5092"/>
                    <a:pt x="5634" y="5092"/>
                  </a:cubicBezTo>
                  <a:cubicBezTo>
                    <a:pt x="6068" y="5092"/>
                    <a:pt x="6537" y="4863"/>
                    <a:pt x="6968" y="4738"/>
                  </a:cubicBezTo>
                  <a:cubicBezTo>
                    <a:pt x="7193" y="4678"/>
                    <a:pt x="7423" y="4650"/>
                    <a:pt x="7653" y="4650"/>
                  </a:cubicBezTo>
                  <a:cubicBezTo>
                    <a:pt x="8396" y="4650"/>
                    <a:pt x="9133" y="4948"/>
                    <a:pt x="9650" y="5464"/>
                  </a:cubicBezTo>
                  <a:cubicBezTo>
                    <a:pt x="9875" y="5690"/>
                    <a:pt x="10051" y="5966"/>
                    <a:pt x="10176" y="6241"/>
                  </a:cubicBezTo>
                  <a:cubicBezTo>
                    <a:pt x="10853" y="5339"/>
                    <a:pt x="11354" y="4312"/>
                    <a:pt x="11705" y="3234"/>
                  </a:cubicBezTo>
                  <a:cubicBezTo>
                    <a:pt x="11830" y="2883"/>
                    <a:pt x="11930" y="2507"/>
                    <a:pt x="11880" y="2131"/>
                  </a:cubicBezTo>
                  <a:cubicBezTo>
                    <a:pt x="11705" y="1129"/>
                    <a:pt x="10527" y="703"/>
                    <a:pt x="9549" y="502"/>
                  </a:cubicBezTo>
                  <a:cubicBezTo>
                    <a:pt x="8314" y="233"/>
                    <a:pt x="7021" y="1"/>
                    <a:pt x="5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4"/>
            <p:cNvSpPr/>
            <p:nvPr/>
          </p:nvSpPr>
          <p:spPr>
            <a:xfrm>
              <a:off x="2176200" y="4174725"/>
              <a:ext cx="250650" cy="157075"/>
            </a:xfrm>
            <a:custGeom>
              <a:avLst/>
              <a:gdLst/>
              <a:ahLst/>
              <a:cxnLst/>
              <a:rect l="l" t="t" r="r" b="b"/>
              <a:pathLst>
                <a:path w="10026" h="6283" extrusionOk="0">
                  <a:moveTo>
                    <a:pt x="2146" y="0"/>
                  </a:moveTo>
                  <a:cubicBezTo>
                    <a:pt x="1946" y="0"/>
                    <a:pt x="1747" y="27"/>
                    <a:pt x="1555" y="81"/>
                  </a:cubicBezTo>
                  <a:cubicBezTo>
                    <a:pt x="903" y="256"/>
                    <a:pt x="377" y="707"/>
                    <a:pt x="1" y="1284"/>
                  </a:cubicBezTo>
                  <a:cubicBezTo>
                    <a:pt x="327" y="2386"/>
                    <a:pt x="1104" y="3389"/>
                    <a:pt x="1906" y="4266"/>
                  </a:cubicBezTo>
                  <a:cubicBezTo>
                    <a:pt x="2482" y="4893"/>
                    <a:pt x="3109" y="5519"/>
                    <a:pt x="3911" y="5895"/>
                  </a:cubicBezTo>
                  <a:cubicBezTo>
                    <a:pt x="4459" y="6161"/>
                    <a:pt x="5055" y="6283"/>
                    <a:pt x="5657" y="6283"/>
                  </a:cubicBezTo>
                  <a:cubicBezTo>
                    <a:pt x="6759" y="6283"/>
                    <a:pt x="7881" y="5874"/>
                    <a:pt x="8773" y="5194"/>
                  </a:cubicBezTo>
                  <a:cubicBezTo>
                    <a:pt x="9249" y="4843"/>
                    <a:pt x="9650" y="4417"/>
                    <a:pt x="10026" y="3940"/>
                  </a:cubicBezTo>
                  <a:cubicBezTo>
                    <a:pt x="9901" y="3665"/>
                    <a:pt x="9725" y="3389"/>
                    <a:pt x="9500" y="3163"/>
                  </a:cubicBezTo>
                  <a:cubicBezTo>
                    <a:pt x="8983" y="2647"/>
                    <a:pt x="8246" y="2349"/>
                    <a:pt x="7503" y="2349"/>
                  </a:cubicBezTo>
                  <a:cubicBezTo>
                    <a:pt x="7273" y="2349"/>
                    <a:pt x="7043" y="2377"/>
                    <a:pt x="6818" y="2437"/>
                  </a:cubicBezTo>
                  <a:cubicBezTo>
                    <a:pt x="6387" y="2562"/>
                    <a:pt x="5918" y="2791"/>
                    <a:pt x="5484" y="2791"/>
                  </a:cubicBezTo>
                  <a:cubicBezTo>
                    <a:pt x="5312" y="2791"/>
                    <a:pt x="5145" y="2755"/>
                    <a:pt x="4988" y="2662"/>
                  </a:cubicBezTo>
                  <a:cubicBezTo>
                    <a:pt x="4487" y="2386"/>
                    <a:pt x="4412" y="1710"/>
                    <a:pt x="4161" y="1183"/>
                  </a:cubicBezTo>
                  <a:cubicBezTo>
                    <a:pt x="3799" y="438"/>
                    <a:pt x="2967" y="0"/>
                    <a:pt x="2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0" name="Google Shape;2710;p54"/>
          <p:cNvGrpSpPr/>
          <p:nvPr/>
        </p:nvGrpSpPr>
        <p:grpSpPr>
          <a:xfrm>
            <a:off x="6091044" y="4431578"/>
            <a:ext cx="439110" cy="630436"/>
            <a:chOff x="3732423" y="4038948"/>
            <a:chExt cx="564119" cy="809913"/>
          </a:xfrm>
        </p:grpSpPr>
        <p:sp>
          <p:nvSpPr>
            <p:cNvPr id="2711" name="Google Shape;2711;p54"/>
            <p:cNvSpPr/>
            <p:nvPr/>
          </p:nvSpPr>
          <p:spPr>
            <a:xfrm>
              <a:off x="3757848" y="4482875"/>
              <a:ext cx="185470" cy="232959"/>
            </a:xfrm>
            <a:custGeom>
              <a:avLst/>
              <a:gdLst/>
              <a:ahLst/>
              <a:cxnLst/>
              <a:rect l="l" t="t" r="r" b="b"/>
              <a:pathLst>
                <a:path w="20477" h="25720" extrusionOk="0">
                  <a:moveTo>
                    <a:pt x="3909" y="0"/>
                  </a:moveTo>
                  <a:cubicBezTo>
                    <a:pt x="2243" y="0"/>
                    <a:pt x="564" y="873"/>
                    <a:pt x="201" y="2461"/>
                  </a:cubicBezTo>
                  <a:cubicBezTo>
                    <a:pt x="0" y="3363"/>
                    <a:pt x="226" y="4291"/>
                    <a:pt x="501" y="5143"/>
                  </a:cubicBezTo>
                  <a:cubicBezTo>
                    <a:pt x="2030" y="9754"/>
                    <a:pt x="5063" y="13789"/>
                    <a:pt x="8622" y="17073"/>
                  </a:cubicBezTo>
                  <a:cubicBezTo>
                    <a:pt x="12174" y="20375"/>
                    <a:pt x="16302" y="23028"/>
                    <a:pt x="20430" y="25581"/>
                  </a:cubicBezTo>
                  <a:lnTo>
                    <a:pt x="20430" y="25581"/>
                  </a:lnTo>
                  <a:cubicBezTo>
                    <a:pt x="17926" y="18162"/>
                    <a:pt x="14409" y="11067"/>
                    <a:pt x="10000" y="4591"/>
                  </a:cubicBezTo>
                  <a:cubicBezTo>
                    <a:pt x="8797" y="2812"/>
                    <a:pt x="7419" y="1007"/>
                    <a:pt x="5414" y="256"/>
                  </a:cubicBezTo>
                  <a:cubicBezTo>
                    <a:pt x="4940" y="84"/>
                    <a:pt x="4425" y="0"/>
                    <a:pt x="3909" y="0"/>
                  </a:cubicBezTo>
                  <a:close/>
                  <a:moveTo>
                    <a:pt x="20430" y="25581"/>
                  </a:moveTo>
                  <a:lnTo>
                    <a:pt x="20430" y="25581"/>
                  </a:lnTo>
                  <a:cubicBezTo>
                    <a:pt x="20445" y="25627"/>
                    <a:pt x="20461" y="25673"/>
                    <a:pt x="20476" y="25719"/>
                  </a:cubicBezTo>
                  <a:lnTo>
                    <a:pt x="20451" y="25594"/>
                  </a:lnTo>
                  <a:cubicBezTo>
                    <a:pt x="20444" y="25590"/>
                    <a:pt x="20437" y="25585"/>
                    <a:pt x="20430" y="255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4"/>
            <p:cNvSpPr/>
            <p:nvPr/>
          </p:nvSpPr>
          <p:spPr>
            <a:xfrm>
              <a:off x="3786315" y="4516786"/>
              <a:ext cx="155807" cy="198169"/>
            </a:xfrm>
            <a:custGeom>
              <a:avLst/>
              <a:gdLst/>
              <a:ahLst/>
              <a:cxnLst/>
              <a:rect l="l" t="t" r="r" b="b"/>
              <a:pathLst>
                <a:path w="17202" h="21879" extrusionOk="0">
                  <a:moveTo>
                    <a:pt x="467" y="0"/>
                  </a:moveTo>
                  <a:cubicBezTo>
                    <a:pt x="422" y="0"/>
                    <a:pt x="380" y="41"/>
                    <a:pt x="416" y="96"/>
                  </a:cubicBezTo>
                  <a:cubicBezTo>
                    <a:pt x="1218" y="1198"/>
                    <a:pt x="2045" y="2301"/>
                    <a:pt x="2872" y="3404"/>
                  </a:cubicBezTo>
                  <a:cubicBezTo>
                    <a:pt x="1895" y="3203"/>
                    <a:pt x="942" y="2827"/>
                    <a:pt x="115" y="2276"/>
                  </a:cubicBezTo>
                  <a:cubicBezTo>
                    <a:pt x="105" y="2273"/>
                    <a:pt x="95" y="2271"/>
                    <a:pt x="86" y="2271"/>
                  </a:cubicBezTo>
                  <a:cubicBezTo>
                    <a:pt x="29" y="2271"/>
                    <a:pt x="0" y="2333"/>
                    <a:pt x="65" y="2376"/>
                  </a:cubicBezTo>
                  <a:cubicBezTo>
                    <a:pt x="992" y="3003"/>
                    <a:pt x="1945" y="3404"/>
                    <a:pt x="3048" y="3679"/>
                  </a:cubicBezTo>
                  <a:cubicBezTo>
                    <a:pt x="3048" y="3679"/>
                    <a:pt x="3048" y="3654"/>
                    <a:pt x="3073" y="3654"/>
                  </a:cubicBezTo>
                  <a:cubicBezTo>
                    <a:pt x="4326" y="5359"/>
                    <a:pt x="5579" y="7013"/>
                    <a:pt x="6832" y="8692"/>
                  </a:cubicBezTo>
                  <a:cubicBezTo>
                    <a:pt x="5303" y="8542"/>
                    <a:pt x="3900" y="8040"/>
                    <a:pt x="2596" y="7188"/>
                  </a:cubicBezTo>
                  <a:cubicBezTo>
                    <a:pt x="2588" y="7186"/>
                    <a:pt x="2580" y="7184"/>
                    <a:pt x="2573" y="7184"/>
                  </a:cubicBezTo>
                  <a:cubicBezTo>
                    <a:pt x="2512" y="7184"/>
                    <a:pt x="2477" y="7266"/>
                    <a:pt x="2521" y="7289"/>
                  </a:cubicBezTo>
                  <a:cubicBezTo>
                    <a:pt x="3900" y="8266"/>
                    <a:pt x="5353" y="8842"/>
                    <a:pt x="7058" y="8968"/>
                  </a:cubicBezTo>
                  <a:cubicBezTo>
                    <a:pt x="8185" y="10471"/>
                    <a:pt x="9338" y="12000"/>
                    <a:pt x="10491" y="13504"/>
                  </a:cubicBezTo>
                  <a:cubicBezTo>
                    <a:pt x="9940" y="13479"/>
                    <a:pt x="9388" y="13479"/>
                    <a:pt x="8837" y="13329"/>
                  </a:cubicBezTo>
                  <a:cubicBezTo>
                    <a:pt x="8211" y="13128"/>
                    <a:pt x="7609" y="12802"/>
                    <a:pt x="7008" y="12502"/>
                  </a:cubicBezTo>
                  <a:cubicBezTo>
                    <a:pt x="6999" y="12499"/>
                    <a:pt x="6991" y="12498"/>
                    <a:pt x="6983" y="12498"/>
                  </a:cubicBezTo>
                  <a:cubicBezTo>
                    <a:pt x="6918" y="12498"/>
                    <a:pt x="6868" y="12582"/>
                    <a:pt x="6957" y="12627"/>
                  </a:cubicBezTo>
                  <a:cubicBezTo>
                    <a:pt x="7534" y="12978"/>
                    <a:pt x="8110" y="13329"/>
                    <a:pt x="8787" y="13529"/>
                  </a:cubicBezTo>
                  <a:cubicBezTo>
                    <a:pt x="9414" y="13730"/>
                    <a:pt x="10040" y="13705"/>
                    <a:pt x="10717" y="13780"/>
                  </a:cubicBezTo>
                  <a:cubicBezTo>
                    <a:pt x="12772" y="16436"/>
                    <a:pt x="14827" y="19118"/>
                    <a:pt x="16857" y="21800"/>
                  </a:cubicBezTo>
                  <a:cubicBezTo>
                    <a:pt x="16897" y="21855"/>
                    <a:pt x="16949" y="21878"/>
                    <a:pt x="16998" y="21878"/>
                  </a:cubicBezTo>
                  <a:cubicBezTo>
                    <a:pt x="17106" y="21878"/>
                    <a:pt x="17202" y="21770"/>
                    <a:pt x="17133" y="21650"/>
                  </a:cubicBezTo>
                  <a:cubicBezTo>
                    <a:pt x="15429" y="19419"/>
                    <a:pt x="13724" y="17188"/>
                    <a:pt x="12020" y="14958"/>
                  </a:cubicBezTo>
                  <a:cubicBezTo>
                    <a:pt x="12045" y="14933"/>
                    <a:pt x="12045" y="14933"/>
                    <a:pt x="12045" y="14933"/>
                  </a:cubicBezTo>
                  <a:cubicBezTo>
                    <a:pt x="12321" y="14431"/>
                    <a:pt x="12246" y="13905"/>
                    <a:pt x="12196" y="13354"/>
                  </a:cubicBezTo>
                  <a:cubicBezTo>
                    <a:pt x="12145" y="12652"/>
                    <a:pt x="12045" y="11950"/>
                    <a:pt x="11920" y="11248"/>
                  </a:cubicBezTo>
                  <a:cubicBezTo>
                    <a:pt x="11920" y="11215"/>
                    <a:pt x="11894" y="11201"/>
                    <a:pt x="11866" y="11201"/>
                  </a:cubicBezTo>
                  <a:cubicBezTo>
                    <a:pt x="11832" y="11201"/>
                    <a:pt x="11795" y="11221"/>
                    <a:pt x="11795" y="11248"/>
                  </a:cubicBezTo>
                  <a:cubicBezTo>
                    <a:pt x="11870" y="11825"/>
                    <a:pt x="11920" y="12401"/>
                    <a:pt x="11945" y="12953"/>
                  </a:cubicBezTo>
                  <a:cubicBezTo>
                    <a:pt x="11995" y="13504"/>
                    <a:pt x="12120" y="14206"/>
                    <a:pt x="11870" y="14732"/>
                  </a:cubicBezTo>
                  <a:cubicBezTo>
                    <a:pt x="10917" y="13479"/>
                    <a:pt x="9965" y="12226"/>
                    <a:pt x="9013" y="10973"/>
                  </a:cubicBezTo>
                  <a:cubicBezTo>
                    <a:pt x="9113" y="9043"/>
                    <a:pt x="8762" y="7138"/>
                    <a:pt x="8085" y="5334"/>
                  </a:cubicBezTo>
                  <a:cubicBezTo>
                    <a:pt x="8076" y="5307"/>
                    <a:pt x="8059" y="5296"/>
                    <a:pt x="8040" y="5296"/>
                  </a:cubicBezTo>
                  <a:cubicBezTo>
                    <a:pt x="8006" y="5296"/>
                    <a:pt x="7969" y="5335"/>
                    <a:pt x="7985" y="5384"/>
                  </a:cubicBezTo>
                  <a:cubicBezTo>
                    <a:pt x="8561" y="7088"/>
                    <a:pt x="8787" y="8842"/>
                    <a:pt x="8762" y="10647"/>
                  </a:cubicBezTo>
                  <a:cubicBezTo>
                    <a:pt x="7534" y="9043"/>
                    <a:pt x="6306" y="7414"/>
                    <a:pt x="5053" y="5810"/>
                  </a:cubicBezTo>
                  <a:cubicBezTo>
                    <a:pt x="5053" y="4206"/>
                    <a:pt x="4752" y="2652"/>
                    <a:pt x="4150" y="1173"/>
                  </a:cubicBezTo>
                  <a:cubicBezTo>
                    <a:pt x="4140" y="1142"/>
                    <a:pt x="4112" y="1128"/>
                    <a:pt x="4085" y="1128"/>
                  </a:cubicBezTo>
                  <a:cubicBezTo>
                    <a:pt x="4047" y="1128"/>
                    <a:pt x="4010" y="1155"/>
                    <a:pt x="4025" y="1198"/>
                  </a:cubicBezTo>
                  <a:cubicBezTo>
                    <a:pt x="4576" y="2602"/>
                    <a:pt x="4802" y="4005"/>
                    <a:pt x="4802" y="5484"/>
                  </a:cubicBezTo>
                  <a:cubicBezTo>
                    <a:pt x="3373" y="3654"/>
                    <a:pt x="1945" y="1825"/>
                    <a:pt x="516" y="20"/>
                  </a:cubicBezTo>
                  <a:cubicBezTo>
                    <a:pt x="502" y="6"/>
                    <a:pt x="48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4"/>
            <p:cNvSpPr/>
            <p:nvPr/>
          </p:nvSpPr>
          <p:spPr>
            <a:xfrm>
              <a:off x="3923573" y="4389347"/>
              <a:ext cx="112367" cy="276317"/>
            </a:xfrm>
            <a:custGeom>
              <a:avLst/>
              <a:gdLst/>
              <a:ahLst/>
              <a:cxnLst/>
              <a:rect l="l" t="t" r="r" b="b"/>
              <a:pathLst>
                <a:path w="12406" h="30507" extrusionOk="0">
                  <a:moveTo>
                    <a:pt x="7984" y="1"/>
                  </a:moveTo>
                  <a:cubicBezTo>
                    <a:pt x="7590" y="1"/>
                    <a:pt x="7195" y="81"/>
                    <a:pt x="6816" y="256"/>
                  </a:cubicBezTo>
                  <a:cubicBezTo>
                    <a:pt x="5989" y="632"/>
                    <a:pt x="5413" y="1383"/>
                    <a:pt x="4911" y="2135"/>
                  </a:cubicBezTo>
                  <a:cubicBezTo>
                    <a:pt x="2179" y="6145"/>
                    <a:pt x="851" y="11008"/>
                    <a:pt x="425" y="15845"/>
                  </a:cubicBezTo>
                  <a:cubicBezTo>
                    <a:pt x="0" y="20668"/>
                    <a:pt x="423" y="25540"/>
                    <a:pt x="947" y="30364"/>
                  </a:cubicBezTo>
                  <a:lnTo>
                    <a:pt x="947" y="30364"/>
                  </a:lnTo>
                  <a:cubicBezTo>
                    <a:pt x="5288" y="23861"/>
                    <a:pt x="8738" y="16742"/>
                    <a:pt x="11152" y="9278"/>
                  </a:cubicBezTo>
                  <a:cubicBezTo>
                    <a:pt x="11804" y="7248"/>
                    <a:pt x="12405" y="5043"/>
                    <a:pt x="11753" y="3013"/>
                  </a:cubicBezTo>
                  <a:cubicBezTo>
                    <a:pt x="11248" y="1376"/>
                    <a:pt x="9620" y="1"/>
                    <a:pt x="7984" y="1"/>
                  </a:cubicBezTo>
                  <a:close/>
                  <a:moveTo>
                    <a:pt x="947" y="30364"/>
                  </a:moveTo>
                  <a:cubicBezTo>
                    <a:pt x="915" y="30411"/>
                    <a:pt x="883" y="30459"/>
                    <a:pt x="851" y="30506"/>
                  </a:cubicBezTo>
                  <a:lnTo>
                    <a:pt x="951" y="30406"/>
                  </a:lnTo>
                  <a:cubicBezTo>
                    <a:pt x="950" y="30392"/>
                    <a:pt x="948" y="30378"/>
                    <a:pt x="947" y="303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4"/>
            <p:cNvSpPr/>
            <p:nvPr/>
          </p:nvSpPr>
          <p:spPr>
            <a:xfrm>
              <a:off x="3929650" y="4422796"/>
              <a:ext cx="78012" cy="240531"/>
            </a:xfrm>
            <a:custGeom>
              <a:avLst/>
              <a:gdLst/>
              <a:ahLst/>
              <a:cxnLst/>
              <a:rect l="l" t="t" r="r" b="b"/>
              <a:pathLst>
                <a:path w="8613" h="26556" extrusionOk="0">
                  <a:moveTo>
                    <a:pt x="7188" y="1"/>
                  </a:moveTo>
                  <a:cubicBezTo>
                    <a:pt x="7161" y="1"/>
                    <a:pt x="7133" y="15"/>
                    <a:pt x="7122" y="46"/>
                  </a:cubicBezTo>
                  <a:cubicBezTo>
                    <a:pt x="6747" y="1375"/>
                    <a:pt x="6371" y="2678"/>
                    <a:pt x="6020" y="4006"/>
                  </a:cubicBezTo>
                  <a:cubicBezTo>
                    <a:pt x="5569" y="3104"/>
                    <a:pt x="5293" y="2127"/>
                    <a:pt x="5218" y="1149"/>
                  </a:cubicBezTo>
                  <a:cubicBezTo>
                    <a:pt x="5218" y="1112"/>
                    <a:pt x="5186" y="1093"/>
                    <a:pt x="5155" y="1093"/>
                  </a:cubicBezTo>
                  <a:cubicBezTo>
                    <a:pt x="5124" y="1093"/>
                    <a:pt x="5092" y="1112"/>
                    <a:pt x="5092" y="1149"/>
                  </a:cubicBezTo>
                  <a:cubicBezTo>
                    <a:pt x="5193" y="2277"/>
                    <a:pt x="5443" y="3305"/>
                    <a:pt x="5919" y="4332"/>
                  </a:cubicBezTo>
                  <a:cubicBezTo>
                    <a:pt x="5368" y="6337"/>
                    <a:pt x="4792" y="8367"/>
                    <a:pt x="4265" y="10372"/>
                  </a:cubicBezTo>
                  <a:cubicBezTo>
                    <a:pt x="3438" y="9094"/>
                    <a:pt x="2987" y="7665"/>
                    <a:pt x="2837" y="6112"/>
                  </a:cubicBezTo>
                  <a:cubicBezTo>
                    <a:pt x="2837" y="6084"/>
                    <a:pt x="2807" y="6064"/>
                    <a:pt x="2779" y="6064"/>
                  </a:cubicBezTo>
                  <a:cubicBezTo>
                    <a:pt x="2757" y="6064"/>
                    <a:pt x="2736" y="6078"/>
                    <a:pt x="2736" y="6112"/>
                  </a:cubicBezTo>
                  <a:cubicBezTo>
                    <a:pt x="2787" y="7791"/>
                    <a:pt x="3238" y="9320"/>
                    <a:pt x="4165" y="10723"/>
                  </a:cubicBezTo>
                  <a:cubicBezTo>
                    <a:pt x="3689" y="12553"/>
                    <a:pt x="3188" y="14382"/>
                    <a:pt x="2711" y="16212"/>
                  </a:cubicBezTo>
                  <a:cubicBezTo>
                    <a:pt x="2361" y="15711"/>
                    <a:pt x="1985" y="15259"/>
                    <a:pt x="1784" y="14658"/>
                  </a:cubicBezTo>
                  <a:cubicBezTo>
                    <a:pt x="1559" y="14082"/>
                    <a:pt x="1458" y="13455"/>
                    <a:pt x="1358" y="12853"/>
                  </a:cubicBezTo>
                  <a:cubicBezTo>
                    <a:pt x="1348" y="12822"/>
                    <a:pt x="1319" y="12808"/>
                    <a:pt x="1290" y="12808"/>
                  </a:cubicBezTo>
                  <a:cubicBezTo>
                    <a:pt x="1250" y="12808"/>
                    <a:pt x="1208" y="12835"/>
                    <a:pt x="1208" y="12879"/>
                  </a:cubicBezTo>
                  <a:cubicBezTo>
                    <a:pt x="1283" y="13530"/>
                    <a:pt x="1358" y="14207"/>
                    <a:pt x="1609" y="14833"/>
                  </a:cubicBezTo>
                  <a:cubicBezTo>
                    <a:pt x="1834" y="15485"/>
                    <a:pt x="2260" y="15986"/>
                    <a:pt x="2611" y="16563"/>
                  </a:cubicBezTo>
                  <a:cubicBezTo>
                    <a:pt x="1759" y="19821"/>
                    <a:pt x="907" y="23104"/>
                    <a:pt x="30" y="26362"/>
                  </a:cubicBezTo>
                  <a:cubicBezTo>
                    <a:pt x="0" y="26481"/>
                    <a:pt x="84" y="26555"/>
                    <a:pt x="168" y="26555"/>
                  </a:cubicBezTo>
                  <a:cubicBezTo>
                    <a:pt x="227" y="26555"/>
                    <a:pt x="285" y="26520"/>
                    <a:pt x="305" y="26437"/>
                  </a:cubicBezTo>
                  <a:cubicBezTo>
                    <a:pt x="1032" y="23731"/>
                    <a:pt x="1759" y="21024"/>
                    <a:pt x="2511" y="18317"/>
                  </a:cubicBezTo>
                  <a:cubicBezTo>
                    <a:pt x="3037" y="18242"/>
                    <a:pt x="3388" y="17891"/>
                    <a:pt x="3789" y="17540"/>
                  </a:cubicBezTo>
                  <a:cubicBezTo>
                    <a:pt x="4340" y="17039"/>
                    <a:pt x="4842" y="16513"/>
                    <a:pt x="5368" y="15986"/>
                  </a:cubicBezTo>
                  <a:cubicBezTo>
                    <a:pt x="5407" y="15928"/>
                    <a:pt x="5356" y="15870"/>
                    <a:pt x="5307" y="15870"/>
                  </a:cubicBezTo>
                  <a:cubicBezTo>
                    <a:pt x="5293" y="15870"/>
                    <a:pt x="5279" y="15875"/>
                    <a:pt x="5268" y="15886"/>
                  </a:cubicBezTo>
                  <a:cubicBezTo>
                    <a:pt x="4892" y="16262"/>
                    <a:pt x="4491" y="16638"/>
                    <a:pt x="4090" y="16989"/>
                  </a:cubicBezTo>
                  <a:cubicBezTo>
                    <a:pt x="3664" y="17365"/>
                    <a:pt x="3163" y="17966"/>
                    <a:pt x="2561" y="18067"/>
                  </a:cubicBezTo>
                  <a:cubicBezTo>
                    <a:pt x="2987" y="16538"/>
                    <a:pt x="3388" y="15034"/>
                    <a:pt x="3789" y="13505"/>
                  </a:cubicBezTo>
                  <a:cubicBezTo>
                    <a:pt x="5368" y="12402"/>
                    <a:pt x="6671" y="10949"/>
                    <a:pt x="7699" y="9320"/>
                  </a:cubicBezTo>
                  <a:cubicBezTo>
                    <a:pt x="7716" y="9285"/>
                    <a:pt x="7673" y="9238"/>
                    <a:pt x="7628" y="9238"/>
                  </a:cubicBezTo>
                  <a:cubicBezTo>
                    <a:pt x="7609" y="9238"/>
                    <a:pt x="7589" y="9247"/>
                    <a:pt x="7574" y="9269"/>
                  </a:cubicBezTo>
                  <a:cubicBezTo>
                    <a:pt x="6571" y="10798"/>
                    <a:pt x="5343" y="12026"/>
                    <a:pt x="3889" y="13129"/>
                  </a:cubicBezTo>
                  <a:cubicBezTo>
                    <a:pt x="4416" y="11149"/>
                    <a:pt x="4942" y="9169"/>
                    <a:pt x="5443" y="7189"/>
                  </a:cubicBezTo>
                  <a:cubicBezTo>
                    <a:pt x="6721" y="6237"/>
                    <a:pt x="7774" y="5034"/>
                    <a:pt x="8576" y="3655"/>
                  </a:cubicBezTo>
                  <a:cubicBezTo>
                    <a:pt x="8612" y="3601"/>
                    <a:pt x="8557" y="3560"/>
                    <a:pt x="8505" y="3560"/>
                  </a:cubicBezTo>
                  <a:cubicBezTo>
                    <a:pt x="8485" y="3560"/>
                    <a:pt x="8465" y="3566"/>
                    <a:pt x="8451" y="3580"/>
                  </a:cubicBezTo>
                  <a:cubicBezTo>
                    <a:pt x="7699" y="4858"/>
                    <a:pt x="6721" y="5911"/>
                    <a:pt x="5569" y="6788"/>
                  </a:cubicBezTo>
                  <a:cubicBezTo>
                    <a:pt x="6145" y="4558"/>
                    <a:pt x="6696" y="2327"/>
                    <a:pt x="7248" y="71"/>
                  </a:cubicBezTo>
                  <a:cubicBezTo>
                    <a:pt x="7262" y="28"/>
                    <a:pt x="7226" y="1"/>
                    <a:pt x="7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4"/>
            <p:cNvSpPr/>
            <p:nvPr/>
          </p:nvSpPr>
          <p:spPr>
            <a:xfrm>
              <a:off x="3856593" y="4408168"/>
              <a:ext cx="104315" cy="430249"/>
            </a:xfrm>
            <a:custGeom>
              <a:avLst/>
              <a:gdLst/>
              <a:ahLst/>
              <a:cxnLst/>
              <a:rect l="l" t="t" r="r" b="b"/>
              <a:pathLst>
                <a:path w="11517" h="47502" extrusionOk="0">
                  <a:moveTo>
                    <a:pt x="376" y="1"/>
                  </a:moveTo>
                  <a:cubicBezTo>
                    <a:pt x="182" y="1"/>
                    <a:pt x="0" y="120"/>
                    <a:pt x="25" y="358"/>
                  </a:cubicBezTo>
                  <a:cubicBezTo>
                    <a:pt x="602" y="8052"/>
                    <a:pt x="3409" y="15170"/>
                    <a:pt x="5940" y="22363"/>
                  </a:cubicBezTo>
                  <a:cubicBezTo>
                    <a:pt x="8797" y="30484"/>
                    <a:pt x="10276" y="38529"/>
                    <a:pt x="10727" y="47125"/>
                  </a:cubicBezTo>
                  <a:cubicBezTo>
                    <a:pt x="10740" y="47376"/>
                    <a:pt x="10940" y="47501"/>
                    <a:pt x="11135" y="47501"/>
                  </a:cubicBezTo>
                  <a:cubicBezTo>
                    <a:pt x="11329" y="47501"/>
                    <a:pt x="11517" y="47376"/>
                    <a:pt x="11504" y="47125"/>
                  </a:cubicBezTo>
                  <a:cubicBezTo>
                    <a:pt x="11078" y="39030"/>
                    <a:pt x="9850" y="31336"/>
                    <a:pt x="7219" y="23667"/>
                  </a:cubicBezTo>
                  <a:cubicBezTo>
                    <a:pt x="4587" y="16022"/>
                    <a:pt x="1404" y="8504"/>
                    <a:pt x="802" y="358"/>
                  </a:cubicBezTo>
                  <a:cubicBezTo>
                    <a:pt x="777" y="120"/>
                    <a:pt x="571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4"/>
            <p:cNvSpPr/>
            <p:nvPr/>
          </p:nvSpPr>
          <p:spPr>
            <a:xfrm>
              <a:off x="3732423" y="4131915"/>
              <a:ext cx="109877" cy="187336"/>
            </a:xfrm>
            <a:custGeom>
              <a:avLst/>
              <a:gdLst/>
              <a:ahLst/>
              <a:cxnLst/>
              <a:rect l="l" t="t" r="r" b="b"/>
              <a:pathLst>
                <a:path w="12131" h="20683" extrusionOk="0">
                  <a:moveTo>
                    <a:pt x="7209" y="1"/>
                  </a:moveTo>
                  <a:cubicBezTo>
                    <a:pt x="7111" y="1"/>
                    <a:pt x="7013" y="3"/>
                    <a:pt x="6917" y="6"/>
                  </a:cubicBezTo>
                  <a:cubicBezTo>
                    <a:pt x="4687" y="106"/>
                    <a:pt x="2306" y="783"/>
                    <a:pt x="1053" y="2612"/>
                  </a:cubicBezTo>
                  <a:cubicBezTo>
                    <a:pt x="150" y="3941"/>
                    <a:pt x="0" y="5645"/>
                    <a:pt x="226" y="7249"/>
                  </a:cubicBezTo>
                  <a:cubicBezTo>
                    <a:pt x="677" y="10532"/>
                    <a:pt x="2506" y="13465"/>
                    <a:pt x="4662" y="15971"/>
                  </a:cubicBezTo>
                  <a:cubicBezTo>
                    <a:pt x="6617" y="18277"/>
                    <a:pt x="9123" y="20382"/>
                    <a:pt x="12130" y="20683"/>
                  </a:cubicBezTo>
                  <a:lnTo>
                    <a:pt x="11153" y="20332"/>
                  </a:lnTo>
                  <a:cubicBezTo>
                    <a:pt x="11905" y="19655"/>
                    <a:pt x="11980" y="18552"/>
                    <a:pt x="12005" y="17525"/>
                  </a:cubicBezTo>
                  <a:cubicBezTo>
                    <a:pt x="12055" y="12287"/>
                    <a:pt x="11354" y="7048"/>
                    <a:pt x="9875" y="2011"/>
                  </a:cubicBezTo>
                  <a:cubicBezTo>
                    <a:pt x="9724" y="1485"/>
                    <a:pt x="9549" y="933"/>
                    <a:pt x="9148" y="582"/>
                  </a:cubicBezTo>
                  <a:cubicBezTo>
                    <a:pt x="8643" y="99"/>
                    <a:pt x="7906" y="1"/>
                    <a:pt x="7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4"/>
            <p:cNvSpPr/>
            <p:nvPr/>
          </p:nvSpPr>
          <p:spPr>
            <a:xfrm>
              <a:off x="3784368" y="4089489"/>
              <a:ext cx="135781" cy="236120"/>
            </a:xfrm>
            <a:custGeom>
              <a:avLst/>
              <a:gdLst/>
              <a:ahLst/>
              <a:cxnLst/>
              <a:rect l="l" t="t" r="r" b="b"/>
              <a:pathLst>
                <a:path w="14991" h="26069" extrusionOk="0">
                  <a:moveTo>
                    <a:pt x="8160" y="0"/>
                  </a:moveTo>
                  <a:cubicBezTo>
                    <a:pt x="7059" y="0"/>
                    <a:pt x="5898" y="227"/>
                    <a:pt x="4842" y="479"/>
                  </a:cubicBezTo>
                  <a:cubicBezTo>
                    <a:pt x="4014" y="680"/>
                    <a:pt x="3187" y="880"/>
                    <a:pt x="2536" y="1432"/>
                  </a:cubicBezTo>
                  <a:cubicBezTo>
                    <a:pt x="1533" y="2234"/>
                    <a:pt x="1207" y="3587"/>
                    <a:pt x="1032" y="4840"/>
                  </a:cubicBezTo>
                  <a:cubicBezTo>
                    <a:pt x="1" y="12355"/>
                    <a:pt x="2603" y="20278"/>
                    <a:pt x="7871" y="25734"/>
                  </a:cubicBezTo>
                  <a:lnTo>
                    <a:pt x="7871" y="25734"/>
                  </a:lnTo>
                  <a:cubicBezTo>
                    <a:pt x="12487" y="20380"/>
                    <a:pt x="14991" y="13250"/>
                    <a:pt x="14741" y="6194"/>
                  </a:cubicBezTo>
                  <a:cubicBezTo>
                    <a:pt x="14716" y="5617"/>
                    <a:pt x="14666" y="5016"/>
                    <a:pt x="14365" y="4539"/>
                  </a:cubicBezTo>
                  <a:cubicBezTo>
                    <a:pt x="13989" y="3913"/>
                    <a:pt x="13313" y="3587"/>
                    <a:pt x="12812" y="3061"/>
                  </a:cubicBezTo>
                  <a:cubicBezTo>
                    <a:pt x="12310" y="2534"/>
                    <a:pt x="12010" y="1833"/>
                    <a:pt x="11533" y="1281"/>
                  </a:cubicBezTo>
                  <a:cubicBezTo>
                    <a:pt x="10678" y="317"/>
                    <a:pt x="9461" y="0"/>
                    <a:pt x="8160" y="0"/>
                  </a:cubicBezTo>
                  <a:close/>
                  <a:moveTo>
                    <a:pt x="7871" y="25734"/>
                  </a:moveTo>
                  <a:lnTo>
                    <a:pt x="7871" y="25734"/>
                  </a:lnTo>
                  <a:cubicBezTo>
                    <a:pt x="7847" y="25762"/>
                    <a:pt x="7823" y="25790"/>
                    <a:pt x="7799" y="25818"/>
                  </a:cubicBezTo>
                  <a:lnTo>
                    <a:pt x="8200" y="26068"/>
                  </a:lnTo>
                  <a:cubicBezTo>
                    <a:pt x="8089" y="25958"/>
                    <a:pt x="7980" y="25847"/>
                    <a:pt x="7871" y="257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4"/>
            <p:cNvSpPr/>
            <p:nvPr/>
          </p:nvSpPr>
          <p:spPr>
            <a:xfrm>
              <a:off x="3862725" y="4122685"/>
              <a:ext cx="122820" cy="197924"/>
            </a:xfrm>
            <a:custGeom>
              <a:avLst/>
              <a:gdLst/>
              <a:ahLst/>
              <a:cxnLst/>
              <a:rect l="l" t="t" r="r" b="b"/>
              <a:pathLst>
                <a:path w="13560" h="21852" extrusionOk="0">
                  <a:moveTo>
                    <a:pt x="7468" y="1"/>
                  </a:moveTo>
                  <a:cubicBezTo>
                    <a:pt x="7276" y="1"/>
                    <a:pt x="7084" y="15"/>
                    <a:pt x="6892" y="47"/>
                  </a:cubicBezTo>
                  <a:cubicBezTo>
                    <a:pt x="4812" y="398"/>
                    <a:pt x="3609" y="2579"/>
                    <a:pt x="2882" y="4559"/>
                  </a:cubicBezTo>
                  <a:cubicBezTo>
                    <a:pt x="827" y="10047"/>
                    <a:pt x="0" y="16012"/>
                    <a:pt x="476" y="21852"/>
                  </a:cubicBezTo>
                  <a:lnTo>
                    <a:pt x="1278" y="21075"/>
                  </a:lnTo>
                  <a:cubicBezTo>
                    <a:pt x="1574" y="21166"/>
                    <a:pt x="1881" y="21209"/>
                    <a:pt x="2191" y="21209"/>
                  </a:cubicBezTo>
                  <a:cubicBezTo>
                    <a:pt x="2986" y="21209"/>
                    <a:pt x="3801" y="20931"/>
                    <a:pt x="4486" y="20499"/>
                  </a:cubicBezTo>
                  <a:cubicBezTo>
                    <a:pt x="5439" y="19922"/>
                    <a:pt x="6191" y="19070"/>
                    <a:pt x="6943" y="18243"/>
                  </a:cubicBezTo>
                  <a:cubicBezTo>
                    <a:pt x="9273" y="15661"/>
                    <a:pt x="11654" y="12980"/>
                    <a:pt x="12607" y="9621"/>
                  </a:cubicBezTo>
                  <a:cubicBezTo>
                    <a:pt x="13559" y="6288"/>
                    <a:pt x="12607" y="2153"/>
                    <a:pt x="9524" y="524"/>
                  </a:cubicBezTo>
                  <a:cubicBezTo>
                    <a:pt x="8892" y="208"/>
                    <a:pt x="8182" y="1"/>
                    <a:pt x="7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4"/>
            <p:cNvSpPr/>
            <p:nvPr/>
          </p:nvSpPr>
          <p:spPr>
            <a:xfrm>
              <a:off x="3825716" y="4301761"/>
              <a:ext cx="71744" cy="116688"/>
            </a:xfrm>
            <a:custGeom>
              <a:avLst/>
              <a:gdLst/>
              <a:ahLst/>
              <a:cxnLst/>
              <a:rect l="l" t="t" r="r" b="b"/>
              <a:pathLst>
                <a:path w="7921" h="12883" extrusionOk="0">
                  <a:moveTo>
                    <a:pt x="6442" y="1"/>
                  </a:moveTo>
                  <a:lnTo>
                    <a:pt x="201" y="352"/>
                  </a:lnTo>
                  <a:cubicBezTo>
                    <a:pt x="1" y="2933"/>
                    <a:pt x="176" y="5715"/>
                    <a:pt x="678" y="8272"/>
                  </a:cubicBezTo>
                  <a:cubicBezTo>
                    <a:pt x="928" y="9600"/>
                    <a:pt x="1329" y="10953"/>
                    <a:pt x="2282" y="11931"/>
                  </a:cubicBezTo>
                  <a:cubicBezTo>
                    <a:pt x="2850" y="12515"/>
                    <a:pt x="3693" y="12882"/>
                    <a:pt x="4502" y="12882"/>
                  </a:cubicBezTo>
                  <a:cubicBezTo>
                    <a:pt x="5012" y="12882"/>
                    <a:pt x="5509" y="12736"/>
                    <a:pt x="5916" y="12407"/>
                  </a:cubicBezTo>
                  <a:cubicBezTo>
                    <a:pt x="6592" y="11881"/>
                    <a:pt x="6868" y="11028"/>
                    <a:pt x="7069" y="10201"/>
                  </a:cubicBezTo>
                  <a:cubicBezTo>
                    <a:pt x="7795" y="7144"/>
                    <a:pt x="7921" y="3911"/>
                    <a:pt x="7369" y="803"/>
                  </a:cubicBezTo>
                  <a:cubicBezTo>
                    <a:pt x="7319" y="527"/>
                    <a:pt x="7244" y="251"/>
                    <a:pt x="7018" y="101"/>
                  </a:cubicBezTo>
                  <a:cubicBezTo>
                    <a:pt x="6843" y="1"/>
                    <a:pt x="6643" y="1"/>
                    <a:pt x="6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4"/>
            <p:cNvSpPr/>
            <p:nvPr/>
          </p:nvSpPr>
          <p:spPr>
            <a:xfrm>
              <a:off x="3837074" y="4326941"/>
              <a:ext cx="35415" cy="69842"/>
            </a:xfrm>
            <a:custGeom>
              <a:avLst/>
              <a:gdLst/>
              <a:ahLst/>
              <a:cxnLst/>
              <a:rect l="l" t="t" r="r" b="b"/>
              <a:pathLst>
                <a:path w="3910" h="7711" extrusionOk="0">
                  <a:moveTo>
                    <a:pt x="429" y="0"/>
                  </a:moveTo>
                  <a:cubicBezTo>
                    <a:pt x="315" y="0"/>
                    <a:pt x="206" y="39"/>
                    <a:pt x="125" y="128"/>
                  </a:cubicBezTo>
                  <a:cubicBezTo>
                    <a:pt x="25" y="2409"/>
                    <a:pt x="0" y="4715"/>
                    <a:pt x="1228" y="6669"/>
                  </a:cubicBezTo>
                  <a:cubicBezTo>
                    <a:pt x="1454" y="7020"/>
                    <a:pt x="1729" y="7346"/>
                    <a:pt x="2080" y="7547"/>
                  </a:cubicBezTo>
                  <a:cubicBezTo>
                    <a:pt x="2280" y="7653"/>
                    <a:pt x="2508" y="7710"/>
                    <a:pt x="2730" y="7710"/>
                  </a:cubicBezTo>
                  <a:cubicBezTo>
                    <a:pt x="2927" y="7710"/>
                    <a:pt x="3119" y="7666"/>
                    <a:pt x="3283" y="7572"/>
                  </a:cubicBezTo>
                  <a:cubicBezTo>
                    <a:pt x="3734" y="7271"/>
                    <a:pt x="3835" y="6644"/>
                    <a:pt x="3885" y="6093"/>
                  </a:cubicBezTo>
                  <a:cubicBezTo>
                    <a:pt x="3910" y="5617"/>
                    <a:pt x="3910" y="5116"/>
                    <a:pt x="3759" y="4664"/>
                  </a:cubicBezTo>
                  <a:cubicBezTo>
                    <a:pt x="3333" y="3311"/>
                    <a:pt x="1729" y="2584"/>
                    <a:pt x="1303" y="1231"/>
                  </a:cubicBezTo>
                  <a:cubicBezTo>
                    <a:pt x="1203" y="905"/>
                    <a:pt x="1178" y="554"/>
                    <a:pt x="977" y="304"/>
                  </a:cubicBezTo>
                  <a:cubicBezTo>
                    <a:pt x="864" y="126"/>
                    <a:pt x="637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4"/>
            <p:cNvSpPr/>
            <p:nvPr/>
          </p:nvSpPr>
          <p:spPr>
            <a:xfrm>
              <a:off x="4026846" y="4478373"/>
              <a:ext cx="197281" cy="225659"/>
            </a:xfrm>
            <a:custGeom>
              <a:avLst/>
              <a:gdLst/>
              <a:ahLst/>
              <a:cxnLst/>
              <a:rect l="l" t="t" r="r" b="b"/>
              <a:pathLst>
                <a:path w="21781" h="24914" extrusionOk="0">
                  <a:moveTo>
                    <a:pt x="18196" y="1"/>
                  </a:moveTo>
                  <a:cubicBezTo>
                    <a:pt x="17294" y="1"/>
                    <a:pt x="16442" y="427"/>
                    <a:pt x="15665" y="903"/>
                  </a:cubicBezTo>
                  <a:cubicBezTo>
                    <a:pt x="11504" y="3384"/>
                    <a:pt x="8246" y="7219"/>
                    <a:pt x="5815" y="11429"/>
                  </a:cubicBezTo>
                  <a:cubicBezTo>
                    <a:pt x="3384" y="15639"/>
                    <a:pt x="1705" y="20251"/>
                    <a:pt x="126" y="24837"/>
                  </a:cubicBezTo>
                  <a:lnTo>
                    <a:pt x="126" y="24837"/>
                  </a:lnTo>
                  <a:cubicBezTo>
                    <a:pt x="6819" y="20765"/>
                    <a:pt x="12941" y="15754"/>
                    <a:pt x="18296" y="10026"/>
                  </a:cubicBezTo>
                  <a:cubicBezTo>
                    <a:pt x="19750" y="8472"/>
                    <a:pt x="21229" y="6717"/>
                    <a:pt x="21504" y="4587"/>
                  </a:cubicBezTo>
                  <a:cubicBezTo>
                    <a:pt x="21780" y="2482"/>
                    <a:pt x="20351" y="1"/>
                    <a:pt x="18196" y="1"/>
                  </a:cubicBezTo>
                  <a:close/>
                  <a:moveTo>
                    <a:pt x="126" y="24837"/>
                  </a:moveTo>
                  <a:cubicBezTo>
                    <a:pt x="84" y="24862"/>
                    <a:pt x="42" y="24888"/>
                    <a:pt x="1" y="24913"/>
                  </a:cubicBezTo>
                  <a:lnTo>
                    <a:pt x="126" y="24838"/>
                  </a:lnTo>
                  <a:cubicBezTo>
                    <a:pt x="126" y="24837"/>
                    <a:pt x="126" y="24837"/>
                    <a:pt x="126" y="248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4"/>
            <p:cNvSpPr/>
            <p:nvPr/>
          </p:nvSpPr>
          <p:spPr>
            <a:xfrm>
              <a:off x="4026430" y="4510690"/>
              <a:ext cx="161042" cy="191285"/>
            </a:xfrm>
            <a:custGeom>
              <a:avLst/>
              <a:gdLst/>
              <a:ahLst/>
              <a:cxnLst/>
              <a:rect l="l" t="t" r="r" b="b"/>
              <a:pathLst>
                <a:path w="17780" h="21119" extrusionOk="0">
                  <a:moveTo>
                    <a:pt x="17703" y="0"/>
                  </a:moveTo>
                  <a:cubicBezTo>
                    <a:pt x="17690" y="0"/>
                    <a:pt x="17677" y="5"/>
                    <a:pt x="17666" y="17"/>
                  </a:cubicBezTo>
                  <a:cubicBezTo>
                    <a:pt x="16763" y="1044"/>
                    <a:pt x="15861" y="2097"/>
                    <a:pt x="14984" y="3124"/>
                  </a:cubicBezTo>
                  <a:cubicBezTo>
                    <a:pt x="14959" y="2147"/>
                    <a:pt x="15109" y="1144"/>
                    <a:pt x="15460" y="192"/>
                  </a:cubicBezTo>
                  <a:cubicBezTo>
                    <a:pt x="15475" y="148"/>
                    <a:pt x="15447" y="122"/>
                    <a:pt x="15416" y="122"/>
                  </a:cubicBezTo>
                  <a:cubicBezTo>
                    <a:pt x="15394" y="122"/>
                    <a:pt x="15370" y="136"/>
                    <a:pt x="15360" y="167"/>
                  </a:cubicBezTo>
                  <a:cubicBezTo>
                    <a:pt x="14959" y="1220"/>
                    <a:pt x="14758" y="2247"/>
                    <a:pt x="14758" y="3375"/>
                  </a:cubicBezTo>
                  <a:cubicBezTo>
                    <a:pt x="14758" y="3375"/>
                    <a:pt x="14758" y="3375"/>
                    <a:pt x="14758" y="3400"/>
                  </a:cubicBezTo>
                  <a:cubicBezTo>
                    <a:pt x="13405" y="4979"/>
                    <a:pt x="12027" y="6583"/>
                    <a:pt x="10698" y="8187"/>
                  </a:cubicBezTo>
                  <a:cubicBezTo>
                    <a:pt x="10473" y="6633"/>
                    <a:pt x="10698" y="5154"/>
                    <a:pt x="11199" y="3701"/>
                  </a:cubicBezTo>
                  <a:cubicBezTo>
                    <a:pt x="11214" y="3657"/>
                    <a:pt x="11186" y="3630"/>
                    <a:pt x="11156" y="3630"/>
                  </a:cubicBezTo>
                  <a:cubicBezTo>
                    <a:pt x="11133" y="3630"/>
                    <a:pt x="11110" y="3644"/>
                    <a:pt x="11099" y="3676"/>
                  </a:cubicBezTo>
                  <a:cubicBezTo>
                    <a:pt x="10448" y="5230"/>
                    <a:pt x="10197" y="6759"/>
                    <a:pt x="10473" y="8438"/>
                  </a:cubicBezTo>
                  <a:cubicBezTo>
                    <a:pt x="9245" y="9891"/>
                    <a:pt x="8016" y="11345"/>
                    <a:pt x="6813" y="12799"/>
                  </a:cubicBezTo>
                  <a:cubicBezTo>
                    <a:pt x="6713" y="12222"/>
                    <a:pt x="6563" y="11646"/>
                    <a:pt x="6613" y="11069"/>
                  </a:cubicBezTo>
                  <a:cubicBezTo>
                    <a:pt x="6663" y="10418"/>
                    <a:pt x="6839" y="9791"/>
                    <a:pt x="7014" y="9190"/>
                  </a:cubicBezTo>
                  <a:cubicBezTo>
                    <a:pt x="7029" y="9129"/>
                    <a:pt x="6980" y="9096"/>
                    <a:pt x="6933" y="9096"/>
                  </a:cubicBezTo>
                  <a:cubicBezTo>
                    <a:pt x="6903" y="9096"/>
                    <a:pt x="6873" y="9110"/>
                    <a:pt x="6864" y="9139"/>
                  </a:cubicBezTo>
                  <a:cubicBezTo>
                    <a:pt x="6663" y="9766"/>
                    <a:pt x="6463" y="10418"/>
                    <a:pt x="6387" y="11069"/>
                  </a:cubicBezTo>
                  <a:cubicBezTo>
                    <a:pt x="6337" y="11746"/>
                    <a:pt x="6488" y="12398"/>
                    <a:pt x="6588" y="13074"/>
                  </a:cubicBezTo>
                  <a:cubicBezTo>
                    <a:pt x="4432" y="15656"/>
                    <a:pt x="2277" y="18262"/>
                    <a:pt x="97" y="20844"/>
                  </a:cubicBezTo>
                  <a:cubicBezTo>
                    <a:pt x="0" y="20959"/>
                    <a:pt x="111" y="21119"/>
                    <a:pt x="224" y="21119"/>
                  </a:cubicBezTo>
                  <a:cubicBezTo>
                    <a:pt x="259" y="21119"/>
                    <a:pt x="293" y="21104"/>
                    <a:pt x="322" y="21069"/>
                  </a:cubicBezTo>
                  <a:cubicBezTo>
                    <a:pt x="2127" y="18914"/>
                    <a:pt x="3931" y="16759"/>
                    <a:pt x="5736" y="14603"/>
                  </a:cubicBezTo>
                  <a:cubicBezTo>
                    <a:pt x="5736" y="14628"/>
                    <a:pt x="5761" y="14628"/>
                    <a:pt x="5761" y="14628"/>
                  </a:cubicBezTo>
                  <a:cubicBezTo>
                    <a:pt x="5905" y="14672"/>
                    <a:pt x="6045" y="14690"/>
                    <a:pt x="6184" y="14690"/>
                  </a:cubicBezTo>
                  <a:cubicBezTo>
                    <a:pt x="6526" y="14690"/>
                    <a:pt x="6858" y="14578"/>
                    <a:pt x="7214" y="14453"/>
                  </a:cubicBezTo>
                  <a:cubicBezTo>
                    <a:pt x="7916" y="14252"/>
                    <a:pt x="8618" y="13977"/>
                    <a:pt x="9320" y="13701"/>
                  </a:cubicBezTo>
                  <a:cubicBezTo>
                    <a:pt x="9388" y="13678"/>
                    <a:pt x="9353" y="13572"/>
                    <a:pt x="9289" y="13572"/>
                  </a:cubicBezTo>
                  <a:cubicBezTo>
                    <a:pt x="9283" y="13572"/>
                    <a:pt x="9276" y="13573"/>
                    <a:pt x="9270" y="13576"/>
                  </a:cubicBezTo>
                  <a:cubicBezTo>
                    <a:pt x="8743" y="13776"/>
                    <a:pt x="8192" y="13926"/>
                    <a:pt x="7641" y="14102"/>
                  </a:cubicBezTo>
                  <a:cubicBezTo>
                    <a:pt x="7207" y="14247"/>
                    <a:pt x="6687" y="14459"/>
                    <a:pt x="6210" y="14459"/>
                  </a:cubicBezTo>
                  <a:cubicBezTo>
                    <a:pt x="6108" y="14459"/>
                    <a:pt x="6008" y="14450"/>
                    <a:pt x="5911" y="14428"/>
                  </a:cubicBezTo>
                  <a:cubicBezTo>
                    <a:pt x="6914" y="13200"/>
                    <a:pt x="7941" y="11997"/>
                    <a:pt x="8944" y="10794"/>
                  </a:cubicBezTo>
                  <a:cubicBezTo>
                    <a:pt x="10849" y="10468"/>
                    <a:pt x="12628" y="9716"/>
                    <a:pt x="14232" y="8663"/>
                  </a:cubicBezTo>
                  <a:cubicBezTo>
                    <a:pt x="14293" y="8623"/>
                    <a:pt x="14255" y="8549"/>
                    <a:pt x="14212" y="8549"/>
                  </a:cubicBezTo>
                  <a:cubicBezTo>
                    <a:pt x="14202" y="8549"/>
                    <a:pt x="14191" y="8553"/>
                    <a:pt x="14182" y="8563"/>
                  </a:cubicBezTo>
                  <a:cubicBezTo>
                    <a:pt x="12628" y="9515"/>
                    <a:pt x="10974" y="10117"/>
                    <a:pt x="9194" y="10493"/>
                  </a:cubicBezTo>
                  <a:cubicBezTo>
                    <a:pt x="10498" y="8939"/>
                    <a:pt x="11801" y="7360"/>
                    <a:pt x="13104" y="5781"/>
                  </a:cubicBezTo>
                  <a:cubicBezTo>
                    <a:pt x="14658" y="5430"/>
                    <a:pt x="16112" y="4804"/>
                    <a:pt x="17440" y="3901"/>
                  </a:cubicBezTo>
                  <a:cubicBezTo>
                    <a:pt x="17507" y="3857"/>
                    <a:pt x="17455" y="3772"/>
                    <a:pt x="17389" y="3772"/>
                  </a:cubicBezTo>
                  <a:cubicBezTo>
                    <a:pt x="17381" y="3772"/>
                    <a:pt x="17373" y="3773"/>
                    <a:pt x="17365" y="3776"/>
                  </a:cubicBezTo>
                  <a:cubicBezTo>
                    <a:pt x="16137" y="4603"/>
                    <a:pt x="14808" y="5154"/>
                    <a:pt x="13380" y="5480"/>
                  </a:cubicBezTo>
                  <a:cubicBezTo>
                    <a:pt x="14834" y="3701"/>
                    <a:pt x="16312" y="1896"/>
                    <a:pt x="17741" y="92"/>
                  </a:cubicBezTo>
                  <a:cubicBezTo>
                    <a:pt x="17779" y="53"/>
                    <a:pt x="17744" y="0"/>
                    <a:pt x="17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4"/>
            <p:cNvSpPr/>
            <p:nvPr/>
          </p:nvSpPr>
          <p:spPr>
            <a:xfrm>
              <a:off x="3946678" y="4256754"/>
              <a:ext cx="190950" cy="592107"/>
            </a:xfrm>
            <a:custGeom>
              <a:avLst/>
              <a:gdLst/>
              <a:ahLst/>
              <a:cxnLst/>
              <a:rect l="l" t="t" r="r" b="b"/>
              <a:pathLst>
                <a:path w="21082" h="65372" extrusionOk="0">
                  <a:moveTo>
                    <a:pt x="20549" y="0"/>
                  </a:moveTo>
                  <a:cubicBezTo>
                    <a:pt x="20432" y="0"/>
                    <a:pt x="20314" y="53"/>
                    <a:pt x="20230" y="183"/>
                  </a:cubicBezTo>
                  <a:cubicBezTo>
                    <a:pt x="17448" y="4544"/>
                    <a:pt x="16521" y="9932"/>
                    <a:pt x="15443" y="14920"/>
                  </a:cubicBezTo>
                  <a:cubicBezTo>
                    <a:pt x="14165" y="20709"/>
                    <a:pt x="13187" y="26549"/>
                    <a:pt x="12285" y="32414"/>
                  </a:cubicBezTo>
                  <a:cubicBezTo>
                    <a:pt x="11458" y="38003"/>
                    <a:pt x="10556" y="43617"/>
                    <a:pt x="8726" y="48980"/>
                  </a:cubicBezTo>
                  <a:cubicBezTo>
                    <a:pt x="6796" y="54669"/>
                    <a:pt x="3889" y="59958"/>
                    <a:pt x="230" y="64694"/>
                  </a:cubicBezTo>
                  <a:cubicBezTo>
                    <a:pt x="0" y="64982"/>
                    <a:pt x="268" y="65372"/>
                    <a:pt x="541" y="65372"/>
                  </a:cubicBezTo>
                  <a:cubicBezTo>
                    <a:pt x="626" y="65372"/>
                    <a:pt x="710" y="65334"/>
                    <a:pt x="781" y="65246"/>
                  </a:cubicBezTo>
                  <a:cubicBezTo>
                    <a:pt x="7699" y="56273"/>
                    <a:pt x="10907" y="46148"/>
                    <a:pt x="12661" y="35095"/>
                  </a:cubicBezTo>
                  <a:cubicBezTo>
                    <a:pt x="13588" y="29256"/>
                    <a:pt x="14441" y="23416"/>
                    <a:pt x="15644" y="17626"/>
                  </a:cubicBezTo>
                  <a:cubicBezTo>
                    <a:pt x="16821" y="11962"/>
                    <a:pt x="17724" y="5521"/>
                    <a:pt x="20907" y="559"/>
                  </a:cubicBezTo>
                  <a:cubicBezTo>
                    <a:pt x="21081" y="280"/>
                    <a:pt x="20818" y="0"/>
                    <a:pt x="20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4"/>
            <p:cNvSpPr/>
            <p:nvPr/>
          </p:nvSpPr>
          <p:spPr>
            <a:xfrm>
              <a:off x="4101308" y="4050624"/>
              <a:ext cx="84679" cy="152854"/>
            </a:xfrm>
            <a:custGeom>
              <a:avLst/>
              <a:gdLst/>
              <a:ahLst/>
              <a:cxnLst/>
              <a:rect l="l" t="t" r="r" b="b"/>
              <a:pathLst>
                <a:path w="9349" h="16876" extrusionOk="0">
                  <a:moveTo>
                    <a:pt x="4956" y="1"/>
                  </a:moveTo>
                  <a:cubicBezTo>
                    <a:pt x="4217" y="1"/>
                    <a:pt x="3497" y="155"/>
                    <a:pt x="2857" y="535"/>
                  </a:cubicBezTo>
                  <a:cubicBezTo>
                    <a:pt x="1780" y="1186"/>
                    <a:pt x="1103" y="2339"/>
                    <a:pt x="752" y="3542"/>
                  </a:cubicBezTo>
                  <a:cubicBezTo>
                    <a:pt x="0" y="5973"/>
                    <a:pt x="301" y="8655"/>
                    <a:pt x="1003" y="11111"/>
                  </a:cubicBezTo>
                  <a:cubicBezTo>
                    <a:pt x="1629" y="13367"/>
                    <a:pt x="2707" y="15673"/>
                    <a:pt x="4712" y="16876"/>
                  </a:cubicBezTo>
                  <a:lnTo>
                    <a:pt x="4135" y="16299"/>
                  </a:lnTo>
                  <a:cubicBezTo>
                    <a:pt x="4887" y="16074"/>
                    <a:pt x="5313" y="15322"/>
                    <a:pt x="5664" y="14620"/>
                  </a:cubicBezTo>
                  <a:cubicBezTo>
                    <a:pt x="7419" y="10961"/>
                    <a:pt x="8622" y="7026"/>
                    <a:pt x="9248" y="3016"/>
                  </a:cubicBezTo>
                  <a:cubicBezTo>
                    <a:pt x="9298" y="2590"/>
                    <a:pt x="9349" y="2164"/>
                    <a:pt x="9198" y="1763"/>
                  </a:cubicBezTo>
                  <a:cubicBezTo>
                    <a:pt x="8973" y="1186"/>
                    <a:pt x="8396" y="886"/>
                    <a:pt x="7820" y="635"/>
                  </a:cubicBezTo>
                  <a:cubicBezTo>
                    <a:pt x="6924" y="265"/>
                    <a:pt x="5924" y="1"/>
                    <a:pt x="4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4"/>
            <p:cNvSpPr/>
            <p:nvPr/>
          </p:nvSpPr>
          <p:spPr>
            <a:xfrm>
              <a:off x="4134939" y="4038948"/>
              <a:ext cx="121878" cy="174293"/>
            </a:xfrm>
            <a:custGeom>
              <a:avLst/>
              <a:gdLst/>
              <a:ahLst/>
              <a:cxnLst/>
              <a:rect l="l" t="t" r="r" b="b"/>
              <a:pathLst>
                <a:path w="13456" h="19243" extrusionOk="0">
                  <a:moveTo>
                    <a:pt x="6756" y="1"/>
                  </a:moveTo>
                  <a:cubicBezTo>
                    <a:pt x="6548" y="1"/>
                    <a:pt x="6341" y="20"/>
                    <a:pt x="6137" y="69"/>
                  </a:cubicBezTo>
                  <a:cubicBezTo>
                    <a:pt x="5159" y="320"/>
                    <a:pt x="4483" y="1147"/>
                    <a:pt x="3956" y="1999"/>
                  </a:cubicBezTo>
                  <a:cubicBezTo>
                    <a:pt x="761" y="6939"/>
                    <a:pt x="0" y="13350"/>
                    <a:pt x="1911" y="18915"/>
                  </a:cubicBezTo>
                  <a:lnTo>
                    <a:pt x="1911" y="18915"/>
                  </a:lnTo>
                  <a:cubicBezTo>
                    <a:pt x="6896" y="16653"/>
                    <a:pt x="10982" y="12480"/>
                    <a:pt x="13129" y="7438"/>
                  </a:cubicBezTo>
                  <a:cubicBezTo>
                    <a:pt x="13305" y="7012"/>
                    <a:pt x="13455" y="6586"/>
                    <a:pt x="13430" y="6134"/>
                  </a:cubicBezTo>
                  <a:cubicBezTo>
                    <a:pt x="13355" y="5583"/>
                    <a:pt x="12979" y="5132"/>
                    <a:pt x="12803" y="4606"/>
                  </a:cubicBezTo>
                  <a:cubicBezTo>
                    <a:pt x="12628" y="4054"/>
                    <a:pt x="12653" y="3478"/>
                    <a:pt x="12478" y="2926"/>
                  </a:cubicBezTo>
                  <a:cubicBezTo>
                    <a:pt x="11976" y="1172"/>
                    <a:pt x="9846" y="520"/>
                    <a:pt x="8067" y="170"/>
                  </a:cubicBezTo>
                  <a:cubicBezTo>
                    <a:pt x="7627" y="85"/>
                    <a:pt x="7188" y="1"/>
                    <a:pt x="6756" y="1"/>
                  </a:cubicBezTo>
                  <a:close/>
                  <a:moveTo>
                    <a:pt x="1911" y="18915"/>
                  </a:moveTo>
                  <a:cubicBezTo>
                    <a:pt x="1891" y="18924"/>
                    <a:pt x="1871" y="18933"/>
                    <a:pt x="1851" y="18942"/>
                  </a:cubicBezTo>
                  <a:lnTo>
                    <a:pt x="2026" y="19242"/>
                  </a:lnTo>
                  <a:cubicBezTo>
                    <a:pt x="1987" y="19133"/>
                    <a:pt x="1948" y="19024"/>
                    <a:pt x="1911" y="18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>
              <a:off x="4161006" y="4091853"/>
              <a:ext cx="135536" cy="124142"/>
            </a:xfrm>
            <a:custGeom>
              <a:avLst/>
              <a:gdLst/>
              <a:ahLst/>
              <a:cxnLst/>
              <a:rect l="l" t="t" r="r" b="b"/>
              <a:pathLst>
                <a:path w="14964" h="13706" extrusionOk="0">
                  <a:moveTo>
                    <a:pt x="10932" y="1"/>
                  </a:moveTo>
                  <a:cubicBezTo>
                    <a:pt x="9600" y="1"/>
                    <a:pt x="8326" y="965"/>
                    <a:pt x="7344" y="1948"/>
                  </a:cubicBezTo>
                  <a:cubicBezTo>
                    <a:pt x="4111" y="5131"/>
                    <a:pt x="1580" y="9065"/>
                    <a:pt x="1" y="13326"/>
                  </a:cubicBezTo>
                  <a:lnTo>
                    <a:pt x="803" y="13025"/>
                  </a:lnTo>
                  <a:cubicBezTo>
                    <a:pt x="1333" y="13515"/>
                    <a:pt x="2046" y="13706"/>
                    <a:pt x="2752" y="13706"/>
                  </a:cubicBezTo>
                  <a:cubicBezTo>
                    <a:pt x="2914" y="13706"/>
                    <a:pt x="3075" y="13696"/>
                    <a:pt x="3234" y="13677"/>
                  </a:cubicBezTo>
                  <a:cubicBezTo>
                    <a:pt x="4111" y="13577"/>
                    <a:pt x="4913" y="13251"/>
                    <a:pt x="5715" y="12900"/>
                  </a:cubicBezTo>
                  <a:cubicBezTo>
                    <a:pt x="8196" y="11847"/>
                    <a:pt x="10753" y="10745"/>
                    <a:pt x="12507" y="8715"/>
                  </a:cubicBezTo>
                  <a:cubicBezTo>
                    <a:pt x="14286" y="6684"/>
                    <a:pt x="14963" y="3451"/>
                    <a:pt x="13334" y="1296"/>
                  </a:cubicBezTo>
                  <a:cubicBezTo>
                    <a:pt x="12908" y="745"/>
                    <a:pt x="12306" y="293"/>
                    <a:pt x="11630" y="93"/>
                  </a:cubicBezTo>
                  <a:cubicBezTo>
                    <a:pt x="11396" y="30"/>
                    <a:pt x="11163" y="1"/>
                    <a:pt x="10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7" name="Google Shape;2727;p54"/>
            <p:cNvGrpSpPr/>
            <p:nvPr/>
          </p:nvGrpSpPr>
          <p:grpSpPr>
            <a:xfrm>
              <a:off x="3755574" y="4057815"/>
              <a:ext cx="513968" cy="231129"/>
              <a:chOff x="3755574" y="4057815"/>
              <a:chExt cx="513968" cy="231129"/>
            </a:xfrm>
          </p:grpSpPr>
          <p:sp>
            <p:nvSpPr>
              <p:cNvPr id="2728" name="Google Shape;2728;p54"/>
              <p:cNvSpPr/>
              <p:nvPr/>
            </p:nvSpPr>
            <p:spPr>
              <a:xfrm>
                <a:off x="3755574" y="4183606"/>
                <a:ext cx="1017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661" extrusionOk="0">
                    <a:moveTo>
                      <a:pt x="104" y="1"/>
                    </a:moveTo>
                    <a:cubicBezTo>
                      <a:pt x="51" y="1"/>
                      <a:pt x="0" y="38"/>
                      <a:pt x="0" y="113"/>
                    </a:cubicBezTo>
                    <a:cubicBezTo>
                      <a:pt x="26" y="991"/>
                      <a:pt x="251" y="1868"/>
                      <a:pt x="777" y="2595"/>
                    </a:cubicBezTo>
                    <a:cubicBezTo>
                      <a:pt x="808" y="2641"/>
                      <a:pt x="856" y="2661"/>
                      <a:pt x="903" y="2661"/>
                    </a:cubicBezTo>
                    <a:cubicBezTo>
                      <a:pt x="1012" y="2661"/>
                      <a:pt x="1123" y="2558"/>
                      <a:pt x="1053" y="2419"/>
                    </a:cubicBezTo>
                    <a:cubicBezTo>
                      <a:pt x="602" y="1692"/>
                      <a:pt x="301" y="966"/>
                      <a:pt x="226" y="113"/>
                    </a:cubicBezTo>
                    <a:cubicBezTo>
                      <a:pt x="214" y="38"/>
                      <a:pt x="157" y="1"/>
                      <a:pt x="1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4"/>
              <p:cNvSpPr/>
              <p:nvPr/>
            </p:nvSpPr>
            <p:spPr>
              <a:xfrm>
                <a:off x="3781678" y="4168960"/>
                <a:ext cx="5824" cy="2296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2535" extrusionOk="0">
                    <a:moveTo>
                      <a:pt x="131" y="0"/>
                    </a:moveTo>
                    <a:cubicBezTo>
                      <a:pt x="67" y="0"/>
                      <a:pt x="1" y="45"/>
                      <a:pt x="1" y="126"/>
                    </a:cubicBezTo>
                    <a:cubicBezTo>
                      <a:pt x="76" y="878"/>
                      <a:pt x="176" y="1655"/>
                      <a:pt x="276" y="2407"/>
                    </a:cubicBezTo>
                    <a:cubicBezTo>
                      <a:pt x="286" y="2496"/>
                      <a:pt x="347" y="2534"/>
                      <a:pt x="415" y="2534"/>
                    </a:cubicBezTo>
                    <a:cubicBezTo>
                      <a:pt x="520" y="2534"/>
                      <a:pt x="642" y="2444"/>
                      <a:pt x="627" y="2307"/>
                    </a:cubicBezTo>
                    <a:cubicBezTo>
                      <a:pt x="502" y="1555"/>
                      <a:pt x="377" y="828"/>
                      <a:pt x="251" y="101"/>
                    </a:cubicBezTo>
                    <a:cubicBezTo>
                      <a:pt x="240" y="32"/>
                      <a:pt x="186" y="0"/>
                      <a:pt x="1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4"/>
              <p:cNvSpPr/>
              <p:nvPr/>
            </p:nvSpPr>
            <p:spPr>
              <a:xfrm>
                <a:off x="3775519" y="4226837"/>
                <a:ext cx="10298" cy="1991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2199" extrusionOk="0">
                    <a:moveTo>
                      <a:pt x="166" y="0"/>
                    </a:moveTo>
                    <a:cubicBezTo>
                      <a:pt x="86" y="0"/>
                      <a:pt x="1" y="89"/>
                      <a:pt x="54" y="178"/>
                    </a:cubicBezTo>
                    <a:cubicBezTo>
                      <a:pt x="405" y="754"/>
                      <a:pt x="656" y="1406"/>
                      <a:pt x="781" y="2082"/>
                    </a:cubicBezTo>
                    <a:cubicBezTo>
                      <a:pt x="801" y="2162"/>
                      <a:pt x="865" y="2199"/>
                      <a:pt x="932" y="2199"/>
                    </a:cubicBezTo>
                    <a:cubicBezTo>
                      <a:pt x="1032" y="2199"/>
                      <a:pt x="1137" y="2117"/>
                      <a:pt x="1107" y="1982"/>
                    </a:cubicBezTo>
                    <a:cubicBezTo>
                      <a:pt x="956" y="1280"/>
                      <a:pt x="681" y="654"/>
                      <a:pt x="255" y="52"/>
                    </a:cubicBezTo>
                    <a:cubicBezTo>
                      <a:pt x="233" y="15"/>
                      <a:pt x="200" y="0"/>
                      <a:pt x="1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4"/>
              <p:cNvSpPr/>
              <p:nvPr/>
            </p:nvSpPr>
            <p:spPr>
              <a:xfrm>
                <a:off x="3802882" y="4225270"/>
                <a:ext cx="4728" cy="12644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96" extrusionOk="0">
                    <a:moveTo>
                      <a:pt x="161" y="0"/>
                    </a:moveTo>
                    <a:cubicBezTo>
                      <a:pt x="86" y="0"/>
                      <a:pt x="0" y="69"/>
                      <a:pt x="16" y="175"/>
                    </a:cubicBezTo>
                    <a:cubicBezTo>
                      <a:pt x="66" y="551"/>
                      <a:pt x="116" y="927"/>
                      <a:pt x="191" y="1278"/>
                    </a:cubicBezTo>
                    <a:cubicBezTo>
                      <a:pt x="201" y="1360"/>
                      <a:pt x="262" y="1396"/>
                      <a:pt x="327" y="1396"/>
                    </a:cubicBezTo>
                    <a:cubicBezTo>
                      <a:pt x="420" y="1396"/>
                      <a:pt x="521" y="1321"/>
                      <a:pt x="492" y="1203"/>
                    </a:cubicBezTo>
                    <a:cubicBezTo>
                      <a:pt x="417" y="827"/>
                      <a:pt x="341" y="476"/>
                      <a:pt x="266" y="100"/>
                    </a:cubicBezTo>
                    <a:cubicBezTo>
                      <a:pt x="256" y="30"/>
                      <a:pt x="211" y="0"/>
                      <a:pt x="1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4"/>
              <p:cNvSpPr/>
              <p:nvPr/>
            </p:nvSpPr>
            <p:spPr>
              <a:xfrm>
                <a:off x="3805952" y="4261509"/>
                <a:ext cx="10063" cy="16874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863" extrusionOk="0">
                    <a:moveTo>
                      <a:pt x="155" y="1"/>
                    </a:moveTo>
                    <a:cubicBezTo>
                      <a:pt x="72" y="1"/>
                      <a:pt x="0" y="113"/>
                      <a:pt x="78" y="209"/>
                    </a:cubicBezTo>
                    <a:cubicBezTo>
                      <a:pt x="428" y="660"/>
                      <a:pt x="654" y="1187"/>
                      <a:pt x="804" y="1763"/>
                    </a:cubicBezTo>
                    <a:cubicBezTo>
                      <a:pt x="824" y="1833"/>
                      <a:pt x="880" y="1863"/>
                      <a:pt x="936" y="1863"/>
                    </a:cubicBezTo>
                    <a:cubicBezTo>
                      <a:pt x="1022" y="1863"/>
                      <a:pt x="1110" y="1794"/>
                      <a:pt x="1080" y="1688"/>
                    </a:cubicBezTo>
                    <a:cubicBezTo>
                      <a:pt x="980" y="1061"/>
                      <a:pt x="629" y="510"/>
                      <a:pt x="228" y="34"/>
                    </a:cubicBezTo>
                    <a:cubicBezTo>
                      <a:pt x="205" y="11"/>
                      <a:pt x="179" y="1"/>
                      <a:pt x="1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4"/>
              <p:cNvSpPr/>
              <p:nvPr/>
            </p:nvSpPr>
            <p:spPr>
              <a:xfrm>
                <a:off x="3913890" y="4163245"/>
                <a:ext cx="6404" cy="2278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2516" extrusionOk="0">
                    <a:moveTo>
                      <a:pt x="560" y="0"/>
                    </a:moveTo>
                    <a:cubicBezTo>
                      <a:pt x="505" y="0"/>
                      <a:pt x="452" y="27"/>
                      <a:pt x="441" y="81"/>
                    </a:cubicBezTo>
                    <a:cubicBezTo>
                      <a:pt x="291" y="833"/>
                      <a:pt x="141" y="1559"/>
                      <a:pt x="15" y="2311"/>
                    </a:cubicBezTo>
                    <a:cubicBezTo>
                      <a:pt x="0" y="2431"/>
                      <a:pt x="111" y="2515"/>
                      <a:pt x="213" y="2515"/>
                    </a:cubicBezTo>
                    <a:cubicBezTo>
                      <a:pt x="281" y="2515"/>
                      <a:pt x="346" y="2477"/>
                      <a:pt x="366" y="2386"/>
                    </a:cubicBezTo>
                    <a:cubicBezTo>
                      <a:pt x="491" y="1635"/>
                      <a:pt x="592" y="883"/>
                      <a:pt x="692" y="131"/>
                    </a:cubicBezTo>
                    <a:cubicBezTo>
                      <a:pt x="706" y="45"/>
                      <a:pt x="632" y="0"/>
                      <a:pt x="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4"/>
              <p:cNvSpPr/>
              <p:nvPr/>
            </p:nvSpPr>
            <p:spPr>
              <a:xfrm>
                <a:off x="3938644" y="4164585"/>
                <a:ext cx="10045" cy="33241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3670" extrusionOk="0">
                    <a:moveTo>
                      <a:pt x="950" y="0"/>
                    </a:moveTo>
                    <a:cubicBezTo>
                      <a:pt x="915" y="0"/>
                      <a:pt x="883" y="17"/>
                      <a:pt x="866" y="58"/>
                    </a:cubicBezTo>
                    <a:cubicBezTo>
                      <a:pt x="390" y="1161"/>
                      <a:pt x="114" y="2289"/>
                      <a:pt x="14" y="3492"/>
                    </a:cubicBezTo>
                    <a:cubicBezTo>
                      <a:pt x="0" y="3604"/>
                      <a:pt x="112" y="3669"/>
                      <a:pt x="218" y="3669"/>
                    </a:cubicBezTo>
                    <a:cubicBezTo>
                      <a:pt x="301" y="3669"/>
                      <a:pt x="379" y="3630"/>
                      <a:pt x="390" y="3542"/>
                    </a:cubicBezTo>
                    <a:cubicBezTo>
                      <a:pt x="540" y="2389"/>
                      <a:pt x="791" y="1261"/>
                      <a:pt x="1092" y="158"/>
                    </a:cubicBezTo>
                    <a:cubicBezTo>
                      <a:pt x="1109" y="74"/>
                      <a:pt x="1023" y="0"/>
                      <a:pt x="9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4"/>
              <p:cNvSpPr/>
              <p:nvPr/>
            </p:nvSpPr>
            <p:spPr>
              <a:xfrm>
                <a:off x="3911400" y="4219247"/>
                <a:ext cx="11449" cy="23377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581" extrusionOk="0">
                    <a:moveTo>
                      <a:pt x="1076" y="1"/>
                    </a:moveTo>
                    <a:cubicBezTo>
                      <a:pt x="1036" y="1"/>
                      <a:pt x="996" y="19"/>
                      <a:pt x="967" y="63"/>
                    </a:cubicBezTo>
                    <a:cubicBezTo>
                      <a:pt x="491" y="790"/>
                      <a:pt x="115" y="1542"/>
                      <a:pt x="15" y="2394"/>
                    </a:cubicBezTo>
                    <a:cubicBezTo>
                      <a:pt x="1" y="2517"/>
                      <a:pt x="99" y="2580"/>
                      <a:pt x="199" y="2580"/>
                    </a:cubicBezTo>
                    <a:cubicBezTo>
                      <a:pt x="282" y="2580"/>
                      <a:pt x="368" y="2536"/>
                      <a:pt x="391" y="2444"/>
                    </a:cubicBezTo>
                    <a:cubicBezTo>
                      <a:pt x="566" y="1667"/>
                      <a:pt x="792" y="915"/>
                      <a:pt x="1193" y="213"/>
                    </a:cubicBezTo>
                    <a:cubicBezTo>
                      <a:pt x="1263" y="107"/>
                      <a:pt x="1171" y="1"/>
                      <a:pt x="10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4"/>
              <p:cNvSpPr/>
              <p:nvPr/>
            </p:nvSpPr>
            <p:spPr>
              <a:xfrm>
                <a:off x="3929587" y="4229582"/>
                <a:ext cx="9257" cy="17273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907" extrusionOk="0">
                    <a:moveTo>
                      <a:pt x="861" y="1"/>
                    </a:moveTo>
                    <a:cubicBezTo>
                      <a:pt x="820" y="1"/>
                      <a:pt x="781" y="23"/>
                      <a:pt x="764" y="75"/>
                    </a:cubicBezTo>
                    <a:cubicBezTo>
                      <a:pt x="513" y="601"/>
                      <a:pt x="262" y="1128"/>
                      <a:pt x="62" y="1679"/>
                    </a:cubicBezTo>
                    <a:cubicBezTo>
                      <a:pt x="1" y="1816"/>
                      <a:pt x="115" y="1906"/>
                      <a:pt x="231" y="1906"/>
                    </a:cubicBezTo>
                    <a:cubicBezTo>
                      <a:pt x="307" y="1906"/>
                      <a:pt x="383" y="1868"/>
                      <a:pt x="413" y="1779"/>
                    </a:cubicBezTo>
                    <a:cubicBezTo>
                      <a:pt x="638" y="1253"/>
                      <a:pt x="814" y="702"/>
                      <a:pt x="989" y="175"/>
                    </a:cubicBezTo>
                    <a:cubicBezTo>
                      <a:pt x="1022" y="77"/>
                      <a:pt x="937" y="1"/>
                      <a:pt x="8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4"/>
              <p:cNvSpPr/>
              <p:nvPr/>
            </p:nvSpPr>
            <p:spPr>
              <a:xfrm>
                <a:off x="3899081" y="4270087"/>
                <a:ext cx="9547" cy="1885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082" extrusionOk="0">
                    <a:moveTo>
                      <a:pt x="894" y="0"/>
                    </a:moveTo>
                    <a:cubicBezTo>
                      <a:pt x="838" y="0"/>
                      <a:pt x="779" y="28"/>
                      <a:pt x="748" y="89"/>
                    </a:cubicBezTo>
                    <a:cubicBezTo>
                      <a:pt x="522" y="691"/>
                      <a:pt x="272" y="1242"/>
                      <a:pt x="46" y="1844"/>
                    </a:cubicBezTo>
                    <a:cubicBezTo>
                      <a:pt x="0" y="1982"/>
                      <a:pt x="123" y="2082"/>
                      <a:pt x="248" y="2082"/>
                    </a:cubicBezTo>
                    <a:cubicBezTo>
                      <a:pt x="328" y="2082"/>
                      <a:pt x="408" y="2041"/>
                      <a:pt x="447" y="1944"/>
                    </a:cubicBezTo>
                    <a:cubicBezTo>
                      <a:pt x="648" y="1367"/>
                      <a:pt x="823" y="766"/>
                      <a:pt x="1024" y="164"/>
                    </a:cubicBezTo>
                    <a:cubicBezTo>
                      <a:pt x="1054" y="60"/>
                      <a:pt x="977" y="0"/>
                      <a:pt x="8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4"/>
              <p:cNvSpPr/>
              <p:nvPr/>
            </p:nvSpPr>
            <p:spPr>
              <a:xfrm>
                <a:off x="3827536" y="4118627"/>
                <a:ext cx="2962" cy="23676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614" extrusionOk="0">
                    <a:moveTo>
                      <a:pt x="154" y="0"/>
                    </a:moveTo>
                    <a:cubicBezTo>
                      <a:pt x="101" y="0"/>
                      <a:pt x="51" y="32"/>
                      <a:pt x="51" y="94"/>
                    </a:cubicBezTo>
                    <a:cubicBezTo>
                      <a:pt x="51" y="896"/>
                      <a:pt x="0" y="1698"/>
                      <a:pt x="25" y="2500"/>
                    </a:cubicBezTo>
                    <a:cubicBezTo>
                      <a:pt x="38" y="2576"/>
                      <a:pt x="101" y="2613"/>
                      <a:pt x="163" y="2613"/>
                    </a:cubicBezTo>
                    <a:cubicBezTo>
                      <a:pt x="226" y="2613"/>
                      <a:pt x="289" y="2576"/>
                      <a:pt x="301" y="2500"/>
                    </a:cubicBezTo>
                    <a:cubicBezTo>
                      <a:pt x="326" y="1698"/>
                      <a:pt x="276" y="896"/>
                      <a:pt x="276" y="94"/>
                    </a:cubicBezTo>
                    <a:cubicBezTo>
                      <a:pt x="264" y="32"/>
                      <a:pt x="207" y="0"/>
                      <a:pt x="1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4"/>
              <p:cNvSpPr/>
              <p:nvPr/>
            </p:nvSpPr>
            <p:spPr>
              <a:xfrm>
                <a:off x="3851140" y="4125765"/>
                <a:ext cx="3768" cy="1379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523" extrusionOk="0">
                    <a:moveTo>
                      <a:pt x="106" y="1"/>
                    </a:moveTo>
                    <a:cubicBezTo>
                      <a:pt x="54" y="1"/>
                      <a:pt x="1" y="40"/>
                      <a:pt x="1" y="108"/>
                    </a:cubicBezTo>
                    <a:cubicBezTo>
                      <a:pt x="26" y="534"/>
                      <a:pt x="51" y="961"/>
                      <a:pt x="101" y="1387"/>
                    </a:cubicBezTo>
                    <a:cubicBezTo>
                      <a:pt x="113" y="1478"/>
                      <a:pt x="181" y="1523"/>
                      <a:pt x="250" y="1523"/>
                    </a:cubicBezTo>
                    <a:cubicBezTo>
                      <a:pt x="333" y="1523"/>
                      <a:pt x="416" y="1459"/>
                      <a:pt x="402" y="1336"/>
                    </a:cubicBezTo>
                    <a:cubicBezTo>
                      <a:pt x="327" y="910"/>
                      <a:pt x="252" y="509"/>
                      <a:pt x="201" y="83"/>
                    </a:cubicBezTo>
                    <a:cubicBezTo>
                      <a:pt x="190" y="27"/>
                      <a:pt x="148" y="1"/>
                      <a:pt x="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4"/>
              <p:cNvSpPr/>
              <p:nvPr/>
            </p:nvSpPr>
            <p:spPr>
              <a:xfrm>
                <a:off x="3813379" y="4176161"/>
                <a:ext cx="7880" cy="15724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736" extrusionOk="0">
                    <a:moveTo>
                      <a:pt x="152" y="1"/>
                    </a:moveTo>
                    <a:cubicBezTo>
                      <a:pt x="81" y="1"/>
                      <a:pt x="1" y="74"/>
                      <a:pt x="35" y="158"/>
                    </a:cubicBezTo>
                    <a:cubicBezTo>
                      <a:pt x="185" y="660"/>
                      <a:pt x="360" y="1186"/>
                      <a:pt x="586" y="1662"/>
                    </a:cubicBezTo>
                    <a:cubicBezTo>
                      <a:pt x="612" y="1713"/>
                      <a:pt x="655" y="1736"/>
                      <a:pt x="698" y="1736"/>
                    </a:cubicBezTo>
                    <a:cubicBezTo>
                      <a:pt x="783" y="1736"/>
                      <a:pt x="870" y="1653"/>
                      <a:pt x="837" y="1537"/>
                    </a:cubicBezTo>
                    <a:cubicBezTo>
                      <a:pt x="686" y="1036"/>
                      <a:pt x="461" y="534"/>
                      <a:pt x="235" y="58"/>
                    </a:cubicBezTo>
                    <a:cubicBezTo>
                      <a:pt x="219" y="18"/>
                      <a:pt x="187" y="1"/>
                      <a:pt x="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4"/>
              <p:cNvSpPr/>
              <p:nvPr/>
            </p:nvSpPr>
            <p:spPr>
              <a:xfrm>
                <a:off x="3847734" y="4171940"/>
                <a:ext cx="4329" cy="21086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28" extrusionOk="0">
                    <a:moveTo>
                      <a:pt x="368" y="1"/>
                    </a:moveTo>
                    <a:cubicBezTo>
                      <a:pt x="307" y="1"/>
                      <a:pt x="240" y="45"/>
                      <a:pt x="227" y="123"/>
                    </a:cubicBezTo>
                    <a:cubicBezTo>
                      <a:pt x="151" y="800"/>
                      <a:pt x="51" y="1502"/>
                      <a:pt x="1" y="2178"/>
                    </a:cubicBezTo>
                    <a:cubicBezTo>
                      <a:pt x="1" y="2276"/>
                      <a:pt x="87" y="2327"/>
                      <a:pt x="167" y="2327"/>
                    </a:cubicBezTo>
                    <a:cubicBezTo>
                      <a:pt x="230" y="2327"/>
                      <a:pt x="291" y="2295"/>
                      <a:pt x="302" y="2228"/>
                    </a:cubicBezTo>
                    <a:cubicBezTo>
                      <a:pt x="402" y="1527"/>
                      <a:pt x="427" y="825"/>
                      <a:pt x="477" y="123"/>
                    </a:cubicBezTo>
                    <a:cubicBezTo>
                      <a:pt x="477" y="39"/>
                      <a:pt x="425" y="1"/>
                      <a:pt x="3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4"/>
              <p:cNvSpPr/>
              <p:nvPr/>
            </p:nvSpPr>
            <p:spPr>
              <a:xfrm>
                <a:off x="3831847" y="4234174"/>
                <a:ext cx="5588" cy="2417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669" extrusionOk="0">
                    <a:moveTo>
                      <a:pt x="173" y="0"/>
                    </a:moveTo>
                    <a:cubicBezTo>
                      <a:pt x="120" y="0"/>
                      <a:pt x="63" y="32"/>
                      <a:pt x="51" y="94"/>
                    </a:cubicBezTo>
                    <a:cubicBezTo>
                      <a:pt x="1" y="921"/>
                      <a:pt x="51" y="1774"/>
                      <a:pt x="301" y="2550"/>
                    </a:cubicBezTo>
                    <a:cubicBezTo>
                      <a:pt x="322" y="2633"/>
                      <a:pt x="380" y="2668"/>
                      <a:pt x="440" y="2668"/>
                    </a:cubicBezTo>
                    <a:cubicBezTo>
                      <a:pt x="527" y="2668"/>
                      <a:pt x="617" y="2594"/>
                      <a:pt x="602" y="2475"/>
                    </a:cubicBezTo>
                    <a:cubicBezTo>
                      <a:pt x="452" y="1673"/>
                      <a:pt x="301" y="896"/>
                      <a:pt x="276" y="94"/>
                    </a:cubicBezTo>
                    <a:cubicBezTo>
                      <a:pt x="276" y="32"/>
                      <a:pt x="226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4"/>
              <p:cNvSpPr/>
              <p:nvPr/>
            </p:nvSpPr>
            <p:spPr>
              <a:xfrm>
                <a:off x="3847281" y="4244110"/>
                <a:ext cx="4683" cy="169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69" extrusionOk="0">
                    <a:moveTo>
                      <a:pt x="206" y="0"/>
                    </a:moveTo>
                    <a:cubicBezTo>
                      <a:pt x="157" y="0"/>
                      <a:pt x="111" y="30"/>
                      <a:pt x="101" y="100"/>
                    </a:cubicBezTo>
                    <a:cubicBezTo>
                      <a:pt x="1" y="651"/>
                      <a:pt x="1" y="1228"/>
                      <a:pt x="201" y="1779"/>
                    </a:cubicBezTo>
                    <a:cubicBezTo>
                      <a:pt x="232" y="1840"/>
                      <a:pt x="291" y="1868"/>
                      <a:pt x="349" y="1868"/>
                    </a:cubicBezTo>
                    <a:cubicBezTo>
                      <a:pt x="435" y="1868"/>
                      <a:pt x="517" y="1808"/>
                      <a:pt x="502" y="1704"/>
                    </a:cubicBezTo>
                    <a:cubicBezTo>
                      <a:pt x="352" y="1178"/>
                      <a:pt x="277" y="702"/>
                      <a:pt x="352" y="175"/>
                    </a:cubicBezTo>
                    <a:cubicBezTo>
                      <a:pt x="367" y="70"/>
                      <a:pt x="282" y="0"/>
                      <a:pt x="2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4"/>
              <p:cNvSpPr/>
              <p:nvPr/>
            </p:nvSpPr>
            <p:spPr>
              <a:xfrm>
                <a:off x="4123100" y="4079780"/>
                <a:ext cx="5987" cy="2003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212" extrusionOk="0">
                    <a:moveTo>
                      <a:pt x="512" y="0"/>
                    </a:moveTo>
                    <a:cubicBezTo>
                      <a:pt x="476" y="0"/>
                      <a:pt x="443" y="14"/>
                      <a:pt x="426" y="47"/>
                    </a:cubicBezTo>
                    <a:cubicBezTo>
                      <a:pt x="151" y="699"/>
                      <a:pt x="0" y="1401"/>
                      <a:pt x="151" y="2103"/>
                    </a:cubicBezTo>
                    <a:cubicBezTo>
                      <a:pt x="161" y="2178"/>
                      <a:pt x="223" y="2212"/>
                      <a:pt x="288" y="2212"/>
                    </a:cubicBezTo>
                    <a:cubicBezTo>
                      <a:pt x="374" y="2212"/>
                      <a:pt x="466" y="2153"/>
                      <a:pt x="451" y="2053"/>
                    </a:cubicBezTo>
                    <a:cubicBezTo>
                      <a:pt x="401" y="1401"/>
                      <a:pt x="401" y="774"/>
                      <a:pt x="627" y="123"/>
                    </a:cubicBezTo>
                    <a:cubicBezTo>
                      <a:pt x="660" y="56"/>
                      <a:pt x="582" y="0"/>
                      <a:pt x="5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4"/>
              <p:cNvSpPr/>
              <p:nvPr/>
            </p:nvSpPr>
            <p:spPr>
              <a:xfrm>
                <a:off x="4144612" y="4078041"/>
                <a:ext cx="7690" cy="17852"/>
              </a:xfrm>
              <a:custGeom>
                <a:avLst/>
                <a:gdLst/>
                <a:ahLst/>
                <a:cxnLst/>
                <a:rect l="l" t="t" r="r" b="b"/>
                <a:pathLst>
                  <a:path w="849" h="1971" extrusionOk="0">
                    <a:moveTo>
                      <a:pt x="718" y="0"/>
                    </a:moveTo>
                    <a:cubicBezTo>
                      <a:pt x="673" y="0"/>
                      <a:pt x="628" y="28"/>
                      <a:pt x="608" y="89"/>
                    </a:cubicBezTo>
                    <a:cubicBezTo>
                      <a:pt x="382" y="641"/>
                      <a:pt x="207" y="1192"/>
                      <a:pt x="31" y="1743"/>
                    </a:cubicBezTo>
                    <a:cubicBezTo>
                      <a:pt x="1" y="1880"/>
                      <a:pt x="109" y="1971"/>
                      <a:pt x="215" y="1971"/>
                    </a:cubicBezTo>
                    <a:cubicBezTo>
                      <a:pt x="284" y="1971"/>
                      <a:pt x="352" y="1932"/>
                      <a:pt x="382" y="1844"/>
                    </a:cubicBezTo>
                    <a:cubicBezTo>
                      <a:pt x="557" y="1292"/>
                      <a:pt x="708" y="716"/>
                      <a:pt x="833" y="164"/>
                    </a:cubicBezTo>
                    <a:cubicBezTo>
                      <a:pt x="848" y="60"/>
                      <a:pt x="783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4"/>
              <p:cNvSpPr/>
              <p:nvPr/>
            </p:nvSpPr>
            <p:spPr>
              <a:xfrm>
                <a:off x="4125537" y="4116825"/>
                <a:ext cx="4610" cy="1704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882" extrusionOk="0">
                    <a:moveTo>
                      <a:pt x="282" y="0"/>
                    </a:moveTo>
                    <a:cubicBezTo>
                      <a:pt x="221" y="0"/>
                      <a:pt x="157" y="47"/>
                      <a:pt x="157" y="118"/>
                    </a:cubicBezTo>
                    <a:cubicBezTo>
                      <a:pt x="207" y="644"/>
                      <a:pt x="157" y="1171"/>
                      <a:pt x="32" y="1672"/>
                    </a:cubicBezTo>
                    <a:cubicBezTo>
                      <a:pt x="1" y="1796"/>
                      <a:pt x="114" y="1881"/>
                      <a:pt x="216" y="1881"/>
                    </a:cubicBezTo>
                    <a:cubicBezTo>
                      <a:pt x="279" y="1881"/>
                      <a:pt x="339" y="1849"/>
                      <a:pt x="358" y="1772"/>
                    </a:cubicBezTo>
                    <a:cubicBezTo>
                      <a:pt x="483" y="1196"/>
                      <a:pt x="508" y="644"/>
                      <a:pt x="383" y="93"/>
                    </a:cubicBezTo>
                    <a:cubicBezTo>
                      <a:pt x="372" y="28"/>
                      <a:pt x="328" y="0"/>
                      <a:pt x="2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4"/>
              <p:cNvSpPr/>
              <p:nvPr/>
            </p:nvSpPr>
            <p:spPr>
              <a:xfrm>
                <a:off x="4143942" y="4124641"/>
                <a:ext cx="4954" cy="10217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128" extrusionOk="0">
                    <a:moveTo>
                      <a:pt x="391" y="0"/>
                    </a:moveTo>
                    <a:cubicBezTo>
                      <a:pt x="344" y="0"/>
                      <a:pt x="300" y="25"/>
                      <a:pt x="281" y="82"/>
                    </a:cubicBezTo>
                    <a:cubicBezTo>
                      <a:pt x="205" y="358"/>
                      <a:pt x="105" y="658"/>
                      <a:pt x="30" y="934"/>
                    </a:cubicBezTo>
                    <a:cubicBezTo>
                      <a:pt x="0" y="1053"/>
                      <a:pt x="93" y="1127"/>
                      <a:pt x="184" y="1127"/>
                    </a:cubicBezTo>
                    <a:cubicBezTo>
                      <a:pt x="248" y="1127"/>
                      <a:pt x="310" y="1091"/>
                      <a:pt x="331" y="1009"/>
                    </a:cubicBezTo>
                    <a:cubicBezTo>
                      <a:pt x="406" y="734"/>
                      <a:pt x="456" y="433"/>
                      <a:pt x="531" y="157"/>
                    </a:cubicBezTo>
                    <a:cubicBezTo>
                      <a:pt x="547" y="64"/>
                      <a:pt x="466" y="0"/>
                      <a:pt x="3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4"/>
              <p:cNvSpPr/>
              <p:nvPr/>
            </p:nvSpPr>
            <p:spPr>
              <a:xfrm>
                <a:off x="4136804" y="4151180"/>
                <a:ext cx="4012" cy="14827"/>
              </a:xfrm>
              <a:custGeom>
                <a:avLst/>
                <a:gdLst/>
                <a:ahLst/>
                <a:cxnLst/>
                <a:rect l="l" t="t" r="r" b="b"/>
                <a:pathLst>
                  <a:path w="443" h="1637" extrusionOk="0">
                    <a:moveTo>
                      <a:pt x="135" y="1"/>
                    </a:moveTo>
                    <a:cubicBezTo>
                      <a:pt x="69" y="1"/>
                      <a:pt x="1" y="58"/>
                      <a:pt x="16" y="134"/>
                    </a:cubicBezTo>
                    <a:cubicBezTo>
                      <a:pt x="116" y="586"/>
                      <a:pt x="91" y="1037"/>
                      <a:pt x="16" y="1488"/>
                    </a:cubicBezTo>
                    <a:cubicBezTo>
                      <a:pt x="2" y="1586"/>
                      <a:pt x="81" y="1637"/>
                      <a:pt x="163" y="1637"/>
                    </a:cubicBezTo>
                    <a:cubicBezTo>
                      <a:pt x="228" y="1637"/>
                      <a:pt x="295" y="1605"/>
                      <a:pt x="317" y="1538"/>
                    </a:cubicBezTo>
                    <a:cubicBezTo>
                      <a:pt x="442" y="1037"/>
                      <a:pt x="367" y="561"/>
                      <a:pt x="242" y="84"/>
                    </a:cubicBezTo>
                    <a:cubicBezTo>
                      <a:pt x="222" y="25"/>
                      <a:pt x="179" y="1"/>
                      <a:pt x="1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4"/>
              <p:cNvSpPr/>
              <p:nvPr/>
            </p:nvSpPr>
            <p:spPr>
              <a:xfrm>
                <a:off x="4243085" y="4111245"/>
                <a:ext cx="12608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714" extrusionOk="0">
                    <a:moveTo>
                      <a:pt x="1228" y="0"/>
                    </a:moveTo>
                    <a:cubicBezTo>
                      <a:pt x="1188" y="0"/>
                      <a:pt x="1146" y="18"/>
                      <a:pt x="1114" y="57"/>
                    </a:cubicBezTo>
                    <a:cubicBezTo>
                      <a:pt x="763" y="508"/>
                      <a:pt x="412" y="985"/>
                      <a:pt x="87" y="1461"/>
                    </a:cubicBezTo>
                    <a:cubicBezTo>
                      <a:pt x="0" y="1599"/>
                      <a:pt x="117" y="1714"/>
                      <a:pt x="238" y="1714"/>
                    </a:cubicBezTo>
                    <a:cubicBezTo>
                      <a:pt x="293" y="1714"/>
                      <a:pt x="348" y="1691"/>
                      <a:pt x="387" y="1636"/>
                    </a:cubicBezTo>
                    <a:cubicBezTo>
                      <a:pt x="713" y="1160"/>
                      <a:pt x="1039" y="684"/>
                      <a:pt x="1340" y="183"/>
                    </a:cubicBezTo>
                    <a:cubicBezTo>
                      <a:pt x="1391" y="80"/>
                      <a:pt x="1314" y="0"/>
                      <a:pt x="12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4"/>
              <p:cNvSpPr/>
              <p:nvPr/>
            </p:nvSpPr>
            <p:spPr>
              <a:xfrm>
                <a:off x="4251029" y="4128944"/>
                <a:ext cx="18514" cy="2176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403" extrusionOk="0">
                    <a:moveTo>
                      <a:pt x="1878" y="0"/>
                    </a:moveTo>
                    <a:cubicBezTo>
                      <a:pt x="1850" y="0"/>
                      <a:pt x="1820" y="10"/>
                      <a:pt x="1791" y="33"/>
                    </a:cubicBezTo>
                    <a:cubicBezTo>
                      <a:pt x="1114" y="610"/>
                      <a:pt x="538" y="1336"/>
                      <a:pt x="87" y="2138"/>
                    </a:cubicBezTo>
                    <a:cubicBezTo>
                      <a:pt x="1" y="2276"/>
                      <a:pt x="128" y="2402"/>
                      <a:pt x="256" y="2402"/>
                    </a:cubicBezTo>
                    <a:cubicBezTo>
                      <a:pt x="315" y="2402"/>
                      <a:pt x="373" y="2376"/>
                      <a:pt x="413" y="2314"/>
                    </a:cubicBezTo>
                    <a:cubicBezTo>
                      <a:pt x="889" y="1587"/>
                      <a:pt x="1415" y="885"/>
                      <a:pt x="1966" y="209"/>
                    </a:cubicBezTo>
                    <a:cubicBezTo>
                      <a:pt x="2044" y="112"/>
                      <a:pt x="1972" y="0"/>
                      <a:pt x="18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4"/>
              <p:cNvSpPr/>
              <p:nvPr/>
            </p:nvSpPr>
            <p:spPr>
              <a:xfrm>
                <a:off x="4217308" y="4158616"/>
                <a:ext cx="16159" cy="14791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33" extrusionOk="0">
                    <a:moveTo>
                      <a:pt x="1589" y="0"/>
                    </a:moveTo>
                    <a:cubicBezTo>
                      <a:pt x="1570" y="0"/>
                      <a:pt x="1550" y="5"/>
                      <a:pt x="1529" y="15"/>
                    </a:cubicBezTo>
                    <a:cubicBezTo>
                      <a:pt x="978" y="366"/>
                      <a:pt x="401" y="767"/>
                      <a:pt x="75" y="1344"/>
                    </a:cubicBezTo>
                    <a:cubicBezTo>
                      <a:pt x="1" y="1474"/>
                      <a:pt x="121" y="1633"/>
                      <a:pt x="249" y="1633"/>
                    </a:cubicBezTo>
                    <a:cubicBezTo>
                      <a:pt x="293" y="1633"/>
                      <a:pt x="338" y="1614"/>
                      <a:pt x="376" y="1569"/>
                    </a:cubicBezTo>
                    <a:cubicBezTo>
                      <a:pt x="777" y="1093"/>
                      <a:pt x="1153" y="617"/>
                      <a:pt x="1654" y="266"/>
                    </a:cubicBezTo>
                    <a:cubicBezTo>
                      <a:pt x="1784" y="179"/>
                      <a:pt x="1709" y="0"/>
                      <a:pt x="15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4"/>
              <p:cNvSpPr/>
              <p:nvPr/>
            </p:nvSpPr>
            <p:spPr>
              <a:xfrm>
                <a:off x="4228566" y="4171297"/>
                <a:ext cx="12988" cy="111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229" extrusionOk="0">
                    <a:moveTo>
                      <a:pt x="1237" y="1"/>
                    </a:moveTo>
                    <a:cubicBezTo>
                      <a:pt x="1203" y="1"/>
                      <a:pt x="1169" y="13"/>
                      <a:pt x="1138" y="44"/>
                    </a:cubicBezTo>
                    <a:cubicBezTo>
                      <a:pt x="812" y="319"/>
                      <a:pt x="461" y="595"/>
                      <a:pt x="136" y="921"/>
                    </a:cubicBezTo>
                    <a:cubicBezTo>
                      <a:pt x="0" y="1037"/>
                      <a:pt x="134" y="1228"/>
                      <a:pt x="283" y="1228"/>
                    </a:cubicBezTo>
                    <a:cubicBezTo>
                      <a:pt x="326" y="1228"/>
                      <a:pt x="371" y="1212"/>
                      <a:pt x="411" y="1172"/>
                    </a:cubicBezTo>
                    <a:cubicBezTo>
                      <a:pt x="737" y="871"/>
                      <a:pt x="1013" y="545"/>
                      <a:pt x="1339" y="219"/>
                    </a:cubicBezTo>
                    <a:cubicBezTo>
                      <a:pt x="1434" y="124"/>
                      <a:pt x="1342" y="1"/>
                      <a:pt x="12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4"/>
              <p:cNvSpPr/>
              <p:nvPr/>
            </p:nvSpPr>
            <p:spPr>
              <a:xfrm>
                <a:off x="4193387" y="4189720"/>
                <a:ext cx="13686" cy="12318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60" extrusionOk="0">
                    <a:moveTo>
                      <a:pt x="1303" y="0"/>
                    </a:moveTo>
                    <a:cubicBezTo>
                      <a:pt x="1272" y="0"/>
                      <a:pt x="1241" y="12"/>
                      <a:pt x="1213" y="40"/>
                    </a:cubicBezTo>
                    <a:cubicBezTo>
                      <a:pt x="862" y="366"/>
                      <a:pt x="486" y="666"/>
                      <a:pt x="135" y="1017"/>
                    </a:cubicBezTo>
                    <a:cubicBezTo>
                      <a:pt x="1" y="1152"/>
                      <a:pt x="131" y="1359"/>
                      <a:pt x="289" y="1359"/>
                    </a:cubicBezTo>
                    <a:cubicBezTo>
                      <a:pt x="338" y="1359"/>
                      <a:pt x="389" y="1340"/>
                      <a:pt x="436" y="1293"/>
                    </a:cubicBezTo>
                    <a:cubicBezTo>
                      <a:pt x="761" y="967"/>
                      <a:pt x="1062" y="591"/>
                      <a:pt x="1413" y="240"/>
                    </a:cubicBezTo>
                    <a:cubicBezTo>
                      <a:pt x="1510" y="143"/>
                      <a:pt x="1411" y="0"/>
                      <a:pt x="13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4"/>
              <p:cNvSpPr/>
              <p:nvPr/>
            </p:nvSpPr>
            <p:spPr>
              <a:xfrm>
                <a:off x="4191584" y="4057815"/>
                <a:ext cx="971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910" extrusionOk="0">
                    <a:moveTo>
                      <a:pt x="917" y="0"/>
                    </a:moveTo>
                    <a:cubicBezTo>
                      <a:pt x="886" y="0"/>
                      <a:pt x="857" y="13"/>
                      <a:pt x="835" y="41"/>
                    </a:cubicBezTo>
                    <a:cubicBezTo>
                      <a:pt x="559" y="618"/>
                      <a:pt x="259" y="1169"/>
                      <a:pt x="33" y="1746"/>
                    </a:cubicBezTo>
                    <a:cubicBezTo>
                      <a:pt x="1" y="1843"/>
                      <a:pt x="74" y="1909"/>
                      <a:pt x="149" y="1909"/>
                    </a:cubicBezTo>
                    <a:cubicBezTo>
                      <a:pt x="191" y="1909"/>
                      <a:pt x="232" y="1890"/>
                      <a:pt x="259" y="1846"/>
                    </a:cubicBezTo>
                    <a:cubicBezTo>
                      <a:pt x="559" y="1320"/>
                      <a:pt x="785" y="718"/>
                      <a:pt x="1036" y="167"/>
                    </a:cubicBezTo>
                    <a:cubicBezTo>
                      <a:pt x="1071" y="77"/>
                      <a:pt x="992" y="0"/>
                      <a:pt x="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4"/>
              <p:cNvSpPr/>
              <p:nvPr/>
            </p:nvSpPr>
            <p:spPr>
              <a:xfrm>
                <a:off x="4214844" y="4062978"/>
                <a:ext cx="5688" cy="1086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199" extrusionOk="0">
                    <a:moveTo>
                      <a:pt x="511" y="0"/>
                    </a:moveTo>
                    <a:cubicBezTo>
                      <a:pt x="471" y="0"/>
                      <a:pt x="433" y="22"/>
                      <a:pt x="423" y="73"/>
                    </a:cubicBezTo>
                    <a:cubicBezTo>
                      <a:pt x="297" y="399"/>
                      <a:pt x="172" y="699"/>
                      <a:pt x="47" y="1000"/>
                    </a:cubicBezTo>
                    <a:cubicBezTo>
                      <a:pt x="1" y="1123"/>
                      <a:pt x="105" y="1199"/>
                      <a:pt x="204" y="1199"/>
                    </a:cubicBezTo>
                    <a:cubicBezTo>
                      <a:pt x="267" y="1199"/>
                      <a:pt x="328" y="1168"/>
                      <a:pt x="347" y="1100"/>
                    </a:cubicBezTo>
                    <a:cubicBezTo>
                      <a:pt x="423" y="775"/>
                      <a:pt x="523" y="449"/>
                      <a:pt x="598" y="123"/>
                    </a:cubicBezTo>
                    <a:cubicBezTo>
                      <a:pt x="628" y="48"/>
                      <a:pt x="569" y="0"/>
                      <a:pt x="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4"/>
              <p:cNvSpPr/>
              <p:nvPr/>
            </p:nvSpPr>
            <p:spPr>
              <a:xfrm>
                <a:off x="4168950" y="4093620"/>
                <a:ext cx="3188" cy="1325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463" extrusionOk="0">
                    <a:moveTo>
                      <a:pt x="218" y="1"/>
                    </a:moveTo>
                    <a:cubicBezTo>
                      <a:pt x="175" y="1"/>
                      <a:pt x="136" y="23"/>
                      <a:pt x="126" y="73"/>
                    </a:cubicBezTo>
                    <a:cubicBezTo>
                      <a:pt x="76" y="499"/>
                      <a:pt x="1" y="926"/>
                      <a:pt x="1" y="1327"/>
                    </a:cubicBezTo>
                    <a:cubicBezTo>
                      <a:pt x="1" y="1410"/>
                      <a:pt x="78" y="1463"/>
                      <a:pt x="156" y="1463"/>
                    </a:cubicBezTo>
                    <a:cubicBezTo>
                      <a:pt x="218" y="1463"/>
                      <a:pt x="279" y="1429"/>
                      <a:pt x="302" y="1352"/>
                    </a:cubicBezTo>
                    <a:cubicBezTo>
                      <a:pt x="352" y="951"/>
                      <a:pt x="352" y="525"/>
                      <a:pt x="352" y="124"/>
                    </a:cubicBezTo>
                    <a:cubicBezTo>
                      <a:pt x="352" y="49"/>
                      <a:pt x="280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4"/>
              <p:cNvSpPr/>
              <p:nvPr/>
            </p:nvSpPr>
            <p:spPr>
              <a:xfrm>
                <a:off x="4188912" y="4102432"/>
                <a:ext cx="10498" cy="14936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649" extrusionOk="0">
                    <a:moveTo>
                      <a:pt x="984" y="1"/>
                    </a:moveTo>
                    <a:cubicBezTo>
                      <a:pt x="947" y="1"/>
                      <a:pt x="909" y="16"/>
                      <a:pt x="880" y="53"/>
                    </a:cubicBezTo>
                    <a:cubicBezTo>
                      <a:pt x="604" y="504"/>
                      <a:pt x="303" y="955"/>
                      <a:pt x="52" y="1431"/>
                    </a:cubicBezTo>
                    <a:cubicBezTo>
                      <a:pt x="1" y="1552"/>
                      <a:pt x="91" y="1649"/>
                      <a:pt x="185" y="1649"/>
                    </a:cubicBezTo>
                    <a:cubicBezTo>
                      <a:pt x="228" y="1649"/>
                      <a:pt x="272" y="1629"/>
                      <a:pt x="303" y="1582"/>
                    </a:cubicBezTo>
                    <a:cubicBezTo>
                      <a:pt x="604" y="1130"/>
                      <a:pt x="829" y="654"/>
                      <a:pt x="1105" y="178"/>
                    </a:cubicBezTo>
                    <a:cubicBezTo>
                      <a:pt x="1158" y="89"/>
                      <a:pt x="1074" y="1"/>
                      <a:pt x="9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4"/>
              <p:cNvSpPr/>
              <p:nvPr/>
            </p:nvSpPr>
            <p:spPr>
              <a:xfrm>
                <a:off x="4158388" y="4140392"/>
                <a:ext cx="8152" cy="18541"/>
              </a:xfrm>
              <a:custGeom>
                <a:avLst/>
                <a:gdLst/>
                <a:ahLst/>
                <a:cxnLst/>
                <a:rect l="l" t="t" r="r" b="b"/>
                <a:pathLst>
                  <a:path w="900" h="2047" extrusionOk="0">
                    <a:moveTo>
                      <a:pt x="748" y="1"/>
                    </a:moveTo>
                    <a:cubicBezTo>
                      <a:pt x="714" y="1"/>
                      <a:pt x="682" y="15"/>
                      <a:pt x="666" y="47"/>
                    </a:cubicBezTo>
                    <a:cubicBezTo>
                      <a:pt x="340" y="624"/>
                      <a:pt x="64" y="1250"/>
                      <a:pt x="14" y="1902"/>
                    </a:cubicBezTo>
                    <a:cubicBezTo>
                      <a:pt x="1" y="1996"/>
                      <a:pt x="73" y="2047"/>
                      <a:pt x="152" y="2047"/>
                    </a:cubicBezTo>
                    <a:cubicBezTo>
                      <a:pt x="219" y="2047"/>
                      <a:pt x="291" y="2008"/>
                      <a:pt x="315" y="1927"/>
                    </a:cubicBezTo>
                    <a:cubicBezTo>
                      <a:pt x="490" y="1325"/>
                      <a:pt x="615" y="724"/>
                      <a:pt x="866" y="148"/>
                    </a:cubicBezTo>
                    <a:cubicBezTo>
                      <a:pt x="900" y="63"/>
                      <a:pt x="819" y="1"/>
                      <a:pt x="7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4"/>
              <p:cNvSpPr/>
              <p:nvPr/>
            </p:nvSpPr>
            <p:spPr>
              <a:xfrm>
                <a:off x="4167817" y="4152611"/>
                <a:ext cx="7011" cy="12943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429" extrusionOk="0">
                    <a:moveTo>
                      <a:pt x="583" y="0"/>
                    </a:moveTo>
                    <a:cubicBezTo>
                      <a:pt x="545" y="0"/>
                      <a:pt x="505" y="16"/>
                      <a:pt x="477" y="52"/>
                    </a:cubicBezTo>
                    <a:cubicBezTo>
                      <a:pt x="226" y="428"/>
                      <a:pt x="26" y="854"/>
                      <a:pt x="1" y="1280"/>
                    </a:cubicBezTo>
                    <a:cubicBezTo>
                      <a:pt x="1" y="1378"/>
                      <a:pt x="78" y="1429"/>
                      <a:pt x="156" y="1429"/>
                    </a:cubicBezTo>
                    <a:cubicBezTo>
                      <a:pt x="218" y="1429"/>
                      <a:pt x="279" y="1396"/>
                      <a:pt x="301" y="1330"/>
                    </a:cubicBezTo>
                    <a:cubicBezTo>
                      <a:pt x="376" y="929"/>
                      <a:pt x="477" y="553"/>
                      <a:pt x="702" y="202"/>
                    </a:cubicBezTo>
                    <a:cubicBezTo>
                      <a:pt x="774" y="95"/>
                      <a:pt x="680" y="0"/>
                      <a:pt x="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0" name="Google Shape;2760;p54"/>
            <p:cNvSpPr/>
            <p:nvPr/>
          </p:nvSpPr>
          <p:spPr>
            <a:xfrm>
              <a:off x="4114016" y="4188488"/>
              <a:ext cx="69471" cy="94180"/>
            </a:xfrm>
            <a:custGeom>
              <a:avLst/>
              <a:gdLst/>
              <a:ahLst/>
              <a:cxnLst/>
              <a:rect l="l" t="t" r="r" b="b"/>
              <a:pathLst>
                <a:path w="7670" h="10398" extrusionOk="0">
                  <a:moveTo>
                    <a:pt x="2682" y="0"/>
                  </a:moveTo>
                  <a:cubicBezTo>
                    <a:pt x="1680" y="1755"/>
                    <a:pt x="903" y="3760"/>
                    <a:pt x="427" y="5715"/>
                  </a:cubicBezTo>
                  <a:cubicBezTo>
                    <a:pt x="176" y="6742"/>
                    <a:pt x="1" y="7820"/>
                    <a:pt x="352" y="8797"/>
                  </a:cubicBezTo>
                  <a:cubicBezTo>
                    <a:pt x="658" y="9674"/>
                    <a:pt x="1483" y="10398"/>
                    <a:pt x="2372" y="10398"/>
                  </a:cubicBezTo>
                  <a:cubicBezTo>
                    <a:pt x="2500" y="10398"/>
                    <a:pt x="2629" y="10383"/>
                    <a:pt x="2758" y="10351"/>
                  </a:cubicBezTo>
                  <a:cubicBezTo>
                    <a:pt x="3384" y="10201"/>
                    <a:pt x="3860" y="9675"/>
                    <a:pt x="4261" y="9173"/>
                  </a:cubicBezTo>
                  <a:cubicBezTo>
                    <a:pt x="5790" y="7269"/>
                    <a:pt x="6918" y="5038"/>
                    <a:pt x="7570" y="2657"/>
                  </a:cubicBezTo>
                  <a:cubicBezTo>
                    <a:pt x="7620" y="2457"/>
                    <a:pt x="7670" y="2231"/>
                    <a:pt x="7545" y="2056"/>
                  </a:cubicBezTo>
                  <a:cubicBezTo>
                    <a:pt x="7469" y="1930"/>
                    <a:pt x="7319" y="1855"/>
                    <a:pt x="7169" y="1805"/>
                  </a:cubicBezTo>
                  <a:cubicBezTo>
                    <a:pt x="5665" y="1203"/>
                    <a:pt x="4186" y="602"/>
                    <a:pt x="2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>
              <a:off x="4123780" y="4208034"/>
              <a:ext cx="25433" cy="56981"/>
            </a:xfrm>
            <a:custGeom>
              <a:avLst/>
              <a:gdLst/>
              <a:ahLst/>
              <a:cxnLst/>
              <a:rect l="l" t="t" r="r" b="b"/>
              <a:pathLst>
                <a:path w="2808" h="6291" extrusionOk="0">
                  <a:moveTo>
                    <a:pt x="1712" y="0"/>
                  </a:moveTo>
                  <a:cubicBezTo>
                    <a:pt x="1675" y="0"/>
                    <a:pt x="1639" y="7"/>
                    <a:pt x="1604" y="23"/>
                  </a:cubicBezTo>
                  <a:cubicBezTo>
                    <a:pt x="777" y="1602"/>
                    <a:pt x="0" y="3206"/>
                    <a:pt x="226" y="4985"/>
                  </a:cubicBezTo>
                  <a:cubicBezTo>
                    <a:pt x="276" y="5286"/>
                    <a:pt x="351" y="5612"/>
                    <a:pt x="552" y="5888"/>
                  </a:cubicBezTo>
                  <a:cubicBezTo>
                    <a:pt x="716" y="6122"/>
                    <a:pt x="1012" y="6291"/>
                    <a:pt x="1316" y="6291"/>
                  </a:cubicBezTo>
                  <a:cubicBezTo>
                    <a:pt x="1337" y="6291"/>
                    <a:pt x="1358" y="6290"/>
                    <a:pt x="1379" y="6289"/>
                  </a:cubicBezTo>
                  <a:cubicBezTo>
                    <a:pt x="1805" y="6213"/>
                    <a:pt x="2081" y="5812"/>
                    <a:pt x="2281" y="5436"/>
                  </a:cubicBezTo>
                  <a:cubicBezTo>
                    <a:pt x="2456" y="5111"/>
                    <a:pt x="2607" y="4760"/>
                    <a:pt x="2657" y="4409"/>
                  </a:cubicBezTo>
                  <a:cubicBezTo>
                    <a:pt x="2807" y="3306"/>
                    <a:pt x="1905" y="2279"/>
                    <a:pt x="2055" y="1201"/>
                  </a:cubicBezTo>
                  <a:cubicBezTo>
                    <a:pt x="2106" y="925"/>
                    <a:pt x="2181" y="675"/>
                    <a:pt x="2156" y="424"/>
                  </a:cubicBezTo>
                  <a:cubicBezTo>
                    <a:pt x="2113" y="212"/>
                    <a:pt x="1910" y="0"/>
                    <a:pt x="1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2" name="Google Shape;2762;p54"/>
          <p:cNvGrpSpPr/>
          <p:nvPr/>
        </p:nvGrpSpPr>
        <p:grpSpPr>
          <a:xfrm>
            <a:off x="3040367" y="4321873"/>
            <a:ext cx="799440" cy="564609"/>
            <a:chOff x="2688417" y="804714"/>
            <a:chExt cx="918158" cy="648454"/>
          </a:xfrm>
        </p:grpSpPr>
        <p:sp>
          <p:nvSpPr>
            <p:cNvPr id="2763" name="Google Shape;2763;p54"/>
            <p:cNvSpPr/>
            <p:nvPr/>
          </p:nvSpPr>
          <p:spPr>
            <a:xfrm>
              <a:off x="2688417" y="804714"/>
              <a:ext cx="918158" cy="648454"/>
            </a:xfrm>
            <a:custGeom>
              <a:avLst/>
              <a:gdLst/>
              <a:ahLst/>
              <a:cxnLst/>
              <a:rect l="l" t="t" r="r" b="b"/>
              <a:pathLst>
                <a:path w="21917" h="15479" extrusionOk="0">
                  <a:moveTo>
                    <a:pt x="15312" y="1"/>
                  </a:moveTo>
                  <a:cubicBezTo>
                    <a:pt x="15211" y="134"/>
                    <a:pt x="15078" y="268"/>
                    <a:pt x="14978" y="368"/>
                  </a:cubicBezTo>
                  <a:cubicBezTo>
                    <a:pt x="11809" y="3904"/>
                    <a:pt x="9407" y="8073"/>
                    <a:pt x="8073" y="12677"/>
                  </a:cubicBezTo>
                  <a:cubicBezTo>
                    <a:pt x="7272" y="8040"/>
                    <a:pt x="4671" y="3804"/>
                    <a:pt x="868" y="1068"/>
                  </a:cubicBezTo>
                  <a:cubicBezTo>
                    <a:pt x="734" y="968"/>
                    <a:pt x="568" y="835"/>
                    <a:pt x="434" y="735"/>
                  </a:cubicBezTo>
                  <a:cubicBezTo>
                    <a:pt x="434" y="835"/>
                    <a:pt x="401" y="935"/>
                    <a:pt x="401" y="1035"/>
                  </a:cubicBezTo>
                  <a:cubicBezTo>
                    <a:pt x="1" y="6072"/>
                    <a:pt x="1235" y="11176"/>
                    <a:pt x="3870" y="15479"/>
                  </a:cubicBezTo>
                  <a:lnTo>
                    <a:pt x="16379" y="15479"/>
                  </a:lnTo>
                  <a:cubicBezTo>
                    <a:pt x="19014" y="14211"/>
                    <a:pt x="20782" y="12510"/>
                    <a:pt x="21716" y="10442"/>
                  </a:cubicBezTo>
                  <a:cubicBezTo>
                    <a:pt x="21783" y="10275"/>
                    <a:pt x="21883" y="10108"/>
                    <a:pt x="21916" y="9941"/>
                  </a:cubicBezTo>
                  <a:lnTo>
                    <a:pt x="21683" y="9941"/>
                  </a:lnTo>
                  <a:cubicBezTo>
                    <a:pt x="18981" y="10041"/>
                    <a:pt x="16412" y="11276"/>
                    <a:pt x="14711" y="13411"/>
                  </a:cubicBezTo>
                  <a:cubicBezTo>
                    <a:pt x="16112" y="9241"/>
                    <a:pt x="16412" y="4704"/>
                    <a:pt x="15412" y="435"/>
                  </a:cubicBezTo>
                  <a:cubicBezTo>
                    <a:pt x="15378" y="301"/>
                    <a:pt x="15345" y="168"/>
                    <a:pt x="15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4"/>
            <p:cNvSpPr/>
            <p:nvPr/>
          </p:nvSpPr>
          <p:spPr>
            <a:xfrm>
              <a:off x="2705174" y="835463"/>
              <a:ext cx="278124" cy="617705"/>
            </a:xfrm>
            <a:custGeom>
              <a:avLst/>
              <a:gdLst/>
              <a:ahLst/>
              <a:cxnLst/>
              <a:rect l="l" t="t" r="r" b="b"/>
              <a:pathLst>
                <a:path w="6639" h="14745" extrusionOk="0">
                  <a:moveTo>
                    <a:pt x="34" y="1"/>
                  </a:moveTo>
                  <a:cubicBezTo>
                    <a:pt x="34" y="101"/>
                    <a:pt x="1" y="201"/>
                    <a:pt x="1" y="301"/>
                  </a:cubicBezTo>
                  <a:cubicBezTo>
                    <a:pt x="2002" y="4471"/>
                    <a:pt x="3837" y="8674"/>
                    <a:pt x="5505" y="12977"/>
                  </a:cubicBezTo>
                  <a:cubicBezTo>
                    <a:pt x="5738" y="13577"/>
                    <a:pt x="5972" y="14178"/>
                    <a:pt x="6205" y="14745"/>
                  </a:cubicBezTo>
                  <a:lnTo>
                    <a:pt x="6639" y="14745"/>
                  </a:lnTo>
                  <a:cubicBezTo>
                    <a:pt x="5138" y="10775"/>
                    <a:pt x="3503" y="6839"/>
                    <a:pt x="1735" y="2970"/>
                  </a:cubicBezTo>
                  <a:cubicBezTo>
                    <a:pt x="1302" y="2102"/>
                    <a:pt x="902" y="1202"/>
                    <a:pt x="468" y="334"/>
                  </a:cubicBezTo>
                  <a:cubicBezTo>
                    <a:pt x="334" y="234"/>
                    <a:pt x="168" y="10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4"/>
            <p:cNvSpPr/>
            <p:nvPr/>
          </p:nvSpPr>
          <p:spPr>
            <a:xfrm>
              <a:off x="3146763" y="804714"/>
              <a:ext cx="187301" cy="648454"/>
            </a:xfrm>
            <a:custGeom>
              <a:avLst/>
              <a:gdLst/>
              <a:ahLst/>
              <a:cxnLst/>
              <a:rect l="l" t="t" r="r" b="b"/>
              <a:pathLst>
                <a:path w="4471" h="15479" extrusionOk="0">
                  <a:moveTo>
                    <a:pt x="4371" y="1"/>
                  </a:moveTo>
                  <a:cubicBezTo>
                    <a:pt x="4270" y="134"/>
                    <a:pt x="4170" y="234"/>
                    <a:pt x="4037" y="368"/>
                  </a:cubicBezTo>
                  <a:cubicBezTo>
                    <a:pt x="2903" y="4671"/>
                    <a:pt x="1735" y="9007"/>
                    <a:pt x="568" y="13310"/>
                  </a:cubicBezTo>
                  <a:cubicBezTo>
                    <a:pt x="368" y="14044"/>
                    <a:pt x="168" y="14778"/>
                    <a:pt x="1" y="15479"/>
                  </a:cubicBezTo>
                  <a:lnTo>
                    <a:pt x="434" y="15479"/>
                  </a:lnTo>
                  <a:cubicBezTo>
                    <a:pt x="1502" y="11442"/>
                    <a:pt x="2603" y="7406"/>
                    <a:pt x="3670" y="3370"/>
                  </a:cubicBezTo>
                  <a:cubicBezTo>
                    <a:pt x="3937" y="2403"/>
                    <a:pt x="4204" y="1402"/>
                    <a:pt x="4471" y="435"/>
                  </a:cubicBezTo>
                  <a:cubicBezTo>
                    <a:pt x="4437" y="301"/>
                    <a:pt x="4404" y="168"/>
                    <a:pt x="4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3275331" y="1221168"/>
              <a:ext cx="331244" cy="232001"/>
            </a:xfrm>
            <a:custGeom>
              <a:avLst/>
              <a:gdLst/>
              <a:ahLst/>
              <a:cxnLst/>
              <a:rect l="l" t="t" r="r" b="b"/>
              <a:pathLst>
                <a:path w="7907" h="5538" extrusionOk="0">
                  <a:moveTo>
                    <a:pt x="7673" y="0"/>
                  </a:moveTo>
                  <a:lnTo>
                    <a:pt x="1" y="5538"/>
                  </a:lnTo>
                  <a:lnTo>
                    <a:pt x="734" y="5538"/>
                  </a:lnTo>
                  <a:cubicBezTo>
                    <a:pt x="3036" y="3870"/>
                    <a:pt x="5371" y="2169"/>
                    <a:pt x="7706" y="501"/>
                  </a:cubicBezTo>
                  <a:cubicBezTo>
                    <a:pt x="7773" y="334"/>
                    <a:pt x="7873" y="167"/>
                    <a:pt x="7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7" name="Google Shape;2767;p54"/>
          <p:cNvGrpSpPr/>
          <p:nvPr/>
        </p:nvGrpSpPr>
        <p:grpSpPr>
          <a:xfrm>
            <a:off x="8023447" y="3537871"/>
            <a:ext cx="954761" cy="1348602"/>
            <a:chOff x="2108975" y="985100"/>
            <a:chExt cx="790300" cy="1116300"/>
          </a:xfrm>
        </p:grpSpPr>
        <p:sp>
          <p:nvSpPr>
            <p:cNvPr id="2768" name="Google Shape;2768;p54"/>
            <p:cNvSpPr/>
            <p:nvPr/>
          </p:nvSpPr>
          <p:spPr>
            <a:xfrm>
              <a:off x="2108975" y="985100"/>
              <a:ext cx="790300" cy="1116300"/>
            </a:xfrm>
            <a:custGeom>
              <a:avLst/>
              <a:gdLst/>
              <a:ahLst/>
              <a:cxnLst/>
              <a:rect l="l" t="t" r="r" b="b"/>
              <a:pathLst>
                <a:path w="31612" h="44652" extrusionOk="0">
                  <a:moveTo>
                    <a:pt x="29970" y="1"/>
                  </a:moveTo>
                  <a:cubicBezTo>
                    <a:pt x="29940" y="31"/>
                    <a:pt x="29940" y="31"/>
                    <a:pt x="29910" y="31"/>
                  </a:cubicBezTo>
                  <a:cubicBezTo>
                    <a:pt x="29879" y="31"/>
                    <a:pt x="29849" y="62"/>
                    <a:pt x="29818" y="92"/>
                  </a:cubicBezTo>
                  <a:cubicBezTo>
                    <a:pt x="29727" y="122"/>
                    <a:pt x="29697" y="153"/>
                    <a:pt x="29666" y="183"/>
                  </a:cubicBezTo>
                  <a:lnTo>
                    <a:pt x="29636" y="214"/>
                  </a:lnTo>
                  <a:cubicBezTo>
                    <a:pt x="29545" y="274"/>
                    <a:pt x="29454" y="366"/>
                    <a:pt x="29362" y="457"/>
                  </a:cubicBezTo>
                  <a:cubicBezTo>
                    <a:pt x="29302" y="518"/>
                    <a:pt x="29271" y="578"/>
                    <a:pt x="29210" y="639"/>
                  </a:cubicBezTo>
                  <a:lnTo>
                    <a:pt x="29089" y="761"/>
                  </a:lnTo>
                  <a:cubicBezTo>
                    <a:pt x="29059" y="791"/>
                    <a:pt x="29059" y="791"/>
                    <a:pt x="29028" y="821"/>
                  </a:cubicBezTo>
                  <a:lnTo>
                    <a:pt x="28998" y="882"/>
                  </a:lnTo>
                  <a:lnTo>
                    <a:pt x="28967" y="913"/>
                  </a:lnTo>
                  <a:cubicBezTo>
                    <a:pt x="28907" y="973"/>
                    <a:pt x="28846" y="1065"/>
                    <a:pt x="28785" y="1125"/>
                  </a:cubicBezTo>
                  <a:lnTo>
                    <a:pt x="28663" y="1277"/>
                  </a:lnTo>
                  <a:lnTo>
                    <a:pt x="28542" y="1460"/>
                  </a:lnTo>
                  <a:cubicBezTo>
                    <a:pt x="28481" y="1521"/>
                    <a:pt x="28451" y="1581"/>
                    <a:pt x="28390" y="1673"/>
                  </a:cubicBezTo>
                  <a:lnTo>
                    <a:pt x="28268" y="1855"/>
                  </a:lnTo>
                  <a:lnTo>
                    <a:pt x="28147" y="2007"/>
                  </a:lnTo>
                  <a:cubicBezTo>
                    <a:pt x="28116" y="2068"/>
                    <a:pt x="28086" y="2098"/>
                    <a:pt x="28055" y="2159"/>
                  </a:cubicBezTo>
                  <a:lnTo>
                    <a:pt x="28025" y="2220"/>
                  </a:lnTo>
                  <a:lnTo>
                    <a:pt x="27903" y="2402"/>
                  </a:lnTo>
                  <a:lnTo>
                    <a:pt x="27782" y="2615"/>
                  </a:lnTo>
                  <a:lnTo>
                    <a:pt x="27660" y="2767"/>
                  </a:lnTo>
                  <a:lnTo>
                    <a:pt x="27508" y="3010"/>
                  </a:lnTo>
                  <a:lnTo>
                    <a:pt x="27235" y="3466"/>
                  </a:lnTo>
                  <a:lnTo>
                    <a:pt x="27174" y="3587"/>
                  </a:lnTo>
                  <a:lnTo>
                    <a:pt x="27144" y="3679"/>
                  </a:lnTo>
                  <a:lnTo>
                    <a:pt x="26900" y="4104"/>
                  </a:lnTo>
                  <a:cubicBezTo>
                    <a:pt x="26870" y="4165"/>
                    <a:pt x="26840" y="4226"/>
                    <a:pt x="26809" y="4256"/>
                  </a:cubicBezTo>
                  <a:lnTo>
                    <a:pt x="26688" y="4560"/>
                  </a:lnTo>
                  <a:lnTo>
                    <a:pt x="26627" y="4712"/>
                  </a:lnTo>
                  <a:lnTo>
                    <a:pt x="26566" y="4773"/>
                  </a:lnTo>
                  <a:lnTo>
                    <a:pt x="26536" y="4894"/>
                  </a:lnTo>
                  <a:cubicBezTo>
                    <a:pt x="26536" y="4894"/>
                    <a:pt x="26536" y="4925"/>
                    <a:pt x="26505" y="4955"/>
                  </a:cubicBezTo>
                  <a:lnTo>
                    <a:pt x="26444" y="5107"/>
                  </a:lnTo>
                  <a:lnTo>
                    <a:pt x="26384" y="5259"/>
                  </a:lnTo>
                  <a:lnTo>
                    <a:pt x="26323" y="5411"/>
                  </a:lnTo>
                  <a:cubicBezTo>
                    <a:pt x="26262" y="5563"/>
                    <a:pt x="26171" y="5715"/>
                    <a:pt x="26110" y="5867"/>
                  </a:cubicBezTo>
                  <a:lnTo>
                    <a:pt x="25928" y="6384"/>
                  </a:lnTo>
                  <a:lnTo>
                    <a:pt x="25806" y="6657"/>
                  </a:lnTo>
                  <a:cubicBezTo>
                    <a:pt x="25745" y="6840"/>
                    <a:pt x="25685" y="7022"/>
                    <a:pt x="25624" y="7205"/>
                  </a:cubicBezTo>
                  <a:lnTo>
                    <a:pt x="25593" y="7265"/>
                  </a:lnTo>
                  <a:lnTo>
                    <a:pt x="25563" y="7326"/>
                  </a:lnTo>
                  <a:cubicBezTo>
                    <a:pt x="25533" y="7387"/>
                    <a:pt x="25533" y="7417"/>
                    <a:pt x="25502" y="7478"/>
                  </a:cubicBezTo>
                  <a:lnTo>
                    <a:pt x="25472" y="7600"/>
                  </a:lnTo>
                  <a:lnTo>
                    <a:pt x="25381" y="7904"/>
                  </a:lnTo>
                  <a:lnTo>
                    <a:pt x="25168" y="8572"/>
                  </a:lnTo>
                  <a:cubicBezTo>
                    <a:pt x="25107" y="8664"/>
                    <a:pt x="25077" y="8755"/>
                    <a:pt x="25046" y="8876"/>
                  </a:cubicBezTo>
                  <a:lnTo>
                    <a:pt x="25046" y="8907"/>
                  </a:lnTo>
                  <a:lnTo>
                    <a:pt x="25016" y="8998"/>
                  </a:lnTo>
                  <a:cubicBezTo>
                    <a:pt x="24985" y="9119"/>
                    <a:pt x="24955" y="9241"/>
                    <a:pt x="24925" y="9363"/>
                  </a:cubicBezTo>
                  <a:lnTo>
                    <a:pt x="24864" y="9515"/>
                  </a:lnTo>
                  <a:lnTo>
                    <a:pt x="24834" y="9667"/>
                  </a:lnTo>
                  <a:lnTo>
                    <a:pt x="24803" y="9758"/>
                  </a:lnTo>
                  <a:cubicBezTo>
                    <a:pt x="24803" y="9788"/>
                    <a:pt x="24773" y="9819"/>
                    <a:pt x="24773" y="9849"/>
                  </a:cubicBezTo>
                  <a:lnTo>
                    <a:pt x="24651" y="10396"/>
                  </a:lnTo>
                  <a:cubicBezTo>
                    <a:pt x="24621" y="10518"/>
                    <a:pt x="24590" y="10670"/>
                    <a:pt x="24560" y="10791"/>
                  </a:cubicBezTo>
                  <a:lnTo>
                    <a:pt x="24530" y="10852"/>
                  </a:lnTo>
                  <a:lnTo>
                    <a:pt x="24530" y="10913"/>
                  </a:lnTo>
                  <a:cubicBezTo>
                    <a:pt x="24499" y="10974"/>
                    <a:pt x="24499" y="11004"/>
                    <a:pt x="24499" y="11034"/>
                  </a:cubicBezTo>
                  <a:lnTo>
                    <a:pt x="24469" y="11156"/>
                  </a:lnTo>
                  <a:lnTo>
                    <a:pt x="24438" y="11278"/>
                  </a:lnTo>
                  <a:lnTo>
                    <a:pt x="24408" y="11430"/>
                  </a:lnTo>
                  <a:cubicBezTo>
                    <a:pt x="24408" y="11521"/>
                    <a:pt x="24378" y="11642"/>
                    <a:pt x="24347" y="11733"/>
                  </a:cubicBezTo>
                  <a:lnTo>
                    <a:pt x="24317" y="11885"/>
                  </a:lnTo>
                  <a:cubicBezTo>
                    <a:pt x="24317" y="12037"/>
                    <a:pt x="24286" y="12189"/>
                    <a:pt x="24226" y="12372"/>
                  </a:cubicBezTo>
                  <a:cubicBezTo>
                    <a:pt x="24226" y="12372"/>
                    <a:pt x="24226" y="12402"/>
                    <a:pt x="24195" y="12463"/>
                  </a:cubicBezTo>
                  <a:cubicBezTo>
                    <a:pt x="24195" y="12463"/>
                    <a:pt x="24165" y="12493"/>
                    <a:pt x="24165" y="12493"/>
                  </a:cubicBezTo>
                  <a:cubicBezTo>
                    <a:pt x="24134" y="12493"/>
                    <a:pt x="24134" y="12463"/>
                    <a:pt x="24104" y="12433"/>
                  </a:cubicBezTo>
                  <a:cubicBezTo>
                    <a:pt x="24043" y="12281"/>
                    <a:pt x="23982" y="12098"/>
                    <a:pt x="23922" y="11946"/>
                  </a:cubicBezTo>
                  <a:lnTo>
                    <a:pt x="23861" y="11794"/>
                  </a:lnTo>
                  <a:cubicBezTo>
                    <a:pt x="23800" y="11582"/>
                    <a:pt x="23709" y="11369"/>
                    <a:pt x="23618" y="11156"/>
                  </a:cubicBezTo>
                  <a:cubicBezTo>
                    <a:pt x="23587" y="11034"/>
                    <a:pt x="23526" y="10943"/>
                    <a:pt x="23466" y="10852"/>
                  </a:cubicBezTo>
                  <a:lnTo>
                    <a:pt x="23435" y="10791"/>
                  </a:lnTo>
                  <a:cubicBezTo>
                    <a:pt x="23435" y="10761"/>
                    <a:pt x="23405" y="10730"/>
                    <a:pt x="23375" y="10670"/>
                  </a:cubicBezTo>
                  <a:cubicBezTo>
                    <a:pt x="23344" y="10639"/>
                    <a:pt x="23283" y="10578"/>
                    <a:pt x="23253" y="10548"/>
                  </a:cubicBezTo>
                  <a:cubicBezTo>
                    <a:pt x="23162" y="10457"/>
                    <a:pt x="23071" y="10366"/>
                    <a:pt x="22979" y="10305"/>
                  </a:cubicBezTo>
                  <a:lnTo>
                    <a:pt x="22919" y="10275"/>
                  </a:lnTo>
                  <a:cubicBezTo>
                    <a:pt x="22888" y="10275"/>
                    <a:pt x="22858" y="10244"/>
                    <a:pt x="22797" y="10244"/>
                  </a:cubicBezTo>
                  <a:cubicBezTo>
                    <a:pt x="22736" y="10214"/>
                    <a:pt x="22706" y="10214"/>
                    <a:pt x="22645" y="10214"/>
                  </a:cubicBezTo>
                  <a:cubicBezTo>
                    <a:pt x="22584" y="10214"/>
                    <a:pt x="22554" y="10214"/>
                    <a:pt x="22523" y="10244"/>
                  </a:cubicBezTo>
                  <a:lnTo>
                    <a:pt x="22463" y="10244"/>
                  </a:lnTo>
                  <a:cubicBezTo>
                    <a:pt x="22432" y="10275"/>
                    <a:pt x="22371" y="10275"/>
                    <a:pt x="22311" y="10305"/>
                  </a:cubicBezTo>
                  <a:cubicBezTo>
                    <a:pt x="22189" y="10366"/>
                    <a:pt x="22098" y="10457"/>
                    <a:pt x="21976" y="10548"/>
                  </a:cubicBezTo>
                  <a:cubicBezTo>
                    <a:pt x="21855" y="10670"/>
                    <a:pt x="21733" y="10822"/>
                    <a:pt x="21612" y="11034"/>
                  </a:cubicBezTo>
                  <a:lnTo>
                    <a:pt x="21581" y="11065"/>
                  </a:lnTo>
                  <a:lnTo>
                    <a:pt x="21551" y="11156"/>
                  </a:lnTo>
                  <a:lnTo>
                    <a:pt x="21460" y="11308"/>
                  </a:lnTo>
                  <a:cubicBezTo>
                    <a:pt x="21460" y="11369"/>
                    <a:pt x="21429" y="11399"/>
                    <a:pt x="21429" y="11430"/>
                  </a:cubicBezTo>
                  <a:cubicBezTo>
                    <a:pt x="21399" y="11521"/>
                    <a:pt x="21368" y="11582"/>
                    <a:pt x="21338" y="11612"/>
                  </a:cubicBezTo>
                  <a:cubicBezTo>
                    <a:pt x="21277" y="11825"/>
                    <a:pt x="21216" y="12037"/>
                    <a:pt x="21186" y="12220"/>
                  </a:cubicBezTo>
                  <a:cubicBezTo>
                    <a:pt x="21064" y="12645"/>
                    <a:pt x="20973" y="13071"/>
                    <a:pt x="20882" y="13496"/>
                  </a:cubicBezTo>
                  <a:cubicBezTo>
                    <a:pt x="20821" y="13709"/>
                    <a:pt x="20760" y="13922"/>
                    <a:pt x="20730" y="14165"/>
                  </a:cubicBezTo>
                  <a:lnTo>
                    <a:pt x="20669" y="14378"/>
                  </a:lnTo>
                  <a:lnTo>
                    <a:pt x="20639" y="14591"/>
                  </a:lnTo>
                  <a:lnTo>
                    <a:pt x="20609" y="14682"/>
                  </a:lnTo>
                  <a:lnTo>
                    <a:pt x="20578" y="14834"/>
                  </a:lnTo>
                  <a:lnTo>
                    <a:pt x="20517" y="15229"/>
                  </a:lnTo>
                  <a:lnTo>
                    <a:pt x="20426" y="15624"/>
                  </a:lnTo>
                  <a:cubicBezTo>
                    <a:pt x="20396" y="15837"/>
                    <a:pt x="20365" y="16019"/>
                    <a:pt x="20335" y="16232"/>
                  </a:cubicBezTo>
                  <a:lnTo>
                    <a:pt x="20335" y="16293"/>
                  </a:lnTo>
                  <a:lnTo>
                    <a:pt x="20335" y="16354"/>
                  </a:lnTo>
                  <a:lnTo>
                    <a:pt x="20305" y="16536"/>
                  </a:lnTo>
                  <a:lnTo>
                    <a:pt x="20244" y="16962"/>
                  </a:lnTo>
                  <a:cubicBezTo>
                    <a:pt x="20213" y="17053"/>
                    <a:pt x="20213" y="17114"/>
                    <a:pt x="20213" y="17205"/>
                  </a:cubicBezTo>
                  <a:cubicBezTo>
                    <a:pt x="20183" y="17296"/>
                    <a:pt x="20183" y="17357"/>
                    <a:pt x="20183" y="17417"/>
                  </a:cubicBezTo>
                  <a:cubicBezTo>
                    <a:pt x="20183" y="17478"/>
                    <a:pt x="20183" y="17509"/>
                    <a:pt x="20153" y="17569"/>
                  </a:cubicBezTo>
                  <a:lnTo>
                    <a:pt x="20122" y="18117"/>
                  </a:lnTo>
                  <a:lnTo>
                    <a:pt x="20122" y="18269"/>
                  </a:lnTo>
                  <a:cubicBezTo>
                    <a:pt x="20122" y="18329"/>
                    <a:pt x="20092" y="18360"/>
                    <a:pt x="20092" y="18421"/>
                  </a:cubicBezTo>
                  <a:cubicBezTo>
                    <a:pt x="20092" y="18451"/>
                    <a:pt x="20092" y="18481"/>
                    <a:pt x="20092" y="18512"/>
                  </a:cubicBezTo>
                  <a:lnTo>
                    <a:pt x="20092" y="18603"/>
                  </a:lnTo>
                  <a:cubicBezTo>
                    <a:pt x="20061" y="18694"/>
                    <a:pt x="20061" y="18785"/>
                    <a:pt x="20031" y="18876"/>
                  </a:cubicBezTo>
                  <a:lnTo>
                    <a:pt x="20031" y="18937"/>
                  </a:lnTo>
                  <a:cubicBezTo>
                    <a:pt x="20031" y="19028"/>
                    <a:pt x="20001" y="19120"/>
                    <a:pt x="19970" y="19211"/>
                  </a:cubicBezTo>
                  <a:lnTo>
                    <a:pt x="19940" y="19272"/>
                  </a:lnTo>
                  <a:lnTo>
                    <a:pt x="19909" y="19272"/>
                  </a:lnTo>
                  <a:cubicBezTo>
                    <a:pt x="19909" y="19272"/>
                    <a:pt x="19879" y="19241"/>
                    <a:pt x="19879" y="19241"/>
                  </a:cubicBezTo>
                  <a:cubicBezTo>
                    <a:pt x="19879" y="19241"/>
                    <a:pt x="19849" y="19211"/>
                    <a:pt x="19818" y="19180"/>
                  </a:cubicBezTo>
                  <a:lnTo>
                    <a:pt x="19788" y="19089"/>
                  </a:lnTo>
                  <a:cubicBezTo>
                    <a:pt x="19697" y="18907"/>
                    <a:pt x="19605" y="18755"/>
                    <a:pt x="19545" y="18573"/>
                  </a:cubicBezTo>
                  <a:lnTo>
                    <a:pt x="19453" y="18451"/>
                  </a:lnTo>
                  <a:cubicBezTo>
                    <a:pt x="19423" y="18360"/>
                    <a:pt x="19393" y="18269"/>
                    <a:pt x="19362" y="18177"/>
                  </a:cubicBezTo>
                  <a:cubicBezTo>
                    <a:pt x="19301" y="18086"/>
                    <a:pt x="19241" y="17965"/>
                    <a:pt x="19210" y="17873"/>
                  </a:cubicBezTo>
                  <a:cubicBezTo>
                    <a:pt x="19089" y="17661"/>
                    <a:pt x="18998" y="17478"/>
                    <a:pt x="18906" y="17326"/>
                  </a:cubicBezTo>
                  <a:cubicBezTo>
                    <a:pt x="18846" y="17235"/>
                    <a:pt x="18785" y="17144"/>
                    <a:pt x="18694" y="17053"/>
                  </a:cubicBezTo>
                  <a:cubicBezTo>
                    <a:pt x="18694" y="17022"/>
                    <a:pt x="18663" y="16992"/>
                    <a:pt x="18663" y="16992"/>
                  </a:cubicBezTo>
                  <a:lnTo>
                    <a:pt x="18602" y="16931"/>
                  </a:lnTo>
                  <a:cubicBezTo>
                    <a:pt x="18572" y="16901"/>
                    <a:pt x="18542" y="16840"/>
                    <a:pt x="18511" y="16810"/>
                  </a:cubicBezTo>
                  <a:cubicBezTo>
                    <a:pt x="18481" y="16749"/>
                    <a:pt x="18420" y="16718"/>
                    <a:pt x="18390" y="16658"/>
                  </a:cubicBezTo>
                  <a:cubicBezTo>
                    <a:pt x="18329" y="16627"/>
                    <a:pt x="18268" y="16566"/>
                    <a:pt x="18238" y="16536"/>
                  </a:cubicBezTo>
                  <a:cubicBezTo>
                    <a:pt x="18207" y="16506"/>
                    <a:pt x="18146" y="16445"/>
                    <a:pt x="18116" y="16445"/>
                  </a:cubicBezTo>
                  <a:lnTo>
                    <a:pt x="18055" y="16414"/>
                  </a:lnTo>
                  <a:cubicBezTo>
                    <a:pt x="18025" y="16384"/>
                    <a:pt x="17994" y="16384"/>
                    <a:pt x="17964" y="16354"/>
                  </a:cubicBezTo>
                  <a:cubicBezTo>
                    <a:pt x="17934" y="16354"/>
                    <a:pt x="17873" y="16323"/>
                    <a:pt x="17843" y="16323"/>
                  </a:cubicBezTo>
                  <a:cubicBezTo>
                    <a:pt x="17751" y="16293"/>
                    <a:pt x="17691" y="16293"/>
                    <a:pt x="17660" y="16293"/>
                  </a:cubicBezTo>
                  <a:cubicBezTo>
                    <a:pt x="17569" y="16293"/>
                    <a:pt x="17508" y="16293"/>
                    <a:pt x="17447" y="16323"/>
                  </a:cubicBezTo>
                  <a:lnTo>
                    <a:pt x="17417" y="16323"/>
                  </a:lnTo>
                  <a:cubicBezTo>
                    <a:pt x="17387" y="16323"/>
                    <a:pt x="17356" y="16354"/>
                    <a:pt x="17326" y="16354"/>
                  </a:cubicBezTo>
                  <a:lnTo>
                    <a:pt x="17265" y="16384"/>
                  </a:lnTo>
                  <a:cubicBezTo>
                    <a:pt x="17235" y="16414"/>
                    <a:pt x="17204" y="16445"/>
                    <a:pt x="17174" y="16445"/>
                  </a:cubicBezTo>
                  <a:cubicBezTo>
                    <a:pt x="17143" y="16475"/>
                    <a:pt x="17113" y="16506"/>
                    <a:pt x="17083" y="16536"/>
                  </a:cubicBezTo>
                  <a:cubicBezTo>
                    <a:pt x="17052" y="16597"/>
                    <a:pt x="17022" y="16627"/>
                    <a:pt x="16991" y="16688"/>
                  </a:cubicBezTo>
                  <a:cubicBezTo>
                    <a:pt x="16961" y="16749"/>
                    <a:pt x="16931" y="16810"/>
                    <a:pt x="16900" y="16840"/>
                  </a:cubicBezTo>
                  <a:lnTo>
                    <a:pt x="16870" y="16901"/>
                  </a:lnTo>
                  <a:lnTo>
                    <a:pt x="16870" y="16931"/>
                  </a:lnTo>
                  <a:lnTo>
                    <a:pt x="16809" y="17022"/>
                  </a:lnTo>
                  <a:lnTo>
                    <a:pt x="16779" y="17114"/>
                  </a:lnTo>
                  <a:cubicBezTo>
                    <a:pt x="16748" y="17174"/>
                    <a:pt x="16748" y="17235"/>
                    <a:pt x="16718" y="17326"/>
                  </a:cubicBezTo>
                  <a:lnTo>
                    <a:pt x="16687" y="17387"/>
                  </a:lnTo>
                  <a:cubicBezTo>
                    <a:pt x="16657" y="17478"/>
                    <a:pt x="16627" y="17569"/>
                    <a:pt x="16627" y="17661"/>
                  </a:cubicBezTo>
                  <a:lnTo>
                    <a:pt x="16596" y="17721"/>
                  </a:lnTo>
                  <a:cubicBezTo>
                    <a:pt x="16566" y="17813"/>
                    <a:pt x="16566" y="17904"/>
                    <a:pt x="16535" y="17995"/>
                  </a:cubicBezTo>
                  <a:cubicBezTo>
                    <a:pt x="16505" y="18117"/>
                    <a:pt x="16505" y="18208"/>
                    <a:pt x="16475" y="18299"/>
                  </a:cubicBezTo>
                  <a:cubicBezTo>
                    <a:pt x="16475" y="18421"/>
                    <a:pt x="16444" y="18512"/>
                    <a:pt x="16444" y="18633"/>
                  </a:cubicBezTo>
                  <a:cubicBezTo>
                    <a:pt x="16444" y="18755"/>
                    <a:pt x="16414" y="18876"/>
                    <a:pt x="16414" y="18998"/>
                  </a:cubicBezTo>
                  <a:cubicBezTo>
                    <a:pt x="16384" y="19211"/>
                    <a:pt x="16384" y="19393"/>
                    <a:pt x="16384" y="19606"/>
                  </a:cubicBezTo>
                  <a:cubicBezTo>
                    <a:pt x="16353" y="19819"/>
                    <a:pt x="16353" y="20062"/>
                    <a:pt x="16323" y="20305"/>
                  </a:cubicBezTo>
                  <a:cubicBezTo>
                    <a:pt x="16323" y="20518"/>
                    <a:pt x="16323" y="20761"/>
                    <a:pt x="16292" y="20974"/>
                  </a:cubicBezTo>
                  <a:cubicBezTo>
                    <a:pt x="16292" y="21338"/>
                    <a:pt x="16292" y="21673"/>
                    <a:pt x="16262" y="22038"/>
                  </a:cubicBezTo>
                  <a:lnTo>
                    <a:pt x="16262" y="22281"/>
                  </a:lnTo>
                  <a:lnTo>
                    <a:pt x="16262" y="22676"/>
                  </a:lnTo>
                  <a:lnTo>
                    <a:pt x="16232" y="23101"/>
                  </a:lnTo>
                  <a:lnTo>
                    <a:pt x="16232" y="23284"/>
                  </a:lnTo>
                  <a:lnTo>
                    <a:pt x="16232" y="23527"/>
                  </a:lnTo>
                  <a:lnTo>
                    <a:pt x="16232" y="23801"/>
                  </a:lnTo>
                  <a:cubicBezTo>
                    <a:pt x="16201" y="24256"/>
                    <a:pt x="16201" y="24743"/>
                    <a:pt x="16171" y="25199"/>
                  </a:cubicBezTo>
                  <a:cubicBezTo>
                    <a:pt x="16171" y="25320"/>
                    <a:pt x="16171" y="25442"/>
                    <a:pt x="16171" y="25563"/>
                  </a:cubicBezTo>
                  <a:lnTo>
                    <a:pt x="16171" y="25776"/>
                  </a:lnTo>
                  <a:cubicBezTo>
                    <a:pt x="16171" y="25928"/>
                    <a:pt x="16171" y="26080"/>
                    <a:pt x="16171" y="26232"/>
                  </a:cubicBezTo>
                  <a:lnTo>
                    <a:pt x="16171" y="26323"/>
                  </a:lnTo>
                  <a:cubicBezTo>
                    <a:pt x="16171" y="26354"/>
                    <a:pt x="16171" y="26415"/>
                    <a:pt x="16171" y="26445"/>
                  </a:cubicBezTo>
                  <a:lnTo>
                    <a:pt x="16171" y="26810"/>
                  </a:lnTo>
                  <a:lnTo>
                    <a:pt x="16171" y="27174"/>
                  </a:lnTo>
                  <a:cubicBezTo>
                    <a:pt x="16201" y="27326"/>
                    <a:pt x="16201" y="27478"/>
                    <a:pt x="16201" y="27630"/>
                  </a:cubicBezTo>
                  <a:lnTo>
                    <a:pt x="16201" y="27722"/>
                  </a:lnTo>
                  <a:lnTo>
                    <a:pt x="16201" y="27813"/>
                  </a:lnTo>
                  <a:lnTo>
                    <a:pt x="16292" y="29363"/>
                  </a:lnTo>
                  <a:cubicBezTo>
                    <a:pt x="16292" y="29667"/>
                    <a:pt x="16323" y="29971"/>
                    <a:pt x="16323" y="30305"/>
                  </a:cubicBezTo>
                  <a:lnTo>
                    <a:pt x="16353" y="30761"/>
                  </a:lnTo>
                  <a:lnTo>
                    <a:pt x="16353" y="30883"/>
                  </a:lnTo>
                  <a:cubicBezTo>
                    <a:pt x="16353" y="31004"/>
                    <a:pt x="16384" y="31126"/>
                    <a:pt x="16384" y="31278"/>
                  </a:cubicBezTo>
                  <a:lnTo>
                    <a:pt x="16414" y="31673"/>
                  </a:lnTo>
                  <a:lnTo>
                    <a:pt x="16414" y="31916"/>
                  </a:lnTo>
                  <a:lnTo>
                    <a:pt x="16444" y="32402"/>
                  </a:lnTo>
                  <a:lnTo>
                    <a:pt x="16475" y="32889"/>
                  </a:lnTo>
                  <a:cubicBezTo>
                    <a:pt x="16475" y="33010"/>
                    <a:pt x="16505" y="33132"/>
                    <a:pt x="16505" y="33223"/>
                  </a:cubicBezTo>
                  <a:lnTo>
                    <a:pt x="16657" y="34865"/>
                  </a:lnTo>
                  <a:cubicBezTo>
                    <a:pt x="16657" y="35017"/>
                    <a:pt x="16687" y="35168"/>
                    <a:pt x="16687" y="35351"/>
                  </a:cubicBezTo>
                  <a:lnTo>
                    <a:pt x="16748" y="35837"/>
                  </a:lnTo>
                  <a:lnTo>
                    <a:pt x="16779" y="36324"/>
                  </a:lnTo>
                  <a:lnTo>
                    <a:pt x="16900" y="37570"/>
                  </a:lnTo>
                  <a:cubicBezTo>
                    <a:pt x="16991" y="38421"/>
                    <a:pt x="17083" y="39272"/>
                    <a:pt x="17143" y="40123"/>
                  </a:cubicBezTo>
                  <a:lnTo>
                    <a:pt x="17295" y="41673"/>
                  </a:lnTo>
                  <a:cubicBezTo>
                    <a:pt x="17265" y="41491"/>
                    <a:pt x="17204" y="41308"/>
                    <a:pt x="17143" y="41126"/>
                  </a:cubicBezTo>
                  <a:cubicBezTo>
                    <a:pt x="17113" y="41004"/>
                    <a:pt x="17083" y="40883"/>
                    <a:pt x="17052" y="40761"/>
                  </a:cubicBezTo>
                  <a:lnTo>
                    <a:pt x="16991" y="40549"/>
                  </a:lnTo>
                  <a:lnTo>
                    <a:pt x="16961" y="40366"/>
                  </a:lnTo>
                  <a:cubicBezTo>
                    <a:pt x="16900" y="40245"/>
                    <a:pt x="16870" y="40093"/>
                    <a:pt x="16839" y="39941"/>
                  </a:cubicBezTo>
                  <a:lnTo>
                    <a:pt x="16718" y="39424"/>
                  </a:lnTo>
                  <a:lnTo>
                    <a:pt x="16687" y="39363"/>
                  </a:lnTo>
                  <a:lnTo>
                    <a:pt x="16657" y="39302"/>
                  </a:lnTo>
                  <a:cubicBezTo>
                    <a:pt x="16657" y="39211"/>
                    <a:pt x="16627" y="39150"/>
                    <a:pt x="16627" y="39090"/>
                  </a:cubicBezTo>
                  <a:lnTo>
                    <a:pt x="16566" y="38938"/>
                  </a:lnTo>
                  <a:lnTo>
                    <a:pt x="16535" y="38755"/>
                  </a:lnTo>
                  <a:cubicBezTo>
                    <a:pt x="16475" y="38573"/>
                    <a:pt x="16444" y="38390"/>
                    <a:pt x="16384" y="38208"/>
                  </a:cubicBezTo>
                  <a:lnTo>
                    <a:pt x="16353" y="38117"/>
                  </a:lnTo>
                  <a:lnTo>
                    <a:pt x="16323" y="37934"/>
                  </a:lnTo>
                  <a:cubicBezTo>
                    <a:pt x="16262" y="37691"/>
                    <a:pt x="16232" y="37448"/>
                    <a:pt x="16171" y="37205"/>
                  </a:cubicBezTo>
                  <a:lnTo>
                    <a:pt x="16080" y="36779"/>
                  </a:lnTo>
                  <a:cubicBezTo>
                    <a:pt x="16049" y="36597"/>
                    <a:pt x="16019" y="36445"/>
                    <a:pt x="15988" y="36324"/>
                  </a:cubicBezTo>
                  <a:lnTo>
                    <a:pt x="15897" y="36020"/>
                  </a:lnTo>
                  <a:lnTo>
                    <a:pt x="15836" y="35746"/>
                  </a:lnTo>
                  <a:lnTo>
                    <a:pt x="15776" y="35442"/>
                  </a:lnTo>
                  <a:lnTo>
                    <a:pt x="15715" y="35138"/>
                  </a:lnTo>
                  <a:cubicBezTo>
                    <a:pt x="15624" y="34713"/>
                    <a:pt x="15532" y="34287"/>
                    <a:pt x="15441" y="33892"/>
                  </a:cubicBezTo>
                  <a:lnTo>
                    <a:pt x="15411" y="33710"/>
                  </a:lnTo>
                  <a:lnTo>
                    <a:pt x="15380" y="33618"/>
                  </a:lnTo>
                  <a:lnTo>
                    <a:pt x="15350" y="33345"/>
                  </a:lnTo>
                  <a:cubicBezTo>
                    <a:pt x="15320" y="33162"/>
                    <a:pt x="15289" y="32950"/>
                    <a:pt x="15259" y="32767"/>
                  </a:cubicBezTo>
                  <a:lnTo>
                    <a:pt x="15228" y="32706"/>
                  </a:lnTo>
                  <a:lnTo>
                    <a:pt x="15168" y="32251"/>
                  </a:lnTo>
                  <a:lnTo>
                    <a:pt x="15137" y="32038"/>
                  </a:lnTo>
                  <a:lnTo>
                    <a:pt x="15076" y="31734"/>
                  </a:lnTo>
                  <a:lnTo>
                    <a:pt x="15016" y="31399"/>
                  </a:lnTo>
                  <a:cubicBezTo>
                    <a:pt x="15016" y="31278"/>
                    <a:pt x="14985" y="31156"/>
                    <a:pt x="14955" y="31035"/>
                  </a:cubicBezTo>
                  <a:lnTo>
                    <a:pt x="14925" y="30761"/>
                  </a:lnTo>
                  <a:cubicBezTo>
                    <a:pt x="14894" y="30579"/>
                    <a:pt x="14833" y="30396"/>
                    <a:pt x="14803" y="30214"/>
                  </a:cubicBezTo>
                  <a:lnTo>
                    <a:pt x="14803" y="30184"/>
                  </a:lnTo>
                  <a:cubicBezTo>
                    <a:pt x="14773" y="30001"/>
                    <a:pt x="14742" y="29819"/>
                    <a:pt x="14712" y="29636"/>
                  </a:cubicBezTo>
                  <a:lnTo>
                    <a:pt x="14651" y="29454"/>
                  </a:lnTo>
                  <a:lnTo>
                    <a:pt x="14621" y="29272"/>
                  </a:lnTo>
                  <a:cubicBezTo>
                    <a:pt x="14621" y="29211"/>
                    <a:pt x="14590" y="29150"/>
                    <a:pt x="14590" y="29089"/>
                  </a:cubicBezTo>
                  <a:lnTo>
                    <a:pt x="14560" y="28998"/>
                  </a:lnTo>
                  <a:lnTo>
                    <a:pt x="14529" y="28907"/>
                  </a:lnTo>
                  <a:lnTo>
                    <a:pt x="14499" y="28816"/>
                  </a:lnTo>
                  <a:lnTo>
                    <a:pt x="14499" y="28755"/>
                  </a:lnTo>
                  <a:cubicBezTo>
                    <a:pt x="14469" y="28694"/>
                    <a:pt x="14469" y="28633"/>
                    <a:pt x="14438" y="28573"/>
                  </a:cubicBezTo>
                  <a:cubicBezTo>
                    <a:pt x="14438" y="28542"/>
                    <a:pt x="14408" y="28481"/>
                    <a:pt x="14377" y="28451"/>
                  </a:cubicBezTo>
                  <a:lnTo>
                    <a:pt x="14347" y="28360"/>
                  </a:lnTo>
                  <a:cubicBezTo>
                    <a:pt x="14347" y="28299"/>
                    <a:pt x="14317" y="28238"/>
                    <a:pt x="14286" y="28178"/>
                  </a:cubicBezTo>
                  <a:lnTo>
                    <a:pt x="14256" y="28117"/>
                  </a:lnTo>
                  <a:cubicBezTo>
                    <a:pt x="14225" y="28026"/>
                    <a:pt x="14195" y="27965"/>
                    <a:pt x="14165" y="27874"/>
                  </a:cubicBezTo>
                  <a:cubicBezTo>
                    <a:pt x="14134" y="27752"/>
                    <a:pt x="14073" y="27661"/>
                    <a:pt x="14043" y="27570"/>
                  </a:cubicBezTo>
                  <a:cubicBezTo>
                    <a:pt x="14013" y="27478"/>
                    <a:pt x="13952" y="27387"/>
                    <a:pt x="13921" y="27326"/>
                  </a:cubicBezTo>
                  <a:lnTo>
                    <a:pt x="13830" y="27144"/>
                  </a:lnTo>
                  <a:cubicBezTo>
                    <a:pt x="13769" y="27083"/>
                    <a:pt x="13739" y="27022"/>
                    <a:pt x="13678" y="26962"/>
                  </a:cubicBezTo>
                  <a:cubicBezTo>
                    <a:pt x="13648" y="26901"/>
                    <a:pt x="13587" y="26870"/>
                    <a:pt x="13557" y="26840"/>
                  </a:cubicBezTo>
                  <a:lnTo>
                    <a:pt x="13496" y="26810"/>
                  </a:lnTo>
                  <a:lnTo>
                    <a:pt x="13466" y="26779"/>
                  </a:lnTo>
                  <a:lnTo>
                    <a:pt x="13435" y="26749"/>
                  </a:lnTo>
                  <a:cubicBezTo>
                    <a:pt x="13405" y="26749"/>
                    <a:pt x="13344" y="26719"/>
                    <a:pt x="13314" y="26688"/>
                  </a:cubicBezTo>
                  <a:lnTo>
                    <a:pt x="13040" y="26688"/>
                  </a:lnTo>
                  <a:cubicBezTo>
                    <a:pt x="13040" y="26719"/>
                    <a:pt x="13010" y="26719"/>
                    <a:pt x="13010" y="26719"/>
                  </a:cubicBezTo>
                  <a:cubicBezTo>
                    <a:pt x="12949" y="26719"/>
                    <a:pt x="12918" y="26749"/>
                    <a:pt x="12888" y="26749"/>
                  </a:cubicBezTo>
                  <a:cubicBezTo>
                    <a:pt x="12766" y="26810"/>
                    <a:pt x="12675" y="26901"/>
                    <a:pt x="12584" y="26992"/>
                  </a:cubicBezTo>
                  <a:cubicBezTo>
                    <a:pt x="12402" y="27174"/>
                    <a:pt x="12280" y="27387"/>
                    <a:pt x="12159" y="27630"/>
                  </a:cubicBezTo>
                  <a:lnTo>
                    <a:pt x="12128" y="27722"/>
                  </a:lnTo>
                  <a:lnTo>
                    <a:pt x="12098" y="27813"/>
                  </a:lnTo>
                  <a:lnTo>
                    <a:pt x="12067" y="27843"/>
                  </a:lnTo>
                  <a:lnTo>
                    <a:pt x="12037" y="27934"/>
                  </a:lnTo>
                  <a:lnTo>
                    <a:pt x="11976" y="28056"/>
                  </a:lnTo>
                  <a:lnTo>
                    <a:pt x="11915" y="28208"/>
                  </a:lnTo>
                  <a:cubicBezTo>
                    <a:pt x="11855" y="28360"/>
                    <a:pt x="11763" y="28542"/>
                    <a:pt x="11703" y="28725"/>
                  </a:cubicBezTo>
                  <a:lnTo>
                    <a:pt x="11581" y="28968"/>
                  </a:lnTo>
                  <a:lnTo>
                    <a:pt x="11551" y="29029"/>
                  </a:lnTo>
                  <a:lnTo>
                    <a:pt x="11520" y="29059"/>
                  </a:lnTo>
                  <a:cubicBezTo>
                    <a:pt x="11490" y="29150"/>
                    <a:pt x="11429" y="29241"/>
                    <a:pt x="11399" y="29333"/>
                  </a:cubicBezTo>
                  <a:lnTo>
                    <a:pt x="11368" y="29393"/>
                  </a:lnTo>
                  <a:cubicBezTo>
                    <a:pt x="11338" y="29424"/>
                    <a:pt x="11307" y="29454"/>
                    <a:pt x="11277" y="29485"/>
                  </a:cubicBezTo>
                  <a:lnTo>
                    <a:pt x="11247" y="29485"/>
                  </a:lnTo>
                  <a:cubicBezTo>
                    <a:pt x="11155" y="29454"/>
                    <a:pt x="11125" y="29424"/>
                    <a:pt x="11125" y="29424"/>
                  </a:cubicBezTo>
                  <a:cubicBezTo>
                    <a:pt x="11125" y="29424"/>
                    <a:pt x="11095" y="29393"/>
                    <a:pt x="11095" y="29393"/>
                  </a:cubicBezTo>
                  <a:cubicBezTo>
                    <a:pt x="11064" y="29333"/>
                    <a:pt x="11034" y="29302"/>
                    <a:pt x="11034" y="29272"/>
                  </a:cubicBezTo>
                  <a:cubicBezTo>
                    <a:pt x="11003" y="29241"/>
                    <a:pt x="10973" y="29181"/>
                    <a:pt x="10973" y="29150"/>
                  </a:cubicBezTo>
                  <a:cubicBezTo>
                    <a:pt x="10943" y="29059"/>
                    <a:pt x="10912" y="28998"/>
                    <a:pt x="10882" y="28907"/>
                  </a:cubicBezTo>
                  <a:cubicBezTo>
                    <a:pt x="10851" y="28664"/>
                    <a:pt x="10821" y="28421"/>
                    <a:pt x="10791" y="28208"/>
                  </a:cubicBezTo>
                  <a:cubicBezTo>
                    <a:pt x="10791" y="28086"/>
                    <a:pt x="10760" y="27995"/>
                    <a:pt x="10760" y="27874"/>
                  </a:cubicBezTo>
                  <a:lnTo>
                    <a:pt x="10760" y="27782"/>
                  </a:lnTo>
                  <a:lnTo>
                    <a:pt x="10760" y="27722"/>
                  </a:lnTo>
                  <a:cubicBezTo>
                    <a:pt x="10730" y="27296"/>
                    <a:pt x="10700" y="26870"/>
                    <a:pt x="10669" y="26445"/>
                  </a:cubicBezTo>
                  <a:cubicBezTo>
                    <a:pt x="10669" y="26263"/>
                    <a:pt x="10639" y="26080"/>
                    <a:pt x="10639" y="25898"/>
                  </a:cubicBezTo>
                  <a:lnTo>
                    <a:pt x="10639" y="25837"/>
                  </a:lnTo>
                  <a:lnTo>
                    <a:pt x="10639" y="25563"/>
                  </a:lnTo>
                  <a:lnTo>
                    <a:pt x="10639" y="25503"/>
                  </a:lnTo>
                  <a:lnTo>
                    <a:pt x="10639" y="25412"/>
                  </a:lnTo>
                  <a:lnTo>
                    <a:pt x="10608" y="25260"/>
                  </a:lnTo>
                  <a:cubicBezTo>
                    <a:pt x="10608" y="25199"/>
                    <a:pt x="10608" y="25138"/>
                    <a:pt x="10608" y="25077"/>
                  </a:cubicBezTo>
                  <a:lnTo>
                    <a:pt x="10608" y="24864"/>
                  </a:lnTo>
                  <a:lnTo>
                    <a:pt x="10608" y="24682"/>
                  </a:lnTo>
                  <a:lnTo>
                    <a:pt x="10639" y="24530"/>
                  </a:lnTo>
                  <a:lnTo>
                    <a:pt x="10639" y="24439"/>
                  </a:lnTo>
                  <a:lnTo>
                    <a:pt x="10639" y="24348"/>
                  </a:lnTo>
                  <a:lnTo>
                    <a:pt x="10639" y="24135"/>
                  </a:lnTo>
                  <a:cubicBezTo>
                    <a:pt x="10639" y="23953"/>
                    <a:pt x="10669" y="23770"/>
                    <a:pt x="10669" y="23557"/>
                  </a:cubicBezTo>
                  <a:lnTo>
                    <a:pt x="10669" y="23223"/>
                  </a:lnTo>
                  <a:lnTo>
                    <a:pt x="10700" y="22858"/>
                  </a:lnTo>
                  <a:lnTo>
                    <a:pt x="10700" y="22828"/>
                  </a:lnTo>
                  <a:lnTo>
                    <a:pt x="10700" y="22646"/>
                  </a:lnTo>
                  <a:lnTo>
                    <a:pt x="10700" y="22554"/>
                  </a:lnTo>
                  <a:lnTo>
                    <a:pt x="10700" y="22494"/>
                  </a:lnTo>
                  <a:lnTo>
                    <a:pt x="10700" y="22311"/>
                  </a:lnTo>
                  <a:lnTo>
                    <a:pt x="10700" y="22190"/>
                  </a:lnTo>
                  <a:cubicBezTo>
                    <a:pt x="10700" y="22038"/>
                    <a:pt x="10700" y="21855"/>
                    <a:pt x="10700" y="21703"/>
                  </a:cubicBezTo>
                  <a:cubicBezTo>
                    <a:pt x="10669" y="21490"/>
                    <a:pt x="10669" y="21278"/>
                    <a:pt x="10669" y="21065"/>
                  </a:cubicBezTo>
                  <a:lnTo>
                    <a:pt x="10669" y="20974"/>
                  </a:lnTo>
                  <a:cubicBezTo>
                    <a:pt x="10669" y="20822"/>
                    <a:pt x="10669" y="20670"/>
                    <a:pt x="10669" y="20548"/>
                  </a:cubicBezTo>
                  <a:lnTo>
                    <a:pt x="10669" y="20396"/>
                  </a:lnTo>
                  <a:lnTo>
                    <a:pt x="10639" y="20001"/>
                  </a:lnTo>
                  <a:cubicBezTo>
                    <a:pt x="10639" y="19971"/>
                    <a:pt x="10639" y="19910"/>
                    <a:pt x="10639" y="19849"/>
                  </a:cubicBezTo>
                  <a:lnTo>
                    <a:pt x="10548" y="19028"/>
                  </a:lnTo>
                  <a:cubicBezTo>
                    <a:pt x="10548" y="18998"/>
                    <a:pt x="10548" y="18937"/>
                    <a:pt x="10548" y="18907"/>
                  </a:cubicBezTo>
                  <a:lnTo>
                    <a:pt x="10517" y="18694"/>
                  </a:lnTo>
                  <a:lnTo>
                    <a:pt x="10487" y="18481"/>
                  </a:lnTo>
                  <a:lnTo>
                    <a:pt x="10456" y="18329"/>
                  </a:lnTo>
                  <a:lnTo>
                    <a:pt x="10426" y="18147"/>
                  </a:lnTo>
                  <a:lnTo>
                    <a:pt x="10426" y="18117"/>
                  </a:lnTo>
                  <a:lnTo>
                    <a:pt x="10396" y="17995"/>
                  </a:lnTo>
                  <a:lnTo>
                    <a:pt x="10396" y="17904"/>
                  </a:lnTo>
                  <a:cubicBezTo>
                    <a:pt x="10365" y="17782"/>
                    <a:pt x="10335" y="17691"/>
                    <a:pt x="10335" y="17600"/>
                  </a:cubicBezTo>
                  <a:cubicBezTo>
                    <a:pt x="10304" y="17478"/>
                    <a:pt x="10274" y="17387"/>
                    <a:pt x="10244" y="17265"/>
                  </a:cubicBezTo>
                  <a:cubicBezTo>
                    <a:pt x="10213" y="17114"/>
                    <a:pt x="10152" y="16962"/>
                    <a:pt x="10092" y="16779"/>
                  </a:cubicBezTo>
                  <a:cubicBezTo>
                    <a:pt x="10061" y="16688"/>
                    <a:pt x="10000" y="16566"/>
                    <a:pt x="9940" y="16445"/>
                  </a:cubicBezTo>
                  <a:cubicBezTo>
                    <a:pt x="9909" y="16384"/>
                    <a:pt x="9879" y="16354"/>
                    <a:pt x="9848" y="16293"/>
                  </a:cubicBezTo>
                  <a:cubicBezTo>
                    <a:pt x="9788" y="16262"/>
                    <a:pt x="9757" y="16232"/>
                    <a:pt x="9727" y="16202"/>
                  </a:cubicBezTo>
                  <a:cubicBezTo>
                    <a:pt x="9696" y="16141"/>
                    <a:pt x="9666" y="16110"/>
                    <a:pt x="9636" y="16080"/>
                  </a:cubicBezTo>
                  <a:cubicBezTo>
                    <a:pt x="9605" y="16050"/>
                    <a:pt x="9575" y="16019"/>
                    <a:pt x="9544" y="15989"/>
                  </a:cubicBezTo>
                  <a:cubicBezTo>
                    <a:pt x="9423" y="15928"/>
                    <a:pt x="9332" y="15898"/>
                    <a:pt x="9241" y="15867"/>
                  </a:cubicBezTo>
                  <a:cubicBezTo>
                    <a:pt x="9241" y="15867"/>
                    <a:pt x="9180" y="15837"/>
                    <a:pt x="9180" y="15837"/>
                  </a:cubicBezTo>
                  <a:lnTo>
                    <a:pt x="8906" y="15837"/>
                  </a:lnTo>
                  <a:cubicBezTo>
                    <a:pt x="8876" y="15837"/>
                    <a:pt x="8845" y="15867"/>
                    <a:pt x="8815" y="15867"/>
                  </a:cubicBezTo>
                  <a:cubicBezTo>
                    <a:pt x="8754" y="15928"/>
                    <a:pt x="8724" y="15958"/>
                    <a:pt x="8663" y="15989"/>
                  </a:cubicBezTo>
                  <a:cubicBezTo>
                    <a:pt x="8511" y="16110"/>
                    <a:pt x="8420" y="16293"/>
                    <a:pt x="8329" y="16445"/>
                  </a:cubicBezTo>
                  <a:lnTo>
                    <a:pt x="8298" y="16506"/>
                  </a:lnTo>
                  <a:cubicBezTo>
                    <a:pt x="8268" y="16506"/>
                    <a:pt x="8268" y="16536"/>
                    <a:pt x="8268" y="16566"/>
                  </a:cubicBezTo>
                  <a:lnTo>
                    <a:pt x="8177" y="16718"/>
                  </a:lnTo>
                  <a:lnTo>
                    <a:pt x="8146" y="16810"/>
                  </a:lnTo>
                  <a:lnTo>
                    <a:pt x="8116" y="16870"/>
                  </a:lnTo>
                  <a:lnTo>
                    <a:pt x="8055" y="16992"/>
                  </a:lnTo>
                  <a:lnTo>
                    <a:pt x="8025" y="17083"/>
                  </a:lnTo>
                  <a:lnTo>
                    <a:pt x="7964" y="17265"/>
                  </a:lnTo>
                  <a:lnTo>
                    <a:pt x="7842" y="17569"/>
                  </a:lnTo>
                  <a:cubicBezTo>
                    <a:pt x="7782" y="17752"/>
                    <a:pt x="7721" y="17934"/>
                    <a:pt x="7660" y="18117"/>
                  </a:cubicBezTo>
                  <a:cubicBezTo>
                    <a:pt x="7630" y="18269"/>
                    <a:pt x="7569" y="18451"/>
                    <a:pt x="7538" y="18603"/>
                  </a:cubicBezTo>
                  <a:cubicBezTo>
                    <a:pt x="7508" y="18664"/>
                    <a:pt x="7508" y="18724"/>
                    <a:pt x="7478" y="18785"/>
                  </a:cubicBezTo>
                  <a:lnTo>
                    <a:pt x="7478" y="18816"/>
                  </a:lnTo>
                  <a:lnTo>
                    <a:pt x="7478" y="18876"/>
                  </a:lnTo>
                  <a:lnTo>
                    <a:pt x="7417" y="19028"/>
                  </a:lnTo>
                  <a:lnTo>
                    <a:pt x="7417" y="19150"/>
                  </a:lnTo>
                  <a:cubicBezTo>
                    <a:pt x="7386" y="19241"/>
                    <a:pt x="7356" y="19363"/>
                    <a:pt x="7326" y="19484"/>
                  </a:cubicBezTo>
                  <a:lnTo>
                    <a:pt x="7326" y="19515"/>
                  </a:lnTo>
                  <a:cubicBezTo>
                    <a:pt x="7295" y="19576"/>
                    <a:pt x="7295" y="19636"/>
                    <a:pt x="7295" y="19697"/>
                  </a:cubicBezTo>
                  <a:cubicBezTo>
                    <a:pt x="7265" y="19758"/>
                    <a:pt x="7234" y="19819"/>
                    <a:pt x="7234" y="19910"/>
                  </a:cubicBezTo>
                  <a:cubicBezTo>
                    <a:pt x="7204" y="19971"/>
                    <a:pt x="7204" y="19971"/>
                    <a:pt x="7204" y="20001"/>
                  </a:cubicBezTo>
                  <a:cubicBezTo>
                    <a:pt x="7174" y="20092"/>
                    <a:pt x="7113" y="20153"/>
                    <a:pt x="7082" y="20244"/>
                  </a:cubicBezTo>
                  <a:lnTo>
                    <a:pt x="7052" y="20275"/>
                  </a:lnTo>
                  <a:lnTo>
                    <a:pt x="6991" y="20214"/>
                  </a:lnTo>
                  <a:cubicBezTo>
                    <a:pt x="6930" y="20153"/>
                    <a:pt x="6900" y="20092"/>
                    <a:pt x="6839" y="20001"/>
                  </a:cubicBezTo>
                  <a:lnTo>
                    <a:pt x="6778" y="19880"/>
                  </a:lnTo>
                  <a:cubicBezTo>
                    <a:pt x="6596" y="19515"/>
                    <a:pt x="6444" y="19180"/>
                    <a:pt x="6292" y="18816"/>
                  </a:cubicBezTo>
                  <a:cubicBezTo>
                    <a:pt x="6201" y="18633"/>
                    <a:pt x="6110" y="18421"/>
                    <a:pt x="6049" y="18238"/>
                  </a:cubicBezTo>
                  <a:lnTo>
                    <a:pt x="5958" y="18056"/>
                  </a:lnTo>
                  <a:lnTo>
                    <a:pt x="5927" y="17965"/>
                  </a:lnTo>
                  <a:cubicBezTo>
                    <a:pt x="5897" y="17843"/>
                    <a:pt x="5867" y="17752"/>
                    <a:pt x="5836" y="17691"/>
                  </a:cubicBezTo>
                  <a:cubicBezTo>
                    <a:pt x="5563" y="16962"/>
                    <a:pt x="5319" y="16202"/>
                    <a:pt x="5107" y="15563"/>
                  </a:cubicBezTo>
                  <a:lnTo>
                    <a:pt x="5076" y="15533"/>
                  </a:lnTo>
                  <a:lnTo>
                    <a:pt x="5046" y="15442"/>
                  </a:lnTo>
                  <a:lnTo>
                    <a:pt x="5016" y="15290"/>
                  </a:lnTo>
                  <a:lnTo>
                    <a:pt x="4864" y="14834"/>
                  </a:lnTo>
                  <a:cubicBezTo>
                    <a:pt x="4772" y="14591"/>
                    <a:pt x="4712" y="14378"/>
                    <a:pt x="4651" y="14135"/>
                  </a:cubicBezTo>
                  <a:lnTo>
                    <a:pt x="4560" y="13922"/>
                  </a:lnTo>
                  <a:cubicBezTo>
                    <a:pt x="4529" y="13800"/>
                    <a:pt x="4499" y="13679"/>
                    <a:pt x="4438" y="13557"/>
                  </a:cubicBezTo>
                  <a:lnTo>
                    <a:pt x="4347" y="13223"/>
                  </a:lnTo>
                  <a:lnTo>
                    <a:pt x="4225" y="12889"/>
                  </a:lnTo>
                  <a:cubicBezTo>
                    <a:pt x="4195" y="12797"/>
                    <a:pt x="4164" y="12737"/>
                    <a:pt x="4164" y="12676"/>
                  </a:cubicBezTo>
                  <a:lnTo>
                    <a:pt x="4134" y="12615"/>
                  </a:lnTo>
                  <a:lnTo>
                    <a:pt x="4073" y="12493"/>
                  </a:lnTo>
                  <a:lnTo>
                    <a:pt x="4043" y="12341"/>
                  </a:lnTo>
                  <a:cubicBezTo>
                    <a:pt x="3952" y="12129"/>
                    <a:pt x="3891" y="11946"/>
                    <a:pt x="3800" y="11764"/>
                  </a:cubicBezTo>
                  <a:lnTo>
                    <a:pt x="3739" y="11582"/>
                  </a:lnTo>
                  <a:lnTo>
                    <a:pt x="3708" y="11521"/>
                  </a:lnTo>
                  <a:lnTo>
                    <a:pt x="3678" y="11490"/>
                  </a:lnTo>
                  <a:lnTo>
                    <a:pt x="3648" y="11399"/>
                  </a:lnTo>
                  <a:cubicBezTo>
                    <a:pt x="3617" y="11338"/>
                    <a:pt x="3587" y="11247"/>
                    <a:pt x="3557" y="11186"/>
                  </a:cubicBezTo>
                  <a:lnTo>
                    <a:pt x="3526" y="11156"/>
                  </a:lnTo>
                  <a:cubicBezTo>
                    <a:pt x="3496" y="11065"/>
                    <a:pt x="3465" y="10974"/>
                    <a:pt x="3405" y="10913"/>
                  </a:cubicBezTo>
                  <a:lnTo>
                    <a:pt x="3374" y="10822"/>
                  </a:lnTo>
                  <a:cubicBezTo>
                    <a:pt x="3313" y="10761"/>
                    <a:pt x="3283" y="10700"/>
                    <a:pt x="3253" y="10639"/>
                  </a:cubicBezTo>
                  <a:lnTo>
                    <a:pt x="3192" y="10548"/>
                  </a:lnTo>
                  <a:lnTo>
                    <a:pt x="3161" y="10487"/>
                  </a:lnTo>
                  <a:lnTo>
                    <a:pt x="3131" y="10457"/>
                  </a:lnTo>
                  <a:lnTo>
                    <a:pt x="3101" y="10426"/>
                  </a:lnTo>
                  <a:lnTo>
                    <a:pt x="3070" y="10366"/>
                  </a:lnTo>
                  <a:cubicBezTo>
                    <a:pt x="3009" y="10275"/>
                    <a:pt x="2979" y="10214"/>
                    <a:pt x="2918" y="10123"/>
                  </a:cubicBezTo>
                  <a:cubicBezTo>
                    <a:pt x="2857" y="10062"/>
                    <a:pt x="2797" y="9971"/>
                    <a:pt x="2736" y="9910"/>
                  </a:cubicBezTo>
                  <a:lnTo>
                    <a:pt x="2614" y="9758"/>
                  </a:lnTo>
                  <a:lnTo>
                    <a:pt x="2584" y="9697"/>
                  </a:lnTo>
                  <a:lnTo>
                    <a:pt x="2523" y="9636"/>
                  </a:lnTo>
                  <a:lnTo>
                    <a:pt x="2493" y="9575"/>
                  </a:lnTo>
                  <a:lnTo>
                    <a:pt x="2401" y="9484"/>
                  </a:lnTo>
                  <a:cubicBezTo>
                    <a:pt x="2371" y="9454"/>
                    <a:pt x="2341" y="9423"/>
                    <a:pt x="2310" y="9393"/>
                  </a:cubicBezTo>
                  <a:cubicBezTo>
                    <a:pt x="2250" y="9332"/>
                    <a:pt x="2189" y="9302"/>
                    <a:pt x="2158" y="9271"/>
                  </a:cubicBezTo>
                  <a:cubicBezTo>
                    <a:pt x="2037" y="9180"/>
                    <a:pt x="1946" y="9150"/>
                    <a:pt x="1854" y="9089"/>
                  </a:cubicBezTo>
                  <a:cubicBezTo>
                    <a:pt x="1794" y="9059"/>
                    <a:pt x="1733" y="9059"/>
                    <a:pt x="1702" y="9028"/>
                  </a:cubicBezTo>
                  <a:cubicBezTo>
                    <a:pt x="1611" y="8998"/>
                    <a:pt x="1550" y="8998"/>
                    <a:pt x="1459" y="8968"/>
                  </a:cubicBezTo>
                  <a:lnTo>
                    <a:pt x="1155" y="8968"/>
                  </a:lnTo>
                  <a:cubicBezTo>
                    <a:pt x="1064" y="8998"/>
                    <a:pt x="973" y="8998"/>
                    <a:pt x="851" y="9028"/>
                  </a:cubicBezTo>
                  <a:lnTo>
                    <a:pt x="821" y="9059"/>
                  </a:lnTo>
                  <a:cubicBezTo>
                    <a:pt x="699" y="9089"/>
                    <a:pt x="608" y="9150"/>
                    <a:pt x="547" y="9180"/>
                  </a:cubicBezTo>
                  <a:cubicBezTo>
                    <a:pt x="456" y="9241"/>
                    <a:pt x="395" y="9332"/>
                    <a:pt x="304" y="9423"/>
                  </a:cubicBezTo>
                  <a:cubicBezTo>
                    <a:pt x="274" y="9484"/>
                    <a:pt x="213" y="9575"/>
                    <a:pt x="183" y="9667"/>
                  </a:cubicBezTo>
                  <a:cubicBezTo>
                    <a:pt x="152" y="9727"/>
                    <a:pt x="122" y="9819"/>
                    <a:pt x="91" y="9879"/>
                  </a:cubicBezTo>
                  <a:lnTo>
                    <a:pt x="91" y="9971"/>
                  </a:lnTo>
                  <a:lnTo>
                    <a:pt x="61" y="10031"/>
                  </a:lnTo>
                  <a:cubicBezTo>
                    <a:pt x="61" y="10062"/>
                    <a:pt x="61" y="10092"/>
                    <a:pt x="61" y="10092"/>
                  </a:cubicBezTo>
                  <a:lnTo>
                    <a:pt x="61" y="10153"/>
                  </a:lnTo>
                  <a:lnTo>
                    <a:pt x="31" y="10214"/>
                  </a:lnTo>
                  <a:lnTo>
                    <a:pt x="31" y="10305"/>
                  </a:lnTo>
                  <a:lnTo>
                    <a:pt x="31" y="10366"/>
                  </a:lnTo>
                  <a:cubicBezTo>
                    <a:pt x="31" y="10396"/>
                    <a:pt x="0" y="10426"/>
                    <a:pt x="0" y="10457"/>
                  </a:cubicBezTo>
                  <a:lnTo>
                    <a:pt x="31" y="10548"/>
                  </a:lnTo>
                  <a:lnTo>
                    <a:pt x="0" y="10609"/>
                  </a:lnTo>
                  <a:cubicBezTo>
                    <a:pt x="0" y="10670"/>
                    <a:pt x="0" y="10700"/>
                    <a:pt x="0" y="10761"/>
                  </a:cubicBezTo>
                  <a:lnTo>
                    <a:pt x="0" y="10791"/>
                  </a:lnTo>
                  <a:cubicBezTo>
                    <a:pt x="0" y="10882"/>
                    <a:pt x="31" y="10943"/>
                    <a:pt x="31" y="11034"/>
                  </a:cubicBezTo>
                  <a:lnTo>
                    <a:pt x="31" y="11095"/>
                  </a:lnTo>
                  <a:cubicBezTo>
                    <a:pt x="31" y="11186"/>
                    <a:pt x="31" y="11278"/>
                    <a:pt x="31" y="11338"/>
                  </a:cubicBezTo>
                  <a:lnTo>
                    <a:pt x="61" y="11430"/>
                  </a:lnTo>
                  <a:cubicBezTo>
                    <a:pt x="61" y="11490"/>
                    <a:pt x="61" y="11551"/>
                    <a:pt x="61" y="11612"/>
                  </a:cubicBezTo>
                  <a:lnTo>
                    <a:pt x="91" y="11673"/>
                  </a:lnTo>
                  <a:lnTo>
                    <a:pt x="91" y="11703"/>
                  </a:lnTo>
                  <a:lnTo>
                    <a:pt x="91" y="11764"/>
                  </a:lnTo>
                  <a:lnTo>
                    <a:pt x="122" y="11977"/>
                  </a:lnTo>
                  <a:lnTo>
                    <a:pt x="152" y="12129"/>
                  </a:lnTo>
                  <a:cubicBezTo>
                    <a:pt x="213" y="12493"/>
                    <a:pt x="243" y="12858"/>
                    <a:pt x="335" y="13223"/>
                  </a:cubicBezTo>
                  <a:lnTo>
                    <a:pt x="365" y="13405"/>
                  </a:lnTo>
                  <a:lnTo>
                    <a:pt x="395" y="13618"/>
                  </a:lnTo>
                  <a:cubicBezTo>
                    <a:pt x="395" y="13679"/>
                    <a:pt x="426" y="13770"/>
                    <a:pt x="426" y="13831"/>
                  </a:cubicBezTo>
                  <a:cubicBezTo>
                    <a:pt x="487" y="14074"/>
                    <a:pt x="547" y="14317"/>
                    <a:pt x="578" y="14560"/>
                  </a:cubicBezTo>
                  <a:lnTo>
                    <a:pt x="608" y="14621"/>
                  </a:lnTo>
                  <a:lnTo>
                    <a:pt x="608" y="14712"/>
                  </a:lnTo>
                  <a:cubicBezTo>
                    <a:pt x="669" y="14864"/>
                    <a:pt x="699" y="14986"/>
                    <a:pt x="730" y="15138"/>
                  </a:cubicBezTo>
                  <a:lnTo>
                    <a:pt x="760" y="15229"/>
                  </a:lnTo>
                  <a:cubicBezTo>
                    <a:pt x="791" y="15351"/>
                    <a:pt x="821" y="15503"/>
                    <a:pt x="851" y="15624"/>
                  </a:cubicBezTo>
                  <a:lnTo>
                    <a:pt x="973" y="16019"/>
                  </a:lnTo>
                  <a:lnTo>
                    <a:pt x="1064" y="16414"/>
                  </a:lnTo>
                  <a:cubicBezTo>
                    <a:pt x="1094" y="16445"/>
                    <a:pt x="1094" y="16475"/>
                    <a:pt x="1125" y="16506"/>
                  </a:cubicBezTo>
                  <a:lnTo>
                    <a:pt x="1186" y="16749"/>
                  </a:lnTo>
                  <a:lnTo>
                    <a:pt x="1277" y="16962"/>
                  </a:lnTo>
                  <a:lnTo>
                    <a:pt x="1338" y="17114"/>
                  </a:lnTo>
                  <a:lnTo>
                    <a:pt x="1398" y="17296"/>
                  </a:lnTo>
                  <a:lnTo>
                    <a:pt x="1398" y="17326"/>
                  </a:lnTo>
                  <a:lnTo>
                    <a:pt x="1733" y="18056"/>
                  </a:lnTo>
                  <a:cubicBezTo>
                    <a:pt x="1733" y="18086"/>
                    <a:pt x="1763" y="18147"/>
                    <a:pt x="1794" y="18177"/>
                  </a:cubicBezTo>
                  <a:cubicBezTo>
                    <a:pt x="1824" y="18238"/>
                    <a:pt x="1854" y="18299"/>
                    <a:pt x="1885" y="18329"/>
                  </a:cubicBezTo>
                  <a:cubicBezTo>
                    <a:pt x="1946" y="18451"/>
                    <a:pt x="2006" y="18573"/>
                    <a:pt x="2067" y="18694"/>
                  </a:cubicBezTo>
                  <a:cubicBezTo>
                    <a:pt x="2128" y="18755"/>
                    <a:pt x="2189" y="18816"/>
                    <a:pt x="2219" y="18907"/>
                  </a:cubicBezTo>
                  <a:lnTo>
                    <a:pt x="2310" y="19028"/>
                  </a:lnTo>
                  <a:cubicBezTo>
                    <a:pt x="2341" y="19059"/>
                    <a:pt x="2371" y="19089"/>
                    <a:pt x="2401" y="19150"/>
                  </a:cubicBezTo>
                  <a:lnTo>
                    <a:pt x="2462" y="19211"/>
                  </a:lnTo>
                  <a:lnTo>
                    <a:pt x="2523" y="19332"/>
                  </a:lnTo>
                  <a:lnTo>
                    <a:pt x="2645" y="19484"/>
                  </a:lnTo>
                  <a:lnTo>
                    <a:pt x="2797" y="19667"/>
                  </a:lnTo>
                  <a:lnTo>
                    <a:pt x="2857" y="19758"/>
                  </a:lnTo>
                  <a:lnTo>
                    <a:pt x="3009" y="19971"/>
                  </a:lnTo>
                  <a:lnTo>
                    <a:pt x="3131" y="20092"/>
                  </a:lnTo>
                  <a:lnTo>
                    <a:pt x="3192" y="20153"/>
                  </a:lnTo>
                  <a:lnTo>
                    <a:pt x="3253" y="20244"/>
                  </a:lnTo>
                  <a:lnTo>
                    <a:pt x="3283" y="20305"/>
                  </a:lnTo>
                  <a:lnTo>
                    <a:pt x="3313" y="20335"/>
                  </a:lnTo>
                  <a:lnTo>
                    <a:pt x="3374" y="20427"/>
                  </a:lnTo>
                  <a:lnTo>
                    <a:pt x="3496" y="20548"/>
                  </a:lnTo>
                  <a:lnTo>
                    <a:pt x="3557" y="20639"/>
                  </a:lnTo>
                  <a:lnTo>
                    <a:pt x="3617" y="20731"/>
                  </a:lnTo>
                  <a:lnTo>
                    <a:pt x="3708" y="20852"/>
                  </a:lnTo>
                  <a:cubicBezTo>
                    <a:pt x="3769" y="20913"/>
                    <a:pt x="3830" y="20974"/>
                    <a:pt x="3860" y="21065"/>
                  </a:cubicBezTo>
                  <a:cubicBezTo>
                    <a:pt x="3921" y="21126"/>
                    <a:pt x="3982" y="21217"/>
                    <a:pt x="4012" y="21308"/>
                  </a:cubicBezTo>
                  <a:cubicBezTo>
                    <a:pt x="4043" y="21338"/>
                    <a:pt x="4043" y="21399"/>
                    <a:pt x="4073" y="21430"/>
                  </a:cubicBezTo>
                  <a:cubicBezTo>
                    <a:pt x="4073" y="21460"/>
                    <a:pt x="4073" y="21490"/>
                    <a:pt x="4073" y="21521"/>
                  </a:cubicBezTo>
                  <a:lnTo>
                    <a:pt x="3921" y="21521"/>
                  </a:lnTo>
                  <a:cubicBezTo>
                    <a:pt x="3830" y="21521"/>
                    <a:pt x="3708" y="21490"/>
                    <a:pt x="3617" y="21490"/>
                  </a:cubicBezTo>
                  <a:lnTo>
                    <a:pt x="3526" y="21460"/>
                  </a:lnTo>
                  <a:cubicBezTo>
                    <a:pt x="3435" y="21430"/>
                    <a:pt x="3344" y="21430"/>
                    <a:pt x="3222" y="21399"/>
                  </a:cubicBezTo>
                  <a:cubicBezTo>
                    <a:pt x="3101" y="21369"/>
                    <a:pt x="2979" y="21338"/>
                    <a:pt x="2857" y="21308"/>
                  </a:cubicBezTo>
                  <a:lnTo>
                    <a:pt x="2614" y="21247"/>
                  </a:lnTo>
                  <a:cubicBezTo>
                    <a:pt x="2523" y="21217"/>
                    <a:pt x="2432" y="21187"/>
                    <a:pt x="2341" y="21187"/>
                  </a:cubicBezTo>
                  <a:cubicBezTo>
                    <a:pt x="2250" y="21156"/>
                    <a:pt x="2128" y="21156"/>
                    <a:pt x="2006" y="21156"/>
                  </a:cubicBezTo>
                  <a:cubicBezTo>
                    <a:pt x="1854" y="21156"/>
                    <a:pt x="1733" y="21187"/>
                    <a:pt x="1611" y="21217"/>
                  </a:cubicBezTo>
                  <a:cubicBezTo>
                    <a:pt x="1490" y="21247"/>
                    <a:pt x="1398" y="21278"/>
                    <a:pt x="1338" y="21338"/>
                  </a:cubicBezTo>
                  <a:lnTo>
                    <a:pt x="1277" y="21369"/>
                  </a:lnTo>
                  <a:cubicBezTo>
                    <a:pt x="1216" y="21399"/>
                    <a:pt x="1186" y="21430"/>
                    <a:pt x="1155" y="21460"/>
                  </a:cubicBezTo>
                  <a:cubicBezTo>
                    <a:pt x="1125" y="21490"/>
                    <a:pt x="1094" y="21551"/>
                    <a:pt x="1064" y="21582"/>
                  </a:cubicBezTo>
                  <a:cubicBezTo>
                    <a:pt x="1034" y="21612"/>
                    <a:pt x="1034" y="21642"/>
                    <a:pt x="1003" y="21673"/>
                  </a:cubicBezTo>
                  <a:lnTo>
                    <a:pt x="1003" y="21734"/>
                  </a:lnTo>
                  <a:cubicBezTo>
                    <a:pt x="1003" y="21794"/>
                    <a:pt x="973" y="21825"/>
                    <a:pt x="973" y="21886"/>
                  </a:cubicBezTo>
                  <a:cubicBezTo>
                    <a:pt x="973" y="22007"/>
                    <a:pt x="973" y="22129"/>
                    <a:pt x="1003" y="22281"/>
                  </a:cubicBezTo>
                  <a:cubicBezTo>
                    <a:pt x="1003" y="22402"/>
                    <a:pt x="1034" y="22524"/>
                    <a:pt x="1064" y="22646"/>
                  </a:cubicBezTo>
                  <a:lnTo>
                    <a:pt x="1064" y="22706"/>
                  </a:lnTo>
                  <a:cubicBezTo>
                    <a:pt x="1094" y="22797"/>
                    <a:pt x="1094" y="22889"/>
                    <a:pt x="1125" y="22980"/>
                  </a:cubicBezTo>
                  <a:lnTo>
                    <a:pt x="1155" y="23041"/>
                  </a:lnTo>
                  <a:lnTo>
                    <a:pt x="1186" y="23253"/>
                  </a:lnTo>
                  <a:lnTo>
                    <a:pt x="1246" y="23466"/>
                  </a:lnTo>
                  <a:lnTo>
                    <a:pt x="1277" y="23649"/>
                  </a:lnTo>
                  <a:cubicBezTo>
                    <a:pt x="1338" y="23831"/>
                    <a:pt x="1368" y="24013"/>
                    <a:pt x="1429" y="24196"/>
                  </a:cubicBezTo>
                  <a:cubicBezTo>
                    <a:pt x="1459" y="24287"/>
                    <a:pt x="1490" y="24348"/>
                    <a:pt x="1520" y="24408"/>
                  </a:cubicBezTo>
                  <a:cubicBezTo>
                    <a:pt x="1520" y="24469"/>
                    <a:pt x="1550" y="24500"/>
                    <a:pt x="1581" y="24560"/>
                  </a:cubicBezTo>
                  <a:lnTo>
                    <a:pt x="1611" y="24652"/>
                  </a:lnTo>
                  <a:lnTo>
                    <a:pt x="1672" y="24743"/>
                  </a:lnTo>
                  <a:cubicBezTo>
                    <a:pt x="1733" y="24925"/>
                    <a:pt x="1854" y="25108"/>
                    <a:pt x="1946" y="25290"/>
                  </a:cubicBezTo>
                  <a:cubicBezTo>
                    <a:pt x="2037" y="25442"/>
                    <a:pt x="2158" y="25594"/>
                    <a:pt x="2250" y="25746"/>
                  </a:cubicBezTo>
                  <a:cubicBezTo>
                    <a:pt x="2280" y="25776"/>
                    <a:pt x="2310" y="25807"/>
                    <a:pt x="2341" y="25837"/>
                  </a:cubicBezTo>
                  <a:lnTo>
                    <a:pt x="2462" y="25989"/>
                  </a:lnTo>
                  <a:lnTo>
                    <a:pt x="2493" y="26019"/>
                  </a:lnTo>
                  <a:lnTo>
                    <a:pt x="2614" y="26171"/>
                  </a:lnTo>
                  <a:cubicBezTo>
                    <a:pt x="2736" y="26293"/>
                    <a:pt x="2827" y="26445"/>
                    <a:pt x="2949" y="26567"/>
                  </a:cubicBezTo>
                  <a:cubicBezTo>
                    <a:pt x="3040" y="26658"/>
                    <a:pt x="3101" y="26719"/>
                    <a:pt x="3161" y="26779"/>
                  </a:cubicBezTo>
                  <a:lnTo>
                    <a:pt x="3222" y="26840"/>
                  </a:lnTo>
                  <a:cubicBezTo>
                    <a:pt x="3253" y="26901"/>
                    <a:pt x="3313" y="26931"/>
                    <a:pt x="3374" y="26992"/>
                  </a:cubicBezTo>
                  <a:lnTo>
                    <a:pt x="3435" y="27053"/>
                  </a:lnTo>
                  <a:lnTo>
                    <a:pt x="3496" y="27114"/>
                  </a:lnTo>
                  <a:cubicBezTo>
                    <a:pt x="3587" y="27205"/>
                    <a:pt x="3678" y="27296"/>
                    <a:pt x="3769" y="27387"/>
                  </a:cubicBezTo>
                  <a:lnTo>
                    <a:pt x="3982" y="27570"/>
                  </a:lnTo>
                  <a:lnTo>
                    <a:pt x="4195" y="27782"/>
                  </a:lnTo>
                  <a:cubicBezTo>
                    <a:pt x="4316" y="27904"/>
                    <a:pt x="4438" y="27995"/>
                    <a:pt x="4560" y="28117"/>
                  </a:cubicBezTo>
                  <a:lnTo>
                    <a:pt x="4620" y="28178"/>
                  </a:lnTo>
                  <a:cubicBezTo>
                    <a:pt x="4712" y="28238"/>
                    <a:pt x="4772" y="28299"/>
                    <a:pt x="4833" y="28360"/>
                  </a:cubicBezTo>
                  <a:cubicBezTo>
                    <a:pt x="4894" y="28421"/>
                    <a:pt x="4985" y="28481"/>
                    <a:pt x="5046" y="28542"/>
                  </a:cubicBezTo>
                  <a:cubicBezTo>
                    <a:pt x="5076" y="28603"/>
                    <a:pt x="5107" y="28633"/>
                    <a:pt x="5167" y="28664"/>
                  </a:cubicBezTo>
                  <a:cubicBezTo>
                    <a:pt x="5198" y="28725"/>
                    <a:pt x="5259" y="28785"/>
                    <a:pt x="5289" y="28877"/>
                  </a:cubicBezTo>
                  <a:cubicBezTo>
                    <a:pt x="5350" y="28937"/>
                    <a:pt x="5411" y="29029"/>
                    <a:pt x="5471" y="29089"/>
                  </a:cubicBezTo>
                  <a:lnTo>
                    <a:pt x="5563" y="29211"/>
                  </a:lnTo>
                  <a:cubicBezTo>
                    <a:pt x="5654" y="29333"/>
                    <a:pt x="5745" y="29454"/>
                    <a:pt x="5806" y="29576"/>
                  </a:cubicBezTo>
                  <a:cubicBezTo>
                    <a:pt x="5897" y="29697"/>
                    <a:pt x="5958" y="29788"/>
                    <a:pt x="6049" y="29910"/>
                  </a:cubicBezTo>
                  <a:cubicBezTo>
                    <a:pt x="6049" y="29971"/>
                    <a:pt x="6079" y="30001"/>
                    <a:pt x="6079" y="30032"/>
                  </a:cubicBezTo>
                  <a:lnTo>
                    <a:pt x="6110" y="30092"/>
                  </a:lnTo>
                  <a:cubicBezTo>
                    <a:pt x="6140" y="30153"/>
                    <a:pt x="6171" y="30214"/>
                    <a:pt x="6171" y="30244"/>
                  </a:cubicBezTo>
                  <a:lnTo>
                    <a:pt x="6171" y="30305"/>
                  </a:lnTo>
                  <a:cubicBezTo>
                    <a:pt x="6171" y="30366"/>
                    <a:pt x="6171" y="30366"/>
                    <a:pt x="6171" y="30366"/>
                  </a:cubicBezTo>
                  <a:cubicBezTo>
                    <a:pt x="6171" y="30396"/>
                    <a:pt x="6171" y="30427"/>
                    <a:pt x="6140" y="30427"/>
                  </a:cubicBezTo>
                  <a:cubicBezTo>
                    <a:pt x="6140" y="30427"/>
                    <a:pt x="6140" y="30457"/>
                    <a:pt x="6110" y="30488"/>
                  </a:cubicBezTo>
                  <a:cubicBezTo>
                    <a:pt x="6110" y="30488"/>
                    <a:pt x="6079" y="30518"/>
                    <a:pt x="6049" y="30518"/>
                  </a:cubicBezTo>
                  <a:cubicBezTo>
                    <a:pt x="6049" y="30518"/>
                    <a:pt x="6019" y="30548"/>
                    <a:pt x="5988" y="30548"/>
                  </a:cubicBezTo>
                  <a:cubicBezTo>
                    <a:pt x="5958" y="30548"/>
                    <a:pt x="5927" y="30579"/>
                    <a:pt x="5927" y="30579"/>
                  </a:cubicBezTo>
                  <a:lnTo>
                    <a:pt x="5867" y="30579"/>
                  </a:lnTo>
                  <a:cubicBezTo>
                    <a:pt x="5745" y="30609"/>
                    <a:pt x="5623" y="30640"/>
                    <a:pt x="5502" y="30640"/>
                  </a:cubicBezTo>
                  <a:lnTo>
                    <a:pt x="5167" y="30700"/>
                  </a:lnTo>
                  <a:cubicBezTo>
                    <a:pt x="4985" y="30731"/>
                    <a:pt x="4803" y="30761"/>
                    <a:pt x="4620" y="30822"/>
                  </a:cubicBezTo>
                  <a:lnTo>
                    <a:pt x="4499" y="30852"/>
                  </a:lnTo>
                  <a:cubicBezTo>
                    <a:pt x="4438" y="30852"/>
                    <a:pt x="4377" y="30883"/>
                    <a:pt x="4316" y="30883"/>
                  </a:cubicBezTo>
                  <a:lnTo>
                    <a:pt x="4256" y="30913"/>
                  </a:lnTo>
                  <a:lnTo>
                    <a:pt x="4164" y="30944"/>
                  </a:lnTo>
                  <a:lnTo>
                    <a:pt x="4043" y="30974"/>
                  </a:lnTo>
                  <a:lnTo>
                    <a:pt x="4012" y="30974"/>
                  </a:lnTo>
                  <a:lnTo>
                    <a:pt x="3921" y="31004"/>
                  </a:lnTo>
                  <a:lnTo>
                    <a:pt x="3860" y="31035"/>
                  </a:lnTo>
                  <a:cubicBezTo>
                    <a:pt x="3739" y="31065"/>
                    <a:pt x="3617" y="31095"/>
                    <a:pt x="3526" y="31156"/>
                  </a:cubicBezTo>
                  <a:cubicBezTo>
                    <a:pt x="3405" y="31217"/>
                    <a:pt x="3283" y="31278"/>
                    <a:pt x="3192" y="31339"/>
                  </a:cubicBezTo>
                  <a:cubicBezTo>
                    <a:pt x="3131" y="31369"/>
                    <a:pt x="3101" y="31430"/>
                    <a:pt x="3040" y="31460"/>
                  </a:cubicBezTo>
                  <a:cubicBezTo>
                    <a:pt x="3009" y="31491"/>
                    <a:pt x="3009" y="31491"/>
                    <a:pt x="2979" y="31521"/>
                  </a:cubicBezTo>
                  <a:cubicBezTo>
                    <a:pt x="2949" y="31551"/>
                    <a:pt x="2918" y="31582"/>
                    <a:pt x="2888" y="31612"/>
                  </a:cubicBezTo>
                  <a:cubicBezTo>
                    <a:pt x="2857" y="31673"/>
                    <a:pt x="2827" y="31703"/>
                    <a:pt x="2827" y="31734"/>
                  </a:cubicBezTo>
                  <a:cubicBezTo>
                    <a:pt x="2827" y="31764"/>
                    <a:pt x="2797" y="31795"/>
                    <a:pt x="2797" y="31825"/>
                  </a:cubicBezTo>
                  <a:cubicBezTo>
                    <a:pt x="2766" y="31916"/>
                    <a:pt x="2766" y="31947"/>
                    <a:pt x="2766" y="32007"/>
                  </a:cubicBezTo>
                  <a:cubicBezTo>
                    <a:pt x="2766" y="32068"/>
                    <a:pt x="2766" y="32099"/>
                    <a:pt x="2766" y="32159"/>
                  </a:cubicBezTo>
                  <a:cubicBezTo>
                    <a:pt x="2766" y="32251"/>
                    <a:pt x="2797" y="32342"/>
                    <a:pt x="2827" y="32463"/>
                  </a:cubicBezTo>
                  <a:cubicBezTo>
                    <a:pt x="2857" y="32646"/>
                    <a:pt x="2949" y="32798"/>
                    <a:pt x="3009" y="32950"/>
                  </a:cubicBezTo>
                  <a:cubicBezTo>
                    <a:pt x="3070" y="33071"/>
                    <a:pt x="3161" y="33223"/>
                    <a:pt x="3253" y="33375"/>
                  </a:cubicBezTo>
                  <a:lnTo>
                    <a:pt x="3313" y="33436"/>
                  </a:lnTo>
                  <a:cubicBezTo>
                    <a:pt x="3344" y="33497"/>
                    <a:pt x="3374" y="33558"/>
                    <a:pt x="3435" y="33618"/>
                  </a:cubicBezTo>
                  <a:cubicBezTo>
                    <a:pt x="3557" y="33801"/>
                    <a:pt x="3678" y="33953"/>
                    <a:pt x="3800" y="34135"/>
                  </a:cubicBezTo>
                  <a:lnTo>
                    <a:pt x="3860" y="34196"/>
                  </a:lnTo>
                  <a:cubicBezTo>
                    <a:pt x="3952" y="34317"/>
                    <a:pt x="4043" y="34469"/>
                    <a:pt x="4164" y="34591"/>
                  </a:cubicBezTo>
                  <a:cubicBezTo>
                    <a:pt x="4316" y="34773"/>
                    <a:pt x="4468" y="34986"/>
                    <a:pt x="4620" y="35168"/>
                  </a:cubicBezTo>
                  <a:lnTo>
                    <a:pt x="4681" y="35260"/>
                  </a:lnTo>
                  <a:lnTo>
                    <a:pt x="4712" y="35290"/>
                  </a:lnTo>
                  <a:cubicBezTo>
                    <a:pt x="4803" y="35412"/>
                    <a:pt x="4894" y="35533"/>
                    <a:pt x="5016" y="35655"/>
                  </a:cubicBezTo>
                  <a:lnTo>
                    <a:pt x="5259" y="35959"/>
                  </a:lnTo>
                  <a:cubicBezTo>
                    <a:pt x="5319" y="36050"/>
                    <a:pt x="5380" y="36111"/>
                    <a:pt x="5441" y="36172"/>
                  </a:cubicBezTo>
                  <a:lnTo>
                    <a:pt x="5502" y="36232"/>
                  </a:lnTo>
                  <a:lnTo>
                    <a:pt x="5532" y="36263"/>
                  </a:lnTo>
                  <a:cubicBezTo>
                    <a:pt x="5684" y="36475"/>
                    <a:pt x="5867" y="36688"/>
                    <a:pt x="6079" y="36871"/>
                  </a:cubicBezTo>
                  <a:cubicBezTo>
                    <a:pt x="6262" y="37053"/>
                    <a:pt x="6475" y="37266"/>
                    <a:pt x="6748" y="37509"/>
                  </a:cubicBezTo>
                  <a:cubicBezTo>
                    <a:pt x="6961" y="37691"/>
                    <a:pt x="7174" y="37874"/>
                    <a:pt x="7417" y="38026"/>
                  </a:cubicBezTo>
                  <a:cubicBezTo>
                    <a:pt x="7508" y="38117"/>
                    <a:pt x="7630" y="38208"/>
                    <a:pt x="7751" y="38269"/>
                  </a:cubicBezTo>
                  <a:lnTo>
                    <a:pt x="7934" y="38390"/>
                  </a:lnTo>
                  <a:cubicBezTo>
                    <a:pt x="8025" y="38451"/>
                    <a:pt x="8085" y="38512"/>
                    <a:pt x="8116" y="38542"/>
                  </a:cubicBezTo>
                  <a:lnTo>
                    <a:pt x="8724" y="38877"/>
                  </a:lnTo>
                  <a:lnTo>
                    <a:pt x="9544" y="39363"/>
                  </a:lnTo>
                  <a:lnTo>
                    <a:pt x="9818" y="39515"/>
                  </a:lnTo>
                  <a:cubicBezTo>
                    <a:pt x="9848" y="39545"/>
                    <a:pt x="9909" y="39576"/>
                    <a:pt x="9940" y="39606"/>
                  </a:cubicBezTo>
                  <a:lnTo>
                    <a:pt x="10000" y="39637"/>
                  </a:lnTo>
                  <a:lnTo>
                    <a:pt x="10365" y="39849"/>
                  </a:lnTo>
                  <a:cubicBezTo>
                    <a:pt x="10487" y="39941"/>
                    <a:pt x="10639" y="40001"/>
                    <a:pt x="10760" y="40093"/>
                  </a:cubicBezTo>
                  <a:lnTo>
                    <a:pt x="10912" y="40153"/>
                  </a:lnTo>
                  <a:lnTo>
                    <a:pt x="11247" y="40336"/>
                  </a:lnTo>
                  <a:lnTo>
                    <a:pt x="11459" y="40488"/>
                  </a:lnTo>
                  <a:lnTo>
                    <a:pt x="11520" y="40518"/>
                  </a:lnTo>
                  <a:lnTo>
                    <a:pt x="11581" y="40549"/>
                  </a:lnTo>
                  <a:lnTo>
                    <a:pt x="11672" y="40579"/>
                  </a:lnTo>
                  <a:lnTo>
                    <a:pt x="11763" y="40640"/>
                  </a:lnTo>
                  <a:lnTo>
                    <a:pt x="11855" y="40670"/>
                  </a:lnTo>
                  <a:lnTo>
                    <a:pt x="11885" y="40700"/>
                  </a:lnTo>
                  <a:lnTo>
                    <a:pt x="11946" y="40731"/>
                  </a:lnTo>
                  <a:lnTo>
                    <a:pt x="12250" y="40852"/>
                  </a:lnTo>
                  <a:lnTo>
                    <a:pt x="12310" y="40883"/>
                  </a:lnTo>
                  <a:lnTo>
                    <a:pt x="12341" y="40883"/>
                  </a:lnTo>
                  <a:lnTo>
                    <a:pt x="12371" y="40913"/>
                  </a:lnTo>
                  <a:lnTo>
                    <a:pt x="12432" y="40944"/>
                  </a:lnTo>
                  <a:lnTo>
                    <a:pt x="12493" y="40974"/>
                  </a:lnTo>
                  <a:lnTo>
                    <a:pt x="12645" y="41004"/>
                  </a:lnTo>
                  <a:cubicBezTo>
                    <a:pt x="12797" y="41065"/>
                    <a:pt x="12979" y="41126"/>
                    <a:pt x="13131" y="41187"/>
                  </a:cubicBezTo>
                  <a:cubicBezTo>
                    <a:pt x="13192" y="41217"/>
                    <a:pt x="13253" y="41248"/>
                    <a:pt x="13344" y="41278"/>
                  </a:cubicBezTo>
                  <a:lnTo>
                    <a:pt x="13405" y="41278"/>
                  </a:lnTo>
                  <a:lnTo>
                    <a:pt x="13587" y="41339"/>
                  </a:lnTo>
                  <a:lnTo>
                    <a:pt x="13709" y="41400"/>
                  </a:lnTo>
                  <a:lnTo>
                    <a:pt x="13982" y="41491"/>
                  </a:lnTo>
                  <a:lnTo>
                    <a:pt x="14286" y="41582"/>
                  </a:lnTo>
                  <a:cubicBezTo>
                    <a:pt x="14438" y="41643"/>
                    <a:pt x="14621" y="41704"/>
                    <a:pt x="14773" y="41734"/>
                  </a:cubicBezTo>
                  <a:lnTo>
                    <a:pt x="14833" y="41764"/>
                  </a:lnTo>
                  <a:cubicBezTo>
                    <a:pt x="14894" y="41795"/>
                    <a:pt x="14955" y="41825"/>
                    <a:pt x="15016" y="41856"/>
                  </a:cubicBezTo>
                  <a:cubicBezTo>
                    <a:pt x="15076" y="41856"/>
                    <a:pt x="15107" y="41886"/>
                    <a:pt x="15107" y="41886"/>
                  </a:cubicBezTo>
                  <a:lnTo>
                    <a:pt x="15228" y="41947"/>
                  </a:lnTo>
                  <a:lnTo>
                    <a:pt x="15320" y="41977"/>
                  </a:lnTo>
                  <a:lnTo>
                    <a:pt x="15441" y="42038"/>
                  </a:lnTo>
                  <a:lnTo>
                    <a:pt x="15563" y="42099"/>
                  </a:lnTo>
                  <a:cubicBezTo>
                    <a:pt x="15624" y="42129"/>
                    <a:pt x="15684" y="42159"/>
                    <a:pt x="15715" y="42159"/>
                  </a:cubicBezTo>
                  <a:lnTo>
                    <a:pt x="15776" y="42190"/>
                  </a:lnTo>
                  <a:lnTo>
                    <a:pt x="15867" y="42251"/>
                  </a:lnTo>
                  <a:lnTo>
                    <a:pt x="15988" y="42311"/>
                  </a:lnTo>
                  <a:lnTo>
                    <a:pt x="16080" y="42372"/>
                  </a:lnTo>
                  <a:lnTo>
                    <a:pt x="16232" y="42433"/>
                  </a:lnTo>
                  <a:cubicBezTo>
                    <a:pt x="16292" y="42463"/>
                    <a:pt x="16353" y="42524"/>
                    <a:pt x="16444" y="42555"/>
                  </a:cubicBezTo>
                  <a:cubicBezTo>
                    <a:pt x="16535" y="42615"/>
                    <a:pt x="16596" y="42676"/>
                    <a:pt x="16657" y="42707"/>
                  </a:cubicBezTo>
                  <a:cubicBezTo>
                    <a:pt x="16687" y="42737"/>
                    <a:pt x="16748" y="42798"/>
                    <a:pt x="16779" y="42828"/>
                  </a:cubicBezTo>
                  <a:lnTo>
                    <a:pt x="16809" y="42859"/>
                  </a:lnTo>
                  <a:cubicBezTo>
                    <a:pt x="16839" y="42889"/>
                    <a:pt x="16870" y="42919"/>
                    <a:pt x="16870" y="42919"/>
                  </a:cubicBezTo>
                  <a:cubicBezTo>
                    <a:pt x="16931" y="42980"/>
                    <a:pt x="16931" y="43011"/>
                    <a:pt x="16961" y="43011"/>
                  </a:cubicBezTo>
                  <a:lnTo>
                    <a:pt x="16961" y="43041"/>
                  </a:lnTo>
                  <a:cubicBezTo>
                    <a:pt x="17083" y="43284"/>
                    <a:pt x="17174" y="43497"/>
                    <a:pt x="17265" y="43740"/>
                  </a:cubicBezTo>
                  <a:lnTo>
                    <a:pt x="17295" y="43801"/>
                  </a:lnTo>
                  <a:lnTo>
                    <a:pt x="17326" y="43862"/>
                  </a:lnTo>
                  <a:lnTo>
                    <a:pt x="17356" y="43953"/>
                  </a:lnTo>
                  <a:cubicBezTo>
                    <a:pt x="17378" y="43997"/>
                    <a:pt x="17417" y="44026"/>
                    <a:pt x="17460" y="44026"/>
                  </a:cubicBezTo>
                  <a:cubicBezTo>
                    <a:pt x="17476" y="44026"/>
                    <a:pt x="17492" y="44022"/>
                    <a:pt x="17508" y="44014"/>
                  </a:cubicBezTo>
                  <a:cubicBezTo>
                    <a:pt x="17508" y="44014"/>
                    <a:pt x="17539" y="44014"/>
                    <a:pt x="17539" y="43983"/>
                  </a:cubicBezTo>
                  <a:lnTo>
                    <a:pt x="17539" y="44074"/>
                  </a:lnTo>
                  <a:lnTo>
                    <a:pt x="17539" y="44166"/>
                  </a:lnTo>
                  <a:cubicBezTo>
                    <a:pt x="17539" y="44166"/>
                    <a:pt x="17539" y="44166"/>
                    <a:pt x="17508" y="44135"/>
                  </a:cubicBezTo>
                  <a:cubicBezTo>
                    <a:pt x="17478" y="44105"/>
                    <a:pt x="17417" y="44074"/>
                    <a:pt x="17387" y="44044"/>
                  </a:cubicBezTo>
                  <a:cubicBezTo>
                    <a:pt x="17326" y="44014"/>
                    <a:pt x="17265" y="43953"/>
                    <a:pt x="17235" y="43922"/>
                  </a:cubicBezTo>
                  <a:lnTo>
                    <a:pt x="17204" y="43892"/>
                  </a:lnTo>
                  <a:lnTo>
                    <a:pt x="17174" y="43862"/>
                  </a:lnTo>
                  <a:cubicBezTo>
                    <a:pt x="17113" y="43801"/>
                    <a:pt x="17113" y="43770"/>
                    <a:pt x="17083" y="43740"/>
                  </a:cubicBezTo>
                  <a:lnTo>
                    <a:pt x="17052" y="43710"/>
                  </a:lnTo>
                  <a:cubicBezTo>
                    <a:pt x="17052" y="43710"/>
                    <a:pt x="17022" y="43679"/>
                    <a:pt x="17022" y="43649"/>
                  </a:cubicBezTo>
                  <a:cubicBezTo>
                    <a:pt x="16991" y="43649"/>
                    <a:pt x="16991" y="43618"/>
                    <a:pt x="16961" y="43588"/>
                  </a:cubicBezTo>
                  <a:cubicBezTo>
                    <a:pt x="16931" y="43558"/>
                    <a:pt x="16931" y="43527"/>
                    <a:pt x="16900" y="43527"/>
                  </a:cubicBezTo>
                  <a:lnTo>
                    <a:pt x="16900" y="43466"/>
                  </a:lnTo>
                  <a:cubicBezTo>
                    <a:pt x="16870" y="43436"/>
                    <a:pt x="16809" y="43436"/>
                    <a:pt x="16779" y="43436"/>
                  </a:cubicBezTo>
                  <a:cubicBezTo>
                    <a:pt x="16718" y="43466"/>
                    <a:pt x="16687" y="43497"/>
                    <a:pt x="16687" y="43527"/>
                  </a:cubicBezTo>
                  <a:cubicBezTo>
                    <a:pt x="16687" y="43558"/>
                    <a:pt x="16687" y="43588"/>
                    <a:pt x="16718" y="43618"/>
                  </a:cubicBezTo>
                  <a:cubicBezTo>
                    <a:pt x="16748" y="43649"/>
                    <a:pt x="16748" y="43679"/>
                    <a:pt x="16779" y="43710"/>
                  </a:cubicBezTo>
                  <a:cubicBezTo>
                    <a:pt x="16809" y="43740"/>
                    <a:pt x="16809" y="43770"/>
                    <a:pt x="16839" y="43801"/>
                  </a:cubicBezTo>
                  <a:cubicBezTo>
                    <a:pt x="16839" y="43801"/>
                    <a:pt x="16870" y="43831"/>
                    <a:pt x="16900" y="43862"/>
                  </a:cubicBezTo>
                  <a:cubicBezTo>
                    <a:pt x="16931" y="43922"/>
                    <a:pt x="16961" y="43953"/>
                    <a:pt x="16991" y="43983"/>
                  </a:cubicBezTo>
                  <a:lnTo>
                    <a:pt x="17022" y="44014"/>
                  </a:lnTo>
                  <a:cubicBezTo>
                    <a:pt x="17052" y="44074"/>
                    <a:pt x="17113" y="44105"/>
                    <a:pt x="17143" y="44135"/>
                  </a:cubicBezTo>
                  <a:cubicBezTo>
                    <a:pt x="17174" y="44166"/>
                    <a:pt x="17204" y="44196"/>
                    <a:pt x="17265" y="44226"/>
                  </a:cubicBezTo>
                  <a:lnTo>
                    <a:pt x="17295" y="44257"/>
                  </a:lnTo>
                  <a:cubicBezTo>
                    <a:pt x="17326" y="44287"/>
                    <a:pt x="17356" y="44318"/>
                    <a:pt x="17417" y="44318"/>
                  </a:cubicBezTo>
                  <a:cubicBezTo>
                    <a:pt x="17478" y="44378"/>
                    <a:pt x="17508" y="44378"/>
                    <a:pt x="17539" y="44378"/>
                  </a:cubicBezTo>
                  <a:lnTo>
                    <a:pt x="17508" y="44439"/>
                  </a:lnTo>
                  <a:lnTo>
                    <a:pt x="17447" y="44561"/>
                  </a:lnTo>
                  <a:lnTo>
                    <a:pt x="17812" y="44652"/>
                  </a:lnTo>
                  <a:lnTo>
                    <a:pt x="17812" y="44652"/>
                  </a:lnTo>
                  <a:lnTo>
                    <a:pt x="17782" y="44348"/>
                  </a:lnTo>
                  <a:lnTo>
                    <a:pt x="17812" y="44378"/>
                  </a:lnTo>
                  <a:cubicBezTo>
                    <a:pt x="17812" y="44409"/>
                    <a:pt x="17843" y="44470"/>
                    <a:pt x="17873" y="44500"/>
                  </a:cubicBezTo>
                  <a:cubicBezTo>
                    <a:pt x="17903" y="44561"/>
                    <a:pt x="17964" y="44561"/>
                    <a:pt x="17994" y="44561"/>
                  </a:cubicBezTo>
                  <a:cubicBezTo>
                    <a:pt x="18055" y="44500"/>
                    <a:pt x="18086" y="44470"/>
                    <a:pt x="18086" y="44439"/>
                  </a:cubicBezTo>
                  <a:cubicBezTo>
                    <a:pt x="18116" y="44439"/>
                    <a:pt x="18116" y="44409"/>
                    <a:pt x="18116" y="44378"/>
                  </a:cubicBezTo>
                  <a:cubicBezTo>
                    <a:pt x="18146" y="44318"/>
                    <a:pt x="18146" y="44318"/>
                    <a:pt x="18116" y="44287"/>
                  </a:cubicBezTo>
                  <a:cubicBezTo>
                    <a:pt x="18116" y="44257"/>
                    <a:pt x="18116" y="44226"/>
                    <a:pt x="18086" y="44196"/>
                  </a:cubicBezTo>
                  <a:cubicBezTo>
                    <a:pt x="18086" y="44166"/>
                    <a:pt x="18086" y="44135"/>
                    <a:pt x="18055" y="44135"/>
                  </a:cubicBezTo>
                  <a:cubicBezTo>
                    <a:pt x="18055" y="44105"/>
                    <a:pt x="18055" y="44074"/>
                    <a:pt x="18025" y="44074"/>
                  </a:cubicBezTo>
                  <a:cubicBezTo>
                    <a:pt x="18025" y="44044"/>
                    <a:pt x="17994" y="44014"/>
                    <a:pt x="17964" y="43983"/>
                  </a:cubicBezTo>
                  <a:lnTo>
                    <a:pt x="17994" y="43892"/>
                  </a:lnTo>
                  <a:lnTo>
                    <a:pt x="18025" y="43801"/>
                  </a:lnTo>
                  <a:lnTo>
                    <a:pt x="18086" y="43679"/>
                  </a:lnTo>
                  <a:lnTo>
                    <a:pt x="18146" y="43497"/>
                  </a:lnTo>
                  <a:cubicBezTo>
                    <a:pt x="18238" y="43315"/>
                    <a:pt x="18329" y="43102"/>
                    <a:pt x="18420" y="42919"/>
                  </a:cubicBezTo>
                  <a:cubicBezTo>
                    <a:pt x="18511" y="42767"/>
                    <a:pt x="18602" y="42585"/>
                    <a:pt x="18663" y="42433"/>
                  </a:cubicBezTo>
                  <a:lnTo>
                    <a:pt x="18724" y="42342"/>
                  </a:lnTo>
                  <a:lnTo>
                    <a:pt x="18785" y="42220"/>
                  </a:lnTo>
                  <a:cubicBezTo>
                    <a:pt x="18846" y="42038"/>
                    <a:pt x="18937" y="41886"/>
                    <a:pt x="18998" y="41704"/>
                  </a:cubicBezTo>
                  <a:cubicBezTo>
                    <a:pt x="19058" y="41643"/>
                    <a:pt x="19089" y="41552"/>
                    <a:pt x="19119" y="41491"/>
                  </a:cubicBezTo>
                  <a:lnTo>
                    <a:pt x="19150" y="41430"/>
                  </a:lnTo>
                  <a:cubicBezTo>
                    <a:pt x="19180" y="41339"/>
                    <a:pt x="19210" y="41248"/>
                    <a:pt x="19241" y="41187"/>
                  </a:cubicBezTo>
                  <a:lnTo>
                    <a:pt x="19271" y="41096"/>
                  </a:lnTo>
                  <a:cubicBezTo>
                    <a:pt x="19423" y="40670"/>
                    <a:pt x="19605" y="40275"/>
                    <a:pt x="19788" y="39849"/>
                  </a:cubicBezTo>
                  <a:cubicBezTo>
                    <a:pt x="19818" y="39758"/>
                    <a:pt x="19879" y="39667"/>
                    <a:pt x="19909" y="39576"/>
                  </a:cubicBezTo>
                  <a:cubicBezTo>
                    <a:pt x="19940" y="39485"/>
                    <a:pt x="20001" y="39393"/>
                    <a:pt x="20031" y="39302"/>
                  </a:cubicBezTo>
                  <a:lnTo>
                    <a:pt x="20122" y="39120"/>
                  </a:lnTo>
                  <a:lnTo>
                    <a:pt x="20183" y="38938"/>
                  </a:lnTo>
                  <a:cubicBezTo>
                    <a:pt x="20213" y="38877"/>
                    <a:pt x="20274" y="38816"/>
                    <a:pt x="20305" y="38755"/>
                  </a:cubicBezTo>
                  <a:lnTo>
                    <a:pt x="20335" y="38664"/>
                  </a:lnTo>
                  <a:cubicBezTo>
                    <a:pt x="20457" y="38451"/>
                    <a:pt x="20548" y="38238"/>
                    <a:pt x="20669" y="38056"/>
                  </a:cubicBezTo>
                  <a:lnTo>
                    <a:pt x="20730" y="37904"/>
                  </a:lnTo>
                  <a:lnTo>
                    <a:pt x="20821" y="37783"/>
                  </a:lnTo>
                  <a:lnTo>
                    <a:pt x="20821" y="37722"/>
                  </a:lnTo>
                  <a:lnTo>
                    <a:pt x="20852" y="37691"/>
                  </a:lnTo>
                  <a:lnTo>
                    <a:pt x="20973" y="37479"/>
                  </a:lnTo>
                  <a:lnTo>
                    <a:pt x="21156" y="37175"/>
                  </a:lnTo>
                  <a:cubicBezTo>
                    <a:pt x="21186" y="37114"/>
                    <a:pt x="21247" y="37053"/>
                    <a:pt x="21277" y="36992"/>
                  </a:cubicBezTo>
                  <a:lnTo>
                    <a:pt x="21338" y="36871"/>
                  </a:lnTo>
                  <a:lnTo>
                    <a:pt x="21520" y="36597"/>
                  </a:lnTo>
                  <a:lnTo>
                    <a:pt x="21672" y="36324"/>
                  </a:lnTo>
                  <a:lnTo>
                    <a:pt x="21764" y="36172"/>
                  </a:lnTo>
                  <a:cubicBezTo>
                    <a:pt x="21855" y="36050"/>
                    <a:pt x="21916" y="35928"/>
                    <a:pt x="22007" y="35807"/>
                  </a:cubicBezTo>
                  <a:lnTo>
                    <a:pt x="22128" y="35594"/>
                  </a:lnTo>
                  <a:lnTo>
                    <a:pt x="22341" y="35229"/>
                  </a:lnTo>
                  <a:lnTo>
                    <a:pt x="22463" y="35017"/>
                  </a:lnTo>
                  <a:cubicBezTo>
                    <a:pt x="22523" y="34895"/>
                    <a:pt x="22615" y="34773"/>
                    <a:pt x="22675" y="34652"/>
                  </a:cubicBezTo>
                  <a:lnTo>
                    <a:pt x="23010" y="34044"/>
                  </a:lnTo>
                  <a:lnTo>
                    <a:pt x="23405" y="33345"/>
                  </a:lnTo>
                  <a:cubicBezTo>
                    <a:pt x="23466" y="33223"/>
                    <a:pt x="23557" y="33071"/>
                    <a:pt x="23648" y="32919"/>
                  </a:cubicBezTo>
                  <a:lnTo>
                    <a:pt x="23739" y="32737"/>
                  </a:lnTo>
                  <a:lnTo>
                    <a:pt x="24134" y="32068"/>
                  </a:lnTo>
                  <a:lnTo>
                    <a:pt x="24408" y="31612"/>
                  </a:lnTo>
                  <a:lnTo>
                    <a:pt x="24682" y="31156"/>
                  </a:lnTo>
                  <a:lnTo>
                    <a:pt x="24955" y="30731"/>
                  </a:lnTo>
                  <a:lnTo>
                    <a:pt x="24985" y="30700"/>
                  </a:lnTo>
                  <a:lnTo>
                    <a:pt x="25077" y="30548"/>
                  </a:lnTo>
                  <a:lnTo>
                    <a:pt x="25229" y="30336"/>
                  </a:lnTo>
                  <a:lnTo>
                    <a:pt x="25381" y="30123"/>
                  </a:lnTo>
                  <a:lnTo>
                    <a:pt x="25411" y="30092"/>
                  </a:lnTo>
                  <a:cubicBezTo>
                    <a:pt x="25441" y="30032"/>
                    <a:pt x="25472" y="30001"/>
                    <a:pt x="25502" y="29940"/>
                  </a:cubicBezTo>
                  <a:lnTo>
                    <a:pt x="25654" y="29758"/>
                  </a:lnTo>
                  <a:lnTo>
                    <a:pt x="25776" y="29606"/>
                  </a:lnTo>
                  <a:lnTo>
                    <a:pt x="25806" y="29545"/>
                  </a:lnTo>
                  <a:cubicBezTo>
                    <a:pt x="25867" y="29485"/>
                    <a:pt x="25897" y="29454"/>
                    <a:pt x="25928" y="29393"/>
                  </a:cubicBezTo>
                  <a:lnTo>
                    <a:pt x="26201" y="29059"/>
                  </a:lnTo>
                  <a:cubicBezTo>
                    <a:pt x="26323" y="28937"/>
                    <a:pt x="26414" y="28785"/>
                    <a:pt x="26536" y="28664"/>
                  </a:cubicBezTo>
                  <a:lnTo>
                    <a:pt x="26627" y="28542"/>
                  </a:lnTo>
                  <a:cubicBezTo>
                    <a:pt x="26718" y="28421"/>
                    <a:pt x="26809" y="28329"/>
                    <a:pt x="26870" y="28208"/>
                  </a:cubicBezTo>
                  <a:lnTo>
                    <a:pt x="27052" y="27995"/>
                  </a:lnTo>
                  <a:cubicBezTo>
                    <a:pt x="27083" y="27934"/>
                    <a:pt x="27113" y="27904"/>
                    <a:pt x="27144" y="27843"/>
                  </a:cubicBezTo>
                  <a:lnTo>
                    <a:pt x="27174" y="27813"/>
                  </a:lnTo>
                  <a:lnTo>
                    <a:pt x="27326" y="27600"/>
                  </a:lnTo>
                  <a:lnTo>
                    <a:pt x="27478" y="27418"/>
                  </a:lnTo>
                  <a:cubicBezTo>
                    <a:pt x="27569" y="27296"/>
                    <a:pt x="27630" y="27144"/>
                    <a:pt x="27721" y="27022"/>
                  </a:cubicBezTo>
                  <a:lnTo>
                    <a:pt x="27812" y="26901"/>
                  </a:lnTo>
                  <a:lnTo>
                    <a:pt x="28025" y="26567"/>
                  </a:lnTo>
                  <a:cubicBezTo>
                    <a:pt x="28055" y="26536"/>
                    <a:pt x="28086" y="26506"/>
                    <a:pt x="28116" y="26445"/>
                  </a:cubicBezTo>
                  <a:lnTo>
                    <a:pt x="28147" y="26384"/>
                  </a:lnTo>
                  <a:lnTo>
                    <a:pt x="28390" y="26019"/>
                  </a:lnTo>
                  <a:lnTo>
                    <a:pt x="28420" y="25928"/>
                  </a:lnTo>
                  <a:cubicBezTo>
                    <a:pt x="28451" y="25898"/>
                    <a:pt x="28481" y="25867"/>
                    <a:pt x="28481" y="25807"/>
                  </a:cubicBezTo>
                  <a:lnTo>
                    <a:pt x="28603" y="25594"/>
                  </a:lnTo>
                  <a:lnTo>
                    <a:pt x="28815" y="25199"/>
                  </a:lnTo>
                  <a:lnTo>
                    <a:pt x="29180" y="24439"/>
                  </a:lnTo>
                  <a:cubicBezTo>
                    <a:pt x="29241" y="24317"/>
                    <a:pt x="29302" y="24196"/>
                    <a:pt x="29362" y="24074"/>
                  </a:cubicBezTo>
                  <a:lnTo>
                    <a:pt x="29423" y="23953"/>
                  </a:lnTo>
                  <a:lnTo>
                    <a:pt x="29636" y="23527"/>
                  </a:lnTo>
                  <a:lnTo>
                    <a:pt x="29666" y="23466"/>
                  </a:lnTo>
                  <a:lnTo>
                    <a:pt x="29697" y="23345"/>
                  </a:lnTo>
                  <a:lnTo>
                    <a:pt x="29879" y="22980"/>
                  </a:lnTo>
                  <a:lnTo>
                    <a:pt x="30031" y="22585"/>
                  </a:lnTo>
                  <a:cubicBezTo>
                    <a:pt x="30122" y="22402"/>
                    <a:pt x="30183" y="22220"/>
                    <a:pt x="30274" y="22007"/>
                  </a:cubicBezTo>
                  <a:cubicBezTo>
                    <a:pt x="30366" y="21734"/>
                    <a:pt x="30457" y="21460"/>
                    <a:pt x="30518" y="21095"/>
                  </a:cubicBezTo>
                  <a:cubicBezTo>
                    <a:pt x="30548" y="20943"/>
                    <a:pt x="30578" y="20791"/>
                    <a:pt x="30609" y="20639"/>
                  </a:cubicBezTo>
                  <a:cubicBezTo>
                    <a:pt x="30609" y="20487"/>
                    <a:pt x="30639" y="20335"/>
                    <a:pt x="30639" y="20183"/>
                  </a:cubicBezTo>
                  <a:cubicBezTo>
                    <a:pt x="30669" y="20062"/>
                    <a:pt x="30669" y="19910"/>
                    <a:pt x="30669" y="19788"/>
                  </a:cubicBezTo>
                  <a:cubicBezTo>
                    <a:pt x="30669" y="19606"/>
                    <a:pt x="30669" y="19424"/>
                    <a:pt x="30609" y="19241"/>
                  </a:cubicBezTo>
                  <a:cubicBezTo>
                    <a:pt x="30609" y="19211"/>
                    <a:pt x="30609" y="19180"/>
                    <a:pt x="30578" y="19150"/>
                  </a:cubicBezTo>
                  <a:cubicBezTo>
                    <a:pt x="30578" y="19089"/>
                    <a:pt x="30548" y="19028"/>
                    <a:pt x="30548" y="18998"/>
                  </a:cubicBezTo>
                  <a:lnTo>
                    <a:pt x="30487" y="18907"/>
                  </a:lnTo>
                  <a:cubicBezTo>
                    <a:pt x="30457" y="18876"/>
                    <a:pt x="30426" y="18816"/>
                    <a:pt x="30396" y="18785"/>
                  </a:cubicBezTo>
                  <a:cubicBezTo>
                    <a:pt x="30366" y="18755"/>
                    <a:pt x="30335" y="18724"/>
                    <a:pt x="30305" y="18694"/>
                  </a:cubicBezTo>
                  <a:cubicBezTo>
                    <a:pt x="30274" y="18664"/>
                    <a:pt x="30244" y="18664"/>
                    <a:pt x="30214" y="18633"/>
                  </a:cubicBezTo>
                  <a:cubicBezTo>
                    <a:pt x="30153" y="18603"/>
                    <a:pt x="30092" y="18542"/>
                    <a:pt x="30001" y="18542"/>
                  </a:cubicBezTo>
                  <a:cubicBezTo>
                    <a:pt x="29970" y="18512"/>
                    <a:pt x="29940" y="18512"/>
                    <a:pt x="29879" y="18512"/>
                  </a:cubicBezTo>
                  <a:lnTo>
                    <a:pt x="29788" y="18512"/>
                  </a:lnTo>
                  <a:cubicBezTo>
                    <a:pt x="29727" y="18512"/>
                    <a:pt x="29636" y="18542"/>
                    <a:pt x="29575" y="18542"/>
                  </a:cubicBezTo>
                  <a:lnTo>
                    <a:pt x="29484" y="18573"/>
                  </a:lnTo>
                  <a:cubicBezTo>
                    <a:pt x="29393" y="18603"/>
                    <a:pt x="29332" y="18603"/>
                    <a:pt x="29271" y="18633"/>
                  </a:cubicBezTo>
                  <a:cubicBezTo>
                    <a:pt x="29210" y="18664"/>
                    <a:pt x="29119" y="18694"/>
                    <a:pt x="29059" y="18724"/>
                  </a:cubicBezTo>
                  <a:lnTo>
                    <a:pt x="28846" y="18816"/>
                  </a:lnTo>
                  <a:cubicBezTo>
                    <a:pt x="28694" y="18876"/>
                    <a:pt x="28572" y="18907"/>
                    <a:pt x="28481" y="18968"/>
                  </a:cubicBezTo>
                  <a:lnTo>
                    <a:pt x="28359" y="19028"/>
                  </a:lnTo>
                  <a:cubicBezTo>
                    <a:pt x="28299" y="19059"/>
                    <a:pt x="28238" y="19089"/>
                    <a:pt x="28177" y="19120"/>
                  </a:cubicBezTo>
                  <a:cubicBezTo>
                    <a:pt x="28086" y="19180"/>
                    <a:pt x="28025" y="19211"/>
                    <a:pt x="27964" y="19241"/>
                  </a:cubicBezTo>
                  <a:lnTo>
                    <a:pt x="27843" y="19302"/>
                  </a:lnTo>
                  <a:cubicBezTo>
                    <a:pt x="27752" y="19363"/>
                    <a:pt x="27660" y="19424"/>
                    <a:pt x="27569" y="19484"/>
                  </a:cubicBezTo>
                  <a:lnTo>
                    <a:pt x="27326" y="19636"/>
                  </a:lnTo>
                  <a:lnTo>
                    <a:pt x="27174" y="19728"/>
                  </a:lnTo>
                  <a:lnTo>
                    <a:pt x="26900" y="19910"/>
                  </a:lnTo>
                  <a:cubicBezTo>
                    <a:pt x="26840" y="19940"/>
                    <a:pt x="26779" y="19971"/>
                    <a:pt x="26748" y="20001"/>
                  </a:cubicBezTo>
                  <a:lnTo>
                    <a:pt x="26596" y="20092"/>
                  </a:lnTo>
                  <a:lnTo>
                    <a:pt x="26688" y="20001"/>
                  </a:lnTo>
                  <a:lnTo>
                    <a:pt x="26900" y="19728"/>
                  </a:lnTo>
                  <a:cubicBezTo>
                    <a:pt x="27052" y="19545"/>
                    <a:pt x="27174" y="19363"/>
                    <a:pt x="27296" y="19211"/>
                  </a:cubicBezTo>
                  <a:cubicBezTo>
                    <a:pt x="27569" y="18846"/>
                    <a:pt x="27843" y="18451"/>
                    <a:pt x="28116" y="18086"/>
                  </a:cubicBezTo>
                  <a:cubicBezTo>
                    <a:pt x="28207" y="17995"/>
                    <a:pt x="28299" y="17873"/>
                    <a:pt x="28359" y="17752"/>
                  </a:cubicBezTo>
                  <a:lnTo>
                    <a:pt x="28542" y="17509"/>
                  </a:lnTo>
                  <a:lnTo>
                    <a:pt x="28815" y="17144"/>
                  </a:lnTo>
                  <a:lnTo>
                    <a:pt x="28937" y="16962"/>
                  </a:lnTo>
                  <a:cubicBezTo>
                    <a:pt x="29028" y="16840"/>
                    <a:pt x="29119" y="16718"/>
                    <a:pt x="29210" y="16597"/>
                  </a:cubicBezTo>
                  <a:lnTo>
                    <a:pt x="29332" y="16445"/>
                  </a:lnTo>
                  <a:cubicBezTo>
                    <a:pt x="29362" y="16384"/>
                    <a:pt x="29423" y="16323"/>
                    <a:pt x="29454" y="16262"/>
                  </a:cubicBezTo>
                  <a:lnTo>
                    <a:pt x="29514" y="16202"/>
                  </a:lnTo>
                  <a:lnTo>
                    <a:pt x="29606" y="16080"/>
                  </a:lnTo>
                  <a:lnTo>
                    <a:pt x="29697" y="15928"/>
                  </a:lnTo>
                  <a:lnTo>
                    <a:pt x="29849" y="15746"/>
                  </a:lnTo>
                  <a:lnTo>
                    <a:pt x="29910" y="15624"/>
                  </a:lnTo>
                  <a:lnTo>
                    <a:pt x="29970" y="15533"/>
                  </a:lnTo>
                  <a:lnTo>
                    <a:pt x="30001" y="15472"/>
                  </a:lnTo>
                  <a:cubicBezTo>
                    <a:pt x="30031" y="15442"/>
                    <a:pt x="30062" y="15442"/>
                    <a:pt x="30062" y="15411"/>
                  </a:cubicBezTo>
                  <a:lnTo>
                    <a:pt x="30153" y="15290"/>
                  </a:lnTo>
                  <a:lnTo>
                    <a:pt x="30214" y="15168"/>
                  </a:lnTo>
                  <a:cubicBezTo>
                    <a:pt x="30244" y="15138"/>
                    <a:pt x="30244" y="15107"/>
                    <a:pt x="30274" y="15077"/>
                  </a:cubicBezTo>
                  <a:lnTo>
                    <a:pt x="30305" y="15016"/>
                  </a:lnTo>
                  <a:cubicBezTo>
                    <a:pt x="30335" y="14925"/>
                    <a:pt x="30396" y="14864"/>
                    <a:pt x="30426" y="14773"/>
                  </a:cubicBezTo>
                  <a:lnTo>
                    <a:pt x="30487" y="14651"/>
                  </a:lnTo>
                  <a:lnTo>
                    <a:pt x="30609" y="14439"/>
                  </a:lnTo>
                  <a:lnTo>
                    <a:pt x="30730" y="14196"/>
                  </a:lnTo>
                  <a:lnTo>
                    <a:pt x="30791" y="14074"/>
                  </a:lnTo>
                  <a:lnTo>
                    <a:pt x="30852" y="13952"/>
                  </a:lnTo>
                  <a:cubicBezTo>
                    <a:pt x="30852" y="13922"/>
                    <a:pt x="30882" y="13892"/>
                    <a:pt x="30882" y="13892"/>
                  </a:cubicBezTo>
                  <a:lnTo>
                    <a:pt x="30973" y="13679"/>
                  </a:lnTo>
                  <a:lnTo>
                    <a:pt x="31034" y="13496"/>
                  </a:lnTo>
                  <a:cubicBezTo>
                    <a:pt x="31125" y="13344"/>
                    <a:pt x="31156" y="13192"/>
                    <a:pt x="31217" y="13041"/>
                  </a:cubicBezTo>
                  <a:lnTo>
                    <a:pt x="31277" y="12919"/>
                  </a:lnTo>
                  <a:cubicBezTo>
                    <a:pt x="31338" y="12767"/>
                    <a:pt x="31369" y="12645"/>
                    <a:pt x="31429" y="12493"/>
                  </a:cubicBezTo>
                  <a:cubicBezTo>
                    <a:pt x="31460" y="12372"/>
                    <a:pt x="31490" y="12250"/>
                    <a:pt x="31521" y="12129"/>
                  </a:cubicBezTo>
                  <a:cubicBezTo>
                    <a:pt x="31581" y="11885"/>
                    <a:pt x="31612" y="11612"/>
                    <a:pt x="31612" y="11308"/>
                  </a:cubicBezTo>
                  <a:cubicBezTo>
                    <a:pt x="31612" y="11186"/>
                    <a:pt x="31581" y="11065"/>
                    <a:pt x="31551" y="10943"/>
                  </a:cubicBezTo>
                  <a:cubicBezTo>
                    <a:pt x="31521" y="10882"/>
                    <a:pt x="31521" y="10852"/>
                    <a:pt x="31490" y="10822"/>
                  </a:cubicBezTo>
                  <a:lnTo>
                    <a:pt x="31460" y="10791"/>
                  </a:lnTo>
                  <a:cubicBezTo>
                    <a:pt x="31429" y="10761"/>
                    <a:pt x="31399" y="10730"/>
                    <a:pt x="31338" y="10700"/>
                  </a:cubicBezTo>
                  <a:cubicBezTo>
                    <a:pt x="31308" y="10670"/>
                    <a:pt x="31277" y="10639"/>
                    <a:pt x="31247" y="10609"/>
                  </a:cubicBezTo>
                  <a:cubicBezTo>
                    <a:pt x="31186" y="10609"/>
                    <a:pt x="31156" y="10578"/>
                    <a:pt x="31095" y="10578"/>
                  </a:cubicBezTo>
                  <a:lnTo>
                    <a:pt x="31034" y="10548"/>
                  </a:lnTo>
                  <a:lnTo>
                    <a:pt x="30913" y="10548"/>
                  </a:lnTo>
                  <a:cubicBezTo>
                    <a:pt x="30882" y="10548"/>
                    <a:pt x="30852" y="10548"/>
                    <a:pt x="30821" y="10518"/>
                  </a:cubicBezTo>
                  <a:cubicBezTo>
                    <a:pt x="30791" y="10518"/>
                    <a:pt x="30730" y="10548"/>
                    <a:pt x="30700" y="10548"/>
                  </a:cubicBezTo>
                  <a:lnTo>
                    <a:pt x="30639" y="10548"/>
                  </a:lnTo>
                  <a:cubicBezTo>
                    <a:pt x="30609" y="10578"/>
                    <a:pt x="30578" y="10578"/>
                    <a:pt x="30548" y="10578"/>
                  </a:cubicBezTo>
                  <a:cubicBezTo>
                    <a:pt x="30487" y="10609"/>
                    <a:pt x="30426" y="10639"/>
                    <a:pt x="30396" y="10670"/>
                  </a:cubicBezTo>
                  <a:cubicBezTo>
                    <a:pt x="30305" y="10700"/>
                    <a:pt x="30244" y="10730"/>
                    <a:pt x="30183" y="10791"/>
                  </a:cubicBezTo>
                  <a:cubicBezTo>
                    <a:pt x="30122" y="10822"/>
                    <a:pt x="30092" y="10822"/>
                    <a:pt x="30062" y="10852"/>
                  </a:cubicBezTo>
                  <a:lnTo>
                    <a:pt x="29940" y="10943"/>
                  </a:lnTo>
                  <a:lnTo>
                    <a:pt x="29910" y="10974"/>
                  </a:lnTo>
                  <a:cubicBezTo>
                    <a:pt x="29879" y="10974"/>
                    <a:pt x="29879" y="11004"/>
                    <a:pt x="29849" y="11004"/>
                  </a:cubicBezTo>
                  <a:lnTo>
                    <a:pt x="29758" y="11095"/>
                  </a:lnTo>
                  <a:cubicBezTo>
                    <a:pt x="29727" y="11126"/>
                    <a:pt x="29697" y="11156"/>
                    <a:pt x="29636" y="11186"/>
                  </a:cubicBezTo>
                  <a:lnTo>
                    <a:pt x="29575" y="11247"/>
                  </a:lnTo>
                  <a:cubicBezTo>
                    <a:pt x="29545" y="11247"/>
                    <a:pt x="29514" y="11278"/>
                    <a:pt x="29484" y="11308"/>
                  </a:cubicBezTo>
                  <a:cubicBezTo>
                    <a:pt x="29454" y="11369"/>
                    <a:pt x="29393" y="11399"/>
                    <a:pt x="29362" y="11460"/>
                  </a:cubicBezTo>
                  <a:cubicBezTo>
                    <a:pt x="29180" y="11612"/>
                    <a:pt x="29028" y="11794"/>
                    <a:pt x="28876" y="11977"/>
                  </a:cubicBezTo>
                  <a:lnTo>
                    <a:pt x="28815" y="12037"/>
                  </a:lnTo>
                  <a:cubicBezTo>
                    <a:pt x="28755" y="12068"/>
                    <a:pt x="28694" y="12129"/>
                    <a:pt x="28663" y="12189"/>
                  </a:cubicBezTo>
                  <a:lnTo>
                    <a:pt x="28359" y="12524"/>
                  </a:lnTo>
                  <a:lnTo>
                    <a:pt x="28238" y="12676"/>
                  </a:lnTo>
                  <a:lnTo>
                    <a:pt x="28116" y="12797"/>
                  </a:lnTo>
                  <a:cubicBezTo>
                    <a:pt x="28086" y="12858"/>
                    <a:pt x="28055" y="12889"/>
                    <a:pt x="27995" y="12919"/>
                  </a:cubicBezTo>
                  <a:lnTo>
                    <a:pt x="27964" y="12949"/>
                  </a:lnTo>
                  <a:lnTo>
                    <a:pt x="27995" y="12858"/>
                  </a:lnTo>
                  <a:lnTo>
                    <a:pt x="28025" y="12797"/>
                  </a:lnTo>
                  <a:lnTo>
                    <a:pt x="28055" y="12615"/>
                  </a:lnTo>
                  <a:cubicBezTo>
                    <a:pt x="28086" y="12554"/>
                    <a:pt x="28116" y="12463"/>
                    <a:pt x="28116" y="12402"/>
                  </a:cubicBezTo>
                  <a:lnTo>
                    <a:pt x="28177" y="12220"/>
                  </a:lnTo>
                  <a:cubicBezTo>
                    <a:pt x="28207" y="12098"/>
                    <a:pt x="28268" y="11946"/>
                    <a:pt x="28299" y="11825"/>
                  </a:cubicBezTo>
                  <a:cubicBezTo>
                    <a:pt x="28359" y="11642"/>
                    <a:pt x="28451" y="11460"/>
                    <a:pt x="28511" y="11278"/>
                  </a:cubicBezTo>
                  <a:cubicBezTo>
                    <a:pt x="28663" y="10882"/>
                    <a:pt x="28815" y="10487"/>
                    <a:pt x="28967" y="10092"/>
                  </a:cubicBezTo>
                  <a:cubicBezTo>
                    <a:pt x="29089" y="9727"/>
                    <a:pt x="29241" y="9363"/>
                    <a:pt x="29393" y="9028"/>
                  </a:cubicBezTo>
                  <a:lnTo>
                    <a:pt x="29454" y="8846"/>
                  </a:lnTo>
                  <a:cubicBezTo>
                    <a:pt x="29606" y="8481"/>
                    <a:pt x="29727" y="8116"/>
                    <a:pt x="29849" y="7721"/>
                  </a:cubicBezTo>
                  <a:lnTo>
                    <a:pt x="29940" y="7387"/>
                  </a:lnTo>
                  <a:cubicBezTo>
                    <a:pt x="29970" y="7326"/>
                    <a:pt x="30001" y="7235"/>
                    <a:pt x="30031" y="7144"/>
                  </a:cubicBezTo>
                  <a:lnTo>
                    <a:pt x="30031" y="7113"/>
                  </a:lnTo>
                  <a:lnTo>
                    <a:pt x="30092" y="6901"/>
                  </a:lnTo>
                  <a:lnTo>
                    <a:pt x="30122" y="6809"/>
                  </a:lnTo>
                  <a:lnTo>
                    <a:pt x="30305" y="6141"/>
                  </a:lnTo>
                  <a:cubicBezTo>
                    <a:pt x="30366" y="5928"/>
                    <a:pt x="30396" y="5715"/>
                    <a:pt x="30457" y="5502"/>
                  </a:cubicBezTo>
                  <a:cubicBezTo>
                    <a:pt x="30518" y="5290"/>
                    <a:pt x="30578" y="5077"/>
                    <a:pt x="30609" y="4834"/>
                  </a:cubicBezTo>
                  <a:lnTo>
                    <a:pt x="30669" y="4621"/>
                  </a:lnTo>
                  <a:cubicBezTo>
                    <a:pt x="30700" y="4469"/>
                    <a:pt x="30730" y="4287"/>
                    <a:pt x="30791" y="4135"/>
                  </a:cubicBezTo>
                  <a:lnTo>
                    <a:pt x="30821" y="3952"/>
                  </a:lnTo>
                  <a:cubicBezTo>
                    <a:pt x="30821" y="3922"/>
                    <a:pt x="30821" y="3891"/>
                    <a:pt x="30821" y="3861"/>
                  </a:cubicBezTo>
                  <a:cubicBezTo>
                    <a:pt x="30852" y="3709"/>
                    <a:pt x="30882" y="3587"/>
                    <a:pt x="30882" y="3466"/>
                  </a:cubicBezTo>
                  <a:lnTo>
                    <a:pt x="30913" y="3375"/>
                  </a:lnTo>
                  <a:lnTo>
                    <a:pt x="30913" y="3314"/>
                  </a:lnTo>
                  <a:cubicBezTo>
                    <a:pt x="30913" y="3253"/>
                    <a:pt x="30913" y="3223"/>
                    <a:pt x="30913" y="3192"/>
                  </a:cubicBezTo>
                  <a:lnTo>
                    <a:pt x="30943" y="3101"/>
                  </a:lnTo>
                  <a:cubicBezTo>
                    <a:pt x="30943" y="3010"/>
                    <a:pt x="30943" y="2949"/>
                    <a:pt x="30943" y="2858"/>
                  </a:cubicBezTo>
                  <a:cubicBezTo>
                    <a:pt x="30943" y="2706"/>
                    <a:pt x="30973" y="2554"/>
                    <a:pt x="30973" y="2402"/>
                  </a:cubicBezTo>
                  <a:cubicBezTo>
                    <a:pt x="30973" y="2280"/>
                    <a:pt x="30943" y="2159"/>
                    <a:pt x="30943" y="2007"/>
                  </a:cubicBezTo>
                  <a:cubicBezTo>
                    <a:pt x="30913" y="1946"/>
                    <a:pt x="30913" y="1916"/>
                    <a:pt x="30913" y="1855"/>
                  </a:cubicBezTo>
                  <a:lnTo>
                    <a:pt x="30913" y="1794"/>
                  </a:lnTo>
                  <a:cubicBezTo>
                    <a:pt x="30852" y="1581"/>
                    <a:pt x="30821" y="1369"/>
                    <a:pt x="30761" y="1156"/>
                  </a:cubicBezTo>
                  <a:lnTo>
                    <a:pt x="30730" y="1095"/>
                  </a:lnTo>
                  <a:lnTo>
                    <a:pt x="30730" y="1004"/>
                  </a:lnTo>
                  <a:cubicBezTo>
                    <a:pt x="30700" y="882"/>
                    <a:pt x="30639" y="730"/>
                    <a:pt x="30578" y="578"/>
                  </a:cubicBezTo>
                  <a:cubicBezTo>
                    <a:pt x="30548" y="457"/>
                    <a:pt x="30487" y="366"/>
                    <a:pt x="30426" y="214"/>
                  </a:cubicBezTo>
                  <a:cubicBezTo>
                    <a:pt x="30396" y="183"/>
                    <a:pt x="30366" y="153"/>
                    <a:pt x="30335" y="92"/>
                  </a:cubicBezTo>
                  <a:cubicBezTo>
                    <a:pt x="30305" y="92"/>
                    <a:pt x="30274" y="62"/>
                    <a:pt x="30244" y="31"/>
                  </a:cubicBezTo>
                  <a:cubicBezTo>
                    <a:pt x="30214" y="31"/>
                    <a:pt x="30214" y="1"/>
                    <a:pt x="30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2130250" y="1016075"/>
              <a:ext cx="728000" cy="1049175"/>
            </a:xfrm>
            <a:custGeom>
              <a:avLst/>
              <a:gdLst/>
              <a:ahLst/>
              <a:cxnLst/>
              <a:rect l="l" t="t" r="r" b="b"/>
              <a:pathLst>
                <a:path w="29120" h="41967" extrusionOk="0">
                  <a:moveTo>
                    <a:pt x="28888" y="0"/>
                  </a:moveTo>
                  <a:cubicBezTo>
                    <a:pt x="28808" y="0"/>
                    <a:pt x="28724" y="59"/>
                    <a:pt x="28724" y="160"/>
                  </a:cubicBezTo>
                  <a:cubicBezTo>
                    <a:pt x="28420" y="981"/>
                    <a:pt x="28116" y="1801"/>
                    <a:pt x="27843" y="2622"/>
                  </a:cubicBezTo>
                  <a:cubicBezTo>
                    <a:pt x="27752" y="2835"/>
                    <a:pt x="27691" y="3017"/>
                    <a:pt x="27630" y="3200"/>
                  </a:cubicBezTo>
                  <a:cubicBezTo>
                    <a:pt x="27569" y="3443"/>
                    <a:pt x="27508" y="3655"/>
                    <a:pt x="27417" y="3868"/>
                  </a:cubicBezTo>
                  <a:cubicBezTo>
                    <a:pt x="27387" y="4051"/>
                    <a:pt x="27296" y="4233"/>
                    <a:pt x="27235" y="4415"/>
                  </a:cubicBezTo>
                  <a:cubicBezTo>
                    <a:pt x="27174" y="4628"/>
                    <a:pt x="27083" y="4811"/>
                    <a:pt x="26992" y="4993"/>
                  </a:cubicBezTo>
                  <a:cubicBezTo>
                    <a:pt x="26840" y="5358"/>
                    <a:pt x="26688" y="5753"/>
                    <a:pt x="26566" y="6118"/>
                  </a:cubicBezTo>
                  <a:cubicBezTo>
                    <a:pt x="26475" y="6330"/>
                    <a:pt x="26414" y="6513"/>
                    <a:pt x="26323" y="6725"/>
                  </a:cubicBezTo>
                  <a:cubicBezTo>
                    <a:pt x="26262" y="6908"/>
                    <a:pt x="26201" y="7121"/>
                    <a:pt x="26110" y="7303"/>
                  </a:cubicBezTo>
                  <a:cubicBezTo>
                    <a:pt x="25958" y="7698"/>
                    <a:pt x="25806" y="8124"/>
                    <a:pt x="25624" y="8519"/>
                  </a:cubicBezTo>
                  <a:cubicBezTo>
                    <a:pt x="25502" y="8884"/>
                    <a:pt x="25350" y="9218"/>
                    <a:pt x="25229" y="9583"/>
                  </a:cubicBezTo>
                  <a:cubicBezTo>
                    <a:pt x="25168" y="9735"/>
                    <a:pt x="25138" y="9887"/>
                    <a:pt x="25077" y="10039"/>
                  </a:cubicBezTo>
                  <a:cubicBezTo>
                    <a:pt x="25046" y="9887"/>
                    <a:pt x="25046" y="9735"/>
                    <a:pt x="25046" y="9583"/>
                  </a:cubicBezTo>
                  <a:cubicBezTo>
                    <a:pt x="24986" y="9157"/>
                    <a:pt x="24955" y="8762"/>
                    <a:pt x="24894" y="8336"/>
                  </a:cubicBezTo>
                  <a:cubicBezTo>
                    <a:pt x="24894" y="8276"/>
                    <a:pt x="24834" y="8245"/>
                    <a:pt x="24803" y="8215"/>
                  </a:cubicBezTo>
                  <a:cubicBezTo>
                    <a:pt x="24773" y="8184"/>
                    <a:pt x="24712" y="8184"/>
                    <a:pt x="24651" y="8184"/>
                  </a:cubicBezTo>
                  <a:cubicBezTo>
                    <a:pt x="24621" y="8215"/>
                    <a:pt x="24560" y="8245"/>
                    <a:pt x="24530" y="8276"/>
                  </a:cubicBezTo>
                  <a:cubicBezTo>
                    <a:pt x="24530" y="8336"/>
                    <a:pt x="24499" y="8367"/>
                    <a:pt x="24530" y="8428"/>
                  </a:cubicBezTo>
                  <a:cubicBezTo>
                    <a:pt x="24590" y="8884"/>
                    <a:pt x="24621" y="9370"/>
                    <a:pt x="24682" y="9826"/>
                  </a:cubicBezTo>
                  <a:cubicBezTo>
                    <a:pt x="24682" y="9795"/>
                    <a:pt x="24682" y="9795"/>
                    <a:pt x="24682" y="9765"/>
                  </a:cubicBezTo>
                  <a:cubicBezTo>
                    <a:pt x="24712" y="10130"/>
                    <a:pt x="24742" y="10494"/>
                    <a:pt x="24773" y="10829"/>
                  </a:cubicBezTo>
                  <a:cubicBezTo>
                    <a:pt x="24773" y="10859"/>
                    <a:pt x="24773" y="10890"/>
                    <a:pt x="24773" y="10920"/>
                  </a:cubicBezTo>
                  <a:cubicBezTo>
                    <a:pt x="24742" y="11072"/>
                    <a:pt x="24682" y="11194"/>
                    <a:pt x="24651" y="11346"/>
                  </a:cubicBezTo>
                  <a:cubicBezTo>
                    <a:pt x="24590" y="11528"/>
                    <a:pt x="24499" y="11741"/>
                    <a:pt x="24438" y="11923"/>
                  </a:cubicBezTo>
                  <a:cubicBezTo>
                    <a:pt x="24347" y="12136"/>
                    <a:pt x="24286" y="12318"/>
                    <a:pt x="24195" y="12501"/>
                  </a:cubicBezTo>
                  <a:lnTo>
                    <a:pt x="24074" y="12865"/>
                  </a:lnTo>
                  <a:cubicBezTo>
                    <a:pt x="24043" y="12957"/>
                    <a:pt x="23983" y="13017"/>
                    <a:pt x="23983" y="13109"/>
                  </a:cubicBezTo>
                  <a:cubicBezTo>
                    <a:pt x="23891" y="13291"/>
                    <a:pt x="23831" y="13504"/>
                    <a:pt x="23739" y="13716"/>
                  </a:cubicBezTo>
                  <a:cubicBezTo>
                    <a:pt x="23679" y="13899"/>
                    <a:pt x="23618" y="14112"/>
                    <a:pt x="23557" y="14324"/>
                  </a:cubicBezTo>
                  <a:cubicBezTo>
                    <a:pt x="23496" y="14507"/>
                    <a:pt x="23435" y="14689"/>
                    <a:pt x="23375" y="14871"/>
                  </a:cubicBezTo>
                  <a:cubicBezTo>
                    <a:pt x="23314" y="15054"/>
                    <a:pt x="23253" y="15267"/>
                    <a:pt x="23192" y="15449"/>
                  </a:cubicBezTo>
                  <a:cubicBezTo>
                    <a:pt x="23071" y="15875"/>
                    <a:pt x="22949" y="16300"/>
                    <a:pt x="22827" y="16695"/>
                  </a:cubicBezTo>
                  <a:cubicBezTo>
                    <a:pt x="22706" y="17121"/>
                    <a:pt x="22615" y="17546"/>
                    <a:pt x="22493" y="17941"/>
                  </a:cubicBezTo>
                  <a:cubicBezTo>
                    <a:pt x="22402" y="18337"/>
                    <a:pt x="22311" y="18762"/>
                    <a:pt x="22250" y="19188"/>
                  </a:cubicBezTo>
                  <a:cubicBezTo>
                    <a:pt x="22159" y="19522"/>
                    <a:pt x="22098" y="19856"/>
                    <a:pt x="22037" y="20221"/>
                  </a:cubicBezTo>
                  <a:cubicBezTo>
                    <a:pt x="22007" y="20069"/>
                    <a:pt x="21976" y="19917"/>
                    <a:pt x="21916" y="19765"/>
                  </a:cubicBezTo>
                  <a:cubicBezTo>
                    <a:pt x="21916" y="19735"/>
                    <a:pt x="21916" y="19735"/>
                    <a:pt x="21916" y="19704"/>
                  </a:cubicBezTo>
                  <a:cubicBezTo>
                    <a:pt x="21916" y="19704"/>
                    <a:pt x="21916" y="19674"/>
                    <a:pt x="21916" y="19674"/>
                  </a:cubicBezTo>
                  <a:cubicBezTo>
                    <a:pt x="21824" y="19309"/>
                    <a:pt x="21764" y="18944"/>
                    <a:pt x="21672" y="18580"/>
                  </a:cubicBezTo>
                  <a:cubicBezTo>
                    <a:pt x="21672" y="18489"/>
                    <a:pt x="21642" y="18397"/>
                    <a:pt x="21642" y="18306"/>
                  </a:cubicBezTo>
                  <a:cubicBezTo>
                    <a:pt x="21612" y="18185"/>
                    <a:pt x="21581" y="18063"/>
                    <a:pt x="21581" y="17941"/>
                  </a:cubicBezTo>
                  <a:cubicBezTo>
                    <a:pt x="21551" y="17698"/>
                    <a:pt x="21520" y="17485"/>
                    <a:pt x="21490" y="17242"/>
                  </a:cubicBezTo>
                  <a:cubicBezTo>
                    <a:pt x="21490" y="17212"/>
                    <a:pt x="21490" y="17182"/>
                    <a:pt x="21490" y="17151"/>
                  </a:cubicBezTo>
                  <a:cubicBezTo>
                    <a:pt x="21490" y="17151"/>
                    <a:pt x="21490" y="17121"/>
                    <a:pt x="21490" y="17121"/>
                  </a:cubicBezTo>
                  <a:cubicBezTo>
                    <a:pt x="21460" y="17030"/>
                    <a:pt x="21460" y="16938"/>
                    <a:pt x="21460" y="16847"/>
                  </a:cubicBezTo>
                  <a:lnTo>
                    <a:pt x="21460" y="16817"/>
                  </a:lnTo>
                  <a:cubicBezTo>
                    <a:pt x="21429" y="16634"/>
                    <a:pt x="21429" y="16452"/>
                    <a:pt x="21399" y="16300"/>
                  </a:cubicBezTo>
                  <a:cubicBezTo>
                    <a:pt x="21399" y="16087"/>
                    <a:pt x="21399" y="15905"/>
                    <a:pt x="21368" y="15723"/>
                  </a:cubicBezTo>
                  <a:cubicBezTo>
                    <a:pt x="21368" y="15510"/>
                    <a:pt x="21368" y="15327"/>
                    <a:pt x="21368" y="15145"/>
                  </a:cubicBezTo>
                  <a:cubicBezTo>
                    <a:pt x="21368" y="14963"/>
                    <a:pt x="21338" y="14780"/>
                    <a:pt x="21338" y="14568"/>
                  </a:cubicBezTo>
                  <a:cubicBezTo>
                    <a:pt x="21338" y="14385"/>
                    <a:pt x="21338" y="14203"/>
                    <a:pt x="21338" y="14020"/>
                  </a:cubicBezTo>
                  <a:cubicBezTo>
                    <a:pt x="21368" y="13868"/>
                    <a:pt x="21368" y="13716"/>
                    <a:pt x="21368" y="13534"/>
                  </a:cubicBezTo>
                  <a:cubicBezTo>
                    <a:pt x="21399" y="13169"/>
                    <a:pt x="21399" y="12805"/>
                    <a:pt x="21429" y="12440"/>
                  </a:cubicBezTo>
                  <a:cubicBezTo>
                    <a:pt x="21429" y="12318"/>
                    <a:pt x="21338" y="12227"/>
                    <a:pt x="21247" y="12227"/>
                  </a:cubicBezTo>
                  <a:cubicBezTo>
                    <a:pt x="21156" y="12227"/>
                    <a:pt x="21065" y="12318"/>
                    <a:pt x="21065" y="12409"/>
                  </a:cubicBezTo>
                  <a:cubicBezTo>
                    <a:pt x="21034" y="12774"/>
                    <a:pt x="21004" y="13139"/>
                    <a:pt x="21004" y="13504"/>
                  </a:cubicBezTo>
                  <a:cubicBezTo>
                    <a:pt x="20973" y="13686"/>
                    <a:pt x="20973" y="13838"/>
                    <a:pt x="20973" y="14020"/>
                  </a:cubicBezTo>
                  <a:cubicBezTo>
                    <a:pt x="20973" y="14203"/>
                    <a:pt x="20973" y="14385"/>
                    <a:pt x="20973" y="14568"/>
                  </a:cubicBezTo>
                  <a:cubicBezTo>
                    <a:pt x="20973" y="14750"/>
                    <a:pt x="20973" y="14932"/>
                    <a:pt x="20973" y="15115"/>
                  </a:cubicBezTo>
                  <a:cubicBezTo>
                    <a:pt x="20973" y="15327"/>
                    <a:pt x="21004" y="15510"/>
                    <a:pt x="21004" y="15692"/>
                  </a:cubicBezTo>
                  <a:cubicBezTo>
                    <a:pt x="21034" y="16087"/>
                    <a:pt x="21034" y="16452"/>
                    <a:pt x="21065" y="16847"/>
                  </a:cubicBezTo>
                  <a:cubicBezTo>
                    <a:pt x="21065" y="16847"/>
                    <a:pt x="21065" y="16847"/>
                    <a:pt x="21065" y="16878"/>
                  </a:cubicBezTo>
                  <a:cubicBezTo>
                    <a:pt x="21065" y="16878"/>
                    <a:pt x="21095" y="16908"/>
                    <a:pt x="21095" y="16908"/>
                  </a:cubicBezTo>
                  <a:cubicBezTo>
                    <a:pt x="21095" y="16999"/>
                    <a:pt x="21095" y="17090"/>
                    <a:pt x="21095" y="17182"/>
                  </a:cubicBezTo>
                  <a:cubicBezTo>
                    <a:pt x="21095" y="17212"/>
                    <a:pt x="21095" y="17212"/>
                    <a:pt x="21125" y="17242"/>
                  </a:cubicBezTo>
                  <a:cubicBezTo>
                    <a:pt x="21125" y="17485"/>
                    <a:pt x="21156" y="17729"/>
                    <a:pt x="21186" y="17972"/>
                  </a:cubicBezTo>
                  <a:cubicBezTo>
                    <a:pt x="21217" y="18063"/>
                    <a:pt x="21217" y="18185"/>
                    <a:pt x="21247" y="18276"/>
                  </a:cubicBezTo>
                  <a:cubicBezTo>
                    <a:pt x="21277" y="18397"/>
                    <a:pt x="21277" y="18519"/>
                    <a:pt x="21308" y="18610"/>
                  </a:cubicBezTo>
                  <a:cubicBezTo>
                    <a:pt x="21338" y="18853"/>
                    <a:pt x="21399" y="19127"/>
                    <a:pt x="21460" y="19370"/>
                  </a:cubicBezTo>
                  <a:cubicBezTo>
                    <a:pt x="21490" y="19522"/>
                    <a:pt x="21520" y="19704"/>
                    <a:pt x="21581" y="19887"/>
                  </a:cubicBezTo>
                  <a:cubicBezTo>
                    <a:pt x="21612" y="20282"/>
                    <a:pt x="21672" y="20677"/>
                    <a:pt x="21703" y="21072"/>
                  </a:cubicBezTo>
                  <a:cubicBezTo>
                    <a:pt x="21733" y="21133"/>
                    <a:pt x="21764" y="21163"/>
                    <a:pt x="21794" y="21194"/>
                  </a:cubicBezTo>
                  <a:lnTo>
                    <a:pt x="21824" y="21194"/>
                  </a:lnTo>
                  <a:cubicBezTo>
                    <a:pt x="21794" y="21315"/>
                    <a:pt x="21794" y="21437"/>
                    <a:pt x="21764" y="21558"/>
                  </a:cubicBezTo>
                  <a:cubicBezTo>
                    <a:pt x="21733" y="21741"/>
                    <a:pt x="21672" y="21954"/>
                    <a:pt x="21642" y="22136"/>
                  </a:cubicBezTo>
                  <a:cubicBezTo>
                    <a:pt x="21581" y="22349"/>
                    <a:pt x="21551" y="22562"/>
                    <a:pt x="21490" y="22774"/>
                  </a:cubicBezTo>
                  <a:cubicBezTo>
                    <a:pt x="21368" y="23200"/>
                    <a:pt x="21247" y="23625"/>
                    <a:pt x="21125" y="24081"/>
                  </a:cubicBezTo>
                  <a:cubicBezTo>
                    <a:pt x="21095" y="24264"/>
                    <a:pt x="21034" y="24476"/>
                    <a:pt x="20973" y="24689"/>
                  </a:cubicBezTo>
                  <a:cubicBezTo>
                    <a:pt x="20943" y="24720"/>
                    <a:pt x="20943" y="24750"/>
                    <a:pt x="20913" y="24750"/>
                  </a:cubicBezTo>
                  <a:cubicBezTo>
                    <a:pt x="20913" y="24780"/>
                    <a:pt x="20913" y="24841"/>
                    <a:pt x="20913" y="24872"/>
                  </a:cubicBezTo>
                  <a:cubicBezTo>
                    <a:pt x="20913" y="24963"/>
                    <a:pt x="20882" y="25054"/>
                    <a:pt x="20852" y="25145"/>
                  </a:cubicBezTo>
                  <a:cubicBezTo>
                    <a:pt x="20730" y="25571"/>
                    <a:pt x="20609" y="25996"/>
                    <a:pt x="20457" y="26422"/>
                  </a:cubicBezTo>
                  <a:cubicBezTo>
                    <a:pt x="20365" y="26787"/>
                    <a:pt x="20244" y="27121"/>
                    <a:pt x="20153" y="27486"/>
                  </a:cubicBezTo>
                  <a:cubicBezTo>
                    <a:pt x="20092" y="27212"/>
                    <a:pt x="20031" y="26969"/>
                    <a:pt x="19970" y="26695"/>
                  </a:cubicBezTo>
                  <a:cubicBezTo>
                    <a:pt x="19879" y="26300"/>
                    <a:pt x="19788" y="25875"/>
                    <a:pt x="19727" y="25449"/>
                  </a:cubicBezTo>
                  <a:cubicBezTo>
                    <a:pt x="19636" y="25024"/>
                    <a:pt x="19575" y="24598"/>
                    <a:pt x="19514" y="24142"/>
                  </a:cubicBezTo>
                  <a:cubicBezTo>
                    <a:pt x="19423" y="23717"/>
                    <a:pt x="19362" y="23291"/>
                    <a:pt x="19271" y="22865"/>
                  </a:cubicBezTo>
                  <a:cubicBezTo>
                    <a:pt x="19180" y="22318"/>
                    <a:pt x="19089" y="21741"/>
                    <a:pt x="18967" y="21194"/>
                  </a:cubicBezTo>
                  <a:cubicBezTo>
                    <a:pt x="18967" y="21093"/>
                    <a:pt x="18884" y="21034"/>
                    <a:pt x="18803" y="21034"/>
                  </a:cubicBezTo>
                  <a:cubicBezTo>
                    <a:pt x="18787" y="21034"/>
                    <a:pt x="18770" y="21037"/>
                    <a:pt x="18754" y="21042"/>
                  </a:cubicBezTo>
                  <a:cubicBezTo>
                    <a:pt x="18633" y="21072"/>
                    <a:pt x="18572" y="21163"/>
                    <a:pt x="18602" y="21285"/>
                  </a:cubicBezTo>
                  <a:cubicBezTo>
                    <a:pt x="18694" y="21710"/>
                    <a:pt x="18754" y="22136"/>
                    <a:pt x="18846" y="22562"/>
                  </a:cubicBezTo>
                  <a:cubicBezTo>
                    <a:pt x="18906" y="22957"/>
                    <a:pt x="18998" y="23352"/>
                    <a:pt x="19058" y="23777"/>
                  </a:cubicBezTo>
                  <a:cubicBezTo>
                    <a:pt x="19180" y="24568"/>
                    <a:pt x="19302" y="25388"/>
                    <a:pt x="19484" y="26179"/>
                  </a:cubicBezTo>
                  <a:cubicBezTo>
                    <a:pt x="19606" y="26787"/>
                    <a:pt x="19727" y="27394"/>
                    <a:pt x="19879" y="28033"/>
                  </a:cubicBezTo>
                  <a:cubicBezTo>
                    <a:pt x="19879" y="28063"/>
                    <a:pt x="19909" y="28124"/>
                    <a:pt x="19940" y="28124"/>
                  </a:cubicBezTo>
                  <a:cubicBezTo>
                    <a:pt x="19879" y="28337"/>
                    <a:pt x="19818" y="28519"/>
                    <a:pt x="19758" y="28732"/>
                  </a:cubicBezTo>
                  <a:cubicBezTo>
                    <a:pt x="19666" y="29127"/>
                    <a:pt x="19545" y="29522"/>
                    <a:pt x="19423" y="29917"/>
                  </a:cubicBezTo>
                  <a:cubicBezTo>
                    <a:pt x="19362" y="30130"/>
                    <a:pt x="19332" y="30343"/>
                    <a:pt x="19271" y="30525"/>
                  </a:cubicBezTo>
                  <a:cubicBezTo>
                    <a:pt x="19210" y="30738"/>
                    <a:pt x="19150" y="30951"/>
                    <a:pt x="19089" y="31163"/>
                  </a:cubicBezTo>
                  <a:cubicBezTo>
                    <a:pt x="19058" y="31255"/>
                    <a:pt x="19028" y="31346"/>
                    <a:pt x="18998" y="31407"/>
                  </a:cubicBezTo>
                  <a:cubicBezTo>
                    <a:pt x="18967" y="31528"/>
                    <a:pt x="18967" y="31650"/>
                    <a:pt x="18937" y="31771"/>
                  </a:cubicBezTo>
                  <a:cubicBezTo>
                    <a:pt x="18876" y="31984"/>
                    <a:pt x="18846" y="32197"/>
                    <a:pt x="18785" y="32379"/>
                  </a:cubicBezTo>
                  <a:cubicBezTo>
                    <a:pt x="18694" y="32774"/>
                    <a:pt x="18633" y="33139"/>
                    <a:pt x="18542" y="33534"/>
                  </a:cubicBezTo>
                  <a:cubicBezTo>
                    <a:pt x="18481" y="33686"/>
                    <a:pt x="18450" y="33869"/>
                    <a:pt x="18420" y="34021"/>
                  </a:cubicBezTo>
                  <a:cubicBezTo>
                    <a:pt x="18268" y="33565"/>
                    <a:pt x="18116" y="33078"/>
                    <a:pt x="17964" y="32622"/>
                  </a:cubicBezTo>
                  <a:cubicBezTo>
                    <a:pt x="17903" y="32471"/>
                    <a:pt x="17873" y="32349"/>
                    <a:pt x="17843" y="32197"/>
                  </a:cubicBezTo>
                  <a:cubicBezTo>
                    <a:pt x="17751" y="31954"/>
                    <a:pt x="17691" y="31680"/>
                    <a:pt x="17599" y="31407"/>
                  </a:cubicBezTo>
                  <a:cubicBezTo>
                    <a:pt x="17569" y="31255"/>
                    <a:pt x="17508" y="31103"/>
                    <a:pt x="17478" y="30951"/>
                  </a:cubicBezTo>
                  <a:cubicBezTo>
                    <a:pt x="17417" y="30768"/>
                    <a:pt x="17387" y="30586"/>
                    <a:pt x="17326" y="30404"/>
                  </a:cubicBezTo>
                  <a:cubicBezTo>
                    <a:pt x="17235" y="29978"/>
                    <a:pt x="17113" y="29553"/>
                    <a:pt x="17022" y="29157"/>
                  </a:cubicBezTo>
                  <a:cubicBezTo>
                    <a:pt x="16931" y="28762"/>
                    <a:pt x="16840" y="28367"/>
                    <a:pt x="16748" y="27972"/>
                  </a:cubicBezTo>
                  <a:cubicBezTo>
                    <a:pt x="16718" y="27881"/>
                    <a:pt x="16718" y="27790"/>
                    <a:pt x="16688" y="27698"/>
                  </a:cubicBezTo>
                  <a:cubicBezTo>
                    <a:pt x="16688" y="27607"/>
                    <a:pt x="16657" y="27516"/>
                    <a:pt x="16657" y="27425"/>
                  </a:cubicBezTo>
                  <a:cubicBezTo>
                    <a:pt x="16627" y="27242"/>
                    <a:pt x="16596" y="27030"/>
                    <a:pt x="16566" y="26847"/>
                  </a:cubicBezTo>
                  <a:cubicBezTo>
                    <a:pt x="16566" y="26665"/>
                    <a:pt x="16536" y="26483"/>
                    <a:pt x="16566" y="26300"/>
                  </a:cubicBezTo>
                  <a:cubicBezTo>
                    <a:pt x="16566" y="26179"/>
                    <a:pt x="16475" y="26087"/>
                    <a:pt x="16384" y="26087"/>
                  </a:cubicBezTo>
                  <a:cubicBezTo>
                    <a:pt x="16262" y="26087"/>
                    <a:pt x="16171" y="26179"/>
                    <a:pt x="16171" y="26270"/>
                  </a:cubicBezTo>
                  <a:cubicBezTo>
                    <a:pt x="16171" y="26483"/>
                    <a:pt x="16171" y="26695"/>
                    <a:pt x="16201" y="26908"/>
                  </a:cubicBezTo>
                  <a:cubicBezTo>
                    <a:pt x="16232" y="27121"/>
                    <a:pt x="16262" y="27334"/>
                    <a:pt x="16292" y="27546"/>
                  </a:cubicBezTo>
                  <a:cubicBezTo>
                    <a:pt x="16292" y="27638"/>
                    <a:pt x="16323" y="27729"/>
                    <a:pt x="16323" y="27820"/>
                  </a:cubicBezTo>
                  <a:cubicBezTo>
                    <a:pt x="16353" y="27881"/>
                    <a:pt x="16353" y="27972"/>
                    <a:pt x="16384" y="28063"/>
                  </a:cubicBezTo>
                  <a:cubicBezTo>
                    <a:pt x="16414" y="28276"/>
                    <a:pt x="16475" y="28489"/>
                    <a:pt x="16536" y="28701"/>
                  </a:cubicBezTo>
                  <a:cubicBezTo>
                    <a:pt x="16596" y="29097"/>
                    <a:pt x="16718" y="29492"/>
                    <a:pt x="16809" y="29887"/>
                  </a:cubicBezTo>
                  <a:cubicBezTo>
                    <a:pt x="16870" y="30100"/>
                    <a:pt x="16900" y="30312"/>
                    <a:pt x="16961" y="30495"/>
                  </a:cubicBezTo>
                  <a:cubicBezTo>
                    <a:pt x="17022" y="30738"/>
                    <a:pt x="17083" y="30981"/>
                    <a:pt x="17143" y="31194"/>
                  </a:cubicBezTo>
                  <a:cubicBezTo>
                    <a:pt x="17265" y="31680"/>
                    <a:pt x="17417" y="32136"/>
                    <a:pt x="17539" y="32592"/>
                  </a:cubicBezTo>
                  <a:cubicBezTo>
                    <a:pt x="17569" y="32683"/>
                    <a:pt x="17599" y="32744"/>
                    <a:pt x="17630" y="32805"/>
                  </a:cubicBezTo>
                  <a:cubicBezTo>
                    <a:pt x="17660" y="32987"/>
                    <a:pt x="17721" y="33139"/>
                    <a:pt x="17782" y="33322"/>
                  </a:cubicBezTo>
                  <a:cubicBezTo>
                    <a:pt x="17903" y="33656"/>
                    <a:pt x="17995" y="33960"/>
                    <a:pt x="18116" y="34294"/>
                  </a:cubicBezTo>
                  <a:cubicBezTo>
                    <a:pt x="18116" y="34355"/>
                    <a:pt x="18147" y="34385"/>
                    <a:pt x="18207" y="34416"/>
                  </a:cubicBezTo>
                  <a:cubicBezTo>
                    <a:pt x="18238" y="34446"/>
                    <a:pt x="18299" y="34446"/>
                    <a:pt x="18329" y="34446"/>
                  </a:cubicBezTo>
                  <a:cubicBezTo>
                    <a:pt x="18299" y="34537"/>
                    <a:pt x="18299" y="34629"/>
                    <a:pt x="18268" y="34750"/>
                  </a:cubicBezTo>
                  <a:cubicBezTo>
                    <a:pt x="18177" y="35145"/>
                    <a:pt x="18086" y="35571"/>
                    <a:pt x="17995" y="35966"/>
                  </a:cubicBezTo>
                  <a:cubicBezTo>
                    <a:pt x="17964" y="36148"/>
                    <a:pt x="17903" y="36331"/>
                    <a:pt x="17843" y="36513"/>
                  </a:cubicBezTo>
                  <a:cubicBezTo>
                    <a:pt x="17812" y="36726"/>
                    <a:pt x="17751" y="36939"/>
                    <a:pt x="17691" y="37182"/>
                  </a:cubicBezTo>
                  <a:cubicBezTo>
                    <a:pt x="17599" y="37547"/>
                    <a:pt x="17508" y="37942"/>
                    <a:pt x="17417" y="38337"/>
                  </a:cubicBezTo>
                  <a:cubicBezTo>
                    <a:pt x="17356" y="38580"/>
                    <a:pt x="17326" y="38793"/>
                    <a:pt x="17295" y="39036"/>
                  </a:cubicBezTo>
                  <a:cubicBezTo>
                    <a:pt x="17295" y="39006"/>
                    <a:pt x="17295" y="39006"/>
                    <a:pt x="17295" y="38975"/>
                  </a:cubicBezTo>
                  <a:cubicBezTo>
                    <a:pt x="17265" y="39158"/>
                    <a:pt x="17235" y="39340"/>
                    <a:pt x="17204" y="39522"/>
                  </a:cubicBezTo>
                  <a:cubicBezTo>
                    <a:pt x="17174" y="39705"/>
                    <a:pt x="17143" y="39887"/>
                    <a:pt x="17083" y="40039"/>
                  </a:cubicBezTo>
                  <a:cubicBezTo>
                    <a:pt x="17052" y="40252"/>
                    <a:pt x="16992" y="40465"/>
                    <a:pt x="16931" y="40647"/>
                  </a:cubicBezTo>
                  <a:cubicBezTo>
                    <a:pt x="16900" y="40738"/>
                    <a:pt x="16870" y="40860"/>
                    <a:pt x="16870" y="40951"/>
                  </a:cubicBezTo>
                  <a:cubicBezTo>
                    <a:pt x="16840" y="41072"/>
                    <a:pt x="16809" y="41164"/>
                    <a:pt x="16779" y="41285"/>
                  </a:cubicBezTo>
                  <a:cubicBezTo>
                    <a:pt x="16779" y="41316"/>
                    <a:pt x="16779" y="41346"/>
                    <a:pt x="16779" y="41376"/>
                  </a:cubicBezTo>
                  <a:cubicBezTo>
                    <a:pt x="16718" y="41285"/>
                    <a:pt x="16657" y="41194"/>
                    <a:pt x="16596" y="41103"/>
                  </a:cubicBezTo>
                  <a:cubicBezTo>
                    <a:pt x="16505" y="40951"/>
                    <a:pt x="16414" y="40768"/>
                    <a:pt x="16323" y="40617"/>
                  </a:cubicBezTo>
                  <a:cubicBezTo>
                    <a:pt x="16292" y="40556"/>
                    <a:pt x="16292" y="40525"/>
                    <a:pt x="16262" y="40495"/>
                  </a:cubicBezTo>
                  <a:cubicBezTo>
                    <a:pt x="16232" y="40404"/>
                    <a:pt x="16171" y="40313"/>
                    <a:pt x="16110" y="40252"/>
                  </a:cubicBezTo>
                  <a:cubicBezTo>
                    <a:pt x="16049" y="40161"/>
                    <a:pt x="15988" y="40069"/>
                    <a:pt x="15928" y="40009"/>
                  </a:cubicBezTo>
                  <a:cubicBezTo>
                    <a:pt x="15806" y="39826"/>
                    <a:pt x="15684" y="39674"/>
                    <a:pt x="15563" y="39522"/>
                  </a:cubicBezTo>
                  <a:cubicBezTo>
                    <a:pt x="15381" y="39279"/>
                    <a:pt x="15198" y="39006"/>
                    <a:pt x="15016" y="38762"/>
                  </a:cubicBezTo>
                  <a:cubicBezTo>
                    <a:pt x="14560" y="38124"/>
                    <a:pt x="14134" y="37455"/>
                    <a:pt x="13678" y="36817"/>
                  </a:cubicBezTo>
                  <a:cubicBezTo>
                    <a:pt x="13526" y="36604"/>
                    <a:pt x="13405" y="36422"/>
                    <a:pt x="13253" y="36209"/>
                  </a:cubicBezTo>
                  <a:lnTo>
                    <a:pt x="13253" y="36179"/>
                  </a:lnTo>
                  <a:cubicBezTo>
                    <a:pt x="13131" y="35844"/>
                    <a:pt x="13040" y="35480"/>
                    <a:pt x="12918" y="35115"/>
                  </a:cubicBezTo>
                  <a:cubicBezTo>
                    <a:pt x="12858" y="34933"/>
                    <a:pt x="12797" y="34750"/>
                    <a:pt x="12766" y="34568"/>
                  </a:cubicBezTo>
                  <a:cubicBezTo>
                    <a:pt x="12706" y="34385"/>
                    <a:pt x="12645" y="34203"/>
                    <a:pt x="12615" y="34021"/>
                  </a:cubicBezTo>
                  <a:cubicBezTo>
                    <a:pt x="12523" y="33626"/>
                    <a:pt x="12432" y="33261"/>
                    <a:pt x="12341" y="32896"/>
                  </a:cubicBezTo>
                  <a:cubicBezTo>
                    <a:pt x="12250" y="32501"/>
                    <a:pt x="12159" y="32106"/>
                    <a:pt x="12098" y="31711"/>
                  </a:cubicBezTo>
                  <a:cubicBezTo>
                    <a:pt x="12098" y="31559"/>
                    <a:pt x="12067" y="31437"/>
                    <a:pt x="12067" y="31285"/>
                  </a:cubicBezTo>
                  <a:cubicBezTo>
                    <a:pt x="12037" y="31163"/>
                    <a:pt x="12007" y="31042"/>
                    <a:pt x="12007" y="30890"/>
                  </a:cubicBezTo>
                  <a:cubicBezTo>
                    <a:pt x="11976" y="30586"/>
                    <a:pt x="11915" y="30252"/>
                    <a:pt x="11885" y="29948"/>
                  </a:cubicBezTo>
                  <a:cubicBezTo>
                    <a:pt x="11885" y="29887"/>
                    <a:pt x="11855" y="29856"/>
                    <a:pt x="11794" y="29826"/>
                  </a:cubicBezTo>
                  <a:cubicBezTo>
                    <a:pt x="11763" y="29796"/>
                    <a:pt x="11703" y="29796"/>
                    <a:pt x="11672" y="29796"/>
                  </a:cubicBezTo>
                  <a:cubicBezTo>
                    <a:pt x="11611" y="29826"/>
                    <a:pt x="11581" y="29856"/>
                    <a:pt x="11551" y="29887"/>
                  </a:cubicBezTo>
                  <a:cubicBezTo>
                    <a:pt x="11520" y="29948"/>
                    <a:pt x="11520" y="29978"/>
                    <a:pt x="11520" y="30039"/>
                  </a:cubicBezTo>
                  <a:cubicBezTo>
                    <a:pt x="11551" y="30464"/>
                    <a:pt x="11611" y="30920"/>
                    <a:pt x="11672" y="31346"/>
                  </a:cubicBezTo>
                  <a:cubicBezTo>
                    <a:pt x="11703" y="31559"/>
                    <a:pt x="11733" y="31741"/>
                    <a:pt x="11763" y="31954"/>
                  </a:cubicBezTo>
                  <a:cubicBezTo>
                    <a:pt x="11794" y="32136"/>
                    <a:pt x="11824" y="32319"/>
                    <a:pt x="11855" y="32501"/>
                  </a:cubicBezTo>
                  <a:cubicBezTo>
                    <a:pt x="11946" y="32896"/>
                    <a:pt x="12037" y="33291"/>
                    <a:pt x="12128" y="33686"/>
                  </a:cubicBezTo>
                  <a:cubicBezTo>
                    <a:pt x="12189" y="33869"/>
                    <a:pt x="12219" y="34021"/>
                    <a:pt x="12250" y="34203"/>
                  </a:cubicBezTo>
                  <a:cubicBezTo>
                    <a:pt x="12311" y="34385"/>
                    <a:pt x="12371" y="34598"/>
                    <a:pt x="12432" y="34781"/>
                  </a:cubicBezTo>
                  <a:lnTo>
                    <a:pt x="12493" y="35054"/>
                  </a:lnTo>
                  <a:cubicBezTo>
                    <a:pt x="12432" y="34963"/>
                    <a:pt x="12371" y="34872"/>
                    <a:pt x="12311" y="34781"/>
                  </a:cubicBezTo>
                  <a:cubicBezTo>
                    <a:pt x="12067" y="34416"/>
                    <a:pt x="11824" y="34051"/>
                    <a:pt x="11611" y="33686"/>
                  </a:cubicBezTo>
                  <a:cubicBezTo>
                    <a:pt x="11399" y="33322"/>
                    <a:pt x="11186" y="32987"/>
                    <a:pt x="10973" y="32622"/>
                  </a:cubicBezTo>
                  <a:cubicBezTo>
                    <a:pt x="10760" y="32288"/>
                    <a:pt x="10548" y="31893"/>
                    <a:pt x="10335" y="31528"/>
                  </a:cubicBezTo>
                  <a:cubicBezTo>
                    <a:pt x="10244" y="31346"/>
                    <a:pt x="10152" y="31163"/>
                    <a:pt x="10031" y="30981"/>
                  </a:cubicBezTo>
                  <a:cubicBezTo>
                    <a:pt x="9940" y="30829"/>
                    <a:pt x="9849" y="30647"/>
                    <a:pt x="9757" y="30495"/>
                  </a:cubicBezTo>
                  <a:cubicBezTo>
                    <a:pt x="9727" y="30404"/>
                    <a:pt x="9666" y="30282"/>
                    <a:pt x="9605" y="30191"/>
                  </a:cubicBezTo>
                  <a:cubicBezTo>
                    <a:pt x="9545" y="30069"/>
                    <a:pt x="9514" y="29978"/>
                    <a:pt x="9453" y="29887"/>
                  </a:cubicBezTo>
                  <a:cubicBezTo>
                    <a:pt x="9362" y="29674"/>
                    <a:pt x="9271" y="29492"/>
                    <a:pt x="9210" y="29309"/>
                  </a:cubicBezTo>
                  <a:cubicBezTo>
                    <a:pt x="9028" y="28914"/>
                    <a:pt x="8845" y="28549"/>
                    <a:pt x="8663" y="28154"/>
                  </a:cubicBezTo>
                  <a:lnTo>
                    <a:pt x="8420" y="27638"/>
                  </a:lnTo>
                  <a:cubicBezTo>
                    <a:pt x="8420" y="27607"/>
                    <a:pt x="8420" y="27577"/>
                    <a:pt x="8420" y="27546"/>
                  </a:cubicBezTo>
                  <a:cubicBezTo>
                    <a:pt x="8390" y="27425"/>
                    <a:pt x="8390" y="27334"/>
                    <a:pt x="8359" y="27212"/>
                  </a:cubicBezTo>
                  <a:cubicBezTo>
                    <a:pt x="8359" y="27030"/>
                    <a:pt x="8329" y="26878"/>
                    <a:pt x="8298" y="26726"/>
                  </a:cubicBezTo>
                  <a:cubicBezTo>
                    <a:pt x="8298" y="26513"/>
                    <a:pt x="8268" y="26331"/>
                    <a:pt x="8238" y="26148"/>
                  </a:cubicBezTo>
                  <a:cubicBezTo>
                    <a:pt x="8207" y="25966"/>
                    <a:pt x="8177" y="25783"/>
                    <a:pt x="8146" y="25571"/>
                  </a:cubicBezTo>
                  <a:cubicBezTo>
                    <a:pt x="8116" y="25388"/>
                    <a:pt x="8116" y="25176"/>
                    <a:pt x="8086" y="24993"/>
                  </a:cubicBezTo>
                  <a:cubicBezTo>
                    <a:pt x="8025" y="24598"/>
                    <a:pt x="7964" y="24173"/>
                    <a:pt x="7903" y="23777"/>
                  </a:cubicBezTo>
                  <a:cubicBezTo>
                    <a:pt x="7842" y="23352"/>
                    <a:pt x="7782" y="22957"/>
                    <a:pt x="7751" y="22531"/>
                  </a:cubicBezTo>
                  <a:cubicBezTo>
                    <a:pt x="7721" y="22288"/>
                    <a:pt x="7690" y="22045"/>
                    <a:pt x="7690" y="21802"/>
                  </a:cubicBezTo>
                  <a:cubicBezTo>
                    <a:pt x="7660" y="21589"/>
                    <a:pt x="7660" y="21346"/>
                    <a:pt x="7660" y="21103"/>
                  </a:cubicBezTo>
                  <a:cubicBezTo>
                    <a:pt x="7630" y="20586"/>
                    <a:pt x="7599" y="20039"/>
                    <a:pt x="7599" y="19522"/>
                  </a:cubicBezTo>
                  <a:cubicBezTo>
                    <a:pt x="7599" y="19431"/>
                    <a:pt x="7538" y="19340"/>
                    <a:pt x="7417" y="19340"/>
                  </a:cubicBezTo>
                  <a:cubicBezTo>
                    <a:pt x="7326" y="19340"/>
                    <a:pt x="7204" y="19400"/>
                    <a:pt x="7234" y="19522"/>
                  </a:cubicBezTo>
                  <a:cubicBezTo>
                    <a:pt x="7234" y="19978"/>
                    <a:pt x="7234" y="20434"/>
                    <a:pt x="7265" y="20920"/>
                  </a:cubicBezTo>
                  <a:cubicBezTo>
                    <a:pt x="7265" y="21103"/>
                    <a:pt x="7265" y="21285"/>
                    <a:pt x="7295" y="21498"/>
                  </a:cubicBezTo>
                  <a:cubicBezTo>
                    <a:pt x="7295" y="21710"/>
                    <a:pt x="7326" y="21923"/>
                    <a:pt x="7326" y="22166"/>
                  </a:cubicBezTo>
                  <a:cubicBezTo>
                    <a:pt x="7356" y="22562"/>
                    <a:pt x="7417" y="22957"/>
                    <a:pt x="7478" y="23352"/>
                  </a:cubicBezTo>
                  <a:cubicBezTo>
                    <a:pt x="7508" y="23565"/>
                    <a:pt x="7538" y="23808"/>
                    <a:pt x="7569" y="24021"/>
                  </a:cubicBezTo>
                  <a:cubicBezTo>
                    <a:pt x="7599" y="24233"/>
                    <a:pt x="7630" y="24446"/>
                    <a:pt x="7660" y="24628"/>
                  </a:cubicBezTo>
                  <a:cubicBezTo>
                    <a:pt x="7690" y="24872"/>
                    <a:pt x="7721" y="25084"/>
                    <a:pt x="7751" y="25328"/>
                  </a:cubicBezTo>
                  <a:cubicBezTo>
                    <a:pt x="7782" y="25540"/>
                    <a:pt x="7812" y="25753"/>
                    <a:pt x="7842" y="25966"/>
                  </a:cubicBezTo>
                  <a:cubicBezTo>
                    <a:pt x="7842" y="26148"/>
                    <a:pt x="7873" y="26331"/>
                    <a:pt x="7903" y="26513"/>
                  </a:cubicBezTo>
                  <a:cubicBezTo>
                    <a:pt x="7812" y="26331"/>
                    <a:pt x="7751" y="26148"/>
                    <a:pt x="7660" y="25966"/>
                  </a:cubicBezTo>
                  <a:cubicBezTo>
                    <a:pt x="7569" y="25783"/>
                    <a:pt x="7478" y="25601"/>
                    <a:pt x="7417" y="25419"/>
                  </a:cubicBezTo>
                  <a:cubicBezTo>
                    <a:pt x="7326" y="25206"/>
                    <a:pt x="7234" y="25024"/>
                    <a:pt x="7174" y="24841"/>
                  </a:cubicBezTo>
                  <a:cubicBezTo>
                    <a:pt x="6991" y="24446"/>
                    <a:pt x="6809" y="24051"/>
                    <a:pt x="6627" y="23656"/>
                  </a:cubicBezTo>
                  <a:cubicBezTo>
                    <a:pt x="6444" y="23291"/>
                    <a:pt x="6292" y="22896"/>
                    <a:pt x="6110" y="22501"/>
                  </a:cubicBezTo>
                  <a:cubicBezTo>
                    <a:pt x="5958" y="22166"/>
                    <a:pt x="5806" y="21802"/>
                    <a:pt x="5624" y="21467"/>
                  </a:cubicBezTo>
                  <a:cubicBezTo>
                    <a:pt x="5320" y="20738"/>
                    <a:pt x="4985" y="19978"/>
                    <a:pt x="4651" y="19248"/>
                  </a:cubicBezTo>
                  <a:cubicBezTo>
                    <a:pt x="4468" y="18853"/>
                    <a:pt x="4286" y="18458"/>
                    <a:pt x="4104" y="18093"/>
                  </a:cubicBezTo>
                  <a:cubicBezTo>
                    <a:pt x="3921" y="17698"/>
                    <a:pt x="3739" y="17334"/>
                    <a:pt x="3557" y="16969"/>
                  </a:cubicBezTo>
                  <a:cubicBezTo>
                    <a:pt x="3465" y="16817"/>
                    <a:pt x="3405" y="16665"/>
                    <a:pt x="3344" y="16543"/>
                  </a:cubicBezTo>
                  <a:cubicBezTo>
                    <a:pt x="3344" y="16513"/>
                    <a:pt x="3344" y="16513"/>
                    <a:pt x="3344" y="16513"/>
                  </a:cubicBezTo>
                  <a:cubicBezTo>
                    <a:pt x="3344" y="16452"/>
                    <a:pt x="3344" y="16422"/>
                    <a:pt x="3313" y="16361"/>
                  </a:cubicBezTo>
                  <a:cubicBezTo>
                    <a:pt x="3253" y="16239"/>
                    <a:pt x="3222" y="16118"/>
                    <a:pt x="3161" y="15966"/>
                  </a:cubicBezTo>
                  <a:cubicBezTo>
                    <a:pt x="3070" y="15753"/>
                    <a:pt x="3040" y="15540"/>
                    <a:pt x="2979" y="15297"/>
                  </a:cubicBezTo>
                  <a:cubicBezTo>
                    <a:pt x="2888" y="15023"/>
                    <a:pt x="2827" y="14719"/>
                    <a:pt x="2766" y="14446"/>
                  </a:cubicBezTo>
                  <a:cubicBezTo>
                    <a:pt x="2706" y="14203"/>
                    <a:pt x="2675" y="13960"/>
                    <a:pt x="2614" y="13716"/>
                  </a:cubicBezTo>
                  <a:cubicBezTo>
                    <a:pt x="2554" y="13473"/>
                    <a:pt x="2523" y="13230"/>
                    <a:pt x="2493" y="12957"/>
                  </a:cubicBezTo>
                  <a:cubicBezTo>
                    <a:pt x="2493" y="12926"/>
                    <a:pt x="2493" y="12896"/>
                    <a:pt x="2493" y="12865"/>
                  </a:cubicBezTo>
                  <a:cubicBezTo>
                    <a:pt x="2462" y="12805"/>
                    <a:pt x="2462" y="12744"/>
                    <a:pt x="2432" y="12713"/>
                  </a:cubicBezTo>
                  <a:cubicBezTo>
                    <a:pt x="2402" y="12683"/>
                    <a:pt x="2341" y="12653"/>
                    <a:pt x="2310" y="12653"/>
                  </a:cubicBezTo>
                  <a:cubicBezTo>
                    <a:pt x="2250" y="12653"/>
                    <a:pt x="2189" y="12683"/>
                    <a:pt x="2158" y="12713"/>
                  </a:cubicBezTo>
                  <a:cubicBezTo>
                    <a:pt x="2128" y="12744"/>
                    <a:pt x="2098" y="12805"/>
                    <a:pt x="2098" y="12835"/>
                  </a:cubicBezTo>
                  <a:cubicBezTo>
                    <a:pt x="2128" y="13017"/>
                    <a:pt x="2128" y="13200"/>
                    <a:pt x="2158" y="13382"/>
                  </a:cubicBezTo>
                  <a:cubicBezTo>
                    <a:pt x="2189" y="13534"/>
                    <a:pt x="2219" y="13716"/>
                    <a:pt x="2250" y="13868"/>
                  </a:cubicBezTo>
                  <a:cubicBezTo>
                    <a:pt x="2310" y="14112"/>
                    <a:pt x="2371" y="14324"/>
                    <a:pt x="2402" y="14537"/>
                  </a:cubicBezTo>
                  <a:cubicBezTo>
                    <a:pt x="2341" y="14385"/>
                    <a:pt x="2280" y="14233"/>
                    <a:pt x="2219" y="14081"/>
                  </a:cubicBezTo>
                  <a:cubicBezTo>
                    <a:pt x="2098" y="13716"/>
                    <a:pt x="1946" y="13352"/>
                    <a:pt x="1794" y="12987"/>
                  </a:cubicBezTo>
                  <a:cubicBezTo>
                    <a:pt x="1672" y="12592"/>
                    <a:pt x="1520" y="12166"/>
                    <a:pt x="1368" y="11771"/>
                  </a:cubicBezTo>
                  <a:cubicBezTo>
                    <a:pt x="1125" y="11011"/>
                    <a:pt x="882" y="10251"/>
                    <a:pt x="639" y="9461"/>
                  </a:cubicBezTo>
                  <a:lnTo>
                    <a:pt x="395" y="8640"/>
                  </a:lnTo>
                  <a:cubicBezTo>
                    <a:pt x="365" y="8549"/>
                    <a:pt x="274" y="8488"/>
                    <a:pt x="152" y="8488"/>
                  </a:cubicBezTo>
                  <a:cubicBezTo>
                    <a:pt x="61" y="8519"/>
                    <a:pt x="0" y="8640"/>
                    <a:pt x="31" y="8732"/>
                  </a:cubicBezTo>
                  <a:cubicBezTo>
                    <a:pt x="274" y="9583"/>
                    <a:pt x="547" y="10434"/>
                    <a:pt x="821" y="11285"/>
                  </a:cubicBezTo>
                  <a:cubicBezTo>
                    <a:pt x="973" y="11710"/>
                    <a:pt x="1095" y="12105"/>
                    <a:pt x="1247" y="12531"/>
                  </a:cubicBezTo>
                  <a:cubicBezTo>
                    <a:pt x="1307" y="12713"/>
                    <a:pt x="1368" y="12896"/>
                    <a:pt x="1429" y="13078"/>
                  </a:cubicBezTo>
                  <a:cubicBezTo>
                    <a:pt x="1490" y="13260"/>
                    <a:pt x="1581" y="13443"/>
                    <a:pt x="1642" y="13625"/>
                  </a:cubicBezTo>
                  <a:cubicBezTo>
                    <a:pt x="1702" y="13808"/>
                    <a:pt x="1794" y="14020"/>
                    <a:pt x="1854" y="14233"/>
                  </a:cubicBezTo>
                  <a:cubicBezTo>
                    <a:pt x="1946" y="14446"/>
                    <a:pt x="2037" y="14659"/>
                    <a:pt x="2128" y="14871"/>
                  </a:cubicBezTo>
                  <a:cubicBezTo>
                    <a:pt x="2280" y="15206"/>
                    <a:pt x="2432" y="15540"/>
                    <a:pt x="2584" y="15875"/>
                  </a:cubicBezTo>
                  <a:cubicBezTo>
                    <a:pt x="2402" y="15783"/>
                    <a:pt x="2250" y="15692"/>
                    <a:pt x="2098" y="15571"/>
                  </a:cubicBezTo>
                  <a:cubicBezTo>
                    <a:pt x="1915" y="15479"/>
                    <a:pt x="1733" y="15358"/>
                    <a:pt x="1550" y="15236"/>
                  </a:cubicBezTo>
                  <a:cubicBezTo>
                    <a:pt x="1459" y="15206"/>
                    <a:pt x="1399" y="15145"/>
                    <a:pt x="1338" y="15115"/>
                  </a:cubicBezTo>
                  <a:cubicBezTo>
                    <a:pt x="1247" y="15054"/>
                    <a:pt x="1186" y="14993"/>
                    <a:pt x="1125" y="14963"/>
                  </a:cubicBezTo>
                  <a:cubicBezTo>
                    <a:pt x="1064" y="14932"/>
                    <a:pt x="1034" y="14902"/>
                    <a:pt x="1003" y="14841"/>
                  </a:cubicBezTo>
                  <a:cubicBezTo>
                    <a:pt x="943" y="14780"/>
                    <a:pt x="882" y="14719"/>
                    <a:pt x="851" y="14659"/>
                  </a:cubicBezTo>
                  <a:cubicBezTo>
                    <a:pt x="806" y="14628"/>
                    <a:pt x="753" y="14613"/>
                    <a:pt x="703" y="14613"/>
                  </a:cubicBezTo>
                  <a:cubicBezTo>
                    <a:pt x="654" y="14613"/>
                    <a:pt x="608" y="14628"/>
                    <a:pt x="578" y="14659"/>
                  </a:cubicBezTo>
                  <a:cubicBezTo>
                    <a:pt x="487" y="14719"/>
                    <a:pt x="487" y="14841"/>
                    <a:pt x="547" y="14932"/>
                  </a:cubicBezTo>
                  <a:cubicBezTo>
                    <a:pt x="608" y="14993"/>
                    <a:pt x="669" y="15054"/>
                    <a:pt x="730" y="15115"/>
                  </a:cubicBezTo>
                  <a:cubicBezTo>
                    <a:pt x="760" y="15145"/>
                    <a:pt x="821" y="15175"/>
                    <a:pt x="851" y="15206"/>
                  </a:cubicBezTo>
                  <a:cubicBezTo>
                    <a:pt x="943" y="15297"/>
                    <a:pt x="1034" y="15358"/>
                    <a:pt x="1125" y="15449"/>
                  </a:cubicBezTo>
                  <a:cubicBezTo>
                    <a:pt x="1307" y="15540"/>
                    <a:pt x="1490" y="15662"/>
                    <a:pt x="1642" y="15783"/>
                  </a:cubicBezTo>
                  <a:cubicBezTo>
                    <a:pt x="1885" y="15905"/>
                    <a:pt x="2098" y="16026"/>
                    <a:pt x="2310" y="16148"/>
                  </a:cubicBezTo>
                  <a:cubicBezTo>
                    <a:pt x="2493" y="16270"/>
                    <a:pt x="2675" y="16361"/>
                    <a:pt x="2857" y="16452"/>
                  </a:cubicBezTo>
                  <a:cubicBezTo>
                    <a:pt x="2979" y="16665"/>
                    <a:pt x="3101" y="16908"/>
                    <a:pt x="3192" y="17121"/>
                  </a:cubicBezTo>
                  <a:cubicBezTo>
                    <a:pt x="3405" y="17485"/>
                    <a:pt x="3587" y="17850"/>
                    <a:pt x="3739" y="18245"/>
                  </a:cubicBezTo>
                  <a:cubicBezTo>
                    <a:pt x="3921" y="18580"/>
                    <a:pt x="4073" y="18944"/>
                    <a:pt x="4256" y="19279"/>
                  </a:cubicBezTo>
                  <a:cubicBezTo>
                    <a:pt x="4408" y="19644"/>
                    <a:pt x="4590" y="20008"/>
                    <a:pt x="4742" y="20373"/>
                  </a:cubicBezTo>
                  <a:cubicBezTo>
                    <a:pt x="4924" y="20768"/>
                    <a:pt x="5107" y="21163"/>
                    <a:pt x="5289" y="21558"/>
                  </a:cubicBezTo>
                  <a:cubicBezTo>
                    <a:pt x="5350" y="21741"/>
                    <a:pt x="5411" y="21893"/>
                    <a:pt x="5502" y="22075"/>
                  </a:cubicBezTo>
                  <a:cubicBezTo>
                    <a:pt x="5593" y="22258"/>
                    <a:pt x="5684" y="22440"/>
                    <a:pt x="5745" y="22622"/>
                  </a:cubicBezTo>
                  <a:cubicBezTo>
                    <a:pt x="5927" y="22987"/>
                    <a:pt x="6079" y="23352"/>
                    <a:pt x="6231" y="23717"/>
                  </a:cubicBezTo>
                  <a:cubicBezTo>
                    <a:pt x="6414" y="24112"/>
                    <a:pt x="6596" y="24507"/>
                    <a:pt x="6748" y="24872"/>
                  </a:cubicBezTo>
                  <a:cubicBezTo>
                    <a:pt x="6839" y="25024"/>
                    <a:pt x="6900" y="25206"/>
                    <a:pt x="6961" y="25358"/>
                  </a:cubicBezTo>
                  <a:cubicBezTo>
                    <a:pt x="6900" y="25297"/>
                    <a:pt x="6809" y="25267"/>
                    <a:pt x="6748" y="25206"/>
                  </a:cubicBezTo>
                  <a:cubicBezTo>
                    <a:pt x="6535" y="25115"/>
                    <a:pt x="6353" y="25024"/>
                    <a:pt x="6140" y="24932"/>
                  </a:cubicBezTo>
                  <a:cubicBezTo>
                    <a:pt x="5958" y="24841"/>
                    <a:pt x="5745" y="24780"/>
                    <a:pt x="5563" y="24720"/>
                  </a:cubicBezTo>
                  <a:cubicBezTo>
                    <a:pt x="5350" y="24628"/>
                    <a:pt x="5137" y="24568"/>
                    <a:pt x="4924" y="24476"/>
                  </a:cubicBezTo>
                  <a:cubicBezTo>
                    <a:pt x="4772" y="24385"/>
                    <a:pt x="4620" y="24324"/>
                    <a:pt x="4468" y="24203"/>
                  </a:cubicBezTo>
                  <a:cubicBezTo>
                    <a:pt x="4286" y="24112"/>
                    <a:pt x="4134" y="23990"/>
                    <a:pt x="3982" y="23838"/>
                  </a:cubicBezTo>
                  <a:cubicBezTo>
                    <a:pt x="3861" y="23747"/>
                    <a:pt x="3739" y="23656"/>
                    <a:pt x="3617" y="23534"/>
                  </a:cubicBezTo>
                  <a:cubicBezTo>
                    <a:pt x="3465" y="23413"/>
                    <a:pt x="3344" y="23291"/>
                    <a:pt x="3192" y="23139"/>
                  </a:cubicBezTo>
                  <a:cubicBezTo>
                    <a:pt x="3161" y="23109"/>
                    <a:pt x="3116" y="23093"/>
                    <a:pt x="3066" y="23093"/>
                  </a:cubicBezTo>
                  <a:cubicBezTo>
                    <a:pt x="3017" y="23093"/>
                    <a:pt x="2964" y="23109"/>
                    <a:pt x="2918" y="23139"/>
                  </a:cubicBezTo>
                  <a:cubicBezTo>
                    <a:pt x="2857" y="23200"/>
                    <a:pt x="2857" y="23352"/>
                    <a:pt x="2918" y="23413"/>
                  </a:cubicBezTo>
                  <a:cubicBezTo>
                    <a:pt x="3405" y="23869"/>
                    <a:pt x="3891" y="24324"/>
                    <a:pt x="4468" y="24659"/>
                  </a:cubicBezTo>
                  <a:cubicBezTo>
                    <a:pt x="4712" y="24811"/>
                    <a:pt x="5016" y="24932"/>
                    <a:pt x="5320" y="25024"/>
                  </a:cubicBezTo>
                  <a:cubicBezTo>
                    <a:pt x="5563" y="25115"/>
                    <a:pt x="5806" y="25176"/>
                    <a:pt x="6049" y="25297"/>
                  </a:cubicBezTo>
                  <a:cubicBezTo>
                    <a:pt x="6262" y="25388"/>
                    <a:pt x="6505" y="25510"/>
                    <a:pt x="6718" y="25631"/>
                  </a:cubicBezTo>
                  <a:cubicBezTo>
                    <a:pt x="6809" y="25692"/>
                    <a:pt x="6900" y="25753"/>
                    <a:pt x="6991" y="25814"/>
                  </a:cubicBezTo>
                  <a:cubicBezTo>
                    <a:pt x="7052" y="25844"/>
                    <a:pt x="7113" y="25875"/>
                    <a:pt x="7204" y="25875"/>
                  </a:cubicBezTo>
                  <a:cubicBezTo>
                    <a:pt x="7234" y="25935"/>
                    <a:pt x="7234" y="25966"/>
                    <a:pt x="7265" y="26027"/>
                  </a:cubicBezTo>
                  <a:cubicBezTo>
                    <a:pt x="7447" y="26422"/>
                    <a:pt x="7630" y="26817"/>
                    <a:pt x="7812" y="27212"/>
                  </a:cubicBezTo>
                  <a:cubicBezTo>
                    <a:pt x="7873" y="27394"/>
                    <a:pt x="7964" y="27577"/>
                    <a:pt x="8055" y="27759"/>
                  </a:cubicBezTo>
                  <a:cubicBezTo>
                    <a:pt x="8055" y="27790"/>
                    <a:pt x="8086" y="27820"/>
                    <a:pt x="8086" y="27881"/>
                  </a:cubicBezTo>
                  <a:cubicBezTo>
                    <a:pt x="8086" y="27942"/>
                    <a:pt x="8086" y="28002"/>
                    <a:pt x="8116" y="28033"/>
                  </a:cubicBezTo>
                  <a:cubicBezTo>
                    <a:pt x="8146" y="28063"/>
                    <a:pt x="8177" y="28063"/>
                    <a:pt x="8207" y="28063"/>
                  </a:cubicBezTo>
                  <a:cubicBezTo>
                    <a:pt x="8420" y="28519"/>
                    <a:pt x="8633" y="29005"/>
                    <a:pt x="8845" y="29461"/>
                  </a:cubicBezTo>
                  <a:cubicBezTo>
                    <a:pt x="9028" y="29826"/>
                    <a:pt x="9180" y="30191"/>
                    <a:pt x="9362" y="30556"/>
                  </a:cubicBezTo>
                  <a:cubicBezTo>
                    <a:pt x="9545" y="30890"/>
                    <a:pt x="9757" y="31224"/>
                    <a:pt x="9940" y="31589"/>
                  </a:cubicBezTo>
                  <a:cubicBezTo>
                    <a:pt x="10122" y="31954"/>
                    <a:pt x="10335" y="32319"/>
                    <a:pt x="10548" y="32653"/>
                  </a:cubicBezTo>
                  <a:cubicBezTo>
                    <a:pt x="10669" y="32835"/>
                    <a:pt x="10760" y="33018"/>
                    <a:pt x="10852" y="33200"/>
                  </a:cubicBezTo>
                  <a:cubicBezTo>
                    <a:pt x="10973" y="33382"/>
                    <a:pt x="11064" y="33565"/>
                    <a:pt x="11186" y="33747"/>
                  </a:cubicBezTo>
                  <a:cubicBezTo>
                    <a:pt x="11429" y="34081"/>
                    <a:pt x="11642" y="34446"/>
                    <a:pt x="11885" y="34811"/>
                  </a:cubicBezTo>
                  <a:cubicBezTo>
                    <a:pt x="12128" y="35176"/>
                    <a:pt x="12371" y="35540"/>
                    <a:pt x="12615" y="35905"/>
                  </a:cubicBezTo>
                  <a:cubicBezTo>
                    <a:pt x="12706" y="36057"/>
                    <a:pt x="12827" y="36240"/>
                    <a:pt x="12949" y="36392"/>
                  </a:cubicBezTo>
                  <a:cubicBezTo>
                    <a:pt x="12554" y="36270"/>
                    <a:pt x="12159" y="36179"/>
                    <a:pt x="11794" y="36027"/>
                  </a:cubicBezTo>
                  <a:cubicBezTo>
                    <a:pt x="11611" y="35966"/>
                    <a:pt x="11459" y="35875"/>
                    <a:pt x="11277" y="35814"/>
                  </a:cubicBezTo>
                  <a:cubicBezTo>
                    <a:pt x="11186" y="35784"/>
                    <a:pt x="11095" y="35723"/>
                    <a:pt x="11004" y="35692"/>
                  </a:cubicBezTo>
                  <a:cubicBezTo>
                    <a:pt x="10912" y="35662"/>
                    <a:pt x="10821" y="35632"/>
                    <a:pt x="10700" y="35571"/>
                  </a:cubicBezTo>
                  <a:cubicBezTo>
                    <a:pt x="10517" y="35510"/>
                    <a:pt x="10304" y="35419"/>
                    <a:pt x="10092" y="35358"/>
                  </a:cubicBezTo>
                  <a:cubicBezTo>
                    <a:pt x="9909" y="35297"/>
                    <a:pt x="9727" y="35206"/>
                    <a:pt x="9514" y="35115"/>
                  </a:cubicBezTo>
                  <a:cubicBezTo>
                    <a:pt x="9393" y="35054"/>
                    <a:pt x="9271" y="34993"/>
                    <a:pt x="9119" y="34933"/>
                  </a:cubicBezTo>
                  <a:cubicBezTo>
                    <a:pt x="8967" y="34841"/>
                    <a:pt x="8815" y="34750"/>
                    <a:pt x="8663" y="34659"/>
                  </a:cubicBezTo>
                  <a:cubicBezTo>
                    <a:pt x="8390" y="34507"/>
                    <a:pt x="8116" y="34355"/>
                    <a:pt x="7842" y="34173"/>
                  </a:cubicBezTo>
                  <a:cubicBezTo>
                    <a:pt x="7569" y="34021"/>
                    <a:pt x="7295" y="33838"/>
                    <a:pt x="7022" y="33656"/>
                  </a:cubicBezTo>
                  <a:cubicBezTo>
                    <a:pt x="6991" y="33626"/>
                    <a:pt x="6961" y="33626"/>
                    <a:pt x="6931" y="33595"/>
                  </a:cubicBezTo>
                  <a:cubicBezTo>
                    <a:pt x="6839" y="33534"/>
                    <a:pt x="6748" y="33474"/>
                    <a:pt x="6657" y="33413"/>
                  </a:cubicBezTo>
                  <a:cubicBezTo>
                    <a:pt x="6475" y="33261"/>
                    <a:pt x="6292" y="33139"/>
                    <a:pt x="6110" y="33018"/>
                  </a:cubicBezTo>
                  <a:cubicBezTo>
                    <a:pt x="6079" y="32987"/>
                    <a:pt x="6019" y="32987"/>
                    <a:pt x="5988" y="32987"/>
                  </a:cubicBezTo>
                  <a:cubicBezTo>
                    <a:pt x="5927" y="32987"/>
                    <a:pt x="5897" y="33018"/>
                    <a:pt x="5867" y="33078"/>
                  </a:cubicBezTo>
                  <a:cubicBezTo>
                    <a:pt x="5836" y="33109"/>
                    <a:pt x="5836" y="33170"/>
                    <a:pt x="5836" y="33200"/>
                  </a:cubicBezTo>
                  <a:cubicBezTo>
                    <a:pt x="5836" y="33261"/>
                    <a:pt x="5867" y="33291"/>
                    <a:pt x="5927" y="33322"/>
                  </a:cubicBezTo>
                  <a:cubicBezTo>
                    <a:pt x="6140" y="33504"/>
                    <a:pt x="6383" y="33656"/>
                    <a:pt x="6596" y="33838"/>
                  </a:cubicBezTo>
                  <a:cubicBezTo>
                    <a:pt x="6657" y="33869"/>
                    <a:pt x="6748" y="33929"/>
                    <a:pt x="6809" y="33960"/>
                  </a:cubicBezTo>
                  <a:cubicBezTo>
                    <a:pt x="6870" y="34021"/>
                    <a:pt x="6961" y="34081"/>
                    <a:pt x="7052" y="34142"/>
                  </a:cubicBezTo>
                  <a:cubicBezTo>
                    <a:pt x="7204" y="34233"/>
                    <a:pt x="7386" y="34355"/>
                    <a:pt x="7569" y="34446"/>
                  </a:cubicBezTo>
                  <a:cubicBezTo>
                    <a:pt x="7751" y="34568"/>
                    <a:pt x="7934" y="34689"/>
                    <a:pt x="8116" y="34781"/>
                  </a:cubicBezTo>
                  <a:cubicBezTo>
                    <a:pt x="8298" y="34902"/>
                    <a:pt x="8511" y="35024"/>
                    <a:pt x="8693" y="35115"/>
                  </a:cubicBezTo>
                  <a:cubicBezTo>
                    <a:pt x="8785" y="35176"/>
                    <a:pt x="8845" y="35206"/>
                    <a:pt x="8937" y="35236"/>
                  </a:cubicBezTo>
                  <a:cubicBezTo>
                    <a:pt x="9028" y="35297"/>
                    <a:pt x="9119" y="35358"/>
                    <a:pt x="9210" y="35388"/>
                  </a:cubicBezTo>
                  <a:cubicBezTo>
                    <a:pt x="9575" y="35571"/>
                    <a:pt x="9970" y="35723"/>
                    <a:pt x="10335" y="35844"/>
                  </a:cubicBezTo>
                  <a:cubicBezTo>
                    <a:pt x="10517" y="35905"/>
                    <a:pt x="10700" y="35966"/>
                    <a:pt x="10852" y="36027"/>
                  </a:cubicBezTo>
                  <a:cubicBezTo>
                    <a:pt x="10943" y="36057"/>
                    <a:pt x="11034" y="36118"/>
                    <a:pt x="11095" y="36148"/>
                  </a:cubicBezTo>
                  <a:cubicBezTo>
                    <a:pt x="11186" y="36179"/>
                    <a:pt x="11247" y="36209"/>
                    <a:pt x="11308" y="36240"/>
                  </a:cubicBezTo>
                  <a:cubicBezTo>
                    <a:pt x="11459" y="36300"/>
                    <a:pt x="11611" y="36361"/>
                    <a:pt x="11763" y="36422"/>
                  </a:cubicBezTo>
                  <a:cubicBezTo>
                    <a:pt x="11915" y="36483"/>
                    <a:pt x="12067" y="36544"/>
                    <a:pt x="12219" y="36574"/>
                  </a:cubicBezTo>
                  <a:cubicBezTo>
                    <a:pt x="12341" y="36635"/>
                    <a:pt x="12493" y="36665"/>
                    <a:pt x="12645" y="36695"/>
                  </a:cubicBezTo>
                  <a:cubicBezTo>
                    <a:pt x="12766" y="36726"/>
                    <a:pt x="12888" y="36787"/>
                    <a:pt x="13010" y="36847"/>
                  </a:cubicBezTo>
                  <a:lnTo>
                    <a:pt x="13040" y="36847"/>
                  </a:lnTo>
                  <a:cubicBezTo>
                    <a:pt x="13101" y="36878"/>
                    <a:pt x="13131" y="36878"/>
                    <a:pt x="13192" y="36878"/>
                  </a:cubicBezTo>
                  <a:cubicBezTo>
                    <a:pt x="13222" y="36878"/>
                    <a:pt x="13222" y="36847"/>
                    <a:pt x="13253" y="36847"/>
                  </a:cubicBezTo>
                  <a:cubicBezTo>
                    <a:pt x="13435" y="37151"/>
                    <a:pt x="13648" y="37425"/>
                    <a:pt x="13861" y="37729"/>
                  </a:cubicBezTo>
                  <a:cubicBezTo>
                    <a:pt x="14043" y="38033"/>
                    <a:pt x="14256" y="38337"/>
                    <a:pt x="14469" y="38641"/>
                  </a:cubicBezTo>
                  <a:cubicBezTo>
                    <a:pt x="14681" y="38945"/>
                    <a:pt x="14894" y="39249"/>
                    <a:pt x="15137" y="39553"/>
                  </a:cubicBezTo>
                  <a:lnTo>
                    <a:pt x="15107" y="39553"/>
                  </a:lnTo>
                  <a:cubicBezTo>
                    <a:pt x="15229" y="39705"/>
                    <a:pt x="15350" y="39887"/>
                    <a:pt x="15472" y="40039"/>
                  </a:cubicBezTo>
                  <a:cubicBezTo>
                    <a:pt x="15593" y="40191"/>
                    <a:pt x="15715" y="40343"/>
                    <a:pt x="15836" y="40495"/>
                  </a:cubicBezTo>
                  <a:cubicBezTo>
                    <a:pt x="15928" y="40617"/>
                    <a:pt x="15988" y="40768"/>
                    <a:pt x="16049" y="40890"/>
                  </a:cubicBezTo>
                  <a:cubicBezTo>
                    <a:pt x="16110" y="41012"/>
                    <a:pt x="16171" y="41133"/>
                    <a:pt x="16262" y="41255"/>
                  </a:cubicBezTo>
                  <a:cubicBezTo>
                    <a:pt x="16384" y="41468"/>
                    <a:pt x="16536" y="41711"/>
                    <a:pt x="16688" y="41924"/>
                  </a:cubicBezTo>
                  <a:cubicBezTo>
                    <a:pt x="16731" y="41945"/>
                    <a:pt x="16774" y="41967"/>
                    <a:pt x="16827" y="41967"/>
                  </a:cubicBezTo>
                  <a:cubicBezTo>
                    <a:pt x="16850" y="41967"/>
                    <a:pt x="16874" y="41963"/>
                    <a:pt x="16900" y="41954"/>
                  </a:cubicBezTo>
                  <a:cubicBezTo>
                    <a:pt x="16931" y="41954"/>
                    <a:pt x="16961" y="41924"/>
                    <a:pt x="16961" y="41924"/>
                  </a:cubicBezTo>
                  <a:cubicBezTo>
                    <a:pt x="16992" y="41893"/>
                    <a:pt x="17022" y="41832"/>
                    <a:pt x="17022" y="41772"/>
                  </a:cubicBezTo>
                  <a:cubicBezTo>
                    <a:pt x="17022" y="41741"/>
                    <a:pt x="17022" y="41680"/>
                    <a:pt x="16961" y="41650"/>
                  </a:cubicBezTo>
                  <a:cubicBezTo>
                    <a:pt x="16961" y="41620"/>
                    <a:pt x="16931" y="41589"/>
                    <a:pt x="16900" y="41559"/>
                  </a:cubicBezTo>
                  <a:cubicBezTo>
                    <a:pt x="16900" y="41528"/>
                    <a:pt x="16870" y="41498"/>
                    <a:pt x="16870" y="41498"/>
                  </a:cubicBezTo>
                  <a:lnTo>
                    <a:pt x="16870" y="41498"/>
                  </a:lnTo>
                  <a:cubicBezTo>
                    <a:pt x="16870" y="41498"/>
                    <a:pt x="16900" y="41498"/>
                    <a:pt x="16900" y="41528"/>
                  </a:cubicBezTo>
                  <a:lnTo>
                    <a:pt x="17022" y="41528"/>
                  </a:lnTo>
                  <a:cubicBezTo>
                    <a:pt x="17083" y="41498"/>
                    <a:pt x="17143" y="41468"/>
                    <a:pt x="17143" y="41376"/>
                  </a:cubicBezTo>
                  <a:cubicBezTo>
                    <a:pt x="17174" y="41285"/>
                    <a:pt x="17204" y="41164"/>
                    <a:pt x="17235" y="41072"/>
                  </a:cubicBezTo>
                  <a:cubicBezTo>
                    <a:pt x="17235" y="40951"/>
                    <a:pt x="17265" y="40860"/>
                    <a:pt x="17295" y="40738"/>
                  </a:cubicBezTo>
                  <a:cubicBezTo>
                    <a:pt x="17356" y="40556"/>
                    <a:pt x="17417" y="40343"/>
                    <a:pt x="17478" y="40130"/>
                  </a:cubicBezTo>
                  <a:cubicBezTo>
                    <a:pt x="17508" y="39948"/>
                    <a:pt x="17539" y="39765"/>
                    <a:pt x="17569" y="39553"/>
                  </a:cubicBezTo>
                  <a:cubicBezTo>
                    <a:pt x="17630" y="39370"/>
                    <a:pt x="17660" y="39188"/>
                    <a:pt x="17691" y="38975"/>
                  </a:cubicBezTo>
                  <a:cubicBezTo>
                    <a:pt x="17721" y="38793"/>
                    <a:pt x="17751" y="38610"/>
                    <a:pt x="17782" y="38428"/>
                  </a:cubicBezTo>
                  <a:cubicBezTo>
                    <a:pt x="17843" y="38246"/>
                    <a:pt x="17873" y="38033"/>
                    <a:pt x="17934" y="37820"/>
                  </a:cubicBezTo>
                  <a:cubicBezTo>
                    <a:pt x="18025" y="37425"/>
                    <a:pt x="18116" y="37030"/>
                    <a:pt x="18238" y="36604"/>
                  </a:cubicBezTo>
                  <a:cubicBezTo>
                    <a:pt x="18329" y="36209"/>
                    <a:pt x="18420" y="35814"/>
                    <a:pt x="18511" y="35419"/>
                  </a:cubicBezTo>
                  <a:cubicBezTo>
                    <a:pt x="18602" y="35054"/>
                    <a:pt x="18663" y="34659"/>
                    <a:pt x="18754" y="34264"/>
                  </a:cubicBezTo>
                  <a:cubicBezTo>
                    <a:pt x="18785" y="34051"/>
                    <a:pt x="18846" y="33838"/>
                    <a:pt x="18906" y="33595"/>
                  </a:cubicBezTo>
                  <a:cubicBezTo>
                    <a:pt x="18937" y="33413"/>
                    <a:pt x="18998" y="33200"/>
                    <a:pt x="19028" y="33018"/>
                  </a:cubicBezTo>
                  <a:cubicBezTo>
                    <a:pt x="19119" y="32622"/>
                    <a:pt x="19210" y="32227"/>
                    <a:pt x="19302" y="31863"/>
                  </a:cubicBezTo>
                  <a:lnTo>
                    <a:pt x="19362" y="31498"/>
                  </a:lnTo>
                  <a:cubicBezTo>
                    <a:pt x="19362" y="31498"/>
                    <a:pt x="19393" y="31467"/>
                    <a:pt x="19393" y="31437"/>
                  </a:cubicBezTo>
                  <a:lnTo>
                    <a:pt x="19423" y="31437"/>
                  </a:lnTo>
                  <a:cubicBezTo>
                    <a:pt x="19454" y="31437"/>
                    <a:pt x="19484" y="31407"/>
                    <a:pt x="19514" y="31376"/>
                  </a:cubicBezTo>
                  <a:cubicBezTo>
                    <a:pt x="19758" y="31194"/>
                    <a:pt x="19970" y="30981"/>
                    <a:pt x="20183" y="30768"/>
                  </a:cubicBezTo>
                  <a:cubicBezTo>
                    <a:pt x="20396" y="30586"/>
                    <a:pt x="20639" y="30373"/>
                    <a:pt x="20852" y="30191"/>
                  </a:cubicBezTo>
                  <a:cubicBezTo>
                    <a:pt x="20913" y="30100"/>
                    <a:pt x="21004" y="30039"/>
                    <a:pt x="21095" y="29948"/>
                  </a:cubicBezTo>
                  <a:cubicBezTo>
                    <a:pt x="21125" y="29917"/>
                    <a:pt x="21156" y="29887"/>
                    <a:pt x="21186" y="29856"/>
                  </a:cubicBezTo>
                  <a:cubicBezTo>
                    <a:pt x="21338" y="29705"/>
                    <a:pt x="21520" y="29522"/>
                    <a:pt x="21672" y="29370"/>
                  </a:cubicBezTo>
                  <a:cubicBezTo>
                    <a:pt x="21824" y="29218"/>
                    <a:pt x="21976" y="29066"/>
                    <a:pt x="22128" y="28914"/>
                  </a:cubicBezTo>
                  <a:cubicBezTo>
                    <a:pt x="22220" y="28823"/>
                    <a:pt x="22280" y="28732"/>
                    <a:pt x="22372" y="28641"/>
                  </a:cubicBezTo>
                  <a:cubicBezTo>
                    <a:pt x="22463" y="28549"/>
                    <a:pt x="22554" y="28428"/>
                    <a:pt x="22645" y="28306"/>
                  </a:cubicBezTo>
                  <a:cubicBezTo>
                    <a:pt x="22827" y="28094"/>
                    <a:pt x="23010" y="27850"/>
                    <a:pt x="23192" y="27607"/>
                  </a:cubicBezTo>
                  <a:cubicBezTo>
                    <a:pt x="23405" y="27303"/>
                    <a:pt x="23587" y="26999"/>
                    <a:pt x="23770" y="26695"/>
                  </a:cubicBezTo>
                  <a:cubicBezTo>
                    <a:pt x="23891" y="26543"/>
                    <a:pt x="23983" y="26361"/>
                    <a:pt x="24104" y="26209"/>
                  </a:cubicBezTo>
                  <a:cubicBezTo>
                    <a:pt x="24165" y="26087"/>
                    <a:pt x="24226" y="25996"/>
                    <a:pt x="24286" y="25875"/>
                  </a:cubicBezTo>
                  <a:cubicBezTo>
                    <a:pt x="24347" y="25783"/>
                    <a:pt x="24408" y="25723"/>
                    <a:pt x="24469" y="25631"/>
                  </a:cubicBezTo>
                  <a:cubicBezTo>
                    <a:pt x="24621" y="25419"/>
                    <a:pt x="24773" y="25206"/>
                    <a:pt x="24925" y="24993"/>
                  </a:cubicBezTo>
                  <a:cubicBezTo>
                    <a:pt x="24986" y="24902"/>
                    <a:pt x="24955" y="24780"/>
                    <a:pt x="24864" y="24720"/>
                  </a:cubicBezTo>
                  <a:cubicBezTo>
                    <a:pt x="24840" y="24711"/>
                    <a:pt x="24813" y="24708"/>
                    <a:pt x="24786" y="24708"/>
                  </a:cubicBezTo>
                  <a:cubicBezTo>
                    <a:pt x="24712" y="24708"/>
                    <a:pt x="24635" y="24736"/>
                    <a:pt x="24590" y="24780"/>
                  </a:cubicBezTo>
                  <a:cubicBezTo>
                    <a:pt x="24438" y="25024"/>
                    <a:pt x="24286" y="25236"/>
                    <a:pt x="24134" y="25449"/>
                  </a:cubicBezTo>
                  <a:cubicBezTo>
                    <a:pt x="23983" y="25662"/>
                    <a:pt x="23861" y="25875"/>
                    <a:pt x="23709" y="26087"/>
                  </a:cubicBezTo>
                  <a:cubicBezTo>
                    <a:pt x="23587" y="26270"/>
                    <a:pt x="23466" y="26483"/>
                    <a:pt x="23344" y="26695"/>
                  </a:cubicBezTo>
                  <a:cubicBezTo>
                    <a:pt x="23071" y="27121"/>
                    <a:pt x="22767" y="27546"/>
                    <a:pt x="22432" y="27972"/>
                  </a:cubicBezTo>
                  <a:cubicBezTo>
                    <a:pt x="22432" y="27972"/>
                    <a:pt x="22463" y="27942"/>
                    <a:pt x="22463" y="27942"/>
                  </a:cubicBezTo>
                  <a:lnTo>
                    <a:pt x="22463" y="27942"/>
                  </a:lnTo>
                  <a:cubicBezTo>
                    <a:pt x="22341" y="28094"/>
                    <a:pt x="22220" y="28215"/>
                    <a:pt x="22098" y="28367"/>
                  </a:cubicBezTo>
                  <a:cubicBezTo>
                    <a:pt x="22007" y="28458"/>
                    <a:pt x="21946" y="28549"/>
                    <a:pt x="21855" y="28641"/>
                  </a:cubicBezTo>
                  <a:cubicBezTo>
                    <a:pt x="21733" y="28762"/>
                    <a:pt x="21642" y="28853"/>
                    <a:pt x="21520" y="28975"/>
                  </a:cubicBezTo>
                  <a:cubicBezTo>
                    <a:pt x="21399" y="29097"/>
                    <a:pt x="21247" y="29249"/>
                    <a:pt x="21095" y="29401"/>
                  </a:cubicBezTo>
                  <a:cubicBezTo>
                    <a:pt x="21034" y="29461"/>
                    <a:pt x="20973" y="29522"/>
                    <a:pt x="20913" y="29583"/>
                  </a:cubicBezTo>
                  <a:lnTo>
                    <a:pt x="20153" y="30282"/>
                  </a:lnTo>
                  <a:cubicBezTo>
                    <a:pt x="20031" y="30404"/>
                    <a:pt x="19940" y="30495"/>
                    <a:pt x="19818" y="30616"/>
                  </a:cubicBezTo>
                  <a:cubicBezTo>
                    <a:pt x="19727" y="30708"/>
                    <a:pt x="19636" y="30768"/>
                    <a:pt x="19545" y="30860"/>
                  </a:cubicBezTo>
                  <a:cubicBezTo>
                    <a:pt x="19575" y="30768"/>
                    <a:pt x="19575" y="30708"/>
                    <a:pt x="19606" y="30616"/>
                  </a:cubicBezTo>
                  <a:cubicBezTo>
                    <a:pt x="19727" y="30221"/>
                    <a:pt x="19849" y="29796"/>
                    <a:pt x="19940" y="29401"/>
                  </a:cubicBezTo>
                  <a:cubicBezTo>
                    <a:pt x="20061" y="29005"/>
                    <a:pt x="20153" y="28641"/>
                    <a:pt x="20274" y="28246"/>
                  </a:cubicBezTo>
                  <a:cubicBezTo>
                    <a:pt x="20396" y="27881"/>
                    <a:pt x="20517" y="27486"/>
                    <a:pt x="20639" y="27121"/>
                  </a:cubicBezTo>
                  <a:cubicBezTo>
                    <a:pt x="20852" y="26391"/>
                    <a:pt x="21095" y="25631"/>
                    <a:pt x="21277" y="24902"/>
                  </a:cubicBezTo>
                  <a:cubicBezTo>
                    <a:pt x="21733" y="24598"/>
                    <a:pt x="22159" y="24324"/>
                    <a:pt x="22584" y="24021"/>
                  </a:cubicBezTo>
                  <a:cubicBezTo>
                    <a:pt x="22736" y="23929"/>
                    <a:pt x="22888" y="23808"/>
                    <a:pt x="23040" y="23686"/>
                  </a:cubicBezTo>
                  <a:cubicBezTo>
                    <a:pt x="23192" y="23595"/>
                    <a:pt x="23344" y="23473"/>
                    <a:pt x="23496" y="23352"/>
                  </a:cubicBezTo>
                  <a:cubicBezTo>
                    <a:pt x="23831" y="23109"/>
                    <a:pt x="24165" y="22835"/>
                    <a:pt x="24499" y="22562"/>
                  </a:cubicBezTo>
                  <a:cubicBezTo>
                    <a:pt x="24651" y="22440"/>
                    <a:pt x="24834" y="22288"/>
                    <a:pt x="24986" y="22166"/>
                  </a:cubicBezTo>
                  <a:cubicBezTo>
                    <a:pt x="25138" y="22014"/>
                    <a:pt x="25290" y="21862"/>
                    <a:pt x="25442" y="21710"/>
                  </a:cubicBezTo>
                  <a:cubicBezTo>
                    <a:pt x="25533" y="21619"/>
                    <a:pt x="25624" y="21528"/>
                    <a:pt x="25715" y="21437"/>
                  </a:cubicBezTo>
                  <a:cubicBezTo>
                    <a:pt x="25776" y="21346"/>
                    <a:pt x="25806" y="21224"/>
                    <a:pt x="25715" y="21163"/>
                  </a:cubicBezTo>
                  <a:cubicBezTo>
                    <a:pt x="25682" y="21113"/>
                    <a:pt x="25630" y="21091"/>
                    <a:pt x="25575" y="21091"/>
                  </a:cubicBezTo>
                  <a:cubicBezTo>
                    <a:pt x="25530" y="21091"/>
                    <a:pt x="25482" y="21106"/>
                    <a:pt x="25442" y="21133"/>
                  </a:cubicBezTo>
                  <a:cubicBezTo>
                    <a:pt x="25229" y="21407"/>
                    <a:pt x="24986" y="21619"/>
                    <a:pt x="24742" y="21862"/>
                  </a:cubicBezTo>
                  <a:cubicBezTo>
                    <a:pt x="24499" y="22075"/>
                    <a:pt x="24226" y="22288"/>
                    <a:pt x="23983" y="22470"/>
                  </a:cubicBezTo>
                  <a:cubicBezTo>
                    <a:pt x="23466" y="22896"/>
                    <a:pt x="22919" y="23291"/>
                    <a:pt x="22372" y="23686"/>
                  </a:cubicBezTo>
                  <a:cubicBezTo>
                    <a:pt x="22068" y="23899"/>
                    <a:pt x="21764" y="24112"/>
                    <a:pt x="21429" y="24324"/>
                  </a:cubicBezTo>
                  <a:cubicBezTo>
                    <a:pt x="21490" y="24081"/>
                    <a:pt x="21581" y="23808"/>
                    <a:pt x="21642" y="23534"/>
                  </a:cubicBezTo>
                  <a:cubicBezTo>
                    <a:pt x="21703" y="23291"/>
                    <a:pt x="21764" y="23078"/>
                    <a:pt x="21824" y="22835"/>
                  </a:cubicBezTo>
                  <a:cubicBezTo>
                    <a:pt x="21885" y="22622"/>
                    <a:pt x="21946" y="22410"/>
                    <a:pt x="21976" y="22227"/>
                  </a:cubicBezTo>
                  <a:cubicBezTo>
                    <a:pt x="22037" y="22014"/>
                    <a:pt x="22068" y="21832"/>
                    <a:pt x="22098" y="21650"/>
                  </a:cubicBezTo>
                  <a:cubicBezTo>
                    <a:pt x="22159" y="21467"/>
                    <a:pt x="22189" y="21285"/>
                    <a:pt x="22220" y="21103"/>
                  </a:cubicBezTo>
                  <a:cubicBezTo>
                    <a:pt x="22250" y="20890"/>
                    <a:pt x="22280" y="20707"/>
                    <a:pt x="22341" y="20525"/>
                  </a:cubicBezTo>
                  <a:cubicBezTo>
                    <a:pt x="22372" y="20312"/>
                    <a:pt x="22432" y="20099"/>
                    <a:pt x="22463" y="19887"/>
                  </a:cubicBezTo>
                  <a:cubicBezTo>
                    <a:pt x="22493" y="19674"/>
                    <a:pt x="22554" y="19461"/>
                    <a:pt x="22584" y="19279"/>
                  </a:cubicBezTo>
                  <a:lnTo>
                    <a:pt x="22645" y="18914"/>
                  </a:lnTo>
                  <a:cubicBezTo>
                    <a:pt x="22675" y="18823"/>
                    <a:pt x="22706" y="18732"/>
                    <a:pt x="22706" y="18641"/>
                  </a:cubicBezTo>
                  <a:cubicBezTo>
                    <a:pt x="22767" y="18428"/>
                    <a:pt x="22827" y="18215"/>
                    <a:pt x="22858" y="18002"/>
                  </a:cubicBezTo>
                  <a:cubicBezTo>
                    <a:pt x="23101" y="17850"/>
                    <a:pt x="23314" y="17698"/>
                    <a:pt x="23527" y="17546"/>
                  </a:cubicBezTo>
                  <a:cubicBezTo>
                    <a:pt x="23587" y="17485"/>
                    <a:pt x="23679" y="17455"/>
                    <a:pt x="23739" y="17394"/>
                  </a:cubicBezTo>
                  <a:cubicBezTo>
                    <a:pt x="23800" y="17334"/>
                    <a:pt x="23891" y="17273"/>
                    <a:pt x="23952" y="17212"/>
                  </a:cubicBezTo>
                  <a:cubicBezTo>
                    <a:pt x="24074" y="17121"/>
                    <a:pt x="24165" y="17030"/>
                    <a:pt x="24286" y="16938"/>
                  </a:cubicBezTo>
                  <a:cubicBezTo>
                    <a:pt x="24347" y="16908"/>
                    <a:pt x="24408" y="16847"/>
                    <a:pt x="24438" y="16817"/>
                  </a:cubicBezTo>
                  <a:cubicBezTo>
                    <a:pt x="24651" y="16634"/>
                    <a:pt x="24834" y="16482"/>
                    <a:pt x="25016" y="16330"/>
                  </a:cubicBezTo>
                  <a:cubicBezTo>
                    <a:pt x="25138" y="16178"/>
                    <a:pt x="25290" y="16057"/>
                    <a:pt x="25411" y="15905"/>
                  </a:cubicBezTo>
                  <a:cubicBezTo>
                    <a:pt x="25472" y="15844"/>
                    <a:pt x="25533" y="15783"/>
                    <a:pt x="25593" y="15723"/>
                  </a:cubicBezTo>
                  <a:cubicBezTo>
                    <a:pt x="25654" y="15662"/>
                    <a:pt x="25715" y="15601"/>
                    <a:pt x="25806" y="15510"/>
                  </a:cubicBezTo>
                  <a:cubicBezTo>
                    <a:pt x="25928" y="15388"/>
                    <a:pt x="26049" y="15236"/>
                    <a:pt x="26201" y="15084"/>
                  </a:cubicBezTo>
                  <a:cubicBezTo>
                    <a:pt x="26353" y="14902"/>
                    <a:pt x="26505" y="14719"/>
                    <a:pt x="26657" y="14537"/>
                  </a:cubicBezTo>
                  <a:cubicBezTo>
                    <a:pt x="26931" y="14203"/>
                    <a:pt x="27204" y="13868"/>
                    <a:pt x="27478" y="13534"/>
                  </a:cubicBezTo>
                  <a:cubicBezTo>
                    <a:pt x="27478" y="13534"/>
                    <a:pt x="27478" y="13534"/>
                    <a:pt x="27478" y="13564"/>
                  </a:cubicBezTo>
                  <a:cubicBezTo>
                    <a:pt x="27782" y="13169"/>
                    <a:pt x="28086" y="12805"/>
                    <a:pt x="28420" y="12470"/>
                  </a:cubicBezTo>
                  <a:cubicBezTo>
                    <a:pt x="28481" y="12409"/>
                    <a:pt x="28481" y="12288"/>
                    <a:pt x="28420" y="12197"/>
                  </a:cubicBezTo>
                  <a:cubicBezTo>
                    <a:pt x="28375" y="12166"/>
                    <a:pt x="28321" y="12151"/>
                    <a:pt x="28272" y="12151"/>
                  </a:cubicBezTo>
                  <a:cubicBezTo>
                    <a:pt x="28223" y="12151"/>
                    <a:pt x="28177" y="12166"/>
                    <a:pt x="28147" y="12197"/>
                  </a:cubicBezTo>
                  <a:cubicBezTo>
                    <a:pt x="27660" y="12683"/>
                    <a:pt x="27265" y="13200"/>
                    <a:pt x="26840" y="13747"/>
                  </a:cubicBezTo>
                  <a:cubicBezTo>
                    <a:pt x="26566" y="14051"/>
                    <a:pt x="26323" y="14355"/>
                    <a:pt x="26049" y="14689"/>
                  </a:cubicBezTo>
                  <a:cubicBezTo>
                    <a:pt x="25928" y="14811"/>
                    <a:pt x="25837" y="14932"/>
                    <a:pt x="25715" y="15054"/>
                  </a:cubicBezTo>
                  <a:cubicBezTo>
                    <a:pt x="25563" y="15206"/>
                    <a:pt x="25442" y="15358"/>
                    <a:pt x="25320" y="15479"/>
                  </a:cubicBezTo>
                  <a:lnTo>
                    <a:pt x="24803" y="15996"/>
                  </a:lnTo>
                  <a:cubicBezTo>
                    <a:pt x="24773" y="16026"/>
                    <a:pt x="24712" y="16057"/>
                    <a:pt x="24682" y="16087"/>
                  </a:cubicBezTo>
                  <a:cubicBezTo>
                    <a:pt x="24590" y="16178"/>
                    <a:pt x="24469" y="16270"/>
                    <a:pt x="24378" y="16391"/>
                  </a:cubicBezTo>
                  <a:cubicBezTo>
                    <a:pt x="24074" y="16634"/>
                    <a:pt x="23800" y="16878"/>
                    <a:pt x="23496" y="17090"/>
                  </a:cubicBezTo>
                  <a:cubicBezTo>
                    <a:pt x="23344" y="17212"/>
                    <a:pt x="23162" y="17334"/>
                    <a:pt x="23010" y="17455"/>
                  </a:cubicBezTo>
                  <a:cubicBezTo>
                    <a:pt x="23010" y="17455"/>
                    <a:pt x="23010" y="17425"/>
                    <a:pt x="23010" y="17425"/>
                  </a:cubicBezTo>
                  <a:cubicBezTo>
                    <a:pt x="23131" y="16999"/>
                    <a:pt x="23253" y="16574"/>
                    <a:pt x="23375" y="16148"/>
                  </a:cubicBezTo>
                  <a:cubicBezTo>
                    <a:pt x="23435" y="15966"/>
                    <a:pt x="23466" y="15753"/>
                    <a:pt x="23527" y="15540"/>
                  </a:cubicBezTo>
                  <a:cubicBezTo>
                    <a:pt x="23587" y="15358"/>
                    <a:pt x="23648" y="15145"/>
                    <a:pt x="23709" y="14963"/>
                  </a:cubicBezTo>
                  <a:cubicBezTo>
                    <a:pt x="23831" y="14568"/>
                    <a:pt x="23983" y="14203"/>
                    <a:pt x="24104" y="13808"/>
                  </a:cubicBezTo>
                  <a:cubicBezTo>
                    <a:pt x="24165" y="13595"/>
                    <a:pt x="24256" y="13382"/>
                    <a:pt x="24317" y="13200"/>
                  </a:cubicBezTo>
                  <a:cubicBezTo>
                    <a:pt x="24347" y="13139"/>
                    <a:pt x="24378" y="13078"/>
                    <a:pt x="24408" y="13017"/>
                  </a:cubicBezTo>
                  <a:lnTo>
                    <a:pt x="24560" y="12592"/>
                  </a:lnTo>
                  <a:cubicBezTo>
                    <a:pt x="24651" y="12409"/>
                    <a:pt x="24712" y="12227"/>
                    <a:pt x="24803" y="12014"/>
                  </a:cubicBezTo>
                  <a:cubicBezTo>
                    <a:pt x="24864" y="11832"/>
                    <a:pt x="24925" y="11619"/>
                    <a:pt x="24986" y="11437"/>
                  </a:cubicBezTo>
                  <a:cubicBezTo>
                    <a:pt x="25077" y="11224"/>
                    <a:pt x="25138" y="11042"/>
                    <a:pt x="25198" y="10829"/>
                  </a:cubicBezTo>
                  <a:cubicBezTo>
                    <a:pt x="25259" y="10646"/>
                    <a:pt x="25320" y="10434"/>
                    <a:pt x="25381" y="10251"/>
                  </a:cubicBezTo>
                  <a:cubicBezTo>
                    <a:pt x="25502" y="9856"/>
                    <a:pt x="25654" y="9491"/>
                    <a:pt x="25806" y="9096"/>
                  </a:cubicBezTo>
                  <a:cubicBezTo>
                    <a:pt x="25958" y="8671"/>
                    <a:pt x="26110" y="8276"/>
                    <a:pt x="26293" y="7850"/>
                  </a:cubicBezTo>
                  <a:cubicBezTo>
                    <a:pt x="26293" y="7820"/>
                    <a:pt x="26293" y="7789"/>
                    <a:pt x="26323" y="7759"/>
                  </a:cubicBezTo>
                  <a:lnTo>
                    <a:pt x="26414" y="7759"/>
                  </a:lnTo>
                  <a:cubicBezTo>
                    <a:pt x="26445" y="7759"/>
                    <a:pt x="26445" y="7729"/>
                    <a:pt x="26505" y="7729"/>
                  </a:cubicBezTo>
                  <a:cubicBezTo>
                    <a:pt x="26627" y="7607"/>
                    <a:pt x="26779" y="7485"/>
                    <a:pt x="26931" y="7364"/>
                  </a:cubicBezTo>
                  <a:cubicBezTo>
                    <a:pt x="26992" y="7333"/>
                    <a:pt x="27052" y="7273"/>
                    <a:pt x="27113" y="7242"/>
                  </a:cubicBezTo>
                  <a:cubicBezTo>
                    <a:pt x="27174" y="7151"/>
                    <a:pt x="27235" y="7090"/>
                    <a:pt x="27326" y="6999"/>
                  </a:cubicBezTo>
                  <a:cubicBezTo>
                    <a:pt x="27448" y="6877"/>
                    <a:pt x="27539" y="6756"/>
                    <a:pt x="27660" y="6634"/>
                  </a:cubicBezTo>
                  <a:cubicBezTo>
                    <a:pt x="27721" y="6604"/>
                    <a:pt x="27752" y="6513"/>
                    <a:pt x="27812" y="6452"/>
                  </a:cubicBezTo>
                  <a:cubicBezTo>
                    <a:pt x="27873" y="6361"/>
                    <a:pt x="27964" y="6270"/>
                    <a:pt x="28056" y="6178"/>
                  </a:cubicBezTo>
                  <a:cubicBezTo>
                    <a:pt x="28086" y="6118"/>
                    <a:pt x="28086" y="6057"/>
                    <a:pt x="28056" y="6026"/>
                  </a:cubicBezTo>
                  <a:cubicBezTo>
                    <a:pt x="28056" y="5966"/>
                    <a:pt x="28025" y="5935"/>
                    <a:pt x="27964" y="5905"/>
                  </a:cubicBezTo>
                  <a:cubicBezTo>
                    <a:pt x="27934" y="5874"/>
                    <a:pt x="27873" y="5874"/>
                    <a:pt x="27843" y="5874"/>
                  </a:cubicBezTo>
                  <a:cubicBezTo>
                    <a:pt x="27782" y="5905"/>
                    <a:pt x="27752" y="5935"/>
                    <a:pt x="27721" y="5966"/>
                  </a:cubicBezTo>
                  <a:cubicBezTo>
                    <a:pt x="27660" y="6026"/>
                    <a:pt x="27630" y="6087"/>
                    <a:pt x="27569" y="6148"/>
                  </a:cubicBezTo>
                  <a:cubicBezTo>
                    <a:pt x="27387" y="6361"/>
                    <a:pt x="27204" y="6573"/>
                    <a:pt x="27022" y="6786"/>
                  </a:cubicBezTo>
                  <a:lnTo>
                    <a:pt x="26840" y="6969"/>
                  </a:lnTo>
                  <a:cubicBezTo>
                    <a:pt x="26779" y="7029"/>
                    <a:pt x="26688" y="7090"/>
                    <a:pt x="26627" y="7121"/>
                  </a:cubicBezTo>
                  <a:lnTo>
                    <a:pt x="26536" y="7212"/>
                  </a:lnTo>
                  <a:cubicBezTo>
                    <a:pt x="26597" y="7090"/>
                    <a:pt x="26627" y="6938"/>
                    <a:pt x="26688" y="6817"/>
                  </a:cubicBezTo>
                  <a:cubicBezTo>
                    <a:pt x="26840" y="6421"/>
                    <a:pt x="26992" y="6026"/>
                    <a:pt x="27144" y="5601"/>
                  </a:cubicBezTo>
                  <a:cubicBezTo>
                    <a:pt x="27174" y="5540"/>
                    <a:pt x="27204" y="5449"/>
                    <a:pt x="27235" y="5358"/>
                  </a:cubicBezTo>
                  <a:cubicBezTo>
                    <a:pt x="27265" y="5266"/>
                    <a:pt x="27296" y="5175"/>
                    <a:pt x="27356" y="5084"/>
                  </a:cubicBezTo>
                  <a:cubicBezTo>
                    <a:pt x="27417" y="4902"/>
                    <a:pt x="27508" y="4689"/>
                    <a:pt x="27600" y="4507"/>
                  </a:cubicBezTo>
                  <a:cubicBezTo>
                    <a:pt x="27660" y="4324"/>
                    <a:pt x="27721" y="4142"/>
                    <a:pt x="27782" y="3959"/>
                  </a:cubicBezTo>
                  <a:cubicBezTo>
                    <a:pt x="27843" y="3747"/>
                    <a:pt x="27904" y="3504"/>
                    <a:pt x="27995" y="3291"/>
                  </a:cubicBezTo>
                  <a:cubicBezTo>
                    <a:pt x="28116" y="2926"/>
                    <a:pt x="28238" y="2561"/>
                    <a:pt x="28359" y="2197"/>
                  </a:cubicBezTo>
                  <a:cubicBezTo>
                    <a:pt x="28420" y="1984"/>
                    <a:pt x="28511" y="1801"/>
                    <a:pt x="28572" y="1619"/>
                  </a:cubicBezTo>
                  <a:cubicBezTo>
                    <a:pt x="28633" y="1406"/>
                    <a:pt x="28724" y="1224"/>
                    <a:pt x="28785" y="1041"/>
                  </a:cubicBezTo>
                  <a:cubicBezTo>
                    <a:pt x="28876" y="768"/>
                    <a:pt x="28967" y="494"/>
                    <a:pt x="29059" y="221"/>
                  </a:cubicBezTo>
                  <a:cubicBezTo>
                    <a:pt x="29119" y="160"/>
                    <a:pt x="29059" y="38"/>
                    <a:pt x="28937" y="8"/>
                  </a:cubicBezTo>
                  <a:cubicBezTo>
                    <a:pt x="28921" y="3"/>
                    <a:pt x="28905" y="0"/>
                    <a:pt x="28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2413675" y="1922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618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2657600" y="14364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31"/>
                  </a:lnTo>
                  <a:cubicBezTo>
                    <a:pt x="1" y="31"/>
                    <a:pt x="1" y="1"/>
                    <a:pt x="1" y="1"/>
                  </a:cubicBezTo>
                  <a:cubicBezTo>
                    <a:pt x="1" y="1"/>
                    <a:pt x="1" y="31"/>
                    <a:pt x="1" y="31"/>
                  </a:cubicBezTo>
                  <a:close/>
                </a:path>
              </a:pathLst>
            </a:custGeom>
            <a:solidFill>
              <a:srgbClr val="5618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2666725" y="1435725"/>
              <a:ext cx="25" cy="77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1" y="31"/>
                  </a:lnTo>
                  <a:cubicBezTo>
                    <a:pt x="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618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2666725" y="14364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618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5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5" name="Google Shape;2775;p54"/>
          <p:cNvSpPr txBox="1">
            <a:spLocks noGrp="1"/>
          </p:cNvSpPr>
          <p:nvPr>
            <p:ph type="subTitle" idx="1"/>
          </p:nvPr>
        </p:nvSpPr>
        <p:spPr>
          <a:xfrm>
            <a:off x="1460813" y="1544650"/>
            <a:ext cx="29079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76" name="Google Shape;2776;p54"/>
          <p:cNvSpPr txBox="1">
            <a:spLocks noGrp="1"/>
          </p:cNvSpPr>
          <p:nvPr>
            <p:ph type="subTitle" idx="2"/>
          </p:nvPr>
        </p:nvSpPr>
        <p:spPr>
          <a:xfrm>
            <a:off x="1460813" y="3445388"/>
            <a:ext cx="29079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77" name="Google Shape;2777;p54"/>
          <p:cNvSpPr txBox="1">
            <a:spLocks noGrp="1"/>
          </p:cNvSpPr>
          <p:nvPr>
            <p:ph type="subTitle" idx="3"/>
          </p:nvPr>
        </p:nvSpPr>
        <p:spPr>
          <a:xfrm>
            <a:off x="1460813" y="2494600"/>
            <a:ext cx="29079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78" name="Google Shape;2778;p54"/>
          <p:cNvSpPr txBox="1">
            <a:spLocks noGrp="1"/>
          </p:cNvSpPr>
          <p:nvPr>
            <p:ph type="subTitle" idx="4"/>
          </p:nvPr>
        </p:nvSpPr>
        <p:spPr>
          <a:xfrm>
            <a:off x="5290589" y="1544650"/>
            <a:ext cx="29079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79" name="Google Shape;2779;p54"/>
          <p:cNvSpPr txBox="1">
            <a:spLocks noGrp="1"/>
          </p:cNvSpPr>
          <p:nvPr>
            <p:ph type="subTitle" idx="5"/>
          </p:nvPr>
        </p:nvSpPr>
        <p:spPr>
          <a:xfrm>
            <a:off x="5290594" y="2494600"/>
            <a:ext cx="29079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80" name="Google Shape;2780;p54"/>
          <p:cNvSpPr txBox="1">
            <a:spLocks noGrp="1"/>
          </p:cNvSpPr>
          <p:nvPr>
            <p:ph type="subTitle" idx="6"/>
          </p:nvPr>
        </p:nvSpPr>
        <p:spPr>
          <a:xfrm>
            <a:off x="5290594" y="3445388"/>
            <a:ext cx="29079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81" name="Google Shape;2781;p54"/>
          <p:cNvSpPr/>
          <p:nvPr/>
        </p:nvSpPr>
        <p:spPr>
          <a:xfrm>
            <a:off x="-11" y="4395513"/>
            <a:ext cx="9143654" cy="747671"/>
          </a:xfrm>
          <a:custGeom>
            <a:avLst/>
            <a:gdLst/>
            <a:ahLst/>
            <a:cxnLst/>
            <a:rect l="l" t="t" r="r" b="b"/>
            <a:pathLst>
              <a:path w="284960" h="23301" extrusionOk="0">
                <a:moveTo>
                  <a:pt x="16850" y="1"/>
                </a:moveTo>
                <a:cubicBezTo>
                  <a:pt x="11218" y="1"/>
                  <a:pt x="5599" y="277"/>
                  <a:pt x="0" y="899"/>
                </a:cubicBezTo>
                <a:lnTo>
                  <a:pt x="0" y="23300"/>
                </a:lnTo>
                <a:lnTo>
                  <a:pt x="284960" y="23300"/>
                </a:lnTo>
                <a:lnTo>
                  <a:pt x="284960" y="2358"/>
                </a:lnTo>
                <a:cubicBezTo>
                  <a:pt x="259960" y="17416"/>
                  <a:pt x="229390" y="20548"/>
                  <a:pt x="199935" y="20548"/>
                </a:cubicBezTo>
                <a:cubicBezTo>
                  <a:pt x="198771" y="20548"/>
                  <a:pt x="197608" y="20543"/>
                  <a:pt x="196447" y="20534"/>
                </a:cubicBezTo>
                <a:cubicBezTo>
                  <a:pt x="165261" y="20321"/>
                  <a:pt x="134106" y="17525"/>
                  <a:pt x="103376" y="12175"/>
                </a:cubicBezTo>
                <a:cubicBezTo>
                  <a:pt x="74729" y="7193"/>
                  <a:pt x="45615" y="1"/>
                  <a:pt x="16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2" name="Google Shape;2782;p54"/>
          <p:cNvGrpSpPr/>
          <p:nvPr/>
        </p:nvGrpSpPr>
        <p:grpSpPr>
          <a:xfrm flipH="1">
            <a:off x="8844718" y="4791964"/>
            <a:ext cx="82889" cy="62578"/>
            <a:chOff x="4915963" y="3914014"/>
            <a:chExt cx="82889" cy="62578"/>
          </a:xfrm>
        </p:grpSpPr>
        <p:sp>
          <p:nvSpPr>
            <p:cNvPr id="2783" name="Google Shape;2783;p54"/>
            <p:cNvSpPr/>
            <p:nvPr/>
          </p:nvSpPr>
          <p:spPr>
            <a:xfrm>
              <a:off x="4955123" y="3914014"/>
              <a:ext cx="37" cy="55984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4990991" y="3927987"/>
              <a:ext cx="7861" cy="42011"/>
            </a:xfrm>
            <a:custGeom>
              <a:avLst/>
              <a:gdLst/>
              <a:ahLst/>
              <a:cxnLst/>
              <a:rect l="l" t="t" r="r" b="b"/>
              <a:pathLst>
                <a:path w="215" h="911" fill="none" extrusionOk="0">
                  <a:moveTo>
                    <a:pt x="215" y="1"/>
                  </a:moveTo>
                  <a:cubicBezTo>
                    <a:pt x="143" y="304"/>
                    <a:pt x="72" y="607"/>
                    <a:pt x="1" y="911"/>
                  </a:cubicBez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4915963" y="3942006"/>
              <a:ext cx="7861" cy="34586"/>
            </a:xfrm>
            <a:custGeom>
              <a:avLst/>
              <a:gdLst/>
              <a:ahLst/>
              <a:cxnLst/>
              <a:rect l="l" t="t" r="r" b="b"/>
              <a:pathLst>
                <a:path w="215" h="750" fill="none" extrusionOk="0">
                  <a:moveTo>
                    <a:pt x="1" y="0"/>
                  </a:moveTo>
                  <a:cubicBezTo>
                    <a:pt x="72" y="250"/>
                    <a:pt x="143" y="500"/>
                    <a:pt x="215" y="749"/>
                  </a:cubicBez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6" name="Google Shape;2786;p54"/>
          <p:cNvGrpSpPr/>
          <p:nvPr/>
        </p:nvGrpSpPr>
        <p:grpSpPr>
          <a:xfrm flipH="1">
            <a:off x="1312381" y="4584421"/>
            <a:ext cx="80951" cy="62578"/>
            <a:chOff x="4981850" y="4484221"/>
            <a:chExt cx="80951" cy="62578"/>
          </a:xfrm>
        </p:grpSpPr>
        <p:sp>
          <p:nvSpPr>
            <p:cNvPr id="2787" name="Google Shape;2787;p54"/>
            <p:cNvSpPr/>
            <p:nvPr/>
          </p:nvSpPr>
          <p:spPr>
            <a:xfrm>
              <a:off x="5024264" y="4484221"/>
              <a:ext cx="37" cy="59304"/>
            </a:xfrm>
            <a:custGeom>
              <a:avLst/>
              <a:gdLst/>
              <a:ahLst/>
              <a:cxnLst/>
              <a:rect l="l" t="t" r="r" b="b"/>
              <a:pathLst>
                <a:path w="1" h="1286" fill="none" extrusionOk="0">
                  <a:moveTo>
                    <a:pt x="1" y="0"/>
                  </a:moveTo>
                  <a:lnTo>
                    <a:pt x="1" y="1285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5054282" y="4501514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0" y="981"/>
                  </a:moveTo>
                  <a:cubicBezTo>
                    <a:pt x="72" y="642"/>
                    <a:pt x="161" y="321"/>
                    <a:pt x="232" y="0"/>
                  </a:cubicBez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4981850" y="4498193"/>
              <a:ext cx="7861" cy="45331"/>
            </a:xfrm>
            <a:custGeom>
              <a:avLst/>
              <a:gdLst/>
              <a:ahLst/>
              <a:cxnLst/>
              <a:rect l="l" t="t" r="r" b="b"/>
              <a:pathLst>
                <a:path w="215" h="983" fill="none" extrusionOk="0">
                  <a:moveTo>
                    <a:pt x="1" y="1"/>
                  </a:moveTo>
                  <a:cubicBezTo>
                    <a:pt x="72" y="322"/>
                    <a:pt x="144" y="661"/>
                    <a:pt x="215" y="982"/>
                  </a:cubicBez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54"/>
          <p:cNvGrpSpPr/>
          <p:nvPr/>
        </p:nvGrpSpPr>
        <p:grpSpPr>
          <a:xfrm flipH="1">
            <a:off x="348193" y="4715088"/>
            <a:ext cx="80256" cy="63408"/>
            <a:chOff x="5437246" y="4899713"/>
            <a:chExt cx="80256" cy="63408"/>
          </a:xfrm>
        </p:grpSpPr>
        <p:sp>
          <p:nvSpPr>
            <p:cNvPr id="2791" name="Google Shape;2791;p54"/>
            <p:cNvSpPr/>
            <p:nvPr/>
          </p:nvSpPr>
          <p:spPr>
            <a:xfrm>
              <a:off x="5478964" y="4899713"/>
              <a:ext cx="37" cy="60134"/>
            </a:xfrm>
            <a:custGeom>
              <a:avLst/>
              <a:gdLst/>
              <a:ahLst/>
              <a:cxnLst/>
              <a:rect l="l" t="t" r="r" b="b"/>
              <a:pathLst>
                <a:path w="1" h="1304" fill="none" extrusionOk="0">
                  <a:moveTo>
                    <a:pt x="1" y="1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5508983" y="4917836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1" y="982"/>
                  </a:moveTo>
                  <a:lnTo>
                    <a:pt x="233" y="0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5437246" y="4914562"/>
              <a:ext cx="7861" cy="45285"/>
            </a:xfrm>
            <a:custGeom>
              <a:avLst/>
              <a:gdLst/>
              <a:ahLst/>
              <a:cxnLst/>
              <a:rect l="l" t="t" r="r" b="b"/>
              <a:pathLst>
                <a:path w="215" h="982" fill="none" extrusionOk="0">
                  <a:moveTo>
                    <a:pt x="0" y="0"/>
                  </a:moveTo>
                  <a:lnTo>
                    <a:pt x="214" y="981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4"/>
          <p:cNvGrpSpPr/>
          <p:nvPr/>
        </p:nvGrpSpPr>
        <p:grpSpPr>
          <a:xfrm flipH="1">
            <a:off x="7530982" y="5027404"/>
            <a:ext cx="34625" cy="88909"/>
            <a:chOff x="997737" y="4927704"/>
            <a:chExt cx="34625" cy="88909"/>
          </a:xfrm>
        </p:grpSpPr>
        <p:sp>
          <p:nvSpPr>
            <p:cNvPr id="2795" name="Google Shape;2795;p54"/>
            <p:cNvSpPr/>
            <p:nvPr/>
          </p:nvSpPr>
          <p:spPr>
            <a:xfrm>
              <a:off x="997737" y="4969669"/>
              <a:ext cx="4607" cy="46945"/>
            </a:xfrm>
            <a:custGeom>
              <a:avLst/>
              <a:gdLst/>
              <a:ahLst/>
              <a:cxnLst/>
              <a:rect l="l" t="t" r="r" b="b"/>
              <a:pathLst>
                <a:path w="126" h="1018" fill="none" extrusionOk="0">
                  <a:moveTo>
                    <a:pt x="1" y="1"/>
                  </a:moveTo>
                  <a:cubicBezTo>
                    <a:pt x="54" y="340"/>
                    <a:pt x="90" y="679"/>
                    <a:pt x="126" y="1018"/>
                  </a:cubicBez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1027097" y="4927704"/>
              <a:ext cx="5265" cy="79871"/>
            </a:xfrm>
            <a:custGeom>
              <a:avLst/>
              <a:gdLst/>
              <a:ahLst/>
              <a:cxnLst/>
              <a:rect l="l" t="t" r="r" b="b"/>
              <a:pathLst>
                <a:path w="144" h="1732" fill="none" extrusionOk="0">
                  <a:moveTo>
                    <a:pt x="1" y="1"/>
                  </a:moveTo>
                  <a:cubicBezTo>
                    <a:pt x="54" y="572"/>
                    <a:pt x="90" y="1160"/>
                    <a:pt x="143" y="1731"/>
                  </a:cubicBez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54"/>
          <p:cNvGrpSpPr/>
          <p:nvPr/>
        </p:nvGrpSpPr>
        <p:grpSpPr>
          <a:xfrm flipH="1">
            <a:off x="923017" y="4957174"/>
            <a:ext cx="33309" cy="79041"/>
            <a:chOff x="3922394" y="4890674"/>
            <a:chExt cx="33309" cy="79041"/>
          </a:xfrm>
        </p:grpSpPr>
        <p:sp>
          <p:nvSpPr>
            <p:cNvPr id="2798" name="Google Shape;2798;p54"/>
            <p:cNvSpPr/>
            <p:nvPr/>
          </p:nvSpPr>
          <p:spPr>
            <a:xfrm>
              <a:off x="3922394" y="4913732"/>
              <a:ext cx="37" cy="55984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3955667" y="4890674"/>
              <a:ext cx="37" cy="79041"/>
            </a:xfrm>
            <a:custGeom>
              <a:avLst/>
              <a:gdLst/>
              <a:ahLst/>
              <a:cxnLst/>
              <a:rect l="l" t="t" r="r" b="b"/>
              <a:pathLst>
                <a:path w="1" h="1714" fill="none" extrusionOk="0">
                  <a:moveTo>
                    <a:pt x="0" y="1"/>
                  </a:moveTo>
                  <a:lnTo>
                    <a:pt x="0" y="1714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54"/>
          <p:cNvGrpSpPr/>
          <p:nvPr/>
        </p:nvGrpSpPr>
        <p:grpSpPr>
          <a:xfrm flipH="1">
            <a:off x="2024882" y="4756721"/>
            <a:ext cx="110933" cy="132553"/>
            <a:chOff x="4148103" y="5123543"/>
            <a:chExt cx="269125" cy="321576"/>
          </a:xfrm>
        </p:grpSpPr>
        <p:sp>
          <p:nvSpPr>
            <p:cNvPr id="2801" name="Google Shape;2801;p54"/>
            <p:cNvSpPr/>
            <p:nvPr/>
          </p:nvSpPr>
          <p:spPr>
            <a:xfrm>
              <a:off x="4148103" y="5293170"/>
              <a:ext cx="42716" cy="134101"/>
            </a:xfrm>
            <a:custGeom>
              <a:avLst/>
              <a:gdLst/>
              <a:ahLst/>
              <a:cxnLst/>
              <a:rect l="l" t="t" r="r" b="b"/>
              <a:pathLst>
                <a:path w="323" h="804" fill="none" extrusionOk="0">
                  <a:moveTo>
                    <a:pt x="1" y="0"/>
                  </a:moveTo>
                  <a:cubicBezTo>
                    <a:pt x="108" y="268"/>
                    <a:pt x="215" y="535"/>
                    <a:pt x="322" y="803"/>
                  </a:cubicBez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4294502" y="5123543"/>
              <a:ext cx="132" cy="288718"/>
            </a:xfrm>
            <a:custGeom>
              <a:avLst/>
              <a:gdLst/>
              <a:ahLst/>
              <a:cxnLst/>
              <a:rect l="l" t="t" r="r" b="b"/>
              <a:pathLst>
                <a:path w="1" h="1731" fill="none" extrusionOk="0">
                  <a:moveTo>
                    <a:pt x="0" y="1731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4400697" y="5260312"/>
              <a:ext cx="16531" cy="184806"/>
            </a:xfrm>
            <a:custGeom>
              <a:avLst/>
              <a:gdLst/>
              <a:ahLst/>
              <a:cxnLst/>
              <a:rect l="l" t="t" r="r" b="b"/>
              <a:pathLst>
                <a:path w="125" h="1108" fill="none" extrusionOk="0">
                  <a:moveTo>
                    <a:pt x="0" y="1107"/>
                  </a:moveTo>
                  <a:cubicBezTo>
                    <a:pt x="36" y="732"/>
                    <a:pt x="89" y="376"/>
                    <a:pt x="125" y="1"/>
                  </a:cubicBez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54"/>
          <p:cNvGrpSpPr/>
          <p:nvPr/>
        </p:nvGrpSpPr>
        <p:grpSpPr>
          <a:xfrm flipH="1">
            <a:off x="8322721" y="4944367"/>
            <a:ext cx="41792" cy="93844"/>
            <a:chOff x="4891832" y="3454067"/>
            <a:chExt cx="41792" cy="93844"/>
          </a:xfrm>
        </p:grpSpPr>
        <p:sp>
          <p:nvSpPr>
            <p:cNvPr id="2805" name="Google Shape;2805;p54"/>
            <p:cNvSpPr/>
            <p:nvPr/>
          </p:nvSpPr>
          <p:spPr>
            <a:xfrm>
              <a:off x="4891832" y="3491928"/>
              <a:ext cx="9835" cy="55984"/>
            </a:xfrm>
            <a:custGeom>
              <a:avLst/>
              <a:gdLst/>
              <a:ahLst/>
              <a:cxnLst/>
              <a:rect l="l" t="t" r="r" b="b"/>
              <a:pathLst>
                <a:path w="269" h="1214" fill="none" extrusionOk="0">
                  <a:moveTo>
                    <a:pt x="1" y="0"/>
                  </a:moveTo>
                  <a:cubicBezTo>
                    <a:pt x="90" y="393"/>
                    <a:pt x="179" y="803"/>
                    <a:pt x="268" y="1213"/>
                  </a:cubicBez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4930333" y="3454067"/>
              <a:ext cx="3291" cy="84805"/>
            </a:xfrm>
            <a:custGeom>
              <a:avLst/>
              <a:gdLst/>
              <a:ahLst/>
              <a:cxnLst/>
              <a:rect l="l" t="t" r="r" b="b"/>
              <a:pathLst>
                <a:path w="90" h="1839" fill="none" extrusionOk="0">
                  <a:moveTo>
                    <a:pt x="54" y="0"/>
                  </a:moveTo>
                  <a:cubicBezTo>
                    <a:pt x="0" y="625"/>
                    <a:pt x="18" y="1232"/>
                    <a:pt x="89" y="1838"/>
                  </a:cubicBez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54"/>
          <p:cNvGrpSpPr/>
          <p:nvPr/>
        </p:nvGrpSpPr>
        <p:grpSpPr>
          <a:xfrm flipH="1">
            <a:off x="2834180" y="4867992"/>
            <a:ext cx="81573" cy="102928"/>
            <a:chOff x="2802243" y="4633955"/>
            <a:chExt cx="81573" cy="102928"/>
          </a:xfrm>
        </p:grpSpPr>
        <p:sp>
          <p:nvSpPr>
            <p:cNvPr id="2808" name="Google Shape;2808;p54"/>
            <p:cNvSpPr/>
            <p:nvPr/>
          </p:nvSpPr>
          <p:spPr>
            <a:xfrm>
              <a:off x="2802243" y="4680853"/>
              <a:ext cx="37" cy="51049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7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2839427" y="4633955"/>
              <a:ext cx="37" cy="93844"/>
            </a:xfrm>
            <a:custGeom>
              <a:avLst/>
              <a:gdLst/>
              <a:ahLst/>
              <a:cxnLst/>
              <a:rect l="l" t="t" r="r" b="b"/>
              <a:pathLst>
                <a:path w="1" h="2035" fill="none" extrusionOk="0">
                  <a:moveTo>
                    <a:pt x="1" y="2035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2883779" y="4694872"/>
              <a:ext cx="37" cy="42011"/>
            </a:xfrm>
            <a:custGeom>
              <a:avLst/>
              <a:gdLst/>
              <a:ahLst/>
              <a:cxnLst/>
              <a:rect l="l" t="t" r="r" b="b"/>
              <a:pathLst>
                <a:path w="1" h="911" fill="none" extrusionOk="0">
                  <a:moveTo>
                    <a:pt x="1" y="910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54"/>
          <p:cNvGrpSpPr/>
          <p:nvPr/>
        </p:nvGrpSpPr>
        <p:grpSpPr>
          <a:xfrm flipH="1">
            <a:off x="3767132" y="4946266"/>
            <a:ext cx="88739" cy="98778"/>
            <a:chOff x="2483887" y="5072504"/>
            <a:chExt cx="88739" cy="98778"/>
          </a:xfrm>
        </p:grpSpPr>
        <p:sp>
          <p:nvSpPr>
            <p:cNvPr id="2812" name="Google Shape;2812;p54"/>
            <p:cNvSpPr/>
            <p:nvPr/>
          </p:nvSpPr>
          <p:spPr>
            <a:xfrm>
              <a:off x="2483887" y="5119403"/>
              <a:ext cx="37" cy="51095"/>
            </a:xfrm>
            <a:custGeom>
              <a:avLst/>
              <a:gdLst/>
              <a:ahLst/>
              <a:cxnLst/>
              <a:rect l="l" t="t" r="r" b="b"/>
              <a:pathLst>
                <a:path w="1" h="1108" fill="none" extrusionOk="0">
                  <a:moveTo>
                    <a:pt x="0" y="1"/>
                  </a:moveTo>
                  <a:lnTo>
                    <a:pt x="0" y="1107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2524984" y="5072504"/>
              <a:ext cx="37" cy="98778"/>
            </a:xfrm>
            <a:custGeom>
              <a:avLst/>
              <a:gdLst/>
              <a:ahLst/>
              <a:cxnLst/>
              <a:rect l="l" t="t" r="r" b="b"/>
              <a:pathLst>
                <a:path w="1" h="2142" fill="none" extrusionOk="0">
                  <a:moveTo>
                    <a:pt x="0" y="1"/>
                  </a:moveTo>
                  <a:lnTo>
                    <a:pt x="0" y="2142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2572589" y="5119403"/>
              <a:ext cx="37" cy="42841"/>
            </a:xfrm>
            <a:custGeom>
              <a:avLst/>
              <a:gdLst/>
              <a:ahLst/>
              <a:cxnLst/>
              <a:rect l="l" t="t" r="r" b="b"/>
              <a:pathLst>
                <a:path w="1" h="929" fill="none" extrusionOk="0">
                  <a:moveTo>
                    <a:pt x="1" y="1"/>
                  </a:moveTo>
                  <a:lnTo>
                    <a:pt x="1" y="929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54"/>
          <p:cNvGrpSpPr/>
          <p:nvPr/>
        </p:nvGrpSpPr>
        <p:grpSpPr>
          <a:xfrm flipH="1">
            <a:off x="4647367" y="5053177"/>
            <a:ext cx="110933" cy="88079"/>
            <a:chOff x="1400920" y="4965564"/>
            <a:chExt cx="110933" cy="88079"/>
          </a:xfrm>
        </p:grpSpPr>
        <p:sp>
          <p:nvSpPr>
            <p:cNvPr id="2816" name="Google Shape;2816;p54"/>
            <p:cNvSpPr/>
            <p:nvPr/>
          </p:nvSpPr>
          <p:spPr>
            <a:xfrm>
              <a:off x="1400920" y="4988576"/>
              <a:ext cx="37" cy="56030"/>
            </a:xfrm>
            <a:custGeom>
              <a:avLst/>
              <a:gdLst/>
              <a:ahLst/>
              <a:cxnLst/>
              <a:rect l="l" t="t" r="r" b="b"/>
              <a:pathLst>
                <a:path w="1" h="1215" fill="none" extrusionOk="0">
                  <a:moveTo>
                    <a:pt x="1" y="1214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1445271" y="4965564"/>
              <a:ext cx="37" cy="74107"/>
            </a:xfrm>
            <a:custGeom>
              <a:avLst/>
              <a:gdLst/>
              <a:ahLst/>
              <a:cxnLst/>
              <a:rect l="l" t="t" r="r" b="b"/>
              <a:pathLst>
                <a:path w="1" h="1607" fill="none" extrusionOk="0">
                  <a:moveTo>
                    <a:pt x="1" y="16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4"/>
            <p:cNvSpPr/>
            <p:nvPr/>
          </p:nvSpPr>
          <p:spPr>
            <a:xfrm>
              <a:off x="1511816" y="5002594"/>
              <a:ext cx="37" cy="51049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54"/>
          <p:cNvGrpSpPr/>
          <p:nvPr/>
        </p:nvGrpSpPr>
        <p:grpSpPr>
          <a:xfrm>
            <a:off x="8274700" y="1544649"/>
            <a:ext cx="656201" cy="775759"/>
            <a:chOff x="4377350" y="3576850"/>
            <a:chExt cx="1070125" cy="1265100"/>
          </a:xfrm>
        </p:grpSpPr>
        <p:sp>
          <p:nvSpPr>
            <p:cNvPr id="2820" name="Google Shape;2820;p54"/>
            <p:cNvSpPr/>
            <p:nvPr/>
          </p:nvSpPr>
          <p:spPr>
            <a:xfrm>
              <a:off x="4570325" y="3718650"/>
              <a:ext cx="877150" cy="1021050"/>
            </a:xfrm>
            <a:custGeom>
              <a:avLst/>
              <a:gdLst/>
              <a:ahLst/>
              <a:cxnLst/>
              <a:rect l="l" t="t" r="r" b="b"/>
              <a:pathLst>
                <a:path w="35086" h="40842" extrusionOk="0">
                  <a:moveTo>
                    <a:pt x="10809" y="1"/>
                  </a:moveTo>
                  <a:cubicBezTo>
                    <a:pt x="10782" y="1"/>
                    <a:pt x="10755" y="2"/>
                    <a:pt x="10728" y="3"/>
                  </a:cubicBezTo>
                  <a:cubicBezTo>
                    <a:pt x="8848" y="103"/>
                    <a:pt x="6091" y="2083"/>
                    <a:pt x="3560" y="6269"/>
                  </a:cubicBezTo>
                  <a:cubicBezTo>
                    <a:pt x="1304" y="14138"/>
                    <a:pt x="1" y="24188"/>
                    <a:pt x="1605" y="30128"/>
                  </a:cubicBezTo>
                  <a:lnTo>
                    <a:pt x="6768" y="35767"/>
                  </a:lnTo>
                  <a:cubicBezTo>
                    <a:pt x="7442" y="35381"/>
                    <a:pt x="8160" y="35216"/>
                    <a:pt x="8914" y="35216"/>
                  </a:cubicBezTo>
                  <a:cubicBezTo>
                    <a:pt x="13315" y="35216"/>
                    <a:pt x="18948" y="40842"/>
                    <a:pt x="24411" y="40842"/>
                  </a:cubicBezTo>
                  <a:cubicBezTo>
                    <a:pt x="26078" y="40842"/>
                    <a:pt x="27729" y="40318"/>
                    <a:pt x="29324" y="38950"/>
                  </a:cubicBezTo>
                  <a:cubicBezTo>
                    <a:pt x="31705" y="36895"/>
                    <a:pt x="23585" y="32584"/>
                    <a:pt x="31780" y="30479"/>
                  </a:cubicBezTo>
                  <a:cubicBezTo>
                    <a:pt x="35085" y="29623"/>
                    <a:pt x="34623" y="23759"/>
                    <a:pt x="28511" y="23759"/>
                  </a:cubicBezTo>
                  <a:cubicBezTo>
                    <a:pt x="28180" y="23759"/>
                    <a:pt x="27833" y="23776"/>
                    <a:pt x="27470" y="23812"/>
                  </a:cubicBezTo>
                  <a:cubicBezTo>
                    <a:pt x="27770" y="21632"/>
                    <a:pt x="27294" y="20680"/>
                    <a:pt x="25690" y="19101"/>
                  </a:cubicBezTo>
                  <a:cubicBezTo>
                    <a:pt x="24111" y="17522"/>
                    <a:pt x="24963" y="14990"/>
                    <a:pt x="23334" y="12509"/>
                  </a:cubicBezTo>
                  <a:cubicBezTo>
                    <a:pt x="21705" y="10053"/>
                    <a:pt x="17620" y="9376"/>
                    <a:pt x="15590" y="7572"/>
                  </a:cubicBezTo>
                  <a:cubicBezTo>
                    <a:pt x="13581" y="5811"/>
                    <a:pt x="13364" y="1"/>
                    <a:pt x="10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4652400" y="3833350"/>
              <a:ext cx="359050" cy="552225"/>
            </a:xfrm>
            <a:custGeom>
              <a:avLst/>
              <a:gdLst/>
              <a:ahLst/>
              <a:cxnLst/>
              <a:rect l="l" t="t" r="r" b="b"/>
              <a:pathLst>
                <a:path w="14362" h="22089" extrusionOk="0">
                  <a:moveTo>
                    <a:pt x="7224" y="0"/>
                  </a:moveTo>
                  <a:cubicBezTo>
                    <a:pt x="5641" y="0"/>
                    <a:pt x="4830" y="1674"/>
                    <a:pt x="4287" y="2909"/>
                  </a:cubicBezTo>
                  <a:cubicBezTo>
                    <a:pt x="3409" y="4989"/>
                    <a:pt x="2908" y="7219"/>
                    <a:pt x="2382" y="9400"/>
                  </a:cubicBezTo>
                  <a:cubicBezTo>
                    <a:pt x="1" y="19074"/>
                    <a:pt x="753" y="21280"/>
                    <a:pt x="778" y="21480"/>
                  </a:cubicBezTo>
                  <a:cubicBezTo>
                    <a:pt x="842" y="21901"/>
                    <a:pt x="1158" y="22088"/>
                    <a:pt x="1494" y="22088"/>
                  </a:cubicBezTo>
                  <a:cubicBezTo>
                    <a:pt x="1818" y="22088"/>
                    <a:pt x="2159" y="21913"/>
                    <a:pt x="2307" y="21605"/>
                  </a:cubicBezTo>
                  <a:cubicBezTo>
                    <a:pt x="4562" y="18823"/>
                    <a:pt x="6668" y="15891"/>
                    <a:pt x="9374" y="13535"/>
                  </a:cubicBezTo>
                  <a:cubicBezTo>
                    <a:pt x="10502" y="12533"/>
                    <a:pt x="14362" y="8999"/>
                    <a:pt x="11505" y="7671"/>
                  </a:cubicBezTo>
                  <a:cubicBezTo>
                    <a:pt x="11229" y="7539"/>
                    <a:pt x="10945" y="7481"/>
                    <a:pt x="10657" y="7481"/>
                  </a:cubicBezTo>
                  <a:cubicBezTo>
                    <a:pt x="8854" y="7481"/>
                    <a:pt x="6903" y="9793"/>
                    <a:pt x="5866" y="11154"/>
                  </a:cubicBezTo>
                  <a:cubicBezTo>
                    <a:pt x="6267" y="10177"/>
                    <a:pt x="6668" y="9224"/>
                    <a:pt x="7069" y="8247"/>
                  </a:cubicBezTo>
                  <a:cubicBezTo>
                    <a:pt x="7720" y="6718"/>
                    <a:pt x="11379" y="177"/>
                    <a:pt x="7294" y="1"/>
                  </a:cubicBezTo>
                  <a:cubicBezTo>
                    <a:pt x="7271" y="1"/>
                    <a:pt x="7247" y="0"/>
                    <a:pt x="7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4718200" y="4162075"/>
              <a:ext cx="488750" cy="286775"/>
            </a:xfrm>
            <a:custGeom>
              <a:avLst/>
              <a:gdLst/>
              <a:ahLst/>
              <a:cxnLst/>
              <a:rect l="l" t="t" r="r" b="b"/>
              <a:pathLst>
                <a:path w="19550" h="11471" extrusionOk="0">
                  <a:moveTo>
                    <a:pt x="11786" y="0"/>
                  </a:moveTo>
                  <a:cubicBezTo>
                    <a:pt x="10189" y="0"/>
                    <a:pt x="8233" y="1838"/>
                    <a:pt x="7244" y="2642"/>
                  </a:cubicBezTo>
                  <a:cubicBezTo>
                    <a:pt x="7219" y="2667"/>
                    <a:pt x="1" y="8732"/>
                    <a:pt x="1103" y="11088"/>
                  </a:cubicBezTo>
                  <a:cubicBezTo>
                    <a:pt x="1204" y="11314"/>
                    <a:pt x="1454" y="11439"/>
                    <a:pt x="1705" y="11464"/>
                  </a:cubicBezTo>
                  <a:cubicBezTo>
                    <a:pt x="1758" y="11468"/>
                    <a:pt x="1810" y="11470"/>
                    <a:pt x="1863" y="11470"/>
                  </a:cubicBezTo>
                  <a:cubicBezTo>
                    <a:pt x="3339" y="11470"/>
                    <a:pt x="4848" y="9812"/>
                    <a:pt x="8647" y="8481"/>
                  </a:cubicBezTo>
                  <a:cubicBezTo>
                    <a:pt x="11554" y="7433"/>
                    <a:pt x="13513" y="7307"/>
                    <a:pt x="14918" y="7307"/>
                  </a:cubicBezTo>
                  <a:cubicBezTo>
                    <a:pt x="15361" y="7307"/>
                    <a:pt x="15750" y="7319"/>
                    <a:pt x="16095" y="7319"/>
                  </a:cubicBezTo>
                  <a:cubicBezTo>
                    <a:pt x="17063" y="7319"/>
                    <a:pt x="17698" y="7221"/>
                    <a:pt x="18271" y="6476"/>
                  </a:cubicBezTo>
                  <a:cubicBezTo>
                    <a:pt x="19550" y="4847"/>
                    <a:pt x="17695" y="3143"/>
                    <a:pt x="16116" y="2867"/>
                  </a:cubicBezTo>
                  <a:cubicBezTo>
                    <a:pt x="15856" y="2822"/>
                    <a:pt x="15593" y="2801"/>
                    <a:pt x="15327" y="2801"/>
                  </a:cubicBezTo>
                  <a:cubicBezTo>
                    <a:pt x="14281" y="2801"/>
                    <a:pt x="13195" y="3125"/>
                    <a:pt x="12156" y="3544"/>
                  </a:cubicBezTo>
                  <a:cubicBezTo>
                    <a:pt x="13184" y="2592"/>
                    <a:pt x="14161" y="1213"/>
                    <a:pt x="12757" y="286"/>
                  </a:cubicBezTo>
                  <a:cubicBezTo>
                    <a:pt x="12459" y="86"/>
                    <a:pt x="12131" y="0"/>
                    <a:pt x="1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4"/>
            <p:cNvSpPr/>
            <p:nvPr/>
          </p:nvSpPr>
          <p:spPr>
            <a:xfrm>
              <a:off x="4796525" y="4381725"/>
              <a:ext cx="439225" cy="240050"/>
            </a:xfrm>
            <a:custGeom>
              <a:avLst/>
              <a:gdLst/>
              <a:ahLst/>
              <a:cxnLst/>
              <a:rect l="l" t="t" r="r" b="b"/>
              <a:pathLst>
                <a:path w="17569" h="9602" extrusionOk="0">
                  <a:moveTo>
                    <a:pt x="13369" y="0"/>
                  </a:moveTo>
                  <a:cubicBezTo>
                    <a:pt x="9588" y="0"/>
                    <a:pt x="4177" y="1476"/>
                    <a:pt x="1554" y="3229"/>
                  </a:cubicBezTo>
                  <a:cubicBezTo>
                    <a:pt x="351" y="4006"/>
                    <a:pt x="0" y="5059"/>
                    <a:pt x="226" y="5234"/>
                  </a:cubicBezTo>
                  <a:cubicBezTo>
                    <a:pt x="401" y="6011"/>
                    <a:pt x="4462" y="6287"/>
                    <a:pt x="8722" y="8944"/>
                  </a:cubicBezTo>
                  <a:cubicBezTo>
                    <a:pt x="9246" y="9270"/>
                    <a:pt x="10328" y="9601"/>
                    <a:pt x="11285" y="9601"/>
                  </a:cubicBezTo>
                  <a:cubicBezTo>
                    <a:pt x="12388" y="9601"/>
                    <a:pt x="13326" y="9161"/>
                    <a:pt x="13058" y="7766"/>
                  </a:cubicBezTo>
                  <a:cubicBezTo>
                    <a:pt x="12782" y="6337"/>
                    <a:pt x="10477" y="5385"/>
                    <a:pt x="8848" y="4909"/>
                  </a:cubicBezTo>
                  <a:cubicBezTo>
                    <a:pt x="9382" y="4909"/>
                    <a:pt x="9906" y="4897"/>
                    <a:pt x="10433" y="4897"/>
                  </a:cubicBezTo>
                  <a:cubicBezTo>
                    <a:pt x="10697" y="4897"/>
                    <a:pt x="10961" y="4900"/>
                    <a:pt x="11229" y="4909"/>
                  </a:cubicBezTo>
                  <a:cubicBezTo>
                    <a:pt x="11601" y="4924"/>
                    <a:pt x="12086" y="4947"/>
                    <a:pt x="12620" y="4947"/>
                  </a:cubicBezTo>
                  <a:cubicBezTo>
                    <a:pt x="14712" y="4947"/>
                    <a:pt x="17569" y="4586"/>
                    <a:pt x="17469" y="1951"/>
                  </a:cubicBezTo>
                  <a:cubicBezTo>
                    <a:pt x="17402" y="558"/>
                    <a:pt x="15693" y="0"/>
                    <a:pt x="13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4"/>
            <p:cNvSpPr/>
            <p:nvPr/>
          </p:nvSpPr>
          <p:spPr>
            <a:xfrm>
              <a:off x="4659300" y="3576850"/>
              <a:ext cx="661050" cy="737125"/>
            </a:xfrm>
            <a:custGeom>
              <a:avLst/>
              <a:gdLst/>
              <a:ahLst/>
              <a:cxnLst/>
              <a:rect l="l" t="t" r="r" b="b"/>
              <a:pathLst>
                <a:path w="26442" h="29485" extrusionOk="0">
                  <a:moveTo>
                    <a:pt x="7290" y="0"/>
                  </a:moveTo>
                  <a:cubicBezTo>
                    <a:pt x="6450" y="0"/>
                    <a:pt x="5612" y="377"/>
                    <a:pt x="4813" y="1189"/>
                  </a:cubicBezTo>
                  <a:cubicBezTo>
                    <a:pt x="3184" y="2868"/>
                    <a:pt x="1404" y="6978"/>
                    <a:pt x="1" y="11941"/>
                  </a:cubicBezTo>
                  <a:cubicBezTo>
                    <a:pt x="2532" y="7755"/>
                    <a:pt x="5289" y="5775"/>
                    <a:pt x="7169" y="5675"/>
                  </a:cubicBezTo>
                  <a:cubicBezTo>
                    <a:pt x="7196" y="5674"/>
                    <a:pt x="7223" y="5673"/>
                    <a:pt x="7250" y="5673"/>
                  </a:cubicBezTo>
                  <a:cubicBezTo>
                    <a:pt x="9805" y="5673"/>
                    <a:pt x="10022" y="11483"/>
                    <a:pt x="12031" y="13244"/>
                  </a:cubicBezTo>
                  <a:cubicBezTo>
                    <a:pt x="14061" y="15048"/>
                    <a:pt x="18146" y="15725"/>
                    <a:pt x="19775" y="18181"/>
                  </a:cubicBezTo>
                  <a:cubicBezTo>
                    <a:pt x="21404" y="20662"/>
                    <a:pt x="20552" y="23194"/>
                    <a:pt x="22131" y="24773"/>
                  </a:cubicBezTo>
                  <a:cubicBezTo>
                    <a:pt x="23735" y="26352"/>
                    <a:pt x="24211" y="27304"/>
                    <a:pt x="23911" y="29484"/>
                  </a:cubicBezTo>
                  <a:cubicBezTo>
                    <a:pt x="25790" y="27530"/>
                    <a:pt x="26442" y="25374"/>
                    <a:pt x="24487" y="23469"/>
                  </a:cubicBezTo>
                  <a:cubicBezTo>
                    <a:pt x="21078" y="20111"/>
                    <a:pt x="24913" y="18156"/>
                    <a:pt x="22557" y="15850"/>
                  </a:cubicBezTo>
                  <a:cubicBezTo>
                    <a:pt x="22557" y="15850"/>
                    <a:pt x="22557" y="15850"/>
                    <a:pt x="22557" y="15825"/>
                  </a:cubicBezTo>
                  <a:cubicBezTo>
                    <a:pt x="20276" y="13620"/>
                    <a:pt x="16768" y="13845"/>
                    <a:pt x="14512" y="11640"/>
                  </a:cubicBezTo>
                  <a:cubicBezTo>
                    <a:pt x="11705" y="8908"/>
                    <a:pt x="12958" y="4146"/>
                    <a:pt x="10176" y="1439"/>
                  </a:cubicBezTo>
                  <a:cubicBezTo>
                    <a:pt x="9247" y="510"/>
                    <a:pt x="8266" y="0"/>
                    <a:pt x="7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4"/>
            <p:cNvSpPr/>
            <p:nvPr/>
          </p:nvSpPr>
          <p:spPr>
            <a:xfrm>
              <a:off x="4377350" y="4184075"/>
              <a:ext cx="537000" cy="657875"/>
            </a:xfrm>
            <a:custGeom>
              <a:avLst/>
              <a:gdLst/>
              <a:ahLst/>
              <a:cxnLst/>
              <a:rect l="l" t="t" r="r" b="b"/>
              <a:pathLst>
                <a:path w="21480" h="26315" extrusionOk="0">
                  <a:moveTo>
                    <a:pt x="6688" y="1"/>
                  </a:moveTo>
                  <a:cubicBezTo>
                    <a:pt x="6657" y="1"/>
                    <a:pt x="6625" y="3"/>
                    <a:pt x="6592" y="7"/>
                  </a:cubicBezTo>
                  <a:cubicBezTo>
                    <a:pt x="4261" y="308"/>
                    <a:pt x="5163" y="3742"/>
                    <a:pt x="5639" y="5346"/>
                  </a:cubicBezTo>
                  <a:cubicBezTo>
                    <a:pt x="5539" y="5371"/>
                    <a:pt x="5439" y="5396"/>
                    <a:pt x="5364" y="5421"/>
                  </a:cubicBezTo>
                  <a:cubicBezTo>
                    <a:pt x="4637" y="4469"/>
                    <a:pt x="3885" y="3642"/>
                    <a:pt x="2983" y="2840"/>
                  </a:cubicBezTo>
                  <a:cubicBezTo>
                    <a:pt x="2481" y="2396"/>
                    <a:pt x="1875" y="1922"/>
                    <a:pt x="1223" y="1922"/>
                  </a:cubicBezTo>
                  <a:cubicBezTo>
                    <a:pt x="1028" y="1922"/>
                    <a:pt x="829" y="1965"/>
                    <a:pt x="627" y="2063"/>
                  </a:cubicBezTo>
                  <a:cubicBezTo>
                    <a:pt x="0" y="2363"/>
                    <a:pt x="0" y="3316"/>
                    <a:pt x="727" y="3491"/>
                  </a:cubicBezTo>
                  <a:cubicBezTo>
                    <a:pt x="783" y="3504"/>
                    <a:pt x="836" y="3511"/>
                    <a:pt x="888" y="3511"/>
                  </a:cubicBezTo>
                  <a:cubicBezTo>
                    <a:pt x="1322" y="3511"/>
                    <a:pt x="1586" y="3062"/>
                    <a:pt x="1429" y="2614"/>
                  </a:cubicBezTo>
                  <a:lnTo>
                    <a:pt x="1429" y="2614"/>
                  </a:lnTo>
                  <a:cubicBezTo>
                    <a:pt x="1604" y="2689"/>
                    <a:pt x="1805" y="2739"/>
                    <a:pt x="1955" y="2815"/>
                  </a:cubicBezTo>
                  <a:cubicBezTo>
                    <a:pt x="2131" y="2890"/>
                    <a:pt x="2256" y="3015"/>
                    <a:pt x="2406" y="3115"/>
                  </a:cubicBezTo>
                  <a:cubicBezTo>
                    <a:pt x="2832" y="3441"/>
                    <a:pt x="3233" y="3817"/>
                    <a:pt x="3609" y="4193"/>
                  </a:cubicBezTo>
                  <a:cubicBezTo>
                    <a:pt x="4086" y="4669"/>
                    <a:pt x="4537" y="5145"/>
                    <a:pt x="4963" y="5672"/>
                  </a:cubicBezTo>
                  <a:cubicBezTo>
                    <a:pt x="4637" y="5772"/>
                    <a:pt x="4211" y="6749"/>
                    <a:pt x="4211" y="6900"/>
                  </a:cubicBezTo>
                  <a:cubicBezTo>
                    <a:pt x="4236" y="8228"/>
                    <a:pt x="4888" y="8880"/>
                    <a:pt x="6066" y="9105"/>
                  </a:cubicBezTo>
                  <a:cubicBezTo>
                    <a:pt x="5238" y="12013"/>
                    <a:pt x="7093" y="13717"/>
                    <a:pt x="9173" y="15471"/>
                  </a:cubicBezTo>
                  <a:cubicBezTo>
                    <a:pt x="9173" y="17576"/>
                    <a:pt x="10226" y="18930"/>
                    <a:pt x="12031" y="20258"/>
                  </a:cubicBezTo>
                  <a:cubicBezTo>
                    <a:pt x="14687" y="22238"/>
                    <a:pt x="17895" y="24394"/>
                    <a:pt x="20853" y="26173"/>
                  </a:cubicBezTo>
                  <a:cubicBezTo>
                    <a:pt x="20970" y="26251"/>
                    <a:pt x="21133" y="26314"/>
                    <a:pt x="21283" y="26314"/>
                  </a:cubicBezTo>
                  <a:cubicBezTo>
                    <a:pt x="21325" y="26314"/>
                    <a:pt x="21366" y="26309"/>
                    <a:pt x="21404" y="26298"/>
                  </a:cubicBezTo>
                  <a:cubicBezTo>
                    <a:pt x="21479" y="26123"/>
                    <a:pt x="21404" y="25872"/>
                    <a:pt x="21329" y="25722"/>
                  </a:cubicBezTo>
                  <a:cubicBezTo>
                    <a:pt x="19800" y="22664"/>
                    <a:pt x="17770" y="19381"/>
                    <a:pt x="16015" y="16649"/>
                  </a:cubicBezTo>
                  <a:cubicBezTo>
                    <a:pt x="14838" y="14820"/>
                    <a:pt x="13910" y="13767"/>
                    <a:pt x="11930" y="13341"/>
                  </a:cubicBezTo>
                  <a:cubicBezTo>
                    <a:pt x="10978" y="11135"/>
                    <a:pt x="10076" y="8855"/>
                    <a:pt x="7544" y="8203"/>
                  </a:cubicBezTo>
                  <a:cubicBezTo>
                    <a:pt x="8046" y="7100"/>
                    <a:pt x="7870" y="6073"/>
                    <a:pt x="6792" y="5471"/>
                  </a:cubicBezTo>
                  <a:cubicBezTo>
                    <a:pt x="6517" y="5321"/>
                    <a:pt x="6291" y="5346"/>
                    <a:pt x="6015" y="5296"/>
                  </a:cubicBezTo>
                  <a:cubicBezTo>
                    <a:pt x="5865" y="4569"/>
                    <a:pt x="5740" y="3817"/>
                    <a:pt x="5690" y="3090"/>
                  </a:cubicBezTo>
                  <a:cubicBezTo>
                    <a:pt x="5665" y="2714"/>
                    <a:pt x="5614" y="2288"/>
                    <a:pt x="5639" y="1962"/>
                  </a:cubicBezTo>
                  <a:cubicBezTo>
                    <a:pt x="5665" y="1637"/>
                    <a:pt x="5740" y="1386"/>
                    <a:pt x="5840" y="1135"/>
                  </a:cubicBezTo>
                  <a:cubicBezTo>
                    <a:pt x="5965" y="860"/>
                    <a:pt x="6066" y="759"/>
                    <a:pt x="6291" y="659"/>
                  </a:cubicBezTo>
                  <a:lnTo>
                    <a:pt x="6291" y="659"/>
                  </a:lnTo>
                  <a:cubicBezTo>
                    <a:pt x="6179" y="1091"/>
                    <a:pt x="6417" y="1438"/>
                    <a:pt x="6765" y="1438"/>
                  </a:cubicBezTo>
                  <a:cubicBezTo>
                    <a:pt x="6882" y="1438"/>
                    <a:pt x="7011" y="1399"/>
                    <a:pt x="7143" y="1311"/>
                  </a:cubicBezTo>
                  <a:cubicBezTo>
                    <a:pt x="7646" y="976"/>
                    <a:pt x="7349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32"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5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8" name="Google Shape;2828;p55"/>
          <p:cNvSpPr txBox="1">
            <a:spLocks noGrp="1"/>
          </p:cNvSpPr>
          <p:nvPr>
            <p:ph type="title" idx="2"/>
          </p:nvPr>
        </p:nvSpPr>
        <p:spPr>
          <a:xfrm>
            <a:off x="1617338" y="12673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29" name="Google Shape;2829;p55"/>
          <p:cNvSpPr txBox="1">
            <a:spLocks noGrp="1"/>
          </p:cNvSpPr>
          <p:nvPr>
            <p:ph type="subTitle" idx="1"/>
          </p:nvPr>
        </p:nvSpPr>
        <p:spPr>
          <a:xfrm>
            <a:off x="1617337" y="1795075"/>
            <a:ext cx="19860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0" name="Google Shape;2830;p55"/>
          <p:cNvSpPr txBox="1">
            <a:spLocks noGrp="1"/>
          </p:cNvSpPr>
          <p:nvPr>
            <p:ph type="title" idx="3"/>
          </p:nvPr>
        </p:nvSpPr>
        <p:spPr>
          <a:xfrm>
            <a:off x="855338" y="23596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1" name="Google Shape;2831;p55"/>
          <p:cNvSpPr txBox="1">
            <a:spLocks noGrp="1"/>
          </p:cNvSpPr>
          <p:nvPr>
            <p:ph type="subTitle" idx="4"/>
          </p:nvPr>
        </p:nvSpPr>
        <p:spPr>
          <a:xfrm>
            <a:off x="855337" y="2887375"/>
            <a:ext cx="19860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2" name="Google Shape;2832;p55"/>
          <p:cNvSpPr txBox="1">
            <a:spLocks noGrp="1"/>
          </p:cNvSpPr>
          <p:nvPr>
            <p:ph type="title" idx="5"/>
          </p:nvPr>
        </p:nvSpPr>
        <p:spPr>
          <a:xfrm>
            <a:off x="1617338" y="34519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3" name="Google Shape;2833;p55"/>
          <p:cNvSpPr txBox="1">
            <a:spLocks noGrp="1"/>
          </p:cNvSpPr>
          <p:nvPr>
            <p:ph type="subTitle" idx="6"/>
          </p:nvPr>
        </p:nvSpPr>
        <p:spPr>
          <a:xfrm>
            <a:off x="1617337" y="3979675"/>
            <a:ext cx="19860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4" name="Google Shape;2834;p55"/>
          <p:cNvSpPr txBox="1">
            <a:spLocks noGrp="1"/>
          </p:cNvSpPr>
          <p:nvPr>
            <p:ph type="title" idx="7"/>
          </p:nvPr>
        </p:nvSpPr>
        <p:spPr>
          <a:xfrm>
            <a:off x="5540663" y="12673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5" name="Google Shape;2835;p55"/>
          <p:cNvSpPr txBox="1">
            <a:spLocks noGrp="1"/>
          </p:cNvSpPr>
          <p:nvPr>
            <p:ph type="subTitle" idx="8"/>
          </p:nvPr>
        </p:nvSpPr>
        <p:spPr>
          <a:xfrm>
            <a:off x="5540662" y="1795075"/>
            <a:ext cx="19860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6" name="Google Shape;2836;p55"/>
          <p:cNvSpPr txBox="1">
            <a:spLocks noGrp="1"/>
          </p:cNvSpPr>
          <p:nvPr>
            <p:ph type="title" idx="9"/>
          </p:nvPr>
        </p:nvSpPr>
        <p:spPr>
          <a:xfrm>
            <a:off x="6302663" y="23596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7" name="Google Shape;2837;p55"/>
          <p:cNvSpPr txBox="1">
            <a:spLocks noGrp="1"/>
          </p:cNvSpPr>
          <p:nvPr>
            <p:ph type="subTitle" idx="13"/>
          </p:nvPr>
        </p:nvSpPr>
        <p:spPr>
          <a:xfrm>
            <a:off x="6302662" y="2887375"/>
            <a:ext cx="19860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8" name="Google Shape;2838;p55"/>
          <p:cNvSpPr txBox="1">
            <a:spLocks noGrp="1"/>
          </p:cNvSpPr>
          <p:nvPr>
            <p:ph type="title" idx="14"/>
          </p:nvPr>
        </p:nvSpPr>
        <p:spPr>
          <a:xfrm>
            <a:off x="5540663" y="34519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9" name="Google Shape;2839;p55"/>
          <p:cNvSpPr txBox="1">
            <a:spLocks noGrp="1"/>
          </p:cNvSpPr>
          <p:nvPr>
            <p:ph type="subTitle" idx="15"/>
          </p:nvPr>
        </p:nvSpPr>
        <p:spPr>
          <a:xfrm>
            <a:off x="5540662" y="3979675"/>
            <a:ext cx="19860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40" name="Google Shape;2840;p55"/>
          <p:cNvGrpSpPr/>
          <p:nvPr/>
        </p:nvGrpSpPr>
        <p:grpSpPr>
          <a:xfrm>
            <a:off x="93400" y="3441431"/>
            <a:ext cx="762029" cy="1290158"/>
            <a:chOff x="1582125" y="543175"/>
            <a:chExt cx="836475" cy="1416200"/>
          </a:xfrm>
        </p:grpSpPr>
        <p:sp>
          <p:nvSpPr>
            <p:cNvPr id="2841" name="Google Shape;2841;p55"/>
            <p:cNvSpPr/>
            <p:nvPr/>
          </p:nvSpPr>
          <p:spPr>
            <a:xfrm>
              <a:off x="1582125" y="543175"/>
              <a:ext cx="836475" cy="874975"/>
            </a:xfrm>
            <a:custGeom>
              <a:avLst/>
              <a:gdLst/>
              <a:ahLst/>
              <a:cxnLst/>
              <a:rect l="l" t="t" r="r" b="b"/>
              <a:pathLst>
                <a:path w="33459" h="34999" extrusionOk="0">
                  <a:moveTo>
                    <a:pt x="14471" y="0"/>
                  </a:moveTo>
                  <a:cubicBezTo>
                    <a:pt x="12207" y="0"/>
                    <a:pt x="9975" y="1052"/>
                    <a:pt x="8507" y="2775"/>
                  </a:cubicBezTo>
                  <a:cubicBezTo>
                    <a:pt x="8273" y="3042"/>
                    <a:pt x="8073" y="3342"/>
                    <a:pt x="7873" y="3676"/>
                  </a:cubicBezTo>
                  <a:cubicBezTo>
                    <a:pt x="7840" y="3709"/>
                    <a:pt x="7806" y="3743"/>
                    <a:pt x="7806" y="3776"/>
                  </a:cubicBezTo>
                  <a:cubicBezTo>
                    <a:pt x="6405" y="6111"/>
                    <a:pt x="5872" y="9347"/>
                    <a:pt x="7206" y="11682"/>
                  </a:cubicBezTo>
                  <a:cubicBezTo>
                    <a:pt x="5605" y="12015"/>
                    <a:pt x="4137" y="12916"/>
                    <a:pt x="3036" y="14117"/>
                  </a:cubicBezTo>
                  <a:cubicBezTo>
                    <a:pt x="2770" y="14450"/>
                    <a:pt x="2503" y="14784"/>
                    <a:pt x="2303" y="15118"/>
                  </a:cubicBezTo>
                  <a:cubicBezTo>
                    <a:pt x="1969" y="15651"/>
                    <a:pt x="1702" y="16218"/>
                    <a:pt x="1502" y="16819"/>
                  </a:cubicBezTo>
                  <a:cubicBezTo>
                    <a:pt x="668" y="19354"/>
                    <a:pt x="1068" y="22256"/>
                    <a:pt x="2870" y="24257"/>
                  </a:cubicBezTo>
                  <a:cubicBezTo>
                    <a:pt x="1669" y="25091"/>
                    <a:pt x="735" y="26326"/>
                    <a:pt x="301" y="27727"/>
                  </a:cubicBezTo>
                  <a:cubicBezTo>
                    <a:pt x="168" y="28160"/>
                    <a:pt x="68" y="28594"/>
                    <a:pt x="34" y="29028"/>
                  </a:cubicBezTo>
                  <a:cubicBezTo>
                    <a:pt x="1" y="29194"/>
                    <a:pt x="1" y="29361"/>
                    <a:pt x="1" y="29495"/>
                  </a:cubicBezTo>
                  <a:cubicBezTo>
                    <a:pt x="1" y="29628"/>
                    <a:pt x="1" y="29761"/>
                    <a:pt x="1" y="29895"/>
                  </a:cubicBezTo>
                  <a:cubicBezTo>
                    <a:pt x="134" y="32764"/>
                    <a:pt x="2603" y="34998"/>
                    <a:pt x="5505" y="34998"/>
                  </a:cubicBezTo>
                  <a:lnTo>
                    <a:pt x="27187" y="34998"/>
                  </a:lnTo>
                  <a:cubicBezTo>
                    <a:pt x="28922" y="34998"/>
                    <a:pt x="30589" y="34198"/>
                    <a:pt x="31590" y="32764"/>
                  </a:cubicBezTo>
                  <a:cubicBezTo>
                    <a:pt x="32791" y="31096"/>
                    <a:pt x="33458" y="28927"/>
                    <a:pt x="33291" y="26959"/>
                  </a:cubicBezTo>
                  <a:cubicBezTo>
                    <a:pt x="33091" y="25091"/>
                    <a:pt x="32224" y="23424"/>
                    <a:pt x="30923" y="22156"/>
                  </a:cubicBezTo>
                  <a:cubicBezTo>
                    <a:pt x="30589" y="21856"/>
                    <a:pt x="30256" y="21589"/>
                    <a:pt x="29889" y="21355"/>
                  </a:cubicBezTo>
                  <a:cubicBezTo>
                    <a:pt x="29355" y="20988"/>
                    <a:pt x="28788" y="20688"/>
                    <a:pt x="28154" y="20455"/>
                  </a:cubicBezTo>
                  <a:cubicBezTo>
                    <a:pt x="28988" y="17653"/>
                    <a:pt x="29255" y="14550"/>
                    <a:pt x="28121" y="11849"/>
                  </a:cubicBezTo>
                  <a:cubicBezTo>
                    <a:pt x="27821" y="11115"/>
                    <a:pt x="27387" y="10414"/>
                    <a:pt x="26853" y="9747"/>
                  </a:cubicBezTo>
                  <a:cubicBezTo>
                    <a:pt x="26587" y="9447"/>
                    <a:pt x="26286" y="9147"/>
                    <a:pt x="25986" y="8846"/>
                  </a:cubicBezTo>
                  <a:cubicBezTo>
                    <a:pt x="24770" y="7721"/>
                    <a:pt x="23221" y="6956"/>
                    <a:pt x="21642" y="6956"/>
                  </a:cubicBezTo>
                  <a:cubicBezTo>
                    <a:pt x="21489" y="6956"/>
                    <a:pt x="21336" y="6964"/>
                    <a:pt x="21183" y="6978"/>
                  </a:cubicBezTo>
                  <a:cubicBezTo>
                    <a:pt x="21416" y="5210"/>
                    <a:pt x="20749" y="3376"/>
                    <a:pt x="19515" y="2108"/>
                  </a:cubicBezTo>
                  <a:cubicBezTo>
                    <a:pt x="18614" y="1174"/>
                    <a:pt x="17447" y="507"/>
                    <a:pt x="16179" y="207"/>
                  </a:cubicBezTo>
                  <a:cubicBezTo>
                    <a:pt x="15779" y="107"/>
                    <a:pt x="15345" y="40"/>
                    <a:pt x="14945" y="7"/>
                  </a:cubicBezTo>
                  <a:lnTo>
                    <a:pt x="14778" y="7"/>
                  </a:lnTo>
                  <a:cubicBezTo>
                    <a:pt x="14676" y="2"/>
                    <a:pt x="14573" y="0"/>
                    <a:pt x="14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5"/>
            <p:cNvSpPr/>
            <p:nvPr/>
          </p:nvSpPr>
          <p:spPr>
            <a:xfrm>
              <a:off x="1582975" y="543325"/>
              <a:ext cx="772225" cy="1416050"/>
            </a:xfrm>
            <a:custGeom>
              <a:avLst/>
              <a:gdLst/>
              <a:ahLst/>
              <a:cxnLst/>
              <a:rect l="l" t="t" r="r" b="b"/>
              <a:pathLst>
                <a:path w="30889" h="56642" extrusionOk="0">
                  <a:moveTo>
                    <a:pt x="14911" y="1"/>
                  </a:moveTo>
                  <a:lnTo>
                    <a:pt x="14911" y="6772"/>
                  </a:lnTo>
                  <a:cubicBezTo>
                    <a:pt x="12543" y="5838"/>
                    <a:pt x="10341" y="4471"/>
                    <a:pt x="8473" y="2769"/>
                  </a:cubicBezTo>
                  <a:cubicBezTo>
                    <a:pt x="8239" y="3036"/>
                    <a:pt x="8039" y="3336"/>
                    <a:pt x="7839" y="3670"/>
                  </a:cubicBezTo>
                  <a:cubicBezTo>
                    <a:pt x="7806" y="3703"/>
                    <a:pt x="7772" y="3737"/>
                    <a:pt x="7772" y="3803"/>
                  </a:cubicBezTo>
                  <a:cubicBezTo>
                    <a:pt x="9841" y="5671"/>
                    <a:pt x="12242" y="7139"/>
                    <a:pt x="14911" y="8073"/>
                  </a:cubicBezTo>
                  <a:lnTo>
                    <a:pt x="14911" y="19114"/>
                  </a:lnTo>
                  <a:cubicBezTo>
                    <a:pt x="10574" y="18481"/>
                    <a:pt x="6472" y="16746"/>
                    <a:pt x="3002" y="14111"/>
                  </a:cubicBezTo>
                  <a:cubicBezTo>
                    <a:pt x="2736" y="14444"/>
                    <a:pt x="2469" y="14778"/>
                    <a:pt x="2269" y="15112"/>
                  </a:cubicBezTo>
                  <a:cubicBezTo>
                    <a:pt x="5938" y="17880"/>
                    <a:pt x="10308" y="19715"/>
                    <a:pt x="14911" y="20382"/>
                  </a:cubicBezTo>
                  <a:lnTo>
                    <a:pt x="14911" y="32257"/>
                  </a:lnTo>
                  <a:cubicBezTo>
                    <a:pt x="9707" y="32190"/>
                    <a:pt x="4570" y="30589"/>
                    <a:pt x="267" y="27721"/>
                  </a:cubicBezTo>
                  <a:cubicBezTo>
                    <a:pt x="134" y="28154"/>
                    <a:pt x="34" y="28588"/>
                    <a:pt x="0" y="29022"/>
                  </a:cubicBezTo>
                  <a:cubicBezTo>
                    <a:pt x="3002" y="30956"/>
                    <a:pt x="6371" y="32291"/>
                    <a:pt x="9874" y="32991"/>
                  </a:cubicBezTo>
                  <a:cubicBezTo>
                    <a:pt x="11542" y="33291"/>
                    <a:pt x="13210" y="33491"/>
                    <a:pt x="14911" y="33491"/>
                  </a:cubicBezTo>
                  <a:lnTo>
                    <a:pt x="14911" y="56041"/>
                  </a:lnTo>
                  <a:cubicBezTo>
                    <a:pt x="14911" y="56441"/>
                    <a:pt x="15219" y="56641"/>
                    <a:pt x="15528" y="56641"/>
                  </a:cubicBezTo>
                  <a:cubicBezTo>
                    <a:pt x="15837" y="56641"/>
                    <a:pt x="16145" y="56441"/>
                    <a:pt x="16145" y="56041"/>
                  </a:cubicBezTo>
                  <a:lnTo>
                    <a:pt x="16145" y="27554"/>
                  </a:lnTo>
                  <a:cubicBezTo>
                    <a:pt x="21449" y="27053"/>
                    <a:pt x="26519" y="25185"/>
                    <a:pt x="30889" y="22183"/>
                  </a:cubicBezTo>
                  <a:cubicBezTo>
                    <a:pt x="30555" y="21883"/>
                    <a:pt x="30222" y="21583"/>
                    <a:pt x="29855" y="21349"/>
                  </a:cubicBezTo>
                  <a:cubicBezTo>
                    <a:pt x="27020" y="23284"/>
                    <a:pt x="23884" y="24718"/>
                    <a:pt x="20548" y="25552"/>
                  </a:cubicBezTo>
                  <a:cubicBezTo>
                    <a:pt x="19114" y="25919"/>
                    <a:pt x="17646" y="26153"/>
                    <a:pt x="16145" y="26286"/>
                  </a:cubicBezTo>
                  <a:lnTo>
                    <a:pt x="16145" y="14178"/>
                  </a:lnTo>
                  <a:cubicBezTo>
                    <a:pt x="20015" y="13610"/>
                    <a:pt x="23717" y="12076"/>
                    <a:pt x="26819" y="9774"/>
                  </a:cubicBezTo>
                  <a:cubicBezTo>
                    <a:pt x="26553" y="9441"/>
                    <a:pt x="26286" y="9141"/>
                    <a:pt x="25952" y="8840"/>
                  </a:cubicBezTo>
                  <a:cubicBezTo>
                    <a:pt x="23083" y="10975"/>
                    <a:pt x="19714" y="12410"/>
                    <a:pt x="16145" y="12943"/>
                  </a:cubicBezTo>
                  <a:lnTo>
                    <a:pt x="16145" y="201"/>
                  </a:lnTo>
                  <a:cubicBezTo>
                    <a:pt x="15745" y="101"/>
                    <a:pt x="15311" y="34"/>
                    <a:pt x="14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3" name="Google Shape;2843;p55"/>
          <p:cNvGrpSpPr/>
          <p:nvPr/>
        </p:nvGrpSpPr>
        <p:grpSpPr>
          <a:xfrm rot="204888">
            <a:off x="7960699" y="4388870"/>
            <a:ext cx="1066523" cy="382178"/>
            <a:chOff x="3786922" y="761917"/>
            <a:chExt cx="1596147" cy="571963"/>
          </a:xfrm>
        </p:grpSpPr>
        <p:sp>
          <p:nvSpPr>
            <p:cNvPr id="2844" name="Google Shape;2844;p55"/>
            <p:cNvSpPr/>
            <p:nvPr/>
          </p:nvSpPr>
          <p:spPr>
            <a:xfrm>
              <a:off x="3786922" y="761917"/>
              <a:ext cx="1596147" cy="571963"/>
            </a:xfrm>
            <a:custGeom>
              <a:avLst/>
              <a:gdLst/>
              <a:ahLst/>
              <a:cxnLst/>
              <a:rect l="l" t="t" r="r" b="b"/>
              <a:pathLst>
                <a:path w="33658" h="12061" extrusionOk="0">
                  <a:moveTo>
                    <a:pt x="16200" y="0"/>
                  </a:moveTo>
                  <a:cubicBezTo>
                    <a:pt x="16015" y="0"/>
                    <a:pt x="15830" y="6"/>
                    <a:pt x="15645" y="18"/>
                  </a:cubicBezTo>
                  <a:cubicBezTo>
                    <a:pt x="15545" y="18"/>
                    <a:pt x="15445" y="18"/>
                    <a:pt x="15311" y="52"/>
                  </a:cubicBezTo>
                  <a:lnTo>
                    <a:pt x="15244" y="52"/>
                  </a:lnTo>
                  <a:cubicBezTo>
                    <a:pt x="13310" y="252"/>
                    <a:pt x="11542" y="1119"/>
                    <a:pt x="10141" y="2420"/>
                  </a:cubicBezTo>
                  <a:cubicBezTo>
                    <a:pt x="10041" y="2520"/>
                    <a:pt x="9941" y="2620"/>
                    <a:pt x="9841" y="2720"/>
                  </a:cubicBezTo>
                  <a:cubicBezTo>
                    <a:pt x="8540" y="4021"/>
                    <a:pt x="7606" y="5656"/>
                    <a:pt x="7205" y="7424"/>
                  </a:cubicBezTo>
                  <a:cubicBezTo>
                    <a:pt x="6461" y="6911"/>
                    <a:pt x="5559" y="6654"/>
                    <a:pt x="4651" y="6654"/>
                  </a:cubicBezTo>
                  <a:cubicBezTo>
                    <a:pt x="4379" y="6654"/>
                    <a:pt x="4106" y="6677"/>
                    <a:pt x="3836" y="6723"/>
                  </a:cubicBezTo>
                  <a:cubicBezTo>
                    <a:pt x="3703" y="6723"/>
                    <a:pt x="3569" y="6757"/>
                    <a:pt x="3436" y="6790"/>
                  </a:cubicBezTo>
                  <a:cubicBezTo>
                    <a:pt x="3002" y="6923"/>
                    <a:pt x="2602" y="7090"/>
                    <a:pt x="2235" y="7290"/>
                  </a:cubicBezTo>
                  <a:cubicBezTo>
                    <a:pt x="1801" y="7557"/>
                    <a:pt x="1468" y="7891"/>
                    <a:pt x="1134" y="8324"/>
                  </a:cubicBezTo>
                  <a:cubicBezTo>
                    <a:pt x="1068" y="8424"/>
                    <a:pt x="1001" y="8558"/>
                    <a:pt x="901" y="8658"/>
                  </a:cubicBezTo>
                  <a:cubicBezTo>
                    <a:pt x="300" y="9659"/>
                    <a:pt x="0" y="10960"/>
                    <a:pt x="167" y="12060"/>
                  </a:cubicBezTo>
                  <a:lnTo>
                    <a:pt x="33658" y="12060"/>
                  </a:lnTo>
                  <a:cubicBezTo>
                    <a:pt x="33658" y="11226"/>
                    <a:pt x="33658" y="10026"/>
                    <a:pt x="32957" y="9592"/>
                  </a:cubicBezTo>
                  <a:cubicBezTo>
                    <a:pt x="32857" y="9525"/>
                    <a:pt x="32790" y="9492"/>
                    <a:pt x="32724" y="9459"/>
                  </a:cubicBezTo>
                  <a:cubicBezTo>
                    <a:pt x="32590" y="9392"/>
                    <a:pt x="32457" y="9325"/>
                    <a:pt x="32323" y="9292"/>
                  </a:cubicBezTo>
                  <a:cubicBezTo>
                    <a:pt x="32017" y="9195"/>
                    <a:pt x="31687" y="9137"/>
                    <a:pt x="31368" y="9137"/>
                  </a:cubicBezTo>
                  <a:cubicBezTo>
                    <a:pt x="31027" y="9137"/>
                    <a:pt x="30698" y="9203"/>
                    <a:pt x="30422" y="9358"/>
                  </a:cubicBezTo>
                  <a:cubicBezTo>
                    <a:pt x="30355" y="8825"/>
                    <a:pt x="30222" y="8291"/>
                    <a:pt x="30022" y="7791"/>
                  </a:cubicBezTo>
                  <a:cubicBezTo>
                    <a:pt x="29955" y="7657"/>
                    <a:pt x="29888" y="7524"/>
                    <a:pt x="29855" y="7390"/>
                  </a:cubicBezTo>
                  <a:cubicBezTo>
                    <a:pt x="29555" y="6823"/>
                    <a:pt x="29188" y="6323"/>
                    <a:pt x="28721" y="5923"/>
                  </a:cubicBezTo>
                  <a:cubicBezTo>
                    <a:pt x="28454" y="5723"/>
                    <a:pt x="28154" y="5556"/>
                    <a:pt x="27820" y="5422"/>
                  </a:cubicBezTo>
                  <a:cubicBezTo>
                    <a:pt x="27687" y="5356"/>
                    <a:pt x="27553" y="5322"/>
                    <a:pt x="27420" y="5289"/>
                  </a:cubicBezTo>
                  <a:cubicBezTo>
                    <a:pt x="27095" y="5205"/>
                    <a:pt x="26758" y="5160"/>
                    <a:pt x="26428" y="5160"/>
                  </a:cubicBezTo>
                  <a:cubicBezTo>
                    <a:pt x="25842" y="5160"/>
                    <a:pt x="25278" y="5302"/>
                    <a:pt x="24851" y="5622"/>
                  </a:cubicBezTo>
                  <a:cubicBezTo>
                    <a:pt x="24151" y="4088"/>
                    <a:pt x="23017" y="2754"/>
                    <a:pt x="21649" y="1786"/>
                  </a:cubicBezTo>
                  <a:cubicBezTo>
                    <a:pt x="21549" y="1720"/>
                    <a:pt x="21415" y="1620"/>
                    <a:pt x="21315" y="1553"/>
                  </a:cubicBezTo>
                  <a:cubicBezTo>
                    <a:pt x="19802" y="584"/>
                    <a:pt x="18013" y="0"/>
                    <a:pt x="16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5"/>
            <p:cNvSpPr/>
            <p:nvPr/>
          </p:nvSpPr>
          <p:spPr>
            <a:xfrm>
              <a:off x="5221689" y="1202520"/>
              <a:ext cx="117086" cy="131360"/>
            </a:xfrm>
            <a:custGeom>
              <a:avLst/>
              <a:gdLst/>
              <a:ahLst/>
              <a:cxnLst/>
              <a:rect l="l" t="t" r="r" b="b"/>
              <a:pathLst>
                <a:path w="2469" h="2770" extrusionOk="0">
                  <a:moveTo>
                    <a:pt x="2068" y="1"/>
                  </a:moveTo>
                  <a:cubicBezTo>
                    <a:pt x="1334" y="901"/>
                    <a:pt x="634" y="1835"/>
                    <a:pt x="0" y="2769"/>
                  </a:cubicBezTo>
                  <a:lnTo>
                    <a:pt x="500" y="2769"/>
                  </a:lnTo>
                  <a:cubicBezTo>
                    <a:pt x="1101" y="1869"/>
                    <a:pt x="1768" y="1001"/>
                    <a:pt x="2469" y="168"/>
                  </a:cubicBezTo>
                  <a:cubicBezTo>
                    <a:pt x="2335" y="101"/>
                    <a:pt x="2202" y="34"/>
                    <a:pt x="2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5"/>
            <p:cNvSpPr/>
            <p:nvPr/>
          </p:nvSpPr>
          <p:spPr>
            <a:xfrm>
              <a:off x="3829602" y="1080739"/>
              <a:ext cx="234172" cy="253141"/>
            </a:xfrm>
            <a:custGeom>
              <a:avLst/>
              <a:gdLst/>
              <a:ahLst/>
              <a:cxnLst/>
              <a:rect l="l" t="t" r="r" b="b"/>
              <a:pathLst>
                <a:path w="4938" h="5338" extrusionOk="0">
                  <a:moveTo>
                    <a:pt x="2936" y="0"/>
                  </a:moveTo>
                  <a:cubicBezTo>
                    <a:pt x="2803" y="0"/>
                    <a:pt x="2669" y="34"/>
                    <a:pt x="2536" y="67"/>
                  </a:cubicBezTo>
                  <a:cubicBezTo>
                    <a:pt x="2903" y="1068"/>
                    <a:pt x="3270" y="2035"/>
                    <a:pt x="3637" y="3036"/>
                  </a:cubicBezTo>
                  <a:cubicBezTo>
                    <a:pt x="2536" y="2502"/>
                    <a:pt x="1402" y="2035"/>
                    <a:pt x="268" y="1601"/>
                  </a:cubicBezTo>
                  <a:cubicBezTo>
                    <a:pt x="168" y="1701"/>
                    <a:pt x="101" y="1835"/>
                    <a:pt x="1" y="1935"/>
                  </a:cubicBezTo>
                  <a:cubicBezTo>
                    <a:pt x="1302" y="2435"/>
                    <a:pt x="2569" y="2969"/>
                    <a:pt x="3837" y="3569"/>
                  </a:cubicBezTo>
                  <a:cubicBezTo>
                    <a:pt x="4070" y="4170"/>
                    <a:pt x="4271" y="4770"/>
                    <a:pt x="4504" y="5337"/>
                  </a:cubicBezTo>
                  <a:lnTo>
                    <a:pt x="4938" y="5337"/>
                  </a:lnTo>
                  <a:cubicBezTo>
                    <a:pt x="4271" y="3569"/>
                    <a:pt x="3603" y="1768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5"/>
            <p:cNvSpPr/>
            <p:nvPr/>
          </p:nvSpPr>
          <p:spPr>
            <a:xfrm>
              <a:off x="4253559" y="762771"/>
              <a:ext cx="560012" cy="571109"/>
            </a:xfrm>
            <a:custGeom>
              <a:avLst/>
              <a:gdLst/>
              <a:ahLst/>
              <a:cxnLst/>
              <a:rect l="l" t="t" r="r" b="b"/>
              <a:pathLst>
                <a:path w="11809" h="12043" extrusionOk="0">
                  <a:moveTo>
                    <a:pt x="5471" y="0"/>
                  </a:moveTo>
                  <a:cubicBezTo>
                    <a:pt x="5438" y="34"/>
                    <a:pt x="5438" y="34"/>
                    <a:pt x="5404" y="34"/>
                  </a:cubicBezTo>
                  <a:cubicBezTo>
                    <a:pt x="5838" y="1835"/>
                    <a:pt x="6272" y="3670"/>
                    <a:pt x="6705" y="5504"/>
                  </a:cubicBezTo>
                  <a:cubicBezTo>
                    <a:pt x="4570" y="4470"/>
                    <a:pt x="2436" y="3436"/>
                    <a:pt x="301" y="2402"/>
                  </a:cubicBezTo>
                  <a:cubicBezTo>
                    <a:pt x="201" y="2502"/>
                    <a:pt x="101" y="2602"/>
                    <a:pt x="1" y="2702"/>
                  </a:cubicBezTo>
                  <a:cubicBezTo>
                    <a:pt x="2269" y="3803"/>
                    <a:pt x="4504" y="4904"/>
                    <a:pt x="6772" y="6005"/>
                  </a:cubicBezTo>
                  <a:lnTo>
                    <a:pt x="6805" y="6005"/>
                  </a:lnTo>
                  <a:cubicBezTo>
                    <a:pt x="7106" y="7272"/>
                    <a:pt x="7372" y="8507"/>
                    <a:pt x="7639" y="9741"/>
                  </a:cubicBezTo>
                  <a:cubicBezTo>
                    <a:pt x="7806" y="10508"/>
                    <a:pt x="7940" y="11275"/>
                    <a:pt x="8106" y="12042"/>
                  </a:cubicBezTo>
                  <a:lnTo>
                    <a:pt x="8540" y="12042"/>
                  </a:lnTo>
                  <a:cubicBezTo>
                    <a:pt x="8273" y="10875"/>
                    <a:pt x="8040" y="9674"/>
                    <a:pt x="7773" y="8507"/>
                  </a:cubicBezTo>
                  <a:cubicBezTo>
                    <a:pt x="7806" y="8473"/>
                    <a:pt x="7839" y="8473"/>
                    <a:pt x="7839" y="8440"/>
                  </a:cubicBezTo>
                  <a:cubicBezTo>
                    <a:pt x="9207" y="6238"/>
                    <a:pt x="10541" y="4037"/>
                    <a:pt x="11809" y="1768"/>
                  </a:cubicBezTo>
                  <a:cubicBezTo>
                    <a:pt x="11709" y="1668"/>
                    <a:pt x="11575" y="1602"/>
                    <a:pt x="11475" y="1535"/>
                  </a:cubicBezTo>
                  <a:cubicBezTo>
                    <a:pt x="10241" y="3703"/>
                    <a:pt x="8974" y="5805"/>
                    <a:pt x="7673" y="7939"/>
                  </a:cubicBezTo>
                  <a:cubicBezTo>
                    <a:pt x="7239" y="5938"/>
                    <a:pt x="6772" y="3937"/>
                    <a:pt x="6305" y="1935"/>
                  </a:cubicBezTo>
                  <a:cubicBezTo>
                    <a:pt x="6138" y="1301"/>
                    <a:pt x="5971" y="634"/>
                    <a:pt x="5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5"/>
            <p:cNvSpPr/>
            <p:nvPr/>
          </p:nvSpPr>
          <p:spPr>
            <a:xfrm>
              <a:off x="4987565" y="1012687"/>
              <a:ext cx="223075" cy="321193"/>
            </a:xfrm>
            <a:custGeom>
              <a:avLst/>
              <a:gdLst/>
              <a:ahLst/>
              <a:cxnLst/>
              <a:rect l="l" t="t" r="r" b="b"/>
              <a:pathLst>
                <a:path w="4704" h="6773" extrusionOk="0">
                  <a:moveTo>
                    <a:pt x="2102" y="1"/>
                  </a:moveTo>
                  <a:cubicBezTo>
                    <a:pt x="1301" y="2236"/>
                    <a:pt x="601" y="4504"/>
                    <a:pt x="0" y="6772"/>
                  </a:cubicBezTo>
                  <a:lnTo>
                    <a:pt x="434" y="6772"/>
                  </a:lnTo>
                  <a:cubicBezTo>
                    <a:pt x="634" y="5972"/>
                    <a:pt x="868" y="5138"/>
                    <a:pt x="1134" y="4337"/>
                  </a:cubicBezTo>
                  <a:cubicBezTo>
                    <a:pt x="2335" y="3804"/>
                    <a:pt x="3536" y="3170"/>
                    <a:pt x="4704" y="2503"/>
                  </a:cubicBezTo>
                  <a:cubicBezTo>
                    <a:pt x="4637" y="2369"/>
                    <a:pt x="4570" y="2236"/>
                    <a:pt x="4537" y="2102"/>
                  </a:cubicBezTo>
                  <a:cubicBezTo>
                    <a:pt x="3469" y="2736"/>
                    <a:pt x="2402" y="3303"/>
                    <a:pt x="1268" y="3804"/>
                  </a:cubicBezTo>
                  <a:cubicBezTo>
                    <a:pt x="1668" y="2569"/>
                    <a:pt x="2068" y="1335"/>
                    <a:pt x="2502" y="134"/>
                  </a:cubicBezTo>
                  <a:cubicBezTo>
                    <a:pt x="2369" y="68"/>
                    <a:pt x="2235" y="34"/>
                    <a:pt x="2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55"/>
          <p:cNvGrpSpPr/>
          <p:nvPr/>
        </p:nvGrpSpPr>
        <p:grpSpPr>
          <a:xfrm>
            <a:off x="-54725" y="4599549"/>
            <a:ext cx="9280415" cy="543860"/>
            <a:chOff x="-54725" y="4599549"/>
            <a:chExt cx="9280415" cy="543860"/>
          </a:xfrm>
        </p:grpSpPr>
        <p:sp>
          <p:nvSpPr>
            <p:cNvPr id="2850" name="Google Shape;2850;p55"/>
            <p:cNvSpPr/>
            <p:nvPr/>
          </p:nvSpPr>
          <p:spPr>
            <a:xfrm>
              <a:off x="-54725" y="4599549"/>
              <a:ext cx="9280415" cy="543860"/>
            </a:xfrm>
            <a:custGeom>
              <a:avLst/>
              <a:gdLst/>
              <a:ahLst/>
              <a:cxnLst/>
              <a:rect l="l" t="t" r="r" b="b"/>
              <a:pathLst>
                <a:path w="323952" h="57704" extrusionOk="0">
                  <a:moveTo>
                    <a:pt x="714" y="1"/>
                  </a:moveTo>
                  <a:lnTo>
                    <a:pt x="714" y="1"/>
                  </a:lnTo>
                  <a:cubicBezTo>
                    <a:pt x="0" y="9208"/>
                    <a:pt x="1374" y="54064"/>
                    <a:pt x="857" y="57704"/>
                  </a:cubicBezTo>
                  <a:lnTo>
                    <a:pt x="322221" y="57704"/>
                  </a:lnTo>
                  <a:cubicBezTo>
                    <a:pt x="322506" y="56205"/>
                    <a:pt x="322809" y="35900"/>
                    <a:pt x="323095" y="34401"/>
                  </a:cubicBezTo>
                  <a:cubicBezTo>
                    <a:pt x="323951" y="29959"/>
                    <a:pt x="322881" y="24749"/>
                    <a:pt x="322167" y="20270"/>
                  </a:cubicBezTo>
                  <a:cubicBezTo>
                    <a:pt x="304271" y="18950"/>
                    <a:pt x="286642" y="14792"/>
                    <a:pt x="268978" y="12134"/>
                  </a:cubicBezTo>
                  <a:cubicBezTo>
                    <a:pt x="251064" y="9422"/>
                    <a:pt x="235291" y="4123"/>
                    <a:pt x="217163" y="3248"/>
                  </a:cubicBezTo>
                  <a:cubicBezTo>
                    <a:pt x="216344" y="3209"/>
                    <a:pt x="215522" y="3190"/>
                    <a:pt x="214698" y="3190"/>
                  </a:cubicBezTo>
                  <a:cubicBezTo>
                    <a:pt x="198075" y="3190"/>
                    <a:pt x="180508" y="10899"/>
                    <a:pt x="164188" y="12259"/>
                  </a:cubicBezTo>
                  <a:cubicBezTo>
                    <a:pt x="162986" y="12360"/>
                    <a:pt x="161790" y="12406"/>
                    <a:pt x="160600" y="12406"/>
                  </a:cubicBezTo>
                  <a:cubicBezTo>
                    <a:pt x="148513" y="12406"/>
                    <a:pt x="137032" y="7571"/>
                    <a:pt x="125256" y="5264"/>
                  </a:cubicBezTo>
                  <a:cubicBezTo>
                    <a:pt x="117148" y="3664"/>
                    <a:pt x="110904" y="2870"/>
                    <a:pt x="104287" y="2870"/>
                  </a:cubicBezTo>
                  <a:cubicBezTo>
                    <a:pt x="99764" y="2870"/>
                    <a:pt x="95067" y="3241"/>
                    <a:pt x="89481" y="3980"/>
                  </a:cubicBezTo>
                  <a:cubicBezTo>
                    <a:pt x="78099" y="5492"/>
                    <a:pt x="61843" y="12148"/>
                    <a:pt x="49959" y="12148"/>
                  </a:cubicBezTo>
                  <a:cubicBezTo>
                    <a:pt x="49641" y="12148"/>
                    <a:pt x="49326" y="12144"/>
                    <a:pt x="49014" y="12134"/>
                  </a:cubicBezTo>
                  <a:cubicBezTo>
                    <a:pt x="32563" y="11581"/>
                    <a:pt x="16790" y="2856"/>
                    <a:pt x="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5"/>
            <p:cNvSpPr/>
            <p:nvPr/>
          </p:nvSpPr>
          <p:spPr>
            <a:xfrm>
              <a:off x="254850" y="4785902"/>
              <a:ext cx="1737675" cy="65700"/>
            </a:xfrm>
            <a:custGeom>
              <a:avLst/>
              <a:gdLst/>
              <a:ahLst/>
              <a:cxnLst/>
              <a:rect l="l" t="t" r="r" b="b"/>
              <a:pathLst>
                <a:path w="69507" h="2628" extrusionOk="0">
                  <a:moveTo>
                    <a:pt x="0" y="866"/>
                  </a:moveTo>
                  <a:cubicBezTo>
                    <a:pt x="10259" y="4283"/>
                    <a:pt x="21698" y="1665"/>
                    <a:pt x="32437" y="403"/>
                  </a:cubicBezTo>
                  <a:cubicBezTo>
                    <a:pt x="44710" y="-1040"/>
                    <a:pt x="57273" y="2612"/>
                    <a:pt x="69507" y="86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52" name="Google Shape;2852;p55"/>
            <p:cNvSpPr/>
            <p:nvPr/>
          </p:nvSpPr>
          <p:spPr>
            <a:xfrm>
              <a:off x="2143125" y="4965932"/>
              <a:ext cx="1529150" cy="96475"/>
            </a:xfrm>
            <a:custGeom>
              <a:avLst/>
              <a:gdLst/>
              <a:ahLst/>
              <a:cxnLst/>
              <a:rect l="l" t="t" r="r" b="b"/>
              <a:pathLst>
                <a:path w="61166" h="3859" extrusionOk="0">
                  <a:moveTo>
                    <a:pt x="0" y="616"/>
                  </a:moveTo>
                  <a:cubicBezTo>
                    <a:pt x="6562" y="-1259"/>
                    <a:pt x="13580" y="2015"/>
                    <a:pt x="20389" y="2469"/>
                  </a:cubicBezTo>
                  <a:cubicBezTo>
                    <a:pt x="33959" y="3374"/>
                    <a:pt x="47566" y="3859"/>
                    <a:pt x="61166" y="385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53" name="Google Shape;2853;p55"/>
            <p:cNvSpPr/>
            <p:nvPr/>
          </p:nvSpPr>
          <p:spPr>
            <a:xfrm>
              <a:off x="2930875" y="4766482"/>
              <a:ext cx="1088925" cy="110575"/>
            </a:xfrm>
            <a:custGeom>
              <a:avLst/>
              <a:gdLst/>
              <a:ahLst/>
              <a:cxnLst/>
              <a:rect l="l" t="t" r="r" b="b"/>
              <a:pathLst>
                <a:path w="43557" h="4423" extrusionOk="0">
                  <a:moveTo>
                    <a:pt x="0" y="2106"/>
                  </a:moveTo>
                  <a:cubicBezTo>
                    <a:pt x="13364" y="-3622"/>
                    <a:pt x="29017" y="4423"/>
                    <a:pt x="43557" y="44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54" name="Google Shape;2854;p55"/>
            <p:cNvSpPr/>
            <p:nvPr/>
          </p:nvSpPr>
          <p:spPr>
            <a:xfrm>
              <a:off x="4367350" y="4998764"/>
              <a:ext cx="440200" cy="17300"/>
            </a:xfrm>
            <a:custGeom>
              <a:avLst/>
              <a:gdLst/>
              <a:ahLst/>
              <a:cxnLst/>
              <a:rect l="l" t="t" r="r" b="b"/>
              <a:pathLst>
                <a:path w="17608" h="692" extrusionOk="0">
                  <a:moveTo>
                    <a:pt x="0" y="692"/>
                  </a:moveTo>
                  <a:cubicBezTo>
                    <a:pt x="5757" y="-461"/>
                    <a:pt x="11737" y="228"/>
                    <a:pt x="17608" y="22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55" name="Google Shape;2855;p55"/>
            <p:cNvSpPr/>
            <p:nvPr/>
          </p:nvSpPr>
          <p:spPr>
            <a:xfrm>
              <a:off x="4367350" y="4810114"/>
              <a:ext cx="1193200" cy="55350"/>
            </a:xfrm>
            <a:custGeom>
              <a:avLst/>
              <a:gdLst/>
              <a:ahLst/>
              <a:cxnLst/>
              <a:rect l="l" t="t" r="r" b="b"/>
              <a:pathLst>
                <a:path w="47728" h="2214" extrusionOk="0">
                  <a:moveTo>
                    <a:pt x="0" y="2214"/>
                  </a:moveTo>
                  <a:cubicBezTo>
                    <a:pt x="9393" y="-347"/>
                    <a:pt x="19645" y="-621"/>
                    <a:pt x="29192" y="1287"/>
                  </a:cubicBezTo>
                  <a:cubicBezTo>
                    <a:pt x="35258" y="2499"/>
                    <a:pt x="41858" y="260"/>
                    <a:pt x="47728" y="22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56" name="Google Shape;2856;p55"/>
            <p:cNvSpPr/>
            <p:nvPr/>
          </p:nvSpPr>
          <p:spPr>
            <a:xfrm>
              <a:off x="5340425" y="4992900"/>
              <a:ext cx="1204800" cy="34750"/>
            </a:xfrm>
            <a:custGeom>
              <a:avLst/>
              <a:gdLst/>
              <a:ahLst/>
              <a:cxnLst/>
              <a:rect l="l" t="t" r="r" b="b"/>
              <a:pathLst>
                <a:path w="48192" h="1390" extrusionOk="0">
                  <a:moveTo>
                    <a:pt x="0" y="1390"/>
                  </a:moveTo>
                  <a:cubicBezTo>
                    <a:pt x="16071" y="1390"/>
                    <a:pt x="32121" y="0"/>
                    <a:pt x="4819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57" name="Google Shape;2857;p55"/>
            <p:cNvSpPr/>
            <p:nvPr/>
          </p:nvSpPr>
          <p:spPr>
            <a:xfrm>
              <a:off x="5769050" y="4819125"/>
              <a:ext cx="1216375" cy="23175"/>
            </a:xfrm>
            <a:custGeom>
              <a:avLst/>
              <a:gdLst/>
              <a:ahLst/>
              <a:cxnLst/>
              <a:rect l="l" t="t" r="r" b="b"/>
              <a:pathLst>
                <a:path w="48655" h="927" extrusionOk="0">
                  <a:moveTo>
                    <a:pt x="0" y="0"/>
                  </a:moveTo>
                  <a:cubicBezTo>
                    <a:pt x="16221" y="0"/>
                    <a:pt x="32434" y="927"/>
                    <a:pt x="48655" y="927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58" name="Google Shape;2858;p55"/>
            <p:cNvSpPr/>
            <p:nvPr/>
          </p:nvSpPr>
          <p:spPr>
            <a:xfrm>
              <a:off x="1088950" y="4992900"/>
              <a:ext cx="474950" cy="36325"/>
            </a:xfrm>
            <a:custGeom>
              <a:avLst/>
              <a:gdLst/>
              <a:ahLst/>
              <a:cxnLst/>
              <a:rect l="l" t="t" r="r" b="b"/>
              <a:pathLst>
                <a:path w="18998" h="1453" extrusionOk="0">
                  <a:moveTo>
                    <a:pt x="0" y="927"/>
                  </a:moveTo>
                  <a:cubicBezTo>
                    <a:pt x="6321" y="440"/>
                    <a:pt x="13326" y="2833"/>
                    <a:pt x="189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59" name="Google Shape;2859;p55"/>
            <p:cNvSpPr/>
            <p:nvPr/>
          </p:nvSpPr>
          <p:spPr>
            <a:xfrm>
              <a:off x="7101275" y="4921120"/>
              <a:ext cx="1031025" cy="106525"/>
            </a:xfrm>
            <a:custGeom>
              <a:avLst/>
              <a:gdLst/>
              <a:ahLst/>
              <a:cxnLst/>
              <a:rect l="l" t="t" r="r" b="b"/>
              <a:pathLst>
                <a:path w="41241" h="4261" extrusionOk="0">
                  <a:moveTo>
                    <a:pt x="0" y="4261"/>
                  </a:moveTo>
                  <a:cubicBezTo>
                    <a:pt x="9065" y="-274"/>
                    <a:pt x="19984" y="91"/>
                    <a:pt x="30120" y="91"/>
                  </a:cubicBezTo>
                  <a:cubicBezTo>
                    <a:pt x="33840" y="91"/>
                    <a:pt x="37712" y="2193"/>
                    <a:pt x="41241" y="101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0" name="Google Shape;2860;p55"/>
            <p:cNvSpPr/>
            <p:nvPr/>
          </p:nvSpPr>
          <p:spPr>
            <a:xfrm>
              <a:off x="8074375" y="4992900"/>
              <a:ext cx="764575" cy="81100"/>
            </a:xfrm>
            <a:custGeom>
              <a:avLst/>
              <a:gdLst/>
              <a:ahLst/>
              <a:cxnLst/>
              <a:rect l="l" t="t" r="r" b="b"/>
              <a:pathLst>
                <a:path w="30583" h="3244" extrusionOk="0">
                  <a:moveTo>
                    <a:pt x="0" y="3244"/>
                  </a:moveTo>
                  <a:cubicBezTo>
                    <a:pt x="8791" y="-2030"/>
                    <a:pt x="21412" y="4581"/>
                    <a:pt x="3058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61" name="Google Shape;2861;p55"/>
          <p:cNvGrpSpPr/>
          <p:nvPr/>
        </p:nvGrpSpPr>
        <p:grpSpPr>
          <a:xfrm>
            <a:off x="1032421" y="4437615"/>
            <a:ext cx="660862" cy="455043"/>
            <a:chOff x="4982900" y="876075"/>
            <a:chExt cx="838125" cy="577100"/>
          </a:xfrm>
        </p:grpSpPr>
        <p:sp>
          <p:nvSpPr>
            <p:cNvPr id="2862" name="Google Shape;2862;p55"/>
            <p:cNvSpPr/>
            <p:nvPr/>
          </p:nvSpPr>
          <p:spPr>
            <a:xfrm>
              <a:off x="5269775" y="997000"/>
              <a:ext cx="519550" cy="456175"/>
            </a:xfrm>
            <a:custGeom>
              <a:avLst/>
              <a:gdLst/>
              <a:ahLst/>
              <a:cxnLst/>
              <a:rect l="l" t="t" r="r" b="b"/>
              <a:pathLst>
                <a:path w="20782" h="18247" extrusionOk="0">
                  <a:moveTo>
                    <a:pt x="4403" y="0"/>
                  </a:moveTo>
                  <a:lnTo>
                    <a:pt x="0" y="18246"/>
                  </a:lnTo>
                  <a:lnTo>
                    <a:pt x="20782" y="18246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5"/>
            <p:cNvSpPr/>
            <p:nvPr/>
          </p:nvSpPr>
          <p:spPr>
            <a:xfrm>
              <a:off x="4982900" y="1158775"/>
              <a:ext cx="391125" cy="276050"/>
            </a:xfrm>
            <a:custGeom>
              <a:avLst/>
              <a:gdLst/>
              <a:ahLst/>
              <a:cxnLst/>
              <a:rect l="l" t="t" r="r" b="b"/>
              <a:pathLst>
                <a:path w="15645" h="11042" extrusionOk="0">
                  <a:moveTo>
                    <a:pt x="1101" y="0"/>
                  </a:moveTo>
                  <a:lnTo>
                    <a:pt x="0" y="1935"/>
                  </a:lnTo>
                  <a:lnTo>
                    <a:pt x="13176" y="11042"/>
                  </a:lnTo>
                  <a:lnTo>
                    <a:pt x="15645" y="6705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5"/>
            <p:cNvSpPr/>
            <p:nvPr/>
          </p:nvSpPr>
          <p:spPr>
            <a:xfrm>
              <a:off x="5352325" y="876075"/>
              <a:ext cx="468700" cy="449500"/>
            </a:xfrm>
            <a:custGeom>
              <a:avLst/>
              <a:gdLst/>
              <a:ahLst/>
              <a:cxnLst/>
              <a:rect l="l" t="t" r="r" b="b"/>
              <a:pathLst>
                <a:path w="18748" h="17980" extrusionOk="0">
                  <a:moveTo>
                    <a:pt x="4804" y="0"/>
                  </a:moveTo>
                  <a:cubicBezTo>
                    <a:pt x="3036" y="0"/>
                    <a:pt x="1502" y="1268"/>
                    <a:pt x="1168" y="3002"/>
                  </a:cubicBezTo>
                  <a:lnTo>
                    <a:pt x="67" y="8973"/>
                  </a:lnTo>
                  <a:cubicBezTo>
                    <a:pt x="1" y="9307"/>
                    <a:pt x="234" y="9674"/>
                    <a:pt x="601" y="9741"/>
                  </a:cubicBezTo>
                  <a:cubicBezTo>
                    <a:pt x="643" y="9748"/>
                    <a:pt x="685" y="9752"/>
                    <a:pt x="726" y="9752"/>
                  </a:cubicBezTo>
                  <a:cubicBezTo>
                    <a:pt x="1041" y="9752"/>
                    <a:pt x="1309" y="9532"/>
                    <a:pt x="1368" y="9207"/>
                  </a:cubicBezTo>
                  <a:lnTo>
                    <a:pt x="2502" y="3236"/>
                  </a:lnTo>
                  <a:cubicBezTo>
                    <a:pt x="2702" y="2135"/>
                    <a:pt x="3670" y="1335"/>
                    <a:pt x="4804" y="1335"/>
                  </a:cubicBezTo>
                  <a:lnTo>
                    <a:pt x="12209" y="1335"/>
                  </a:lnTo>
                  <a:cubicBezTo>
                    <a:pt x="13277" y="1335"/>
                    <a:pt x="14211" y="2035"/>
                    <a:pt x="14478" y="3102"/>
                  </a:cubicBezTo>
                  <a:lnTo>
                    <a:pt x="17213" y="13577"/>
                  </a:lnTo>
                  <a:cubicBezTo>
                    <a:pt x="17380" y="14210"/>
                    <a:pt x="17246" y="14911"/>
                    <a:pt x="16879" y="15478"/>
                  </a:cubicBezTo>
                  <a:cubicBezTo>
                    <a:pt x="16479" y="16045"/>
                    <a:pt x="15879" y="16412"/>
                    <a:pt x="15211" y="16512"/>
                  </a:cubicBezTo>
                  <a:lnTo>
                    <a:pt x="14044" y="16646"/>
                  </a:lnTo>
                  <a:cubicBezTo>
                    <a:pt x="13677" y="16712"/>
                    <a:pt x="13410" y="17046"/>
                    <a:pt x="13477" y="17379"/>
                  </a:cubicBezTo>
                  <a:cubicBezTo>
                    <a:pt x="13510" y="17746"/>
                    <a:pt x="13810" y="17980"/>
                    <a:pt x="14144" y="17980"/>
                  </a:cubicBezTo>
                  <a:lnTo>
                    <a:pt x="14211" y="17980"/>
                  </a:lnTo>
                  <a:lnTo>
                    <a:pt x="15378" y="17813"/>
                  </a:lnTo>
                  <a:cubicBezTo>
                    <a:pt x="16446" y="17680"/>
                    <a:pt x="17380" y="17113"/>
                    <a:pt x="17980" y="16245"/>
                  </a:cubicBezTo>
                  <a:cubicBezTo>
                    <a:pt x="18580" y="15345"/>
                    <a:pt x="18747" y="14277"/>
                    <a:pt x="18480" y="13243"/>
                  </a:cubicBezTo>
                  <a:lnTo>
                    <a:pt x="15778" y="2769"/>
                  </a:lnTo>
                  <a:cubicBezTo>
                    <a:pt x="15345" y="1134"/>
                    <a:pt x="13877" y="0"/>
                    <a:pt x="122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55"/>
          <p:cNvGrpSpPr/>
          <p:nvPr/>
        </p:nvGrpSpPr>
        <p:grpSpPr>
          <a:xfrm>
            <a:off x="8368956" y="1908499"/>
            <a:ext cx="656201" cy="775759"/>
            <a:chOff x="4377350" y="3576850"/>
            <a:chExt cx="1070125" cy="1265100"/>
          </a:xfrm>
        </p:grpSpPr>
        <p:sp>
          <p:nvSpPr>
            <p:cNvPr id="2866" name="Google Shape;2866;p55"/>
            <p:cNvSpPr/>
            <p:nvPr/>
          </p:nvSpPr>
          <p:spPr>
            <a:xfrm>
              <a:off x="4570325" y="3718650"/>
              <a:ext cx="877150" cy="1021050"/>
            </a:xfrm>
            <a:custGeom>
              <a:avLst/>
              <a:gdLst/>
              <a:ahLst/>
              <a:cxnLst/>
              <a:rect l="l" t="t" r="r" b="b"/>
              <a:pathLst>
                <a:path w="35086" h="40842" extrusionOk="0">
                  <a:moveTo>
                    <a:pt x="10809" y="1"/>
                  </a:moveTo>
                  <a:cubicBezTo>
                    <a:pt x="10782" y="1"/>
                    <a:pt x="10755" y="2"/>
                    <a:pt x="10728" y="3"/>
                  </a:cubicBezTo>
                  <a:cubicBezTo>
                    <a:pt x="8848" y="103"/>
                    <a:pt x="6091" y="2083"/>
                    <a:pt x="3560" y="6269"/>
                  </a:cubicBezTo>
                  <a:cubicBezTo>
                    <a:pt x="1304" y="14138"/>
                    <a:pt x="1" y="24188"/>
                    <a:pt x="1605" y="30128"/>
                  </a:cubicBezTo>
                  <a:lnTo>
                    <a:pt x="6768" y="35767"/>
                  </a:lnTo>
                  <a:cubicBezTo>
                    <a:pt x="7442" y="35381"/>
                    <a:pt x="8160" y="35216"/>
                    <a:pt x="8914" y="35216"/>
                  </a:cubicBezTo>
                  <a:cubicBezTo>
                    <a:pt x="13315" y="35216"/>
                    <a:pt x="18948" y="40842"/>
                    <a:pt x="24411" y="40842"/>
                  </a:cubicBezTo>
                  <a:cubicBezTo>
                    <a:pt x="26078" y="40842"/>
                    <a:pt x="27729" y="40318"/>
                    <a:pt x="29324" y="38950"/>
                  </a:cubicBezTo>
                  <a:cubicBezTo>
                    <a:pt x="31705" y="36895"/>
                    <a:pt x="23585" y="32584"/>
                    <a:pt x="31780" y="30479"/>
                  </a:cubicBezTo>
                  <a:cubicBezTo>
                    <a:pt x="35085" y="29623"/>
                    <a:pt x="34623" y="23759"/>
                    <a:pt x="28511" y="23759"/>
                  </a:cubicBezTo>
                  <a:cubicBezTo>
                    <a:pt x="28180" y="23759"/>
                    <a:pt x="27833" y="23776"/>
                    <a:pt x="27470" y="23812"/>
                  </a:cubicBezTo>
                  <a:cubicBezTo>
                    <a:pt x="27770" y="21632"/>
                    <a:pt x="27294" y="20680"/>
                    <a:pt x="25690" y="19101"/>
                  </a:cubicBezTo>
                  <a:cubicBezTo>
                    <a:pt x="24111" y="17522"/>
                    <a:pt x="24963" y="14990"/>
                    <a:pt x="23334" y="12509"/>
                  </a:cubicBezTo>
                  <a:cubicBezTo>
                    <a:pt x="21705" y="10053"/>
                    <a:pt x="17620" y="9376"/>
                    <a:pt x="15590" y="7572"/>
                  </a:cubicBezTo>
                  <a:cubicBezTo>
                    <a:pt x="13581" y="5811"/>
                    <a:pt x="13364" y="1"/>
                    <a:pt x="10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5"/>
            <p:cNvSpPr/>
            <p:nvPr/>
          </p:nvSpPr>
          <p:spPr>
            <a:xfrm>
              <a:off x="4652400" y="3833350"/>
              <a:ext cx="359050" cy="552225"/>
            </a:xfrm>
            <a:custGeom>
              <a:avLst/>
              <a:gdLst/>
              <a:ahLst/>
              <a:cxnLst/>
              <a:rect l="l" t="t" r="r" b="b"/>
              <a:pathLst>
                <a:path w="14362" h="22089" extrusionOk="0">
                  <a:moveTo>
                    <a:pt x="7224" y="0"/>
                  </a:moveTo>
                  <a:cubicBezTo>
                    <a:pt x="5641" y="0"/>
                    <a:pt x="4830" y="1674"/>
                    <a:pt x="4287" y="2909"/>
                  </a:cubicBezTo>
                  <a:cubicBezTo>
                    <a:pt x="3409" y="4989"/>
                    <a:pt x="2908" y="7219"/>
                    <a:pt x="2382" y="9400"/>
                  </a:cubicBezTo>
                  <a:cubicBezTo>
                    <a:pt x="1" y="19074"/>
                    <a:pt x="753" y="21280"/>
                    <a:pt x="778" y="21480"/>
                  </a:cubicBezTo>
                  <a:cubicBezTo>
                    <a:pt x="842" y="21901"/>
                    <a:pt x="1158" y="22088"/>
                    <a:pt x="1494" y="22088"/>
                  </a:cubicBezTo>
                  <a:cubicBezTo>
                    <a:pt x="1818" y="22088"/>
                    <a:pt x="2159" y="21913"/>
                    <a:pt x="2307" y="21605"/>
                  </a:cubicBezTo>
                  <a:cubicBezTo>
                    <a:pt x="4562" y="18823"/>
                    <a:pt x="6668" y="15891"/>
                    <a:pt x="9374" y="13535"/>
                  </a:cubicBezTo>
                  <a:cubicBezTo>
                    <a:pt x="10502" y="12533"/>
                    <a:pt x="14362" y="8999"/>
                    <a:pt x="11505" y="7671"/>
                  </a:cubicBezTo>
                  <a:cubicBezTo>
                    <a:pt x="11229" y="7539"/>
                    <a:pt x="10945" y="7481"/>
                    <a:pt x="10657" y="7481"/>
                  </a:cubicBezTo>
                  <a:cubicBezTo>
                    <a:pt x="8854" y="7481"/>
                    <a:pt x="6903" y="9793"/>
                    <a:pt x="5866" y="11154"/>
                  </a:cubicBezTo>
                  <a:cubicBezTo>
                    <a:pt x="6267" y="10177"/>
                    <a:pt x="6668" y="9224"/>
                    <a:pt x="7069" y="8247"/>
                  </a:cubicBezTo>
                  <a:cubicBezTo>
                    <a:pt x="7720" y="6718"/>
                    <a:pt x="11379" y="177"/>
                    <a:pt x="7294" y="1"/>
                  </a:cubicBezTo>
                  <a:cubicBezTo>
                    <a:pt x="7271" y="1"/>
                    <a:pt x="7247" y="0"/>
                    <a:pt x="7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5"/>
            <p:cNvSpPr/>
            <p:nvPr/>
          </p:nvSpPr>
          <p:spPr>
            <a:xfrm>
              <a:off x="4718200" y="4162075"/>
              <a:ext cx="488750" cy="286775"/>
            </a:xfrm>
            <a:custGeom>
              <a:avLst/>
              <a:gdLst/>
              <a:ahLst/>
              <a:cxnLst/>
              <a:rect l="l" t="t" r="r" b="b"/>
              <a:pathLst>
                <a:path w="19550" h="11471" extrusionOk="0">
                  <a:moveTo>
                    <a:pt x="11786" y="0"/>
                  </a:moveTo>
                  <a:cubicBezTo>
                    <a:pt x="10189" y="0"/>
                    <a:pt x="8233" y="1838"/>
                    <a:pt x="7244" y="2642"/>
                  </a:cubicBezTo>
                  <a:cubicBezTo>
                    <a:pt x="7219" y="2667"/>
                    <a:pt x="1" y="8732"/>
                    <a:pt x="1103" y="11088"/>
                  </a:cubicBezTo>
                  <a:cubicBezTo>
                    <a:pt x="1204" y="11314"/>
                    <a:pt x="1454" y="11439"/>
                    <a:pt x="1705" y="11464"/>
                  </a:cubicBezTo>
                  <a:cubicBezTo>
                    <a:pt x="1758" y="11468"/>
                    <a:pt x="1810" y="11470"/>
                    <a:pt x="1863" y="11470"/>
                  </a:cubicBezTo>
                  <a:cubicBezTo>
                    <a:pt x="3339" y="11470"/>
                    <a:pt x="4848" y="9812"/>
                    <a:pt x="8647" y="8481"/>
                  </a:cubicBezTo>
                  <a:cubicBezTo>
                    <a:pt x="11554" y="7433"/>
                    <a:pt x="13513" y="7307"/>
                    <a:pt x="14918" y="7307"/>
                  </a:cubicBezTo>
                  <a:cubicBezTo>
                    <a:pt x="15361" y="7307"/>
                    <a:pt x="15750" y="7319"/>
                    <a:pt x="16095" y="7319"/>
                  </a:cubicBezTo>
                  <a:cubicBezTo>
                    <a:pt x="17063" y="7319"/>
                    <a:pt x="17698" y="7221"/>
                    <a:pt x="18271" y="6476"/>
                  </a:cubicBezTo>
                  <a:cubicBezTo>
                    <a:pt x="19550" y="4847"/>
                    <a:pt x="17695" y="3143"/>
                    <a:pt x="16116" y="2867"/>
                  </a:cubicBezTo>
                  <a:cubicBezTo>
                    <a:pt x="15856" y="2822"/>
                    <a:pt x="15593" y="2801"/>
                    <a:pt x="15327" y="2801"/>
                  </a:cubicBezTo>
                  <a:cubicBezTo>
                    <a:pt x="14281" y="2801"/>
                    <a:pt x="13195" y="3125"/>
                    <a:pt x="12156" y="3544"/>
                  </a:cubicBezTo>
                  <a:cubicBezTo>
                    <a:pt x="13184" y="2592"/>
                    <a:pt x="14161" y="1213"/>
                    <a:pt x="12757" y="286"/>
                  </a:cubicBezTo>
                  <a:cubicBezTo>
                    <a:pt x="12459" y="86"/>
                    <a:pt x="12131" y="0"/>
                    <a:pt x="1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5"/>
            <p:cNvSpPr/>
            <p:nvPr/>
          </p:nvSpPr>
          <p:spPr>
            <a:xfrm>
              <a:off x="4796525" y="4381725"/>
              <a:ext cx="439225" cy="240050"/>
            </a:xfrm>
            <a:custGeom>
              <a:avLst/>
              <a:gdLst/>
              <a:ahLst/>
              <a:cxnLst/>
              <a:rect l="l" t="t" r="r" b="b"/>
              <a:pathLst>
                <a:path w="17569" h="9602" extrusionOk="0">
                  <a:moveTo>
                    <a:pt x="13369" y="0"/>
                  </a:moveTo>
                  <a:cubicBezTo>
                    <a:pt x="9588" y="0"/>
                    <a:pt x="4177" y="1476"/>
                    <a:pt x="1554" y="3229"/>
                  </a:cubicBezTo>
                  <a:cubicBezTo>
                    <a:pt x="351" y="4006"/>
                    <a:pt x="0" y="5059"/>
                    <a:pt x="226" y="5234"/>
                  </a:cubicBezTo>
                  <a:cubicBezTo>
                    <a:pt x="401" y="6011"/>
                    <a:pt x="4462" y="6287"/>
                    <a:pt x="8722" y="8944"/>
                  </a:cubicBezTo>
                  <a:cubicBezTo>
                    <a:pt x="9246" y="9270"/>
                    <a:pt x="10328" y="9601"/>
                    <a:pt x="11285" y="9601"/>
                  </a:cubicBezTo>
                  <a:cubicBezTo>
                    <a:pt x="12388" y="9601"/>
                    <a:pt x="13326" y="9161"/>
                    <a:pt x="13058" y="7766"/>
                  </a:cubicBezTo>
                  <a:cubicBezTo>
                    <a:pt x="12782" y="6337"/>
                    <a:pt x="10477" y="5385"/>
                    <a:pt x="8848" y="4909"/>
                  </a:cubicBezTo>
                  <a:cubicBezTo>
                    <a:pt x="9382" y="4909"/>
                    <a:pt x="9906" y="4897"/>
                    <a:pt x="10433" y="4897"/>
                  </a:cubicBezTo>
                  <a:cubicBezTo>
                    <a:pt x="10697" y="4897"/>
                    <a:pt x="10961" y="4900"/>
                    <a:pt x="11229" y="4909"/>
                  </a:cubicBezTo>
                  <a:cubicBezTo>
                    <a:pt x="11601" y="4924"/>
                    <a:pt x="12086" y="4947"/>
                    <a:pt x="12620" y="4947"/>
                  </a:cubicBezTo>
                  <a:cubicBezTo>
                    <a:pt x="14712" y="4947"/>
                    <a:pt x="17569" y="4586"/>
                    <a:pt x="17469" y="1951"/>
                  </a:cubicBezTo>
                  <a:cubicBezTo>
                    <a:pt x="17402" y="558"/>
                    <a:pt x="15693" y="0"/>
                    <a:pt x="13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5"/>
            <p:cNvSpPr/>
            <p:nvPr/>
          </p:nvSpPr>
          <p:spPr>
            <a:xfrm>
              <a:off x="4659300" y="3576850"/>
              <a:ext cx="661050" cy="737125"/>
            </a:xfrm>
            <a:custGeom>
              <a:avLst/>
              <a:gdLst/>
              <a:ahLst/>
              <a:cxnLst/>
              <a:rect l="l" t="t" r="r" b="b"/>
              <a:pathLst>
                <a:path w="26442" h="29485" extrusionOk="0">
                  <a:moveTo>
                    <a:pt x="7290" y="0"/>
                  </a:moveTo>
                  <a:cubicBezTo>
                    <a:pt x="6450" y="0"/>
                    <a:pt x="5612" y="377"/>
                    <a:pt x="4813" y="1189"/>
                  </a:cubicBezTo>
                  <a:cubicBezTo>
                    <a:pt x="3184" y="2868"/>
                    <a:pt x="1404" y="6978"/>
                    <a:pt x="1" y="11941"/>
                  </a:cubicBezTo>
                  <a:cubicBezTo>
                    <a:pt x="2532" y="7755"/>
                    <a:pt x="5289" y="5775"/>
                    <a:pt x="7169" y="5675"/>
                  </a:cubicBezTo>
                  <a:cubicBezTo>
                    <a:pt x="7196" y="5674"/>
                    <a:pt x="7223" y="5673"/>
                    <a:pt x="7250" y="5673"/>
                  </a:cubicBezTo>
                  <a:cubicBezTo>
                    <a:pt x="9805" y="5673"/>
                    <a:pt x="10022" y="11483"/>
                    <a:pt x="12031" y="13244"/>
                  </a:cubicBezTo>
                  <a:cubicBezTo>
                    <a:pt x="14061" y="15048"/>
                    <a:pt x="18146" y="15725"/>
                    <a:pt x="19775" y="18181"/>
                  </a:cubicBezTo>
                  <a:cubicBezTo>
                    <a:pt x="21404" y="20662"/>
                    <a:pt x="20552" y="23194"/>
                    <a:pt x="22131" y="24773"/>
                  </a:cubicBezTo>
                  <a:cubicBezTo>
                    <a:pt x="23735" y="26352"/>
                    <a:pt x="24211" y="27304"/>
                    <a:pt x="23911" y="29484"/>
                  </a:cubicBezTo>
                  <a:cubicBezTo>
                    <a:pt x="25790" y="27530"/>
                    <a:pt x="26442" y="25374"/>
                    <a:pt x="24487" y="23469"/>
                  </a:cubicBezTo>
                  <a:cubicBezTo>
                    <a:pt x="21078" y="20111"/>
                    <a:pt x="24913" y="18156"/>
                    <a:pt x="22557" y="15850"/>
                  </a:cubicBezTo>
                  <a:cubicBezTo>
                    <a:pt x="22557" y="15850"/>
                    <a:pt x="22557" y="15850"/>
                    <a:pt x="22557" y="15825"/>
                  </a:cubicBezTo>
                  <a:cubicBezTo>
                    <a:pt x="20276" y="13620"/>
                    <a:pt x="16768" y="13845"/>
                    <a:pt x="14512" y="11640"/>
                  </a:cubicBezTo>
                  <a:cubicBezTo>
                    <a:pt x="11705" y="8908"/>
                    <a:pt x="12958" y="4146"/>
                    <a:pt x="10176" y="1439"/>
                  </a:cubicBezTo>
                  <a:cubicBezTo>
                    <a:pt x="9247" y="510"/>
                    <a:pt x="8266" y="0"/>
                    <a:pt x="7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5"/>
            <p:cNvSpPr/>
            <p:nvPr/>
          </p:nvSpPr>
          <p:spPr>
            <a:xfrm>
              <a:off x="4377350" y="4184075"/>
              <a:ext cx="537000" cy="657875"/>
            </a:xfrm>
            <a:custGeom>
              <a:avLst/>
              <a:gdLst/>
              <a:ahLst/>
              <a:cxnLst/>
              <a:rect l="l" t="t" r="r" b="b"/>
              <a:pathLst>
                <a:path w="21480" h="26315" extrusionOk="0">
                  <a:moveTo>
                    <a:pt x="6688" y="1"/>
                  </a:moveTo>
                  <a:cubicBezTo>
                    <a:pt x="6657" y="1"/>
                    <a:pt x="6625" y="3"/>
                    <a:pt x="6592" y="7"/>
                  </a:cubicBezTo>
                  <a:cubicBezTo>
                    <a:pt x="4261" y="308"/>
                    <a:pt x="5163" y="3742"/>
                    <a:pt x="5639" y="5346"/>
                  </a:cubicBezTo>
                  <a:cubicBezTo>
                    <a:pt x="5539" y="5371"/>
                    <a:pt x="5439" y="5396"/>
                    <a:pt x="5364" y="5421"/>
                  </a:cubicBezTo>
                  <a:cubicBezTo>
                    <a:pt x="4637" y="4469"/>
                    <a:pt x="3885" y="3642"/>
                    <a:pt x="2983" y="2840"/>
                  </a:cubicBezTo>
                  <a:cubicBezTo>
                    <a:pt x="2481" y="2396"/>
                    <a:pt x="1875" y="1922"/>
                    <a:pt x="1223" y="1922"/>
                  </a:cubicBezTo>
                  <a:cubicBezTo>
                    <a:pt x="1028" y="1922"/>
                    <a:pt x="829" y="1965"/>
                    <a:pt x="627" y="2063"/>
                  </a:cubicBezTo>
                  <a:cubicBezTo>
                    <a:pt x="0" y="2363"/>
                    <a:pt x="0" y="3316"/>
                    <a:pt x="727" y="3491"/>
                  </a:cubicBezTo>
                  <a:cubicBezTo>
                    <a:pt x="783" y="3504"/>
                    <a:pt x="836" y="3511"/>
                    <a:pt x="888" y="3511"/>
                  </a:cubicBezTo>
                  <a:cubicBezTo>
                    <a:pt x="1322" y="3511"/>
                    <a:pt x="1586" y="3062"/>
                    <a:pt x="1429" y="2614"/>
                  </a:cubicBezTo>
                  <a:lnTo>
                    <a:pt x="1429" y="2614"/>
                  </a:lnTo>
                  <a:cubicBezTo>
                    <a:pt x="1604" y="2689"/>
                    <a:pt x="1805" y="2739"/>
                    <a:pt x="1955" y="2815"/>
                  </a:cubicBezTo>
                  <a:cubicBezTo>
                    <a:pt x="2131" y="2890"/>
                    <a:pt x="2256" y="3015"/>
                    <a:pt x="2406" y="3115"/>
                  </a:cubicBezTo>
                  <a:cubicBezTo>
                    <a:pt x="2832" y="3441"/>
                    <a:pt x="3233" y="3817"/>
                    <a:pt x="3609" y="4193"/>
                  </a:cubicBezTo>
                  <a:cubicBezTo>
                    <a:pt x="4086" y="4669"/>
                    <a:pt x="4537" y="5145"/>
                    <a:pt x="4963" y="5672"/>
                  </a:cubicBezTo>
                  <a:cubicBezTo>
                    <a:pt x="4637" y="5772"/>
                    <a:pt x="4211" y="6749"/>
                    <a:pt x="4211" y="6900"/>
                  </a:cubicBezTo>
                  <a:cubicBezTo>
                    <a:pt x="4236" y="8228"/>
                    <a:pt x="4888" y="8880"/>
                    <a:pt x="6066" y="9105"/>
                  </a:cubicBezTo>
                  <a:cubicBezTo>
                    <a:pt x="5238" y="12013"/>
                    <a:pt x="7093" y="13717"/>
                    <a:pt x="9173" y="15471"/>
                  </a:cubicBezTo>
                  <a:cubicBezTo>
                    <a:pt x="9173" y="17576"/>
                    <a:pt x="10226" y="18930"/>
                    <a:pt x="12031" y="20258"/>
                  </a:cubicBezTo>
                  <a:cubicBezTo>
                    <a:pt x="14687" y="22238"/>
                    <a:pt x="17895" y="24394"/>
                    <a:pt x="20853" y="26173"/>
                  </a:cubicBezTo>
                  <a:cubicBezTo>
                    <a:pt x="20970" y="26251"/>
                    <a:pt x="21133" y="26314"/>
                    <a:pt x="21283" y="26314"/>
                  </a:cubicBezTo>
                  <a:cubicBezTo>
                    <a:pt x="21325" y="26314"/>
                    <a:pt x="21366" y="26309"/>
                    <a:pt x="21404" y="26298"/>
                  </a:cubicBezTo>
                  <a:cubicBezTo>
                    <a:pt x="21479" y="26123"/>
                    <a:pt x="21404" y="25872"/>
                    <a:pt x="21329" y="25722"/>
                  </a:cubicBezTo>
                  <a:cubicBezTo>
                    <a:pt x="19800" y="22664"/>
                    <a:pt x="17770" y="19381"/>
                    <a:pt x="16015" y="16649"/>
                  </a:cubicBezTo>
                  <a:cubicBezTo>
                    <a:pt x="14838" y="14820"/>
                    <a:pt x="13910" y="13767"/>
                    <a:pt x="11930" y="13341"/>
                  </a:cubicBezTo>
                  <a:cubicBezTo>
                    <a:pt x="10978" y="11135"/>
                    <a:pt x="10076" y="8855"/>
                    <a:pt x="7544" y="8203"/>
                  </a:cubicBezTo>
                  <a:cubicBezTo>
                    <a:pt x="8046" y="7100"/>
                    <a:pt x="7870" y="6073"/>
                    <a:pt x="6792" y="5471"/>
                  </a:cubicBezTo>
                  <a:cubicBezTo>
                    <a:pt x="6517" y="5321"/>
                    <a:pt x="6291" y="5346"/>
                    <a:pt x="6015" y="5296"/>
                  </a:cubicBezTo>
                  <a:cubicBezTo>
                    <a:pt x="5865" y="4569"/>
                    <a:pt x="5740" y="3817"/>
                    <a:pt x="5690" y="3090"/>
                  </a:cubicBezTo>
                  <a:cubicBezTo>
                    <a:pt x="5665" y="2714"/>
                    <a:pt x="5614" y="2288"/>
                    <a:pt x="5639" y="1962"/>
                  </a:cubicBezTo>
                  <a:cubicBezTo>
                    <a:pt x="5665" y="1637"/>
                    <a:pt x="5740" y="1386"/>
                    <a:pt x="5840" y="1135"/>
                  </a:cubicBezTo>
                  <a:cubicBezTo>
                    <a:pt x="5965" y="860"/>
                    <a:pt x="6066" y="759"/>
                    <a:pt x="6291" y="659"/>
                  </a:cubicBezTo>
                  <a:lnTo>
                    <a:pt x="6291" y="659"/>
                  </a:lnTo>
                  <a:cubicBezTo>
                    <a:pt x="6179" y="1091"/>
                    <a:pt x="6417" y="1438"/>
                    <a:pt x="6765" y="1438"/>
                  </a:cubicBezTo>
                  <a:cubicBezTo>
                    <a:pt x="6882" y="1438"/>
                    <a:pt x="7011" y="1399"/>
                    <a:pt x="7143" y="1311"/>
                  </a:cubicBezTo>
                  <a:cubicBezTo>
                    <a:pt x="7646" y="976"/>
                    <a:pt x="7349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2" name="Google Shape;2872;p55"/>
          <p:cNvGrpSpPr/>
          <p:nvPr/>
        </p:nvGrpSpPr>
        <p:grpSpPr>
          <a:xfrm>
            <a:off x="313801" y="1491883"/>
            <a:ext cx="399301" cy="416613"/>
            <a:chOff x="2105350" y="2220525"/>
            <a:chExt cx="1113500" cy="1161775"/>
          </a:xfrm>
        </p:grpSpPr>
        <p:sp>
          <p:nvSpPr>
            <p:cNvPr id="2873" name="Google Shape;2873;p55"/>
            <p:cNvSpPr/>
            <p:nvPr/>
          </p:nvSpPr>
          <p:spPr>
            <a:xfrm>
              <a:off x="2105350" y="2220525"/>
              <a:ext cx="939925" cy="1161775"/>
            </a:xfrm>
            <a:custGeom>
              <a:avLst/>
              <a:gdLst/>
              <a:ahLst/>
              <a:cxnLst/>
              <a:rect l="l" t="t" r="r" b="b"/>
              <a:pathLst>
                <a:path w="37597" h="46471" extrusionOk="0">
                  <a:moveTo>
                    <a:pt x="12529" y="1"/>
                  </a:moveTo>
                  <a:cubicBezTo>
                    <a:pt x="3963" y="1"/>
                    <a:pt x="8949" y="11588"/>
                    <a:pt x="7847" y="13662"/>
                  </a:cubicBezTo>
                  <a:cubicBezTo>
                    <a:pt x="6594" y="16093"/>
                    <a:pt x="1983" y="15567"/>
                    <a:pt x="930" y="21456"/>
                  </a:cubicBezTo>
                  <a:cubicBezTo>
                    <a:pt x="1" y="26764"/>
                    <a:pt x="2914" y="31189"/>
                    <a:pt x="9252" y="31189"/>
                  </a:cubicBezTo>
                  <a:cubicBezTo>
                    <a:pt x="9409" y="31189"/>
                    <a:pt x="9567" y="31186"/>
                    <a:pt x="9727" y="31181"/>
                  </a:cubicBezTo>
                  <a:cubicBezTo>
                    <a:pt x="9836" y="31177"/>
                    <a:pt x="9942" y="31175"/>
                    <a:pt x="10045" y="31175"/>
                  </a:cubicBezTo>
                  <a:cubicBezTo>
                    <a:pt x="16284" y="31175"/>
                    <a:pt x="12949" y="37783"/>
                    <a:pt x="7747" y="39928"/>
                  </a:cubicBezTo>
                  <a:cubicBezTo>
                    <a:pt x="3626" y="41638"/>
                    <a:pt x="7285" y="46471"/>
                    <a:pt x="11333" y="46471"/>
                  </a:cubicBezTo>
                  <a:cubicBezTo>
                    <a:pt x="12504" y="46471"/>
                    <a:pt x="13708" y="46066"/>
                    <a:pt x="14765" y="45066"/>
                  </a:cubicBezTo>
                  <a:cubicBezTo>
                    <a:pt x="16434" y="43502"/>
                    <a:pt x="17400" y="43106"/>
                    <a:pt x="18188" y="43106"/>
                  </a:cubicBezTo>
                  <a:cubicBezTo>
                    <a:pt x="18997" y="43106"/>
                    <a:pt x="19619" y="43524"/>
                    <a:pt x="20622" y="43524"/>
                  </a:cubicBezTo>
                  <a:cubicBezTo>
                    <a:pt x="21413" y="43524"/>
                    <a:pt x="22442" y="43264"/>
                    <a:pt x="23988" y="42334"/>
                  </a:cubicBezTo>
                  <a:cubicBezTo>
                    <a:pt x="27779" y="40083"/>
                    <a:pt x="28210" y="31088"/>
                    <a:pt x="33986" y="31088"/>
                  </a:cubicBezTo>
                  <a:cubicBezTo>
                    <a:pt x="34319" y="31088"/>
                    <a:pt x="34670" y="31118"/>
                    <a:pt x="35040" y="31181"/>
                  </a:cubicBezTo>
                  <a:cubicBezTo>
                    <a:pt x="37246" y="27948"/>
                    <a:pt x="37597" y="24389"/>
                    <a:pt x="37597" y="24389"/>
                  </a:cubicBezTo>
                  <a:cubicBezTo>
                    <a:pt x="37597" y="24389"/>
                    <a:pt x="33311" y="5943"/>
                    <a:pt x="17772" y="980"/>
                  </a:cubicBezTo>
                  <a:cubicBezTo>
                    <a:pt x="15623" y="298"/>
                    <a:pt x="13902" y="1"/>
                    <a:pt x="12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5"/>
            <p:cNvSpPr/>
            <p:nvPr/>
          </p:nvSpPr>
          <p:spPr>
            <a:xfrm>
              <a:off x="2812175" y="2609475"/>
              <a:ext cx="406675" cy="720250"/>
            </a:xfrm>
            <a:custGeom>
              <a:avLst/>
              <a:gdLst/>
              <a:ahLst/>
              <a:cxnLst/>
              <a:rect l="l" t="t" r="r" b="b"/>
              <a:pathLst>
                <a:path w="16267" h="28810" extrusionOk="0">
                  <a:moveTo>
                    <a:pt x="9285" y="1"/>
                  </a:moveTo>
                  <a:cubicBezTo>
                    <a:pt x="9225" y="1"/>
                    <a:pt x="9162" y="3"/>
                    <a:pt x="9098" y="9"/>
                  </a:cubicBezTo>
                  <a:cubicBezTo>
                    <a:pt x="8397" y="59"/>
                    <a:pt x="8246" y="1162"/>
                    <a:pt x="8848" y="1412"/>
                  </a:cubicBezTo>
                  <a:cubicBezTo>
                    <a:pt x="8946" y="1449"/>
                    <a:pt x="9037" y="1466"/>
                    <a:pt x="9121" y="1466"/>
                  </a:cubicBezTo>
                  <a:cubicBezTo>
                    <a:pt x="9548" y="1466"/>
                    <a:pt x="9759" y="1025"/>
                    <a:pt x="9549" y="585"/>
                  </a:cubicBezTo>
                  <a:lnTo>
                    <a:pt x="9549" y="585"/>
                  </a:lnTo>
                  <a:cubicBezTo>
                    <a:pt x="9800" y="635"/>
                    <a:pt x="9900" y="710"/>
                    <a:pt x="10076" y="936"/>
                  </a:cubicBezTo>
                  <a:cubicBezTo>
                    <a:pt x="10226" y="1162"/>
                    <a:pt x="10351" y="1412"/>
                    <a:pt x="10452" y="1738"/>
                  </a:cubicBezTo>
                  <a:cubicBezTo>
                    <a:pt x="10527" y="2039"/>
                    <a:pt x="10602" y="2465"/>
                    <a:pt x="10627" y="2816"/>
                  </a:cubicBezTo>
                  <a:cubicBezTo>
                    <a:pt x="10727" y="3568"/>
                    <a:pt x="10752" y="4319"/>
                    <a:pt x="10778" y="5071"/>
                  </a:cubicBezTo>
                  <a:cubicBezTo>
                    <a:pt x="10502" y="5172"/>
                    <a:pt x="10301" y="5172"/>
                    <a:pt x="10051" y="5397"/>
                  </a:cubicBezTo>
                  <a:cubicBezTo>
                    <a:pt x="9148" y="6199"/>
                    <a:pt x="9173" y="7252"/>
                    <a:pt x="9900" y="8204"/>
                  </a:cubicBezTo>
                  <a:cubicBezTo>
                    <a:pt x="7544" y="9382"/>
                    <a:pt x="7143" y="11813"/>
                    <a:pt x="6667" y="14169"/>
                  </a:cubicBezTo>
                  <a:cubicBezTo>
                    <a:pt x="4838" y="14996"/>
                    <a:pt x="4136" y="16199"/>
                    <a:pt x="3359" y="18254"/>
                  </a:cubicBezTo>
                  <a:cubicBezTo>
                    <a:pt x="2231" y="21287"/>
                    <a:pt x="903" y="24921"/>
                    <a:pt x="51" y="28229"/>
                  </a:cubicBezTo>
                  <a:cubicBezTo>
                    <a:pt x="26" y="28405"/>
                    <a:pt x="1" y="28655"/>
                    <a:pt x="101" y="28806"/>
                  </a:cubicBezTo>
                  <a:cubicBezTo>
                    <a:pt x="118" y="28808"/>
                    <a:pt x="136" y="28809"/>
                    <a:pt x="153" y="28809"/>
                  </a:cubicBezTo>
                  <a:cubicBezTo>
                    <a:pt x="336" y="28809"/>
                    <a:pt x="513" y="28695"/>
                    <a:pt x="627" y="28580"/>
                  </a:cubicBezTo>
                  <a:cubicBezTo>
                    <a:pt x="3133" y="26199"/>
                    <a:pt x="5840" y="23442"/>
                    <a:pt x="8021" y="20961"/>
                  </a:cubicBezTo>
                  <a:cubicBezTo>
                    <a:pt x="9499" y="19282"/>
                    <a:pt x="10251" y="17753"/>
                    <a:pt x="9825" y="15673"/>
                  </a:cubicBezTo>
                  <a:cubicBezTo>
                    <a:pt x="11479" y="13543"/>
                    <a:pt x="12933" y="11462"/>
                    <a:pt x="11529" y="8806"/>
                  </a:cubicBezTo>
                  <a:cubicBezTo>
                    <a:pt x="12632" y="8330"/>
                    <a:pt x="13133" y="7553"/>
                    <a:pt x="12883" y="6249"/>
                  </a:cubicBezTo>
                  <a:cubicBezTo>
                    <a:pt x="12858" y="6099"/>
                    <a:pt x="12231" y="5247"/>
                    <a:pt x="11880" y="5197"/>
                  </a:cubicBezTo>
                  <a:cubicBezTo>
                    <a:pt x="12206" y="4595"/>
                    <a:pt x="12532" y="4044"/>
                    <a:pt x="12883" y="3492"/>
                  </a:cubicBezTo>
                  <a:cubicBezTo>
                    <a:pt x="13184" y="3016"/>
                    <a:pt x="13509" y="2590"/>
                    <a:pt x="13860" y="2189"/>
                  </a:cubicBezTo>
                  <a:cubicBezTo>
                    <a:pt x="13960" y="2039"/>
                    <a:pt x="14086" y="1913"/>
                    <a:pt x="14236" y="1788"/>
                  </a:cubicBezTo>
                  <a:cubicBezTo>
                    <a:pt x="14361" y="1688"/>
                    <a:pt x="14562" y="1588"/>
                    <a:pt x="14712" y="1487"/>
                  </a:cubicBezTo>
                  <a:lnTo>
                    <a:pt x="14712" y="1487"/>
                  </a:lnTo>
                  <a:cubicBezTo>
                    <a:pt x="14652" y="1911"/>
                    <a:pt x="14932" y="2253"/>
                    <a:pt x="15305" y="2253"/>
                  </a:cubicBezTo>
                  <a:cubicBezTo>
                    <a:pt x="15396" y="2253"/>
                    <a:pt x="15492" y="2233"/>
                    <a:pt x="15590" y="2189"/>
                  </a:cubicBezTo>
                  <a:cubicBezTo>
                    <a:pt x="16266" y="1888"/>
                    <a:pt x="16041" y="961"/>
                    <a:pt x="15364" y="786"/>
                  </a:cubicBezTo>
                  <a:cubicBezTo>
                    <a:pt x="15242" y="753"/>
                    <a:pt x="15124" y="739"/>
                    <a:pt x="15011" y="739"/>
                  </a:cubicBezTo>
                  <a:cubicBezTo>
                    <a:pt x="14241" y="739"/>
                    <a:pt x="13671" y="1424"/>
                    <a:pt x="13234" y="2014"/>
                  </a:cubicBezTo>
                  <a:cubicBezTo>
                    <a:pt x="12507" y="2991"/>
                    <a:pt x="11955" y="3969"/>
                    <a:pt x="11454" y="5046"/>
                  </a:cubicBezTo>
                  <a:cubicBezTo>
                    <a:pt x="11354" y="5046"/>
                    <a:pt x="11279" y="5021"/>
                    <a:pt x="11179" y="5021"/>
                  </a:cubicBezTo>
                  <a:cubicBezTo>
                    <a:pt x="11276" y="3412"/>
                    <a:pt x="11445" y="1"/>
                    <a:pt x="9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5"/>
            <p:cNvSpPr/>
            <p:nvPr/>
          </p:nvSpPr>
          <p:spPr>
            <a:xfrm>
              <a:off x="2363550" y="2366625"/>
              <a:ext cx="620875" cy="445625"/>
            </a:xfrm>
            <a:custGeom>
              <a:avLst/>
              <a:gdLst/>
              <a:ahLst/>
              <a:cxnLst/>
              <a:rect l="l" t="t" r="r" b="b"/>
              <a:pathLst>
                <a:path w="24835" h="17825" extrusionOk="0">
                  <a:moveTo>
                    <a:pt x="6775" y="0"/>
                  </a:moveTo>
                  <a:cubicBezTo>
                    <a:pt x="5596" y="0"/>
                    <a:pt x="4511" y="415"/>
                    <a:pt x="3660" y="1477"/>
                  </a:cubicBezTo>
                  <a:cubicBezTo>
                    <a:pt x="276" y="5713"/>
                    <a:pt x="7695" y="8570"/>
                    <a:pt x="10527" y="9397"/>
                  </a:cubicBezTo>
                  <a:cubicBezTo>
                    <a:pt x="10978" y="9522"/>
                    <a:pt x="11429" y="9647"/>
                    <a:pt x="11905" y="9798"/>
                  </a:cubicBezTo>
                  <a:cubicBezTo>
                    <a:pt x="10305" y="9509"/>
                    <a:pt x="8685" y="9338"/>
                    <a:pt x="7081" y="9338"/>
                  </a:cubicBezTo>
                  <a:cubicBezTo>
                    <a:pt x="6876" y="9338"/>
                    <a:pt x="6671" y="9341"/>
                    <a:pt x="6467" y="9347"/>
                  </a:cubicBezTo>
                  <a:cubicBezTo>
                    <a:pt x="4712" y="9397"/>
                    <a:pt x="2256" y="9522"/>
                    <a:pt x="1078" y="11001"/>
                  </a:cubicBezTo>
                  <a:cubicBezTo>
                    <a:pt x="1" y="12379"/>
                    <a:pt x="627" y="14184"/>
                    <a:pt x="1981" y="15111"/>
                  </a:cubicBezTo>
                  <a:cubicBezTo>
                    <a:pt x="3067" y="15846"/>
                    <a:pt x="4331" y="16025"/>
                    <a:pt x="5603" y="16025"/>
                  </a:cubicBezTo>
                  <a:cubicBezTo>
                    <a:pt x="6238" y="16025"/>
                    <a:pt x="6876" y="15980"/>
                    <a:pt x="7494" y="15938"/>
                  </a:cubicBezTo>
                  <a:cubicBezTo>
                    <a:pt x="10051" y="15813"/>
                    <a:pt x="12582" y="15663"/>
                    <a:pt x="15113" y="15512"/>
                  </a:cubicBezTo>
                  <a:cubicBezTo>
                    <a:pt x="15312" y="15499"/>
                    <a:pt x="15587" y="15486"/>
                    <a:pt x="15926" y="15486"/>
                  </a:cubicBezTo>
                  <a:cubicBezTo>
                    <a:pt x="17514" y="15486"/>
                    <a:pt x="20503" y="15776"/>
                    <a:pt x="23560" y="17718"/>
                  </a:cubicBezTo>
                  <a:cubicBezTo>
                    <a:pt x="23662" y="17782"/>
                    <a:pt x="23806" y="17824"/>
                    <a:pt x="23953" y="17824"/>
                  </a:cubicBezTo>
                  <a:cubicBezTo>
                    <a:pt x="24383" y="17824"/>
                    <a:pt x="24834" y="17459"/>
                    <a:pt x="24311" y="16189"/>
                  </a:cubicBezTo>
                  <a:cubicBezTo>
                    <a:pt x="22758" y="12480"/>
                    <a:pt x="20828" y="8871"/>
                    <a:pt x="15264" y="4259"/>
                  </a:cubicBezTo>
                  <a:cubicBezTo>
                    <a:pt x="13425" y="2726"/>
                    <a:pt x="9796" y="0"/>
                    <a:pt x="6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5"/>
            <p:cNvSpPr/>
            <p:nvPr/>
          </p:nvSpPr>
          <p:spPr>
            <a:xfrm>
              <a:off x="2261600" y="2797650"/>
              <a:ext cx="648350" cy="165350"/>
            </a:xfrm>
            <a:custGeom>
              <a:avLst/>
              <a:gdLst/>
              <a:ahLst/>
              <a:cxnLst/>
              <a:rect l="l" t="t" r="r" b="b"/>
              <a:pathLst>
                <a:path w="25934" h="6614" extrusionOk="0">
                  <a:moveTo>
                    <a:pt x="18798" y="0"/>
                  </a:moveTo>
                  <a:cubicBezTo>
                    <a:pt x="14326" y="0"/>
                    <a:pt x="10474" y="1457"/>
                    <a:pt x="8089" y="1755"/>
                  </a:cubicBezTo>
                  <a:cubicBezTo>
                    <a:pt x="7831" y="1788"/>
                    <a:pt x="7580" y="1802"/>
                    <a:pt x="7336" y="1802"/>
                  </a:cubicBezTo>
                  <a:cubicBezTo>
                    <a:pt x="5866" y="1802"/>
                    <a:pt x="4629" y="1288"/>
                    <a:pt x="3563" y="1288"/>
                  </a:cubicBezTo>
                  <a:cubicBezTo>
                    <a:pt x="3065" y="1288"/>
                    <a:pt x="2604" y="1400"/>
                    <a:pt x="2174" y="1730"/>
                  </a:cubicBezTo>
                  <a:cubicBezTo>
                    <a:pt x="0" y="3372"/>
                    <a:pt x="2072" y="6613"/>
                    <a:pt x="6283" y="6613"/>
                  </a:cubicBezTo>
                  <a:cubicBezTo>
                    <a:pt x="6636" y="6613"/>
                    <a:pt x="7005" y="6590"/>
                    <a:pt x="7387" y="6542"/>
                  </a:cubicBezTo>
                  <a:cubicBezTo>
                    <a:pt x="13046" y="5863"/>
                    <a:pt x="17765" y="2301"/>
                    <a:pt x="22208" y="2301"/>
                  </a:cubicBezTo>
                  <a:cubicBezTo>
                    <a:pt x="22684" y="2301"/>
                    <a:pt x="23157" y="2342"/>
                    <a:pt x="23628" y="2432"/>
                  </a:cubicBezTo>
                  <a:cubicBezTo>
                    <a:pt x="24192" y="2529"/>
                    <a:pt x="24621" y="2672"/>
                    <a:pt x="25125" y="2672"/>
                  </a:cubicBezTo>
                  <a:cubicBezTo>
                    <a:pt x="25270" y="2672"/>
                    <a:pt x="25420" y="2660"/>
                    <a:pt x="25582" y="2632"/>
                  </a:cubicBezTo>
                  <a:cubicBezTo>
                    <a:pt x="25833" y="2607"/>
                    <a:pt x="25933" y="2281"/>
                    <a:pt x="25808" y="2081"/>
                  </a:cubicBezTo>
                  <a:cubicBezTo>
                    <a:pt x="25006" y="652"/>
                    <a:pt x="22725" y="351"/>
                    <a:pt x="21221" y="151"/>
                  </a:cubicBezTo>
                  <a:cubicBezTo>
                    <a:pt x="20397" y="46"/>
                    <a:pt x="19588" y="0"/>
                    <a:pt x="18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5"/>
            <p:cNvSpPr/>
            <p:nvPr/>
          </p:nvSpPr>
          <p:spPr>
            <a:xfrm>
              <a:off x="2530850" y="2899275"/>
              <a:ext cx="337125" cy="344800"/>
            </a:xfrm>
            <a:custGeom>
              <a:avLst/>
              <a:gdLst/>
              <a:ahLst/>
              <a:cxnLst/>
              <a:rect l="l" t="t" r="r" b="b"/>
              <a:pathLst>
                <a:path w="13485" h="13792" extrusionOk="0">
                  <a:moveTo>
                    <a:pt x="10212" y="0"/>
                  </a:moveTo>
                  <a:cubicBezTo>
                    <a:pt x="7668" y="0"/>
                    <a:pt x="3928" y="872"/>
                    <a:pt x="1504" y="3655"/>
                  </a:cubicBezTo>
                  <a:cubicBezTo>
                    <a:pt x="426" y="4883"/>
                    <a:pt x="0" y="6537"/>
                    <a:pt x="852" y="8016"/>
                  </a:cubicBezTo>
                  <a:cubicBezTo>
                    <a:pt x="1279" y="8718"/>
                    <a:pt x="2081" y="9144"/>
                    <a:pt x="2507" y="9820"/>
                  </a:cubicBezTo>
                  <a:cubicBezTo>
                    <a:pt x="3033" y="10672"/>
                    <a:pt x="2381" y="11424"/>
                    <a:pt x="2582" y="12302"/>
                  </a:cubicBezTo>
                  <a:cubicBezTo>
                    <a:pt x="2824" y="13339"/>
                    <a:pt x="3627" y="13792"/>
                    <a:pt x="4513" y="13792"/>
                  </a:cubicBezTo>
                  <a:cubicBezTo>
                    <a:pt x="4911" y="13792"/>
                    <a:pt x="5326" y="13701"/>
                    <a:pt x="5715" y="13530"/>
                  </a:cubicBezTo>
                  <a:cubicBezTo>
                    <a:pt x="7970" y="12552"/>
                    <a:pt x="8622" y="10021"/>
                    <a:pt x="10978" y="5585"/>
                  </a:cubicBezTo>
                  <a:cubicBezTo>
                    <a:pt x="11780" y="4106"/>
                    <a:pt x="13208" y="3154"/>
                    <a:pt x="13259" y="1951"/>
                  </a:cubicBezTo>
                  <a:cubicBezTo>
                    <a:pt x="13484" y="1499"/>
                    <a:pt x="13309" y="1073"/>
                    <a:pt x="12958" y="723"/>
                  </a:cubicBezTo>
                  <a:cubicBezTo>
                    <a:pt x="12845" y="317"/>
                    <a:pt x="11746" y="0"/>
                    <a:pt x="10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5"/>
            <p:cNvSpPr/>
            <p:nvPr/>
          </p:nvSpPr>
          <p:spPr>
            <a:xfrm>
              <a:off x="2332225" y="3165900"/>
              <a:ext cx="245650" cy="169650"/>
            </a:xfrm>
            <a:custGeom>
              <a:avLst/>
              <a:gdLst/>
              <a:ahLst/>
              <a:cxnLst/>
              <a:rect l="l" t="t" r="r" b="b"/>
              <a:pathLst>
                <a:path w="9826" h="6786" extrusionOk="0">
                  <a:moveTo>
                    <a:pt x="8195" y="0"/>
                  </a:moveTo>
                  <a:cubicBezTo>
                    <a:pt x="7669" y="0"/>
                    <a:pt x="7074" y="292"/>
                    <a:pt x="6667" y="433"/>
                  </a:cubicBezTo>
                  <a:cubicBezTo>
                    <a:pt x="5740" y="759"/>
                    <a:pt x="4762" y="1035"/>
                    <a:pt x="3835" y="1361"/>
                  </a:cubicBezTo>
                  <a:cubicBezTo>
                    <a:pt x="2381" y="1912"/>
                    <a:pt x="0" y="2764"/>
                    <a:pt x="201" y="4719"/>
                  </a:cubicBezTo>
                  <a:cubicBezTo>
                    <a:pt x="327" y="6069"/>
                    <a:pt x="1486" y="6785"/>
                    <a:pt x="2687" y="6785"/>
                  </a:cubicBezTo>
                  <a:cubicBezTo>
                    <a:pt x="3159" y="6785"/>
                    <a:pt x="3636" y="6675"/>
                    <a:pt x="4061" y="6449"/>
                  </a:cubicBezTo>
                  <a:cubicBezTo>
                    <a:pt x="4913" y="5997"/>
                    <a:pt x="5389" y="5246"/>
                    <a:pt x="5940" y="4494"/>
                  </a:cubicBezTo>
                  <a:cubicBezTo>
                    <a:pt x="7720" y="2188"/>
                    <a:pt x="9825" y="960"/>
                    <a:pt x="8797" y="183"/>
                  </a:cubicBezTo>
                  <a:cubicBezTo>
                    <a:pt x="8621" y="50"/>
                    <a:pt x="8414" y="0"/>
                    <a:pt x="8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33"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p59"/>
          <p:cNvSpPr txBox="1">
            <a:spLocks noGrp="1"/>
          </p:cNvSpPr>
          <p:nvPr>
            <p:ph type="title" hasCustomPrompt="1"/>
          </p:nvPr>
        </p:nvSpPr>
        <p:spPr>
          <a:xfrm>
            <a:off x="713100" y="683975"/>
            <a:ext cx="3793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53" name="Google Shape;2953;p59"/>
          <p:cNvSpPr txBox="1">
            <a:spLocks noGrp="1"/>
          </p:cNvSpPr>
          <p:nvPr>
            <p:ph type="subTitle" idx="1"/>
          </p:nvPr>
        </p:nvSpPr>
        <p:spPr>
          <a:xfrm>
            <a:off x="713100" y="1282775"/>
            <a:ext cx="3793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54" name="Google Shape;2954;p59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227250"/>
            <a:ext cx="3793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55" name="Google Shape;2955;p59"/>
          <p:cNvSpPr txBox="1">
            <a:spLocks noGrp="1"/>
          </p:cNvSpPr>
          <p:nvPr>
            <p:ph type="subTitle" idx="3"/>
          </p:nvPr>
        </p:nvSpPr>
        <p:spPr>
          <a:xfrm>
            <a:off x="713100" y="2826050"/>
            <a:ext cx="3793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56" name="Google Shape;2956;p59"/>
          <p:cNvSpPr txBox="1">
            <a:spLocks noGrp="1"/>
          </p:cNvSpPr>
          <p:nvPr>
            <p:ph type="title" idx="4" hasCustomPrompt="1"/>
          </p:nvPr>
        </p:nvSpPr>
        <p:spPr>
          <a:xfrm>
            <a:off x="4636963" y="683975"/>
            <a:ext cx="3793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57" name="Google Shape;2957;p59"/>
          <p:cNvSpPr txBox="1">
            <a:spLocks noGrp="1"/>
          </p:cNvSpPr>
          <p:nvPr>
            <p:ph type="subTitle" idx="5"/>
          </p:nvPr>
        </p:nvSpPr>
        <p:spPr>
          <a:xfrm>
            <a:off x="4636963" y="1282775"/>
            <a:ext cx="3793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58" name="Google Shape;2958;p59"/>
          <p:cNvSpPr txBox="1">
            <a:spLocks noGrp="1"/>
          </p:cNvSpPr>
          <p:nvPr>
            <p:ph type="title" idx="6" hasCustomPrompt="1"/>
          </p:nvPr>
        </p:nvSpPr>
        <p:spPr>
          <a:xfrm>
            <a:off x="4636963" y="2227250"/>
            <a:ext cx="3793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59" name="Google Shape;2959;p59"/>
          <p:cNvSpPr txBox="1">
            <a:spLocks noGrp="1"/>
          </p:cNvSpPr>
          <p:nvPr>
            <p:ph type="subTitle" idx="7"/>
          </p:nvPr>
        </p:nvSpPr>
        <p:spPr>
          <a:xfrm>
            <a:off x="4636963" y="2826050"/>
            <a:ext cx="3793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960" name="Google Shape;2960;p59"/>
          <p:cNvGrpSpPr/>
          <p:nvPr/>
        </p:nvGrpSpPr>
        <p:grpSpPr>
          <a:xfrm rot="1268248">
            <a:off x="6137187" y="3915681"/>
            <a:ext cx="2593096" cy="799369"/>
            <a:chOff x="3809600" y="2009414"/>
            <a:chExt cx="2593146" cy="799384"/>
          </a:xfrm>
        </p:grpSpPr>
        <p:sp>
          <p:nvSpPr>
            <p:cNvPr id="2961" name="Google Shape;2961;p59"/>
            <p:cNvSpPr/>
            <p:nvPr/>
          </p:nvSpPr>
          <p:spPr>
            <a:xfrm>
              <a:off x="4515448" y="2009414"/>
              <a:ext cx="369921" cy="716733"/>
            </a:xfrm>
            <a:custGeom>
              <a:avLst/>
              <a:gdLst/>
              <a:ahLst/>
              <a:cxnLst/>
              <a:rect l="l" t="t" r="r" b="b"/>
              <a:pathLst>
                <a:path w="9108" h="17647" extrusionOk="0">
                  <a:moveTo>
                    <a:pt x="3680" y="1"/>
                  </a:moveTo>
                  <a:cubicBezTo>
                    <a:pt x="3426" y="1"/>
                    <a:pt x="3181" y="45"/>
                    <a:pt x="2936" y="134"/>
                  </a:cubicBezTo>
                  <a:cubicBezTo>
                    <a:pt x="2803" y="168"/>
                    <a:pt x="2636" y="234"/>
                    <a:pt x="2503" y="301"/>
                  </a:cubicBezTo>
                  <a:cubicBezTo>
                    <a:pt x="1469" y="801"/>
                    <a:pt x="668" y="1869"/>
                    <a:pt x="401" y="3003"/>
                  </a:cubicBezTo>
                  <a:cubicBezTo>
                    <a:pt x="1" y="4671"/>
                    <a:pt x="501" y="6439"/>
                    <a:pt x="1202" y="8040"/>
                  </a:cubicBezTo>
                  <a:cubicBezTo>
                    <a:pt x="2069" y="10075"/>
                    <a:pt x="3270" y="11943"/>
                    <a:pt x="4571" y="13744"/>
                  </a:cubicBezTo>
                  <a:cubicBezTo>
                    <a:pt x="5205" y="14611"/>
                    <a:pt x="5872" y="15478"/>
                    <a:pt x="6572" y="16346"/>
                  </a:cubicBezTo>
                  <a:cubicBezTo>
                    <a:pt x="6973" y="16846"/>
                    <a:pt x="7406" y="17647"/>
                    <a:pt x="7806" y="17647"/>
                  </a:cubicBezTo>
                  <a:cubicBezTo>
                    <a:pt x="7940" y="17647"/>
                    <a:pt x="8073" y="17580"/>
                    <a:pt x="8207" y="17380"/>
                  </a:cubicBezTo>
                  <a:cubicBezTo>
                    <a:pt x="8207" y="17313"/>
                    <a:pt x="8240" y="17280"/>
                    <a:pt x="8273" y="17213"/>
                  </a:cubicBezTo>
                  <a:cubicBezTo>
                    <a:pt x="9107" y="15579"/>
                    <a:pt x="8774" y="12376"/>
                    <a:pt x="8707" y="10575"/>
                  </a:cubicBezTo>
                  <a:cubicBezTo>
                    <a:pt x="8574" y="8473"/>
                    <a:pt x="8240" y="6372"/>
                    <a:pt x="7673" y="4337"/>
                  </a:cubicBezTo>
                  <a:cubicBezTo>
                    <a:pt x="7406" y="3403"/>
                    <a:pt x="7106" y="2436"/>
                    <a:pt x="6506" y="1602"/>
                  </a:cubicBezTo>
                  <a:cubicBezTo>
                    <a:pt x="5938" y="801"/>
                    <a:pt x="5071" y="134"/>
                    <a:pt x="4070" y="34"/>
                  </a:cubicBezTo>
                  <a:cubicBezTo>
                    <a:pt x="3937" y="12"/>
                    <a:pt x="3807" y="1"/>
                    <a:pt x="3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9"/>
            <p:cNvSpPr/>
            <p:nvPr/>
          </p:nvSpPr>
          <p:spPr>
            <a:xfrm>
              <a:off x="4617067" y="2014856"/>
              <a:ext cx="231709" cy="711290"/>
            </a:xfrm>
            <a:custGeom>
              <a:avLst/>
              <a:gdLst/>
              <a:ahLst/>
              <a:cxnLst/>
              <a:rect l="l" t="t" r="r" b="b"/>
              <a:pathLst>
                <a:path w="5705" h="17513" extrusionOk="0">
                  <a:moveTo>
                    <a:pt x="434" y="0"/>
                  </a:moveTo>
                  <a:cubicBezTo>
                    <a:pt x="301" y="34"/>
                    <a:pt x="167" y="100"/>
                    <a:pt x="1" y="167"/>
                  </a:cubicBezTo>
                  <a:cubicBezTo>
                    <a:pt x="1869" y="5271"/>
                    <a:pt x="3503" y="10474"/>
                    <a:pt x="4871" y="15745"/>
                  </a:cubicBezTo>
                  <a:cubicBezTo>
                    <a:pt x="5004" y="16345"/>
                    <a:pt x="5171" y="16946"/>
                    <a:pt x="5304" y="17513"/>
                  </a:cubicBezTo>
                  <a:cubicBezTo>
                    <a:pt x="5438" y="17513"/>
                    <a:pt x="5571" y="17446"/>
                    <a:pt x="5705" y="17246"/>
                  </a:cubicBezTo>
                  <a:cubicBezTo>
                    <a:pt x="4571" y="12676"/>
                    <a:pt x="3236" y="8139"/>
                    <a:pt x="1735" y="3703"/>
                  </a:cubicBezTo>
                  <a:cubicBezTo>
                    <a:pt x="1302" y="2469"/>
                    <a:pt x="868" y="1234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9"/>
            <p:cNvSpPr/>
            <p:nvPr/>
          </p:nvSpPr>
          <p:spPr>
            <a:xfrm>
              <a:off x="4825706" y="2152175"/>
              <a:ext cx="334668" cy="571737"/>
            </a:xfrm>
            <a:custGeom>
              <a:avLst/>
              <a:gdLst/>
              <a:ahLst/>
              <a:cxnLst/>
              <a:rect l="l" t="t" r="r" b="b"/>
              <a:pathLst>
                <a:path w="8240" h="14077" extrusionOk="0">
                  <a:moveTo>
                    <a:pt x="5910" y="0"/>
                  </a:moveTo>
                  <a:cubicBezTo>
                    <a:pt x="5448" y="0"/>
                    <a:pt x="4966" y="204"/>
                    <a:pt x="4604" y="489"/>
                  </a:cubicBezTo>
                  <a:cubicBezTo>
                    <a:pt x="4137" y="856"/>
                    <a:pt x="3770" y="1389"/>
                    <a:pt x="3470" y="1923"/>
                  </a:cubicBezTo>
                  <a:cubicBezTo>
                    <a:pt x="1669" y="5025"/>
                    <a:pt x="835" y="8561"/>
                    <a:pt x="201" y="12097"/>
                  </a:cubicBezTo>
                  <a:cubicBezTo>
                    <a:pt x="101" y="12597"/>
                    <a:pt x="1" y="13298"/>
                    <a:pt x="268" y="13798"/>
                  </a:cubicBezTo>
                  <a:cubicBezTo>
                    <a:pt x="268" y="13798"/>
                    <a:pt x="268" y="13831"/>
                    <a:pt x="301" y="13865"/>
                  </a:cubicBezTo>
                  <a:cubicBezTo>
                    <a:pt x="379" y="14022"/>
                    <a:pt x="479" y="14076"/>
                    <a:pt x="582" y="14076"/>
                  </a:cubicBezTo>
                  <a:cubicBezTo>
                    <a:pt x="610" y="14076"/>
                    <a:pt x="639" y="14072"/>
                    <a:pt x="668" y="14065"/>
                  </a:cubicBezTo>
                  <a:cubicBezTo>
                    <a:pt x="901" y="13965"/>
                    <a:pt x="1135" y="13431"/>
                    <a:pt x="1368" y="13164"/>
                  </a:cubicBezTo>
                  <a:cubicBezTo>
                    <a:pt x="2136" y="12197"/>
                    <a:pt x="3036" y="11330"/>
                    <a:pt x="3937" y="10462"/>
                  </a:cubicBezTo>
                  <a:cubicBezTo>
                    <a:pt x="5104" y="9262"/>
                    <a:pt x="6305" y="8027"/>
                    <a:pt x="7106" y="6560"/>
                  </a:cubicBezTo>
                  <a:cubicBezTo>
                    <a:pt x="7873" y="5092"/>
                    <a:pt x="8240" y="3291"/>
                    <a:pt x="7740" y="1689"/>
                  </a:cubicBezTo>
                  <a:cubicBezTo>
                    <a:pt x="7606" y="1222"/>
                    <a:pt x="7339" y="789"/>
                    <a:pt x="7006" y="455"/>
                  </a:cubicBezTo>
                  <a:cubicBezTo>
                    <a:pt x="6906" y="355"/>
                    <a:pt x="6772" y="255"/>
                    <a:pt x="6639" y="188"/>
                  </a:cubicBezTo>
                  <a:cubicBezTo>
                    <a:pt x="6539" y="122"/>
                    <a:pt x="6439" y="88"/>
                    <a:pt x="6305" y="55"/>
                  </a:cubicBezTo>
                  <a:cubicBezTo>
                    <a:pt x="6177" y="17"/>
                    <a:pt x="6045" y="0"/>
                    <a:pt x="5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9"/>
            <p:cNvSpPr/>
            <p:nvPr/>
          </p:nvSpPr>
          <p:spPr>
            <a:xfrm>
              <a:off x="4836550" y="2159811"/>
              <a:ext cx="273704" cy="564102"/>
            </a:xfrm>
            <a:custGeom>
              <a:avLst/>
              <a:gdLst/>
              <a:ahLst/>
              <a:cxnLst/>
              <a:rect l="l" t="t" r="r" b="b"/>
              <a:pathLst>
                <a:path w="6739" h="13889" extrusionOk="0">
                  <a:moveTo>
                    <a:pt x="6372" y="0"/>
                  </a:moveTo>
                  <a:cubicBezTo>
                    <a:pt x="5805" y="1401"/>
                    <a:pt x="5004" y="2736"/>
                    <a:pt x="4204" y="4003"/>
                  </a:cubicBezTo>
                  <a:cubicBezTo>
                    <a:pt x="2936" y="6038"/>
                    <a:pt x="1835" y="8106"/>
                    <a:pt x="1001" y="10308"/>
                  </a:cubicBezTo>
                  <a:cubicBezTo>
                    <a:pt x="601" y="11375"/>
                    <a:pt x="267" y="12476"/>
                    <a:pt x="1" y="13610"/>
                  </a:cubicBezTo>
                  <a:cubicBezTo>
                    <a:pt x="1" y="13610"/>
                    <a:pt x="1" y="13643"/>
                    <a:pt x="34" y="13677"/>
                  </a:cubicBezTo>
                  <a:cubicBezTo>
                    <a:pt x="139" y="13834"/>
                    <a:pt x="223" y="13888"/>
                    <a:pt x="319" y="13888"/>
                  </a:cubicBezTo>
                  <a:cubicBezTo>
                    <a:pt x="345" y="13888"/>
                    <a:pt x="372" y="13884"/>
                    <a:pt x="401" y="13877"/>
                  </a:cubicBezTo>
                  <a:cubicBezTo>
                    <a:pt x="935" y="11709"/>
                    <a:pt x="1668" y="9574"/>
                    <a:pt x="2669" y="7572"/>
                  </a:cubicBezTo>
                  <a:cubicBezTo>
                    <a:pt x="3770" y="5371"/>
                    <a:pt x="5271" y="3403"/>
                    <a:pt x="6338" y="1168"/>
                  </a:cubicBezTo>
                  <a:cubicBezTo>
                    <a:pt x="6472" y="868"/>
                    <a:pt x="6605" y="567"/>
                    <a:pt x="6739" y="267"/>
                  </a:cubicBezTo>
                  <a:cubicBezTo>
                    <a:pt x="6639" y="167"/>
                    <a:pt x="6505" y="67"/>
                    <a:pt x="6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9"/>
            <p:cNvSpPr/>
            <p:nvPr/>
          </p:nvSpPr>
          <p:spPr>
            <a:xfrm>
              <a:off x="5952894" y="2047348"/>
              <a:ext cx="447131" cy="669335"/>
            </a:xfrm>
            <a:custGeom>
              <a:avLst/>
              <a:gdLst/>
              <a:ahLst/>
              <a:cxnLst/>
              <a:rect l="l" t="t" r="r" b="b"/>
              <a:pathLst>
                <a:path w="11009" h="16480" extrusionOk="0">
                  <a:moveTo>
                    <a:pt x="10442" y="1"/>
                  </a:moveTo>
                  <a:cubicBezTo>
                    <a:pt x="10275" y="101"/>
                    <a:pt x="10075" y="201"/>
                    <a:pt x="9908" y="301"/>
                  </a:cubicBezTo>
                  <a:cubicBezTo>
                    <a:pt x="1" y="5972"/>
                    <a:pt x="1402" y="14111"/>
                    <a:pt x="1902" y="16046"/>
                  </a:cubicBezTo>
                  <a:cubicBezTo>
                    <a:pt x="1969" y="16312"/>
                    <a:pt x="2036" y="16479"/>
                    <a:pt x="2036" y="16479"/>
                  </a:cubicBezTo>
                  <a:cubicBezTo>
                    <a:pt x="2102" y="16412"/>
                    <a:pt x="2169" y="16412"/>
                    <a:pt x="2236" y="16379"/>
                  </a:cubicBezTo>
                  <a:cubicBezTo>
                    <a:pt x="11009" y="12076"/>
                    <a:pt x="10575" y="1702"/>
                    <a:pt x="10442" y="201"/>
                  </a:cubicBezTo>
                  <a:cubicBezTo>
                    <a:pt x="10442" y="67"/>
                    <a:pt x="10442" y="1"/>
                    <a:pt x="10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9"/>
            <p:cNvSpPr/>
            <p:nvPr/>
          </p:nvSpPr>
          <p:spPr>
            <a:xfrm>
              <a:off x="6030144" y="2047348"/>
              <a:ext cx="346852" cy="669335"/>
            </a:xfrm>
            <a:custGeom>
              <a:avLst/>
              <a:gdLst/>
              <a:ahLst/>
              <a:cxnLst/>
              <a:rect l="l" t="t" r="r" b="b"/>
              <a:pathLst>
                <a:path w="8540" h="16480" extrusionOk="0">
                  <a:moveTo>
                    <a:pt x="8540" y="1"/>
                  </a:moveTo>
                  <a:cubicBezTo>
                    <a:pt x="8373" y="101"/>
                    <a:pt x="8173" y="201"/>
                    <a:pt x="8006" y="301"/>
                  </a:cubicBezTo>
                  <a:cubicBezTo>
                    <a:pt x="6004" y="4771"/>
                    <a:pt x="3803" y="9141"/>
                    <a:pt x="1468" y="13444"/>
                  </a:cubicBezTo>
                  <a:cubicBezTo>
                    <a:pt x="968" y="14311"/>
                    <a:pt x="501" y="15178"/>
                    <a:pt x="0" y="16046"/>
                  </a:cubicBezTo>
                  <a:cubicBezTo>
                    <a:pt x="67" y="16312"/>
                    <a:pt x="134" y="16479"/>
                    <a:pt x="134" y="16479"/>
                  </a:cubicBezTo>
                  <a:cubicBezTo>
                    <a:pt x="200" y="16412"/>
                    <a:pt x="267" y="16412"/>
                    <a:pt x="334" y="16379"/>
                  </a:cubicBezTo>
                  <a:cubicBezTo>
                    <a:pt x="2769" y="12076"/>
                    <a:pt x="5070" y="7706"/>
                    <a:pt x="7172" y="3236"/>
                  </a:cubicBezTo>
                  <a:cubicBezTo>
                    <a:pt x="7639" y="2236"/>
                    <a:pt x="8106" y="1235"/>
                    <a:pt x="8540" y="201"/>
                  </a:cubicBezTo>
                  <a:cubicBezTo>
                    <a:pt x="8540" y="67"/>
                    <a:pt x="8540" y="1"/>
                    <a:pt x="8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9"/>
            <p:cNvSpPr/>
            <p:nvPr/>
          </p:nvSpPr>
          <p:spPr>
            <a:xfrm>
              <a:off x="5803878" y="2178778"/>
              <a:ext cx="292672" cy="537905"/>
            </a:xfrm>
            <a:custGeom>
              <a:avLst/>
              <a:gdLst/>
              <a:ahLst/>
              <a:cxnLst/>
              <a:rect l="l" t="t" r="r" b="b"/>
              <a:pathLst>
                <a:path w="7206" h="13244" extrusionOk="0">
                  <a:moveTo>
                    <a:pt x="1435" y="0"/>
                  </a:moveTo>
                  <a:cubicBezTo>
                    <a:pt x="1402" y="167"/>
                    <a:pt x="1368" y="334"/>
                    <a:pt x="1335" y="501"/>
                  </a:cubicBezTo>
                  <a:cubicBezTo>
                    <a:pt x="1" y="7939"/>
                    <a:pt x="4103" y="11942"/>
                    <a:pt x="5338" y="12976"/>
                  </a:cubicBezTo>
                  <a:cubicBezTo>
                    <a:pt x="5571" y="13143"/>
                    <a:pt x="5705" y="13243"/>
                    <a:pt x="5705" y="13243"/>
                  </a:cubicBezTo>
                  <a:cubicBezTo>
                    <a:pt x="5738" y="13110"/>
                    <a:pt x="5771" y="12976"/>
                    <a:pt x="5771" y="12843"/>
                  </a:cubicBezTo>
                  <a:cubicBezTo>
                    <a:pt x="7206" y="6438"/>
                    <a:pt x="2903" y="1501"/>
                    <a:pt x="1735" y="301"/>
                  </a:cubicBezTo>
                  <a:cubicBezTo>
                    <a:pt x="1535" y="100"/>
                    <a:pt x="1435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9"/>
            <p:cNvSpPr/>
            <p:nvPr/>
          </p:nvSpPr>
          <p:spPr>
            <a:xfrm>
              <a:off x="5858058" y="2178778"/>
              <a:ext cx="180249" cy="537905"/>
            </a:xfrm>
            <a:custGeom>
              <a:avLst/>
              <a:gdLst/>
              <a:ahLst/>
              <a:cxnLst/>
              <a:rect l="l" t="t" r="r" b="b"/>
              <a:pathLst>
                <a:path w="4438" h="13244" extrusionOk="0">
                  <a:moveTo>
                    <a:pt x="101" y="0"/>
                  </a:moveTo>
                  <a:cubicBezTo>
                    <a:pt x="34" y="167"/>
                    <a:pt x="34" y="334"/>
                    <a:pt x="1" y="501"/>
                  </a:cubicBezTo>
                  <a:cubicBezTo>
                    <a:pt x="1202" y="4237"/>
                    <a:pt x="2403" y="7973"/>
                    <a:pt x="3603" y="11709"/>
                  </a:cubicBezTo>
                  <a:cubicBezTo>
                    <a:pt x="3737" y="12109"/>
                    <a:pt x="3870" y="12543"/>
                    <a:pt x="4004" y="12976"/>
                  </a:cubicBezTo>
                  <a:cubicBezTo>
                    <a:pt x="4237" y="13143"/>
                    <a:pt x="4371" y="13243"/>
                    <a:pt x="4371" y="13243"/>
                  </a:cubicBezTo>
                  <a:cubicBezTo>
                    <a:pt x="4404" y="13110"/>
                    <a:pt x="4437" y="12976"/>
                    <a:pt x="4437" y="12843"/>
                  </a:cubicBezTo>
                  <a:cubicBezTo>
                    <a:pt x="3370" y="9541"/>
                    <a:pt x="2302" y="6238"/>
                    <a:pt x="1235" y="2936"/>
                  </a:cubicBezTo>
                  <a:cubicBezTo>
                    <a:pt x="968" y="2035"/>
                    <a:pt x="668" y="1168"/>
                    <a:pt x="401" y="301"/>
                  </a:cubicBezTo>
                  <a:cubicBezTo>
                    <a:pt x="201" y="100"/>
                    <a:pt x="101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9"/>
            <p:cNvSpPr/>
            <p:nvPr/>
          </p:nvSpPr>
          <p:spPr>
            <a:xfrm>
              <a:off x="3947813" y="2243803"/>
              <a:ext cx="322483" cy="482344"/>
            </a:xfrm>
            <a:custGeom>
              <a:avLst/>
              <a:gdLst/>
              <a:ahLst/>
              <a:cxnLst/>
              <a:rect l="l" t="t" r="r" b="b"/>
              <a:pathLst>
                <a:path w="7940" h="11876" extrusionOk="0">
                  <a:moveTo>
                    <a:pt x="401" y="1"/>
                  </a:moveTo>
                  <a:cubicBezTo>
                    <a:pt x="401" y="1"/>
                    <a:pt x="401" y="34"/>
                    <a:pt x="401" y="134"/>
                  </a:cubicBezTo>
                  <a:cubicBezTo>
                    <a:pt x="334" y="1235"/>
                    <a:pt x="0" y="8707"/>
                    <a:pt x="6338" y="11809"/>
                  </a:cubicBezTo>
                  <a:cubicBezTo>
                    <a:pt x="6405" y="11842"/>
                    <a:pt x="6438" y="11876"/>
                    <a:pt x="6505" y="11876"/>
                  </a:cubicBezTo>
                  <a:cubicBezTo>
                    <a:pt x="6505" y="11876"/>
                    <a:pt x="6538" y="11776"/>
                    <a:pt x="6572" y="11575"/>
                  </a:cubicBezTo>
                  <a:cubicBezTo>
                    <a:pt x="6939" y="10174"/>
                    <a:pt x="7939" y="4304"/>
                    <a:pt x="801" y="201"/>
                  </a:cubicBezTo>
                  <a:cubicBezTo>
                    <a:pt x="667" y="134"/>
                    <a:pt x="534" y="67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9"/>
            <p:cNvSpPr/>
            <p:nvPr/>
          </p:nvSpPr>
          <p:spPr>
            <a:xfrm>
              <a:off x="3964059" y="2243803"/>
              <a:ext cx="250676" cy="482344"/>
            </a:xfrm>
            <a:custGeom>
              <a:avLst/>
              <a:gdLst/>
              <a:ahLst/>
              <a:cxnLst/>
              <a:rect l="l" t="t" r="r" b="b"/>
              <a:pathLst>
                <a:path w="6172" h="11876" extrusionOk="0">
                  <a:moveTo>
                    <a:pt x="1" y="1"/>
                  </a:moveTo>
                  <a:cubicBezTo>
                    <a:pt x="1" y="1"/>
                    <a:pt x="1" y="34"/>
                    <a:pt x="1" y="134"/>
                  </a:cubicBezTo>
                  <a:cubicBezTo>
                    <a:pt x="334" y="868"/>
                    <a:pt x="668" y="1602"/>
                    <a:pt x="1001" y="2336"/>
                  </a:cubicBezTo>
                  <a:cubicBezTo>
                    <a:pt x="2536" y="5571"/>
                    <a:pt x="4170" y="8740"/>
                    <a:pt x="5938" y="11809"/>
                  </a:cubicBezTo>
                  <a:cubicBezTo>
                    <a:pt x="6005" y="11842"/>
                    <a:pt x="6038" y="11876"/>
                    <a:pt x="6105" y="11876"/>
                  </a:cubicBezTo>
                  <a:cubicBezTo>
                    <a:pt x="6105" y="11876"/>
                    <a:pt x="6138" y="11776"/>
                    <a:pt x="6172" y="11575"/>
                  </a:cubicBezTo>
                  <a:cubicBezTo>
                    <a:pt x="5838" y="10975"/>
                    <a:pt x="5471" y="10341"/>
                    <a:pt x="5138" y="9707"/>
                  </a:cubicBezTo>
                  <a:cubicBezTo>
                    <a:pt x="3436" y="6605"/>
                    <a:pt x="1835" y="3436"/>
                    <a:pt x="401" y="201"/>
                  </a:cubicBezTo>
                  <a:cubicBezTo>
                    <a:pt x="267" y="134"/>
                    <a:pt x="134" y="6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9"/>
            <p:cNvSpPr/>
            <p:nvPr/>
          </p:nvSpPr>
          <p:spPr>
            <a:xfrm>
              <a:off x="4167296" y="2338639"/>
              <a:ext cx="211360" cy="387508"/>
            </a:xfrm>
            <a:custGeom>
              <a:avLst/>
              <a:gdLst/>
              <a:ahLst/>
              <a:cxnLst/>
              <a:rect l="l" t="t" r="r" b="b"/>
              <a:pathLst>
                <a:path w="5204" h="9541" extrusionOk="0">
                  <a:moveTo>
                    <a:pt x="4170" y="1"/>
                  </a:moveTo>
                  <a:cubicBezTo>
                    <a:pt x="4170" y="1"/>
                    <a:pt x="4103" y="67"/>
                    <a:pt x="3970" y="201"/>
                  </a:cubicBezTo>
                  <a:cubicBezTo>
                    <a:pt x="3102" y="1068"/>
                    <a:pt x="0" y="4637"/>
                    <a:pt x="1034" y="9274"/>
                  </a:cubicBezTo>
                  <a:cubicBezTo>
                    <a:pt x="1034" y="9374"/>
                    <a:pt x="1068" y="9474"/>
                    <a:pt x="1101" y="9541"/>
                  </a:cubicBezTo>
                  <a:cubicBezTo>
                    <a:pt x="1101" y="9541"/>
                    <a:pt x="1168" y="9507"/>
                    <a:pt x="1334" y="9374"/>
                  </a:cubicBezTo>
                  <a:cubicBezTo>
                    <a:pt x="2235" y="8640"/>
                    <a:pt x="5204" y="5738"/>
                    <a:pt x="4236" y="367"/>
                  </a:cubicBezTo>
                  <a:cubicBezTo>
                    <a:pt x="4203" y="234"/>
                    <a:pt x="4203" y="10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9"/>
            <p:cNvSpPr/>
            <p:nvPr/>
          </p:nvSpPr>
          <p:spPr>
            <a:xfrm>
              <a:off x="4209292" y="2338639"/>
              <a:ext cx="130090" cy="387508"/>
            </a:xfrm>
            <a:custGeom>
              <a:avLst/>
              <a:gdLst/>
              <a:ahLst/>
              <a:cxnLst/>
              <a:rect l="l" t="t" r="r" b="b"/>
              <a:pathLst>
                <a:path w="3203" h="9541" extrusionOk="0">
                  <a:moveTo>
                    <a:pt x="3136" y="1"/>
                  </a:moveTo>
                  <a:cubicBezTo>
                    <a:pt x="3136" y="1"/>
                    <a:pt x="3036" y="67"/>
                    <a:pt x="2902" y="201"/>
                  </a:cubicBezTo>
                  <a:cubicBezTo>
                    <a:pt x="2702" y="834"/>
                    <a:pt x="2502" y="1468"/>
                    <a:pt x="2302" y="2102"/>
                  </a:cubicBezTo>
                  <a:cubicBezTo>
                    <a:pt x="1535" y="4504"/>
                    <a:pt x="767" y="6905"/>
                    <a:pt x="0" y="9274"/>
                  </a:cubicBezTo>
                  <a:cubicBezTo>
                    <a:pt x="0" y="9374"/>
                    <a:pt x="34" y="9474"/>
                    <a:pt x="67" y="9541"/>
                  </a:cubicBezTo>
                  <a:cubicBezTo>
                    <a:pt x="67" y="9541"/>
                    <a:pt x="134" y="9507"/>
                    <a:pt x="300" y="9374"/>
                  </a:cubicBezTo>
                  <a:cubicBezTo>
                    <a:pt x="400" y="9074"/>
                    <a:pt x="501" y="8740"/>
                    <a:pt x="601" y="8440"/>
                  </a:cubicBezTo>
                  <a:cubicBezTo>
                    <a:pt x="1468" y="5771"/>
                    <a:pt x="2335" y="3069"/>
                    <a:pt x="3202" y="367"/>
                  </a:cubicBezTo>
                  <a:cubicBezTo>
                    <a:pt x="3169" y="234"/>
                    <a:pt x="3169" y="101"/>
                    <a:pt x="3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9"/>
            <p:cNvSpPr/>
            <p:nvPr/>
          </p:nvSpPr>
          <p:spPr>
            <a:xfrm>
              <a:off x="3809600" y="2463164"/>
              <a:ext cx="2593146" cy="345634"/>
            </a:xfrm>
            <a:custGeom>
              <a:avLst/>
              <a:gdLst/>
              <a:ahLst/>
              <a:cxnLst/>
              <a:rect l="l" t="t" r="r" b="b"/>
              <a:pathLst>
                <a:path w="63847" h="8510" extrusionOk="0">
                  <a:moveTo>
                    <a:pt x="16842" y="0"/>
                  </a:moveTo>
                  <a:cubicBezTo>
                    <a:pt x="16777" y="0"/>
                    <a:pt x="16711" y="1"/>
                    <a:pt x="16646" y="3"/>
                  </a:cubicBezTo>
                  <a:cubicBezTo>
                    <a:pt x="13577" y="70"/>
                    <a:pt x="10575" y="2438"/>
                    <a:pt x="10008" y="5441"/>
                  </a:cubicBezTo>
                  <a:cubicBezTo>
                    <a:pt x="8862" y="4394"/>
                    <a:pt x="7306" y="3794"/>
                    <a:pt x="5743" y="3794"/>
                  </a:cubicBezTo>
                  <a:cubicBezTo>
                    <a:pt x="5215" y="3794"/>
                    <a:pt x="4685" y="3863"/>
                    <a:pt x="4170" y="4006"/>
                  </a:cubicBezTo>
                  <a:cubicBezTo>
                    <a:pt x="2136" y="4540"/>
                    <a:pt x="601" y="6508"/>
                    <a:pt x="1" y="8509"/>
                  </a:cubicBezTo>
                  <a:lnTo>
                    <a:pt x="63613" y="8509"/>
                  </a:lnTo>
                  <a:cubicBezTo>
                    <a:pt x="63846" y="7475"/>
                    <a:pt x="62245" y="5908"/>
                    <a:pt x="61211" y="5741"/>
                  </a:cubicBezTo>
                  <a:cubicBezTo>
                    <a:pt x="61060" y="5721"/>
                    <a:pt x="60909" y="5712"/>
                    <a:pt x="60759" y="5712"/>
                  </a:cubicBezTo>
                  <a:cubicBezTo>
                    <a:pt x="59880" y="5712"/>
                    <a:pt x="59026" y="6038"/>
                    <a:pt x="58342" y="6608"/>
                  </a:cubicBezTo>
                  <a:cubicBezTo>
                    <a:pt x="57869" y="6027"/>
                    <a:pt x="57061" y="5695"/>
                    <a:pt x="56270" y="5695"/>
                  </a:cubicBezTo>
                  <a:cubicBezTo>
                    <a:pt x="55836" y="5695"/>
                    <a:pt x="55406" y="5795"/>
                    <a:pt x="55040" y="6008"/>
                  </a:cubicBezTo>
                  <a:cubicBezTo>
                    <a:pt x="54640" y="2839"/>
                    <a:pt x="51738" y="204"/>
                    <a:pt x="48535" y="103"/>
                  </a:cubicBezTo>
                  <a:cubicBezTo>
                    <a:pt x="48493" y="103"/>
                    <a:pt x="48450" y="102"/>
                    <a:pt x="48407" y="102"/>
                  </a:cubicBezTo>
                  <a:cubicBezTo>
                    <a:pt x="45249" y="102"/>
                    <a:pt x="42157" y="2514"/>
                    <a:pt x="41597" y="5607"/>
                  </a:cubicBezTo>
                  <a:cubicBezTo>
                    <a:pt x="41097" y="5297"/>
                    <a:pt x="40493" y="5145"/>
                    <a:pt x="39888" y="5145"/>
                  </a:cubicBezTo>
                  <a:cubicBezTo>
                    <a:pt x="38998" y="5145"/>
                    <a:pt x="38103" y="5473"/>
                    <a:pt x="37528" y="6108"/>
                  </a:cubicBezTo>
                  <a:cubicBezTo>
                    <a:pt x="36360" y="4373"/>
                    <a:pt x="34359" y="3239"/>
                    <a:pt x="32257" y="3072"/>
                  </a:cubicBezTo>
                  <a:cubicBezTo>
                    <a:pt x="32102" y="3060"/>
                    <a:pt x="31947" y="3054"/>
                    <a:pt x="31793" y="3054"/>
                  </a:cubicBezTo>
                  <a:cubicBezTo>
                    <a:pt x="29883" y="3054"/>
                    <a:pt x="28013" y="3988"/>
                    <a:pt x="26687" y="5407"/>
                  </a:cubicBezTo>
                  <a:cubicBezTo>
                    <a:pt x="26386" y="4840"/>
                    <a:pt x="25819" y="4440"/>
                    <a:pt x="25185" y="4373"/>
                  </a:cubicBezTo>
                  <a:cubicBezTo>
                    <a:pt x="25135" y="4368"/>
                    <a:pt x="25084" y="4365"/>
                    <a:pt x="25033" y="4365"/>
                  </a:cubicBezTo>
                  <a:cubicBezTo>
                    <a:pt x="24433" y="4365"/>
                    <a:pt x="23753" y="4713"/>
                    <a:pt x="23384" y="5174"/>
                  </a:cubicBezTo>
                  <a:cubicBezTo>
                    <a:pt x="22699" y="2235"/>
                    <a:pt x="19840" y="0"/>
                    <a:pt x="16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4" name="Google Shape;2974;p59"/>
          <p:cNvGrpSpPr/>
          <p:nvPr/>
        </p:nvGrpSpPr>
        <p:grpSpPr>
          <a:xfrm>
            <a:off x="-50821" y="4003508"/>
            <a:ext cx="9245643" cy="1406884"/>
            <a:chOff x="-101960" y="4115746"/>
            <a:chExt cx="7329668" cy="1115247"/>
          </a:xfrm>
        </p:grpSpPr>
        <p:sp>
          <p:nvSpPr>
            <p:cNvPr id="2975" name="Google Shape;2975;p59"/>
            <p:cNvSpPr/>
            <p:nvPr/>
          </p:nvSpPr>
          <p:spPr>
            <a:xfrm>
              <a:off x="-100944" y="4144576"/>
              <a:ext cx="1981258" cy="869127"/>
            </a:xfrm>
            <a:custGeom>
              <a:avLst/>
              <a:gdLst/>
              <a:ahLst/>
              <a:cxnLst/>
              <a:rect l="l" t="t" r="r" b="b"/>
              <a:pathLst>
                <a:path w="58483" h="25655" extrusionOk="0">
                  <a:moveTo>
                    <a:pt x="27144" y="1"/>
                  </a:moveTo>
                  <a:lnTo>
                    <a:pt x="26719" y="31"/>
                  </a:lnTo>
                  <a:lnTo>
                    <a:pt x="26020" y="62"/>
                  </a:lnTo>
                  <a:lnTo>
                    <a:pt x="25321" y="62"/>
                  </a:lnTo>
                  <a:cubicBezTo>
                    <a:pt x="25169" y="62"/>
                    <a:pt x="25017" y="92"/>
                    <a:pt x="24865" y="92"/>
                  </a:cubicBezTo>
                  <a:lnTo>
                    <a:pt x="24682" y="92"/>
                  </a:lnTo>
                  <a:lnTo>
                    <a:pt x="24257" y="122"/>
                  </a:lnTo>
                  <a:lnTo>
                    <a:pt x="23831" y="153"/>
                  </a:lnTo>
                  <a:lnTo>
                    <a:pt x="23223" y="214"/>
                  </a:lnTo>
                  <a:lnTo>
                    <a:pt x="22555" y="244"/>
                  </a:lnTo>
                  <a:lnTo>
                    <a:pt x="22311" y="274"/>
                  </a:lnTo>
                  <a:lnTo>
                    <a:pt x="22068" y="274"/>
                  </a:lnTo>
                  <a:cubicBezTo>
                    <a:pt x="22007" y="305"/>
                    <a:pt x="21977" y="305"/>
                    <a:pt x="21947" y="305"/>
                  </a:cubicBezTo>
                  <a:lnTo>
                    <a:pt x="19758" y="518"/>
                  </a:lnTo>
                  <a:lnTo>
                    <a:pt x="19120" y="578"/>
                  </a:lnTo>
                  <a:lnTo>
                    <a:pt x="18998" y="609"/>
                  </a:lnTo>
                  <a:lnTo>
                    <a:pt x="18907" y="609"/>
                  </a:lnTo>
                  <a:lnTo>
                    <a:pt x="18451" y="639"/>
                  </a:lnTo>
                  <a:cubicBezTo>
                    <a:pt x="18330" y="670"/>
                    <a:pt x="18178" y="670"/>
                    <a:pt x="18056" y="700"/>
                  </a:cubicBezTo>
                  <a:lnTo>
                    <a:pt x="17813" y="730"/>
                  </a:lnTo>
                  <a:cubicBezTo>
                    <a:pt x="17448" y="761"/>
                    <a:pt x="17053" y="822"/>
                    <a:pt x="16536" y="913"/>
                  </a:cubicBezTo>
                  <a:cubicBezTo>
                    <a:pt x="16111" y="973"/>
                    <a:pt x="15655" y="1034"/>
                    <a:pt x="15320" y="1125"/>
                  </a:cubicBezTo>
                  <a:cubicBezTo>
                    <a:pt x="14925" y="1186"/>
                    <a:pt x="14530" y="1277"/>
                    <a:pt x="14135" y="1369"/>
                  </a:cubicBezTo>
                  <a:cubicBezTo>
                    <a:pt x="13345" y="1521"/>
                    <a:pt x="12524" y="1733"/>
                    <a:pt x="11521" y="2007"/>
                  </a:cubicBezTo>
                  <a:cubicBezTo>
                    <a:pt x="11308" y="2068"/>
                    <a:pt x="11126" y="2129"/>
                    <a:pt x="10913" y="2189"/>
                  </a:cubicBezTo>
                  <a:lnTo>
                    <a:pt x="10883" y="2220"/>
                  </a:lnTo>
                  <a:lnTo>
                    <a:pt x="10822" y="2220"/>
                  </a:lnTo>
                  <a:lnTo>
                    <a:pt x="10700" y="2250"/>
                  </a:lnTo>
                  <a:lnTo>
                    <a:pt x="10609" y="2280"/>
                  </a:lnTo>
                  <a:lnTo>
                    <a:pt x="10427" y="2341"/>
                  </a:lnTo>
                  <a:lnTo>
                    <a:pt x="9849" y="2554"/>
                  </a:lnTo>
                  <a:lnTo>
                    <a:pt x="9241" y="2736"/>
                  </a:lnTo>
                  <a:lnTo>
                    <a:pt x="8238" y="3071"/>
                  </a:lnTo>
                  <a:cubicBezTo>
                    <a:pt x="8177" y="3101"/>
                    <a:pt x="8117" y="3101"/>
                    <a:pt x="8086" y="3132"/>
                  </a:cubicBezTo>
                  <a:lnTo>
                    <a:pt x="8025" y="3162"/>
                  </a:lnTo>
                  <a:lnTo>
                    <a:pt x="7965" y="3162"/>
                  </a:lnTo>
                  <a:lnTo>
                    <a:pt x="7873" y="3192"/>
                  </a:lnTo>
                  <a:lnTo>
                    <a:pt x="6810" y="3588"/>
                  </a:lnTo>
                  <a:lnTo>
                    <a:pt x="5715" y="3983"/>
                  </a:lnTo>
                  <a:lnTo>
                    <a:pt x="5624" y="4043"/>
                  </a:lnTo>
                  <a:cubicBezTo>
                    <a:pt x="5533" y="4074"/>
                    <a:pt x="5442" y="4104"/>
                    <a:pt x="5381" y="4135"/>
                  </a:cubicBezTo>
                  <a:lnTo>
                    <a:pt x="4469" y="4499"/>
                  </a:lnTo>
                  <a:lnTo>
                    <a:pt x="3588" y="4864"/>
                  </a:lnTo>
                  <a:lnTo>
                    <a:pt x="2676" y="5229"/>
                  </a:lnTo>
                  <a:cubicBezTo>
                    <a:pt x="2645" y="5229"/>
                    <a:pt x="2615" y="5259"/>
                    <a:pt x="2585" y="5259"/>
                  </a:cubicBezTo>
                  <a:lnTo>
                    <a:pt x="2402" y="5350"/>
                  </a:lnTo>
                  <a:lnTo>
                    <a:pt x="2250" y="5442"/>
                  </a:lnTo>
                  <a:lnTo>
                    <a:pt x="1126" y="5958"/>
                  </a:lnTo>
                  <a:lnTo>
                    <a:pt x="639" y="6171"/>
                  </a:lnTo>
                  <a:lnTo>
                    <a:pt x="183" y="6384"/>
                  </a:lnTo>
                  <a:lnTo>
                    <a:pt x="1" y="6475"/>
                  </a:lnTo>
                  <a:lnTo>
                    <a:pt x="1" y="6505"/>
                  </a:lnTo>
                  <a:lnTo>
                    <a:pt x="1" y="25655"/>
                  </a:lnTo>
                  <a:lnTo>
                    <a:pt x="700" y="25472"/>
                  </a:lnTo>
                  <a:cubicBezTo>
                    <a:pt x="1460" y="25260"/>
                    <a:pt x="2220" y="25047"/>
                    <a:pt x="2949" y="24834"/>
                  </a:cubicBezTo>
                  <a:lnTo>
                    <a:pt x="3101" y="24804"/>
                  </a:lnTo>
                  <a:lnTo>
                    <a:pt x="3375" y="24743"/>
                  </a:lnTo>
                  <a:cubicBezTo>
                    <a:pt x="3770" y="24621"/>
                    <a:pt x="4165" y="24500"/>
                    <a:pt x="4530" y="24408"/>
                  </a:cubicBezTo>
                  <a:lnTo>
                    <a:pt x="5168" y="24196"/>
                  </a:lnTo>
                  <a:cubicBezTo>
                    <a:pt x="6019" y="23953"/>
                    <a:pt x="6810" y="23709"/>
                    <a:pt x="7630" y="23436"/>
                  </a:cubicBezTo>
                  <a:lnTo>
                    <a:pt x="8542" y="23162"/>
                  </a:lnTo>
                  <a:lnTo>
                    <a:pt x="8846" y="23071"/>
                  </a:lnTo>
                  <a:lnTo>
                    <a:pt x="9028" y="22980"/>
                  </a:lnTo>
                  <a:cubicBezTo>
                    <a:pt x="9819" y="22737"/>
                    <a:pt x="10579" y="22494"/>
                    <a:pt x="11369" y="22250"/>
                  </a:cubicBezTo>
                  <a:cubicBezTo>
                    <a:pt x="14408" y="21308"/>
                    <a:pt x="16779" y="20579"/>
                    <a:pt x="18877" y="19971"/>
                  </a:cubicBezTo>
                  <a:cubicBezTo>
                    <a:pt x="18851" y="19971"/>
                    <a:pt x="18831" y="19971"/>
                    <a:pt x="18811" y="19973"/>
                  </a:cubicBezTo>
                  <a:lnTo>
                    <a:pt x="18811" y="19973"/>
                  </a:lnTo>
                  <a:cubicBezTo>
                    <a:pt x="21033" y="19252"/>
                    <a:pt x="23320" y="18500"/>
                    <a:pt x="26050" y="17600"/>
                  </a:cubicBezTo>
                  <a:lnTo>
                    <a:pt x="27387" y="17144"/>
                  </a:lnTo>
                  <a:cubicBezTo>
                    <a:pt x="29272" y="16536"/>
                    <a:pt x="31400" y="15837"/>
                    <a:pt x="33467" y="15107"/>
                  </a:cubicBezTo>
                  <a:lnTo>
                    <a:pt x="34774" y="14621"/>
                  </a:lnTo>
                  <a:cubicBezTo>
                    <a:pt x="35534" y="14348"/>
                    <a:pt x="36324" y="14074"/>
                    <a:pt x="37084" y="13800"/>
                  </a:cubicBezTo>
                  <a:lnTo>
                    <a:pt x="38543" y="13314"/>
                  </a:lnTo>
                  <a:lnTo>
                    <a:pt x="39303" y="13041"/>
                  </a:lnTo>
                  <a:lnTo>
                    <a:pt x="39576" y="12949"/>
                  </a:lnTo>
                  <a:lnTo>
                    <a:pt x="39607" y="12919"/>
                  </a:lnTo>
                  <a:cubicBezTo>
                    <a:pt x="39880" y="12828"/>
                    <a:pt x="40214" y="12706"/>
                    <a:pt x="40488" y="12615"/>
                  </a:cubicBezTo>
                  <a:cubicBezTo>
                    <a:pt x="42737" y="11916"/>
                    <a:pt x="45199" y="11156"/>
                    <a:pt x="48026" y="10305"/>
                  </a:cubicBezTo>
                  <a:lnTo>
                    <a:pt x="49303" y="9879"/>
                  </a:lnTo>
                  <a:cubicBezTo>
                    <a:pt x="50154" y="9636"/>
                    <a:pt x="50975" y="9363"/>
                    <a:pt x="51795" y="9089"/>
                  </a:cubicBezTo>
                  <a:cubicBezTo>
                    <a:pt x="52221" y="8968"/>
                    <a:pt x="52677" y="8846"/>
                    <a:pt x="53102" y="8694"/>
                  </a:cubicBezTo>
                  <a:cubicBezTo>
                    <a:pt x="54044" y="8390"/>
                    <a:pt x="54956" y="8116"/>
                    <a:pt x="55899" y="7843"/>
                  </a:cubicBezTo>
                  <a:cubicBezTo>
                    <a:pt x="56750" y="7569"/>
                    <a:pt x="57601" y="7326"/>
                    <a:pt x="58482" y="7083"/>
                  </a:cubicBezTo>
                  <a:cubicBezTo>
                    <a:pt x="57266" y="6779"/>
                    <a:pt x="56081" y="6445"/>
                    <a:pt x="54926" y="6141"/>
                  </a:cubicBezTo>
                  <a:cubicBezTo>
                    <a:pt x="54196" y="5958"/>
                    <a:pt x="53437" y="5776"/>
                    <a:pt x="52677" y="5533"/>
                  </a:cubicBezTo>
                  <a:cubicBezTo>
                    <a:pt x="51917" y="5320"/>
                    <a:pt x="51157" y="5077"/>
                    <a:pt x="50488" y="4864"/>
                  </a:cubicBezTo>
                  <a:cubicBezTo>
                    <a:pt x="49333" y="4469"/>
                    <a:pt x="48178" y="4013"/>
                    <a:pt x="47053" y="3588"/>
                  </a:cubicBezTo>
                  <a:lnTo>
                    <a:pt x="46567" y="3405"/>
                  </a:lnTo>
                  <a:cubicBezTo>
                    <a:pt x="46142" y="3253"/>
                    <a:pt x="45716" y="3071"/>
                    <a:pt x="45291" y="2919"/>
                  </a:cubicBezTo>
                  <a:cubicBezTo>
                    <a:pt x="45078" y="2858"/>
                    <a:pt x="44835" y="2767"/>
                    <a:pt x="44622" y="2676"/>
                  </a:cubicBezTo>
                  <a:cubicBezTo>
                    <a:pt x="44379" y="2584"/>
                    <a:pt x="44166" y="2524"/>
                    <a:pt x="43923" y="2463"/>
                  </a:cubicBezTo>
                  <a:cubicBezTo>
                    <a:pt x="43832" y="2432"/>
                    <a:pt x="43710" y="2372"/>
                    <a:pt x="43619" y="2341"/>
                  </a:cubicBezTo>
                  <a:lnTo>
                    <a:pt x="43345" y="2250"/>
                  </a:lnTo>
                  <a:cubicBezTo>
                    <a:pt x="43132" y="2189"/>
                    <a:pt x="42950" y="2129"/>
                    <a:pt x="42737" y="2068"/>
                  </a:cubicBezTo>
                  <a:cubicBezTo>
                    <a:pt x="42281" y="1916"/>
                    <a:pt x="41795" y="1794"/>
                    <a:pt x="41339" y="1642"/>
                  </a:cubicBezTo>
                  <a:lnTo>
                    <a:pt x="41157" y="1612"/>
                  </a:lnTo>
                  <a:lnTo>
                    <a:pt x="41096" y="1581"/>
                  </a:lnTo>
                  <a:lnTo>
                    <a:pt x="41005" y="1581"/>
                  </a:lnTo>
                  <a:lnTo>
                    <a:pt x="40944" y="1551"/>
                  </a:lnTo>
                  <a:cubicBezTo>
                    <a:pt x="40731" y="1521"/>
                    <a:pt x="40518" y="1490"/>
                    <a:pt x="40306" y="1429"/>
                  </a:cubicBezTo>
                  <a:cubicBezTo>
                    <a:pt x="40062" y="1399"/>
                    <a:pt x="39819" y="1338"/>
                    <a:pt x="39576" y="1308"/>
                  </a:cubicBezTo>
                  <a:lnTo>
                    <a:pt x="39181" y="1217"/>
                  </a:lnTo>
                  <a:lnTo>
                    <a:pt x="39059" y="1186"/>
                  </a:lnTo>
                  <a:lnTo>
                    <a:pt x="38968" y="1186"/>
                  </a:lnTo>
                  <a:lnTo>
                    <a:pt x="38907" y="1156"/>
                  </a:lnTo>
                  <a:cubicBezTo>
                    <a:pt x="38816" y="1156"/>
                    <a:pt x="38725" y="1125"/>
                    <a:pt x="38634" y="1125"/>
                  </a:cubicBezTo>
                  <a:lnTo>
                    <a:pt x="37418" y="913"/>
                  </a:lnTo>
                  <a:lnTo>
                    <a:pt x="36932" y="822"/>
                  </a:lnTo>
                  <a:lnTo>
                    <a:pt x="36780" y="791"/>
                  </a:lnTo>
                  <a:lnTo>
                    <a:pt x="35746" y="639"/>
                  </a:lnTo>
                  <a:lnTo>
                    <a:pt x="34743" y="487"/>
                  </a:lnTo>
                  <a:lnTo>
                    <a:pt x="34561" y="487"/>
                  </a:lnTo>
                  <a:cubicBezTo>
                    <a:pt x="34409" y="457"/>
                    <a:pt x="34226" y="426"/>
                    <a:pt x="34075" y="426"/>
                  </a:cubicBezTo>
                  <a:lnTo>
                    <a:pt x="33467" y="335"/>
                  </a:lnTo>
                  <a:lnTo>
                    <a:pt x="32737" y="274"/>
                  </a:lnTo>
                  <a:lnTo>
                    <a:pt x="32464" y="244"/>
                  </a:lnTo>
                  <a:cubicBezTo>
                    <a:pt x="32403" y="214"/>
                    <a:pt x="32372" y="214"/>
                    <a:pt x="32342" y="214"/>
                  </a:cubicBezTo>
                  <a:lnTo>
                    <a:pt x="32312" y="214"/>
                  </a:lnTo>
                  <a:lnTo>
                    <a:pt x="31673" y="183"/>
                  </a:lnTo>
                  <a:lnTo>
                    <a:pt x="31065" y="122"/>
                  </a:lnTo>
                  <a:lnTo>
                    <a:pt x="30518" y="92"/>
                  </a:lnTo>
                  <a:lnTo>
                    <a:pt x="30001" y="62"/>
                  </a:lnTo>
                  <a:lnTo>
                    <a:pt x="29698" y="62"/>
                  </a:lnTo>
                  <a:lnTo>
                    <a:pt x="29515" y="31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9"/>
            <p:cNvSpPr/>
            <p:nvPr/>
          </p:nvSpPr>
          <p:spPr>
            <a:xfrm>
              <a:off x="868054" y="4385546"/>
              <a:ext cx="77241" cy="53560"/>
            </a:xfrm>
            <a:custGeom>
              <a:avLst/>
              <a:gdLst/>
              <a:ahLst/>
              <a:cxnLst/>
              <a:rect l="l" t="t" r="r" b="b"/>
              <a:pathLst>
                <a:path w="2280" h="1581" extrusionOk="0">
                  <a:moveTo>
                    <a:pt x="2219" y="0"/>
                  </a:moveTo>
                  <a:cubicBezTo>
                    <a:pt x="2158" y="0"/>
                    <a:pt x="2098" y="31"/>
                    <a:pt x="2037" y="61"/>
                  </a:cubicBezTo>
                  <a:cubicBezTo>
                    <a:pt x="1885" y="92"/>
                    <a:pt x="1763" y="152"/>
                    <a:pt x="1642" y="213"/>
                  </a:cubicBezTo>
                  <a:cubicBezTo>
                    <a:pt x="1003" y="548"/>
                    <a:pt x="547" y="1034"/>
                    <a:pt x="61" y="1490"/>
                  </a:cubicBezTo>
                  <a:cubicBezTo>
                    <a:pt x="31" y="1490"/>
                    <a:pt x="0" y="1520"/>
                    <a:pt x="0" y="1551"/>
                  </a:cubicBezTo>
                  <a:cubicBezTo>
                    <a:pt x="31" y="1581"/>
                    <a:pt x="31" y="1581"/>
                    <a:pt x="61" y="1581"/>
                  </a:cubicBezTo>
                  <a:cubicBezTo>
                    <a:pt x="122" y="1581"/>
                    <a:pt x="243" y="1551"/>
                    <a:pt x="243" y="1520"/>
                  </a:cubicBezTo>
                  <a:cubicBezTo>
                    <a:pt x="365" y="1490"/>
                    <a:pt x="456" y="1459"/>
                    <a:pt x="547" y="1399"/>
                  </a:cubicBezTo>
                  <a:cubicBezTo>
                    <a:pt x="669" y="1368"/>
                    <a:pt x="791" y="1277"/>
                    <a:pt x="882" y="1216"/>
                  </a:cubicBezTo>
                  <a:cubicBezTo>
                    <a:pt x="1247" y="882"/>
                    <a:pt x="1550" y="548"/>
                    <a:pt x="1946" y="244"/>
                  </a:cubicBezTo>
                  <a:lnTo>
                    <a:pt x="1976" y="244"/>
                  </a:lnTo>
                  <a:cubicBezTo>
                    <a:pt x="2006" y="244"/>
                    <a:pt x="2006" y="213"/>
                    <a:pt x="2006" y="213"/>
                  </a:cubicBezTo>
                  <a:cubicBezTo>
                    <a:pt x="2098" y="183"/>
                    <a:pt x="2158" y="152"/>
                    <a:pt x="2189" y="92"/>
                  </a:cubicBezTo>
                  <a:cubicBezTo>
                    <a:pt x="2219" y="61"/>
                    <a:pt x="2280" y="31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9"/>
            <p:cNvSpPr/>
            <p:nvPr/>
          </p:nvSpPr>
          <p:spPr>
            <a:xfrm>
              <a:off x="919548" y="4425691"/>
              <a:ext cx="51494" cy="23714"/>
            </a:xfrm>
            <a:custGeom>
              <a:avLst/>
              <a:gdLst/>
              <a:ahLst/>
              <a:cxnLst/>
              <a:rect l="l" t="t" r="r" b="b"/>
              <a:pathLst>
                <a:path w="1520" h="700" extrusionOk="0">
                  <a:moveTo>
                    <a:pt x="1398" y="1"/>
                  </a:moveTo>
                  <a:cubicBezTo>
                    <a:pt x="1277" y="1"/>
                    <a:pt x="1186" y="31"/>
                    <a:pt x="1094" y="62"/>
                  </a:cubicBezTo>
                  <a:cubicBezTo>
                    <a:pt x="851" y="153"/>
                    <a:pt x="638" y="244"/>
                    <a:pt x="456" y="366"/>
                  </a:cubicBezTo>
                  <a:cubicBezTo>
                    <a:pt x="334" y="426"/>
                    <a:pt x="243" y="487"/>
                    <a:pt x="152" y="548"/>
                  </a:cubicBezTo>
                  <a:cubicBezTo>
                    <a:pt x="122" y="578"/>
                    <a:pt x="0" y="700"/>
                    <a:pt x="122" y="700"/>
                  </a:cubicBezTo>
                  <a:cubicBezTo>
                    <a:pt x="243" y="700"/>
                    <a:pt x="334" y="670"/>
                    <a:pt x="426" y="639"/>
                  </a:cubicBezTo>
                  <a:cubicBezTo>
                    <a:pt x="638" y="548"/>
                    <a:pt x="851" y="457"/>
                    <a:pt x="1064" y="335"/>
                  </a:cubicBezTo>
                  <a:cubicBezTo>
                    <a:pt x="1186" y="274"/>
                    <a:pt x="1277" y="214"/>
                    <a:pt x="1368" y="153"/>
                  </a:cubicBezTo>
                  <a:cubicBezTo>
                    <a:pt x="1398" y="122"/>
                    <a:pt x="1520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9"/>
            <p:cNvSpPr/>
            <p:nvPr/>
          </p:nvSpPr>
          <p:spPr>
            <a:xfrm>
              <a:off x="569424" y="4404077"/>
              <a:ext cx="66976" cy="38146"/>
            </a:xfrm>
            <a:custGeom>
              <a:avLst/>
              <a:gdLst/>
              <a:ahLst/>
              <a:cxnLst/>
              <a:rect l="l" t="t" r="r" b="b"/>
              <a:pathLst>
                <a:path w="1977" h="1126" extrusionOk="0">
                  <a:moveTo>
                    <a:pt x="1824" y="1"/>
                  </a:moveTo>
                  <a:cubicBezTo>
                    <a:pt x="1763" y="31"/>
                    <a:pt x="1672" y="61"/>
                    <a:pt x="1612" y="92"/>
                  </a:cubicBezTo>
                  <a:cubicBezTo>
                    <a:pt x="1338" y="213"/>
                    <a:pt x="1064" y="335"/>
                    <a:pt x="821" y="487"/>
                  </a:cubicBezTo>
                  <a:cubicBezTo>
                    <a:pt x="730" y="517"/>
                    <a:pt x="669" y="578"/>
                    <a:pt x="578" y="639"/>
                  </a:cubicBezTo>
                  <a:cubicBezTo>
                    <a:pt x="487" y="700"/>
                    <a:pt x="426" y="760"/>
                    <a:pt x="335" y="791"/>
                  </a:cubicBezTo>
                  <a:cubicBezTo>
                    <a:pt x="244" y="882"/>
                    <a:pt x="153" y="943"/>
                    <a:pt x="61" y="1004"/>
                  </a:cubicBezTo>
                  <a:cubicBezTo>
                    <a:pt x="31" y="1034"/>
                    <a:pt x="1" y="1064"/>
                    <a:pt x="1" y="1095"/>
                  </a:cubicBezTo>
                  <a:cubicBezTo>
                    <a:pt x="1" y="1095"/>
                    <a:pt x="31" y="1125"/>
                    <a:pt x="31" y="1125"/>
                  </a:cubicBezTo>
                  <a:cubicBezTo>
                    <a:pt x="122" y="1125"/>
                    <a:pt x="213" y="1064"/>
                    <a:pt x="244" y="1064"/>
                  </a:cubicBezTo>
                  <a:cubicBezTo>
                    <a:pt x="487" y="973"/>
                    <a:pt x="700" y="882"/>
                    <a:pt x="882" y="730"/>
                  </a:cubicBezTo>
                  <a:cubicBezTo>
                    <a:pt x="1004" y="639"/>
                    <a:pt x="1125" y="548"/>
                    <a:pt x="1247" y="456"/>
                  </a:cubicBezTo>
                  <a:cubicBezTo>
                    <a:pt x="1308" y="426"/>
                    <a:pt x="1399" y="365"/>
                    <a:pt x="1490" y="304"/>
                  </a:cubicBezTo>
                  <a:cubicBezTo>
                    <a:pt x="1520" y="304"/>
                    <a:pt x="1551" y="274"/>
                    <a:pt x="1581" y="274"/>
                  </a:cubicBezTo>
                  <a:cubicBezTo>
                    <a:pt x="1672" y="213"/>
                    <a:pt x="1733" y="183"/>
                    <a:pt x="1824" y="122"/>
                  </a:cubicBezTo>
                  <a:cubicBezTo>
                    <a:pt x="1855" y="92"/>
                    <a:pt x="1915" y="61"/>
                    <a:pt x="1946" y="31"/>
                  </a:cubicBezTo>
                  <a:cubicBezTo>
                    <a:pt x="1976" y="1"/>
                    <a:pt x="1946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9"/>
            <p:cNvSpPr/>
            <p:nvPr/>
          </p:nvSpPr>
          <p:spPr>
            <a:xfrm>
              <a:off x="620918" y="4416443"/>
              <a:ext cx="51528" cy="23714"/>
            </a:xfrm>
            <a:custGeom>
              <a:avLst/>
              <a:gdLst/>
              <a:ahLst/>
              <a:cxnLst/>
              <a:rect l="l" t="t" r="r" b="b"/>
              <a:pathLst>
                <a:path w="1521" h="700" extrusionOk="0">
                  <a:moveTo>
                    <a:pt x="1399" y="0"/>
                  </a:moveTo>
                  <a:cubicBezTo>
                    <a:pt x="1277" y="0"/>
                    <a:pt x="1186" y="31"/>
                    <a:pt x="1095" y="61"/>
                  </a:cubicBezTo>
                  <a:cubicBezTo>
                    <a:pt x="851" y="152"/>
                    <a:pt x="639" y="243"/>
                    <a:pt x="456" y="365"/>
                  </a:cubicBezTo>
                  <a:cubicBezTo>
                    <a:pt x="335" y="426"/>
                    <a:pt x="243" y="487"/>
                    <a:pt x="152" y="547"/>
                  </a:cubicBezTo>
                  <a:cubicBezTo>
                    <a:pt x="122" y="578"/>
                    <a:pt x="0" y="699"/>
                    <a:pt x="122" y="699"/>
                  </a:cubicBezTo>
                  <a:cubicBezTo>
                    <a:pt x="243" y="669"/>
                    <a:pt x="335" y="669"/>
                    <a:pt x="426" y="608"/>
                  </a:cubicBezTo>
                  <a:cubicBezTo>
                    <a:pt x="639" y="547"/>
                    <a:pt x="851" y="456"/>
                    <a:pt x="1064" y="335"/>
                  </a:cubicBezTo>
                  <a:cubicBezTo>
                    <a:pt x="1186" y="274"/>
                    <a:pt x="1277" y="213"/>
                    <a:pt x="1368" y="122"/>
                  </a:cubicBezTo>
                  <a:cubicBezTo>
                    <a:pt x="1399" y="122"/>
                    <a:pt x="1520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9"/>
            <p:cNvSpPr/>
            <p:nvPr/>
          </p:nvSpPr>
          <p:spPr>
            <a:xfrm>
              <a:off x="229599" y="4560591"/>
              <a:ext cx="43295" cy="17549"/>
            </a:xfrm>
            <a:custGeom>
              <a:avLst/>
              <a:gdLst/>
              <a:ahLst/>
              <a:cxnLst/>
              <a:rect l="l" t="t" r="r" b="b"/>
              <a:pathLst>
                <a:path w="1278" h="518" extrusionOk="0">
                  <a:moveTo>
                    <a:pt x="1278" y="1"/>
                  </a:moveTo>
                  <a:cubicBezTo>
                    <a:pt x="1247" y="1"/>
                    <a:pt x="1156" y="31"/>
                    <a:pt x="1156" y="31"/>
                  </a:cubicBezTo>
                  <a:cubicBezTo>
                    <a:pt x="882" y="122"/>
                    <a:pt x="639" y="213"/>
                    <a:pt x="366" y="305"/>
                  </a:cubicBezTo>
                  <a:cubicBezTo>
                    <a:pt x="335" y="305"/>
                    <a:pt x="275" y="335"/>
                    <a:pt x="214" y="365"/>
                  </a:cubicBezTo>
                  <a:cubicBezTo>
                    <a:pt x="153" y="396"/>
                    <a:pt x="92" y="426"/>
                    <a:pt x="31" y="457"/>
                  </a:cubicBezTo>
                  <a:cubicBezTo>
                    <a:pt x="31" y="487"/>
                    <a:pt x="1" y="487"/>
                    <a:pt x="1" y="517"/>
                  </a:cubicBezTo>
                  <a:lnTo>
                    <a:pt x="31" y="517"/>
                  </a:lnTo>
                  <a:cubicBezTo>
                    <a:pt x="62" y="517"/>
                    <a:pt x="123" y="487"/>
                    <a:pt x="153" y="487"/>
                  </a:cubicBezTo>
                  <a:cubicBezTo>
                    <a:pt x="396" y="396"/>
                    <a:pt x="670" y="305"/>
                    <a:pt x="913" y="213"/>
                  </a:cubicBezTo>
                  <a:cubicBezTo>
                    <a:pt x="974" y="213"/>
                    <a:pt x="1004" y="183"/>
                    <a:pt x="1065" y="153"/>
                  </a:cubicBezTo>
                  <a:cubicBezTo>
                    <a:pt x="1126" y="122"/>
                    <a:pt x="1186" y="92"/>
                    <a:pt x="1247" y="61"/>
                  </a:cubicBezTo>
                  <a:cubicBezTo>
                    <a:pt x="1278" y="31"/>
                    <a:pt x="1278" y="31"/>
                    <a:pt x="1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9"/>
            <p:cNvSpPr/>
            <p:nvPr/>
          </p:nvSpPr>
          <p:spPr>
            <a:xfrm>
              <a:off x="271844" y="4560591"/>
              <a:ext cx="52544" cy="22698"/>
            </a:xfrm>
            <a:custGeom>
              <a:avLst/>
              <a:gdLst/>
              <a:ahLst/>
              <a:cxnLst/>
              <a:rect l="l" t="t" r="r" b="b"/>
              <a:pathLst>
                <a:path w="1551" h="670" extrusionOk="0">
                  <a:moveTo>
                    <a:pt x="1398" y="1"/>
                  </a:moveTo>
                  <a:cubicBezTo>
                    <a:pt x="1307" y="1"/>
                    <a:pt x="1186" y="31"/>
                    <a:pt x="1094" y="61"/>
                  </a:cubicBezTo>
                  <a:cubicBezTo>
                    <a:pt x="882" y="122"/>
                    <a:pt x="669" y="244"/>
                    <a:pt x="456" y="335"/>
                  </a:cubicBezTo>
                  <a:cubicBezTo>
                    <a:pt x="365" y="396"/>
                    <a:pt x="243" y="457"/>
                    <a:pt x="152" y="548"/>
                  </a:cubicBezTo>
                  <a:cubicBezTo>
                    <a:pt x="122" y="578"/>
                    <a:pt x="0" y="669"/>
                    <a:pt x="152" y="669"/>
                  </a:cubicBezTo>
                  <a:cubicBezTo>
                    <a:pt x="243" y="669"/>
                    <a:pt x="335" y="639"/>
                    <a:pt x="426" y="609"/>
                  </a:cubicBezTo>
                  <a:cubicBezTo>
                    <a:pt x="669" y="548"/>
                    <a:pt x="882" y="426"/>
                    <a:pt x="1064" y="335"/>
                  </a:cubicBezTo>
                  <a:cubicBezTo>
                    <a:pt x="1186" y="244"/>
                    <a:pt x="1277" y="183"/>
                    <a:pt x="1368" y="122"/>
                  </a:cubicBezTo>
                  <a:cubicBezTo>
                    <a:pt x="1398" y="92"/>
                    <a:pt x="1550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9"/>
            <p:cNvSpPr/>
            <p:nvPr/>
          </p:nvSpPr>
          <p:spPr>
            <a:xfrm>
              <a:off x="164757" y="4435990"/>
              <a:ext cx="61793" cy="36080"/>
            </a:xfrm>
            <a:custGeom>
              <a:avLst/>
              <a:gdLst/>
              <a:ahLst/>
              <a:cxnLst/>
              <a:rect l="l" t="t" r="r" b="b"/>
              <a:pathLst>
                <a:path w="1824" h="1065" extrusionOk="0">
                  <a:moveTo>
                    <a:pt x="1672" y="1"/>
                  </a:moveTo>
                  <a:cubicBezTo>
                    <a:pt x="1550" y="31"/>
                    <a:pt x="1429" y="92"/>
                    <a:pt x="1307" y="153"/>
                  </a:cubicBezTo>
                  <a:cubicBezTo>
                    <a:pt x="1094" y="274"/>
                    <a:pt x="851" y="396"/>
                    <a:pt x="638" y="517"/>
                  </a:cubicBezTo>
                  <a:cubicBezTo>
                    <a:pt x="426" y="669"/>
                    <a:pt x="243" y="821"/>
                    <a:pt x="61" y="973"/>
                  </a:cubicBezTo>
                  <a:cubicBezTo>
                    <a:pt x="0" y="1004"/>
                    <a:pt x="0" y="1034"/>
                    <a:pt x="0" y="1065"/>
                  </a:cubicBezTo>
                  <a:lnTo>
                    <a:pt x="30" y="1065"/>
                  </a:lnTo>
                  <a:cubicBezTo>
                    <a:pt x="91" y="1065"/>
                    <a:pt x="213" y="1034"/>
                    <a:pt x="213" y="1034"/>
                  </a:cubicBezTo>
                  <a:cubicBezTo>
                    <a:pt x="456" y="943"/>
                    <a:pt x="669" y="852"/>
                    <a:pt x="821" y="700"/>
                  </a:cubicBezTo>
                  <a:cubicBezTo>
                    <a:pt x="942" y="639"/>
                    <a:pt x="1033" y="548"/>
                    <a:pt x="1155" y="457"/>
                  </a:cubicBezTo>
                  <a:cubicBezTo>
                    <a:pt x="1216" y="426"/>
                    <a:pt x="1307" y="366"/>
                    <a:pt x="1368" y="305"/>
                  </a:cubicBezTo>
                  <a:cubicBezTo>
                    <a:pt x="1398" y="305"/>
                    <a:pt x="1398" y="305"/>
                    <a:pt x="1429" y="274"/>
                  </a:cubicBezTo>
                  <a:cubicBezTo>
                    <a:pt x="1520" y="244"/>
                    <a:pt x="1581" y="183"/>
                    <a:pt x="1672" y="153"/>
                  </a:cubicBezTo>
                  <a:cubicBezTo>
                    <a:pt x="1702" y="122"/>
                    <a:pt x="1824" y="62"/>
                    <a:pt x="1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9"/>
            <p:cNvSpPr/>
            <p:nvPr/>
          </p:nvSpPr>
          <p:spPr>
            <a:xfrm>
              <a:off x="72069" y="4579122"/>
              <a:ext cx="26797" cy="19615"/>
            </a:xfrm>
            <a:custGeom>
              <a:avLst/>
              <a:gdLst/>
              <a:ahLst/>
              <a:cxnLst/>
              <a:rect l="l" t="t" r="r" b="b"/>
              <a:pathLst>
                <a:path w="791" h="579" extrusionOk="0">
                  <a:moveTo>
                    <a:pt x="730" y="1"/>
                  </a:moveTo>
                  <a:cubicBezTo>
                    <a:pt x="669" y="31"/>
                    <a:pt x="639" y="62"/>
                    <a:pt x="578" y="92"/>
                  </a:cubicBezTo>
                  <a:cubicBezTo>
                    <a:pt x="396" y="244"/>
                    <a:pt x="213" y="396"/>
                    <a:pt x="0" y="548"/>
                  </a:cubicBezTo>
                  <a:cubicBezTo>
                    <a:pt x="0" y="548"/>
                    <a:pt x="0" y="578"/>
                    <a:pt x="0" y="578"/>
                  </a:cubicBezTo>
                  <a:lnTo>
                    <a:pt x="61" y="578"/>
                  </a:lnTo>
                  <a:cubicBezTo>
                    <a:pt x="92" y="548"/>
                    <a:pt x="152" y="517"/>
                    <a:pt x="183" y="487"/>
                  </a:cubicBezTo>
                  <a:cubicBezTo>
                    <a:pt x="396" y="335"/>
                    <a:pt x="578" y="183"/>
                    <a:pt x="760" y="31"/>
                  </a:cubicBezTo>
                  <a:cubicBezTo>
                    <a:pt x="791" y="31"/>
                    <a:pt x="79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9"/>
            <p:cNvSpPr/>
            <p:nvPr/>
          </p:nvSpPr>
          <p:spPr>
            <a:xfrm>
              <a:off x="71052" y="4559575"/>
              <a:ext cx="92181" cy="61793"/>
            </a:xfrm>
            <a:custGeom>
              <a:avLst/>
              <a:gdLst/>
              <a:ahLst/>
              <a:cxnLst/>
              <a:rect l="l" t="t" r="r" b="b"/>
              <a:pathLst>
                <a:path w="2721" h="1824" extrusionOk="0">
                  <a:moveTo>
                    <a:pt x="2648" y="0"/>
                  </a:moveTo>
                  <a:cubicBezTo>
                    <a:pt x="2606" y="0"/>
                    <a:pt x="2553" y="15"/>
                    <a:pt x="2523" y="31"/>
                  </a:cubicBezTo>
                  <a:cubicBezTo>
                    <a:pt x="2432" y="61"/>
                    <a:pt x="2310" y="91"/>
                    <a:pt x="2219" y="122"/>
                  </a:cubicBezTo>
                  <a:cubicBezTo>
                    <a:pt x="2006" y="213"/>
                    <a:pt x="1824" y="304"/>
                    <a:pt x="1672" y="395"/>
                  </a:cubicBezTo>
                  <a:cubicBezTo>
                    <a:pt x="1368" y="608"/>
                    <a:pt x="1094" y="791"/>
                    <a:pt x="821" y="1003"/>
                  </a:cubicBezTo>
                  <a:cubicBezTo>
                    <a:pt x="578" y="1246"/>
                    <a:pt x="334" y="1490"/>
                    <a:pt x="91" y="1702"/>
                  </a:cubicBezTo>
                  <a:cubicBezTo>
                    <a:pt x="30" y="1733"/>
                    <a:pt x="0" y="1763"/>
                    <a:pt x="30" y="1824"/>
                  </a:cubicBezTo>
                  <a:lnTo>
                    <a:pt x="61" y="1824"/>
                  </a:lnTo>
                  <a:cubicBezTo>
                    <a:pt x="152" y="1824"/>
                    <a:pt x="304" y="1763"/>
                    <a:pt x="334" y="1763"/>
                  </a:cubicBezTo>
                  <a:cubicBezTo>
                    <a:pt x="456" y="1733"/>
                    <a:pt x="608" y="1672"/>
                    <a:pt x="730" y="1611"/>
                  </a:cubicBezTo>
                  <a:cubicBezTo>
                    <a:pt x="881" y="1520"/>
                    <a:pt x="1064" y="1459"/>
                    <a:pt x="1185" y="1338"/>
                  </a:cubicBezTo>
                  <a:cubicBezTo>
                    <a:pt x="1489" y="1034"/>
                    <a:pt x="1824" y="699"/>
                    <a:pt x="2189" y="426"/>
                  </a:cubicBezTo>
                  <a:cubicBezTo>
                    <a:pt x="2280" y="335"/>
                    <a:pt x="2401" y="274"/>
                    <a:pt x="2523" y="213"/>
                  </a:cubicBezTo>
                  <a:cubicBezTo>
                    <a:pt x="2584" y="152"/>
                    <a:pt x="2644" y="122"/>
                    <a:pt x="2705" y="61"/>
                  </a:cubicBezTo>
                  <a:cubicBezTo>
                    <a:pt x="2720" y="15"/>
                    <a:pt x="2690" y="0"/>
                    <a:pt x="2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9"/>
            <p:cNvSpPr/>
            <p:nvPr/>
          </p:nvSpPr>
          <p:spPr>
            <a:xfrm>
              <a:off x="947328" y="4282118"/>
              <a:ext cx="46378" cy="13856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1361" y="0"/>
                  </a:moveTo>
                  <a:cubicBezTo>
                    <a:pt x="1352" y="0"/>
                    <a:pt x="1338" y="14"/>
                    <a:pt x="1338" y="14"/>
                  </a:cubicBezTo>
                  <a:cubicBezTo>
                    <a:pt x="1156" y="44"/>
                    <a:pt x="973" y="75"/>
                    <a:pt x="791" y="105"/>
                  </a:cubicBezTo>
                  <a:cubicBezTo>
                    <a:pt x="639" y="166"/>
                    <a:pt x="457" y="196"/>
                    <a:pt x="274" y="257"/>
                  </a:cubicBezTo>
                  <a:cubicBezTo>
                    <a:pt x="183" y="257"/>
                    <a:pt x="122" y="318"/>
                    <a:pt x="62" y="348"/>
                  </a:cubicBezTo>
                  <a:cubicBezTo>
                    <a:pt x="31" y="348"/>
                    <a:pt x="31" y="379"/>
                    <a:pt x="1" y="379"/>
                  </a:cubicBezTo>
                  <a:cubicBezTo>
                    <a:pt x="1" y="409"/>
                    <a:pt x="31" y="409"/>
                    <a:pt x="31" y="409"/>
                  </a:cubicBezTo>
                  <a:lnTo>
                    <a:pt x="62" y="409"/>
                  </a:lnTo>
                  <a:cubicBezTo>
                    <a:pt x="244" y="348"/>
                    <a:pt x="396" y="318"/>
                    <a:pt x="578" y="257"/>
                  </a:cubicBezTo>
                  <a:cubicBezTo>
                    <a:pt x="761" y="227"/>
                    <a:pt x="943" y="196"/>
                    <a:pt x="1125" y="135"/>
                  </a:cubicBezTo>
                  <a:cubicBezTo>
                    <a:pt x="1156" y="135"/>
                    <a:pt x="1186" y="135"/>
                    <a:pt x="1217" y="105"/>
                  </a:cubicBezTo>
                  <a:cubicBezTo>
                    <a:pt x="1247" y="105"/>
                    <a:pt x="1277" y="75"/>
                    <a:pt x="1338" y="44"/>
                  </a:cubicBezTo>
                  <a:cubicBezTo>
                    <a:pt x="1338" y="44"/>
                    <a:pt x="1369" y="14"/>
                    <a:pt x="1369" y="14"/>
                  </a:cubicBezTo>
                  <a:cubicBezTo>
                    <a:pt x="1369" y="4"/>
                    <a:pt x="1365" y="0"/>
                    <a:pt x="1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9"/>
            <p:cNvSpPr/>
            <p:nvPr/>
          </p:nvSpPr>
          <p:spPr>
            <a:xfrm>
              <a:off x="993672" y="4292587"/>
              <a:ext cx="55627" cy="24290"/>
            </a:xfrm>
            <a:custGeom>
              <a:avLst/>
              <a:gdLst/>
              <a:ahLst/>
              <a:cxnLst/>
              <a:rect l="l" t="t" r="r" b="b"/>
              <a:pathLst>
                <a:path w="1642" h="717" extrusionOk="0">
                  <a:moveTo>
                    <a:pt x="1608" y="0"/>
                  </a:moveTo>
                  <a:cubicBezTo>
                    <a:pt x="1546" y="0"/>
                    <a:pt x="1429" y="39"/>
                    <a:pt x="1429" y="39"/>
                  </a:cubicBezTo>
                  <a:cubicBezTo>
                    <a:pt x="1277" y="100"/>
                    <a:pt x="1156" y="130"/>
                    <a:pt x="1004" y="191"/>
                  </a:cubicBezTo>
                  <a:lnTo>
                    <a:pt x="1034" y="191"/>
                  </a:lnTo>
                  <a:cubicBezTo>
                    <a:pt x="912" y="222"/>
                    <a:pt x="791" y="282"/>
                    <a:pt x="669" y="313"/>
                  </a:cubicBezTo>
                  <a:cubicBezTo>
                    <a:pt x="578" y="343"/>
                    <a:pt x="487" y="404"/>
                    <a:pt x="396" y="434"/>
                  </a:cubicBezTo>
                  <a:cubicBezTo>
                    <a:pt x="274" y="495"/>
                    <a:pt x="153" y="556"/>
                    <a:pt x="61" y="647"/>
                  </a:cubicBezTo>
                  <a:cubicBezTo>
                    <a:pt x="31" y="647"/>
                    <a:pt x="1" y="677"/>
                    <a:pt x="31" y="708"/>
                  </a:cubicBezTo>
                  <a:lnTo>
                    <a:pt x="61" y="708"/>
                  </a:lnTo>
                  <a:cubicBezTo>
                    <a:pt x="74" y="714"/>
                    <a:pt x="88" y="716"/>
                    <a:pt x="104" y="716"/>
                  </a:cubicBezTo>
                  <a:cubicBezTo>
                    <a:pt x="166" y="716"/>
                    <a:pt x="244" y="677"/>
                    <a:pt x="244" y="677"/>
                  </a:cubicBezTo>
                  <a:cubicBezTo>
                    <a:pt x="487" y="586"/>
                    <a:pt x="730" y="495"/>
                    <a:pt x="943" y="434"/>
                  </a:cubicBezTo>
                  <a:cubicBezTo>
                    <a:pt x="912" y="434"/>
                    <a:pt x="852" y="465"/>
                    <a:pt x="821" y="465"/>
                  </a:cubicBezTo>
                  <a:lnTo>
                    <a:pt x="1004" y="404"/>
                  </a:lnTo>
                  <a:cubicBezTo>
                    <a:pt x="1095" y="374"/>
                    <a:pt x="1186" y="343"/>
                    <a:pt x="1277" y="282"/>
                  </a:cubicBezTo>
                  <a:cubicBezTo>
                    <a:pt x="1399" y="222"/>
                    <a:pt x="1520" y="161"/>
                    <a:pt x="1612" y="100"/>
                  </a:cubicBezTo>
                  <a:cubicBezTo>
                    <a:pt x="1642" y="70"/>
                    <a:pt x="1642" y="39"/>
                    <a:pt x="1642" y="9"/>
                  </a:cubicBezTo>
                  <a:cubicBezTo>
                    <a:pt x="1636" y="3"/>
                    <a:pt x="1624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9"/>
            <p:cNvSpPr/>
            <p:nvPr/>
          </p:nvSpPr>
          <p:spPr>
            <a:xfrm>
              <a:off x="675495" y="4223172"/>
              <a:ext cx="79307" cy="33674"/>
            </a:xfrm>
            <a:custGeom>
              <a:avLst/>
              <a:gdLst/>
              <a:ahLst/>
              <a:cxnLst/>
              <a:rect l="l" t="t" r="r" b="b"/>
              <a:pathLst>
                <a:path w="2341" h="994" extrusionOk="0">
                  <a:moveTo>
                    <a:pt x="2259" y="0"/>
                  </a:moveTo>
                  <a:cubicBezTo>
                    <a:pt x="2185" y="0"/>
                    <a:pt x="2060" y="52"/>
                    <a:pt x="2037" y="52"/>
                  </a:cubicBezTo>
                  <a:cubicBezTo>
                    <a:pt x="1611" y="204"/>
                    <a:pt x="1216" y="356"/>
                    <a:pt x="791" y="508"/>
                  </a:cubicBezTo>
                  <a:cubicBezTo>
                    <a:pt x="669" y="538"/>
                    <a:pt x="547" y="568"/>
                    <a:pt x="456" y="629"/>
                  </a:cubicBezTo>
                  <a:cubicBezTo>
                    <a:pt x="304" y="690"/>
                    <a:pt x="152" y="781"/>
                    <a:pt x="61" y="872"/>
                  </a:cubicBezTo>
                  <a:cubicBezTo>
                    <a:pt x="0" y="903"/>
                    <a:pt x="0" y="933"/>
                    <a:pt x="0" y="964"/>
                  </a:cubicBezTo>
                  <a:cubicBezTo>
                    <a:pt x="0" y="964"/>
                    <a:pt x="31" y="994"/>
                    <a:pt x="31" y="994"/>
                  </a:cubicBezTo>
                  <a:cubicBezTo>
                    <a:pt x="122" y="964"/>
                    <a:pt x="243" y="933"/>
                    <a:pt x="274" y="933"/>
                  </a:cubicBezTo>
                  <a:cubicBezTo>
                    <a:pt x="699" y="781"/>
                    <a:pt x="1125" y="629"/>
                    <a:pt x="1550" y="477"/>
                  </a:cubicBezTo>
                  <a:cubicBezTo>
                    <a:pt x="1642" y="447"/>
                    <a:pt x="1763" y="386"/>
                    <a:pt x="1854" y="356"/>
                  </a:cubicBezTo>
                  <a:cubicBezTo>
                    <a:pt x="2006" y="264"/>
                    <a:pt x="2158" y="204"/>
                    <a:pt x="2250" y="112"/>
                  </a:cubicBezTo>
                  <a:cubicBezTo>
                    <a:pt x="2310" y="82"/>
                    <a:pt x="2341" y="52"/>
                    <a:pt x="2310" y="21"/>
                  </a:cubicBezTo>
                  <a:cubicBezTo>
                    <a:pt x="2303" y="6"/>
                    <a:pt x="2284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9"/>
            <p:cNvSpPr/>
            <p:nvPr/>
          </p:nvSpPr>
          <p:spPr>
            <a:xfrm>
              <a:off x="769200" y="4234182"/>
              <a:ext cx="52544" cy="23714"/>
            </a:xfrm>
            <a:custGeom>
              <a:avLst/>
              <a:gdLst/>
              <a:ahLst/>
              <a:cxnLst/>
              <a:rect l="l" t="t" r="r" b="b"/>
              <a:pathLst>
                <a:path w="1551" h="700" extrusionOk="0">
                  <a:moveTo>
                    <a:pt x="1399" y="0"/>
                  </a:moveTo>
                  <a:cubicBezTo>
                    <a:pt x="1307" y="0"/>
                    <a:pt x="1186" y="31"/>
                    <a:pt x="1095" y="61"/>
                  </a:cubicBezTo>
                  <a:cubicBezTo>
                    <a:pt x="882" y="152"/>
                    <a:pt x="669" y="243"/>
                    <a:pt x="456" y="365"/>
                  </a:cubicBezTo>
                  <a:cubicBezTo>
                    <a:pt x="365" y="426"/>
                    <a:pt x="243" y="487"/>
                    <a:pt x="152" y="547"/>
                  </a:cubicBezTo>
                  <a:cubicBezTo>
                    <a:pt x="122" y="578"/>
                    <a:pt x="0" y="699"/>
                    <a:pt x="152" y="699"/>
                  </a:cubicBezTo>
                  <a:cubicBezTo>
                    <a:pt x="243" y="669"/>
                    <a:pt x="335" y="639"/>
                    <a:pt x="426" y="608"/>
                  </a:cubicBezTo>
                  <a:cubicBezTo>
                    <a:pt x="669" y="547"/>
                    <a:pt x="882" y="426"/>
                    <a:pt x="1064" y="335"/>
                  </a:cubicBezTo>
                  <a:cubicBezTo>
                    <a:pt x="1186" y="274"/>
                    <a:pt x="1277" y="213"/>
                    <a:pt x="1399" y="122"/>
                  </a:cubicBezTo>
                  <a:cubicBezTo>
                    <a:pt x="1429" y="91"/>
                    <a:pt x="1550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9"/>
            <p:cNvSpPr/>
            <p:nvPr/>
          </p:nvSpPr>
          <p:spPr>
            <a:xfrm>
              <a:off x="820694" y="4561879"/>
              <a:ext cx="41195" cy="22427"/>
            </a:xfrm>
            <a:custGeom>
              <a:avLst/>
              <a:gdLst/>
              <a:ahLst/>
              <a:cxnLst/>
              <a:rect l="l" t="t" r="r" b="b"/>
              <a:pathLst>
                <a:path w="1216" h="662" extrusionOk="0">
                  <a:moveTo>
                    <a:pt x="1186" y="1"/>
                  </a:moveTo>
                  <a:cubicBezTo>
                    <a:pt x="1178" y="1"/>
                    <a:pt x="1170" y="8"/>
                    <a:pt x="1155" y="23"/>
                  </a:cubicBezTo>
                  <a:cubicBezTo>
                    <a:pt x="1094" y="23"/>
                    <a:pt x="1034" y="54"/>
                    <a:pt x="1003" y="84"/>
                  </a:cubicBezTo>
                  <a:cubicBezTo>
                    <a:pt x="821" y="175"/>
                    <a:pt x="608" y="267"/>
                    <a:pt x="456" y="358"/>
                  </a:cubicBezTo>
                  <a:cubicBezTo>
                    <a:pt x="304" y="449"/>
                    <a:pt x="182" y="540"/>
                    <a:pt x="61" y="601"/>
                  </a:cubicBezTo>
                  <a:cubicBezTo>
                    <a:pt x="30" y="631"/>
                    <a:pt x="0" y="631"/>
                    <a:pt x="0" y="662"/>
                  </a:cubicBezTo>
                  <a:lnTo>
                    <a:pt x="61" y="662"/>
                  </a:lnTo>
                  <a:cubicBezTo>
                    <a:pt x="152" y="662"/>
                    <a:pt x="243" y="601"/>
                    <a:pt x="334" y="540"/>
                  </a:cubicBezTo>
                  <a:cubicBezTo>
                    <a:pt x="456" y="479"/>
                    <a:pt x="578" y="388"/>
                    <a:pt x="699" y="327"/>
                  </a:cubicBezTo>
                  <a:cubicBezTo>
                    <a:pt x="760" y="297"/>
                    <a:pt x="851" y="236"/>
                    <a:pt x="942" y="206"/>
                  </a:cubicBezTo>
                  <a:lnTo>
                    <a:pt x="1034" y="145"/>
                  </a:lnTo>
                  <a:cubicBezTo>
                    <a:pt x="1094" y="115"/>
                    <a:pt x="1125" y="84"/>
                    <a:pt x="1155" y="84"/>
                  </a:cubicBezTo>
                  <a:cubicBezTo>
                    <a:pt x="1155" y="84"/>
                    <a:pt x="1216" y="23"/>
                    <a:pt x="1216" y="23"/>
                  </a:cubicBezTo>
                  <a:cubicBezTo>
                    <a:pt x="1201" y="8"/>
                    <a:pt x="1193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9"/>
            <p:cNvSpPr/>
            <p:nvPr/>
          </p:nvSpPr>
          <p:spPr>
            <a:xfrm>
              <a:off x="869071" y="4561642"/>
              <a:ext cx="82424" cy="38112"/>
            </a:xfrm>
            <a:custGeom>
              <a:avLst/>
              <a:gdLst/>
              <a:ahLst/>
              <a:cxnLst/>
              <a:rect l="l" t="t" r="r" b="b"/>
              <a:pathLst>
                <a:path w="2433" h="1125" extrusionOk="0">
                  <a:moveTo>
                    <a:pt x="2372" y="0"/>
                  </a:moveTo>
                  <a:cubicBezTo>
                    <a:pt x="2311" y="30"/>
                    <a:pt x="2280" y="30"/>
                    <a:pt x="2250" y="30"/>
                  </a:cubicBezTo>
                  <a:cubicBezTo>
                    <a:pt x="2128" y="61"/>
                    <a:pt x="2037" y="91"/>
                    <a:pt x="1946" y="152"/>
                  </a:cubicBezTo>
                  <a:cubicBezTo>
                    <a:pt x="1460" y="334"/>
                    <a:pt x="1034" y="517"/>
                    <a:pt x="578" y="730"/>
                  </a:cubicBezTo>
                  <a:cubicBezTo>
                    <a:pt x="457" y="790"/>
                    <a:pt x="335" y="851"/>
                    <a:pt x="244" y="912"/>
                  </a:cubicBezTo>
                  <a:cubicBezTo>
                    <a:pt x="213" y="942"/>
                    <a:pt x="1" y="1064"/>
                    <a:pt x="61" y="1125"/>
                  </a:cubicBezTo>
                  <a:lnTo>
                    <a:pt x="213" y="1125"/>
                  </a:lnTo>
                  <a:cubicBezTo>
                    <a:pt x="396" y="1064"/>
                    <a:pt x="578" y="1003"/>
                    <a:pt x="761" y="912"/>
                  </a:cubicBezTo>
                  <a:cubicBezTo>
                    <a:pt x="882" y="851"/>
                    <a:pt x="1004" y="790"/>
                    <a:pt x="1125" y="730"/>
                  </a:cubicBezTo>
                  <a:cubicBezTo>
                    <a:pt x="1156" y="730"/>
                    <a:pt x="1186" y="699"/>
                    <a:pt x="1217" y="699"/>
                  </a:cubicBezTo>
                  <a:cubicBezTo>
                    <a:pt x="1277" y="669"/>
                    <a:pt x="1308" y="638"/>
                    <a:pt x="1338" y="638"/>
                  </a:cubicBezTo>
                  <a:cubicBezTo>
                    <a:pt x="1460" y="578"/>
                    <a:pt x="1581" y="547"/>
                    <a:pt x="1703" y="486"/>
                  </a:cubicBezTo>
                  <a:cubicBezTo>
                    <a:pt x="1824" y="426"/>
                    <a:pt x="1976" y="365"/>
                    <a:pt x="2098" y="304"/>
                  </a:cubicBezTo>
                  <a:cubicBezTo>
                    <a:pt x="2128" y="274"/>
                    <a:pt x="2189" y="243"/>
                    <a:pt x="2250" y="213"/>
                  </a:cubicBezTo>
                  <a:cubicBezTo>
                    <a:pt x="2311" y="182"/>
                    <a:pt x="2372" y="122"/>
                    <a:pt x="2402" y="61"/>
                  </a:cubicBezTo>
                  <a:cubicBezTo>
                    <a:pt x="2432" y="30"/>
                    <a:pt x="2432" y="0"/>
                    <a:pt x="2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9"/>
            <p:cNvSpPr/>
            <p:nvPr/>
          </p:nvSpPr>
          <p:spPr>
            <a:xfrm>
              <a:off x="-101960" y="4115746"/>
              <a:ext cx="7329668" cy="1115247"/>
            </a:xfrm>
            <a:custGeom>
              <a:avLst/>
              <a:gdLst/>
              <a:ahLst/>
              <a:cxnLst/>
              <a:rect l="l" t="t" r="r" b="b"/>
              <a:pathLst>
                <a:path w="216358" h="32920" extrusionOk="0">
                  <a:moveTo>
                    <a:pt x="18840" y="20824"/>
                  </a:moveTo>
                  <a:cubicBezTo>
                    <a:pt x="18814" y="20827"/>
                    <a:pt x="18789" y="20835"/>
                    <a:pt x="18755" y="20852"/>
                  </a:cubicBezTo>
                  <a:cubicBezTo>
                    <a:pt x="18783" y="20843"/>
                    <a:pt x="18811" y="20834"/>
                    <a:pt x="18840" y="20824"/>
                  </a:cubicBezTo>
                  <a:close/>
                  <a:moveTo>
                    <a:pt x="105899" y="1"/>
                  </a:moveTo>
                  <a:lnTo>
                    <a:pt x="104319" y="31"/>
                  </a:lnTo>
                  <a:lnTo>
                    <a:pt x="102677" y="62"/>
                  </a:lnTo>
                  <a:cubicBezTo>
                    <a:pt x="101674" y="62"/>
                    <a:pt x="100702" y="122"/>
                    <a:pt x="99607" y="183"/>
                  </a:cubicBezTo>
                  <a:lnTo>
                    <a:pt x="99273" y="183"/>
                  </a:lnTo>
                  <a:lnTo>
                    <a:pt x="98969" y="214"/>
                  </a:lnTo>
                  <a:cubicBezTo>
                    <a:pt x="98756" y="214"/>
                    <a:pt x="98543" y="244"/>
                    <a:pt x="98331" y="244"/>
                  </a:cubicBezTo>
                  <a:cubicBezTo>
                    <a:pt x="98148" y="244"/>
                    <a:pt x="97996" y="274"/>
                    <a:pt x="97814" y="274"/>
                  </a:cubicBezTo>
                  <a:lnTo>
                    <a:pt x="97753" y="274"/>
                  </a:lnTo>
                  <a:cubicBezTo>
                    <a:pt x="97692" y="305"/>
                    <a:pt x="97601" y="305"/>
                    <a:pt x="97540" y="305"/>
                  </a:cubicBezTo>
                  <a:lnTo>
                    <a:pt x="97358" y="335"/>
                  </a:lnTo>
                  <a:lnTo>
                    <a:pt x="95838" y="457"/>
                  </a:lnTo>
                  <a:lnTo>
                    <a:pt x="95504" y="487"/>
                  </a:lnTo>
                  <a:cubicBezTo>
                    <a:pt x="94957" y="548"/>
                    <a:pt x="94318" y="578"/>
                    <a:pt x="93741" y="639"/>
                  </a:cubicBezTo>
                  <a:lnTo>
                    <a:pt x="93072" y="730"/>
                  </a:lnTo>
                  <a:lnTo>
                    <a:pt x="92951" y="730"/>
                  </a:lnTo>
                  <a:cubicBezTo>
                    <a:pt x="91644" y="882"/>
                    <a:pt x="90276" y="1065"/>
                    <a:pt x="88938" y="1247"/>
                  </a:cubicBezTo>
                  <a:cubicBezTo>
                    <a:pt x="87236" y="1460"/>
                    <a:pt x="85534" y="1733"/>
                    <a:pt x="83862" y="1976"/>
                  </a:cubicBezTo>
                  <a:cubicBezTo>
                    <a:pt x="82373" y="2220"/>
                    <a:pt x="80823" y="2493"/>
                    <a:pt x="79485" y="2736"/>
                  </a:cubicBezTo>
                  <a:lnTo>
                    <a:pt x="78938" y="2828"/>
                  </a:lnTo>
                  <a:cubicBezTo>
                    <a:pt x="77905" y="3010"/>
                    <a:pt x="76841" y="3223"/>
                    <a:pt x="76051" y="3375"/>
                  </a:cubicBezTo>
                  <a:lnTo>
                    <a:pt x="75017" y="3587"/>
                  </a:lnTo>
                  <a:cubicBezTo>
                    <a:pt x="74075" y="3770"/>
                    <a:pt x="73133" y="3983"/>
                    <a:pt x="72221" y="4195"/>
                  </a:cubicBezTo>
                  <a:cubicBezTo>
                    <a:pt x="71856" y="4256"/>
                    <a:pt x="71522" y="4347"/>
                    <a:pt x="71187" y="4408"/>
                  </a:cubicBezTo>
                  <a:cubicBezTo>
                    <a:pt x="70792" y="4499"/>
                    <a:pt x="70397" y="4621"/>
                    <a:pt x="70002" y="4712"/>
                  </a:cubicBezTo>
                  <a:cubicBezTo>
                    <a:pt x="69819" y="4773"/>
                    <a:pt x="69637" y="4834"/>
                    <a:pt x="69424" y="4864"/>
                  </a:cubicBezTo>
                  <a:lnTo>
                    <a:pt x="68452" y="5138"/>
                  </a:lnTo>
                  <a:lnTo>
                    <a:pt x="67449" y="5381"/>
                  </a:lnTo>
                  <a:cubicBezTo>
                    <a:pt x="67053" y="5502"/>
                    <a:pt x="66658" y="5594"/>
                    <a:pt x="66233" y="5715"/>
                  </a:cubicBezTo>
                  <a:lnTo>
                    <a:pt x="66081" y="5776"/>
                  </a:lnTo>
                  <a:cubicBezTo>
                    <a:pt x="65868" y="5837"/>
                    <a:pt x="65625" y="5897"/>
                    <a:pt x="65412" y="5958"/>
                  </a:cubicBezTo>
                  <a:lnTo>
                    <a:pt x="64683" y="6171"/>
                  </a:lnTo>
                  <a:lnTo>
                    <a:pt x="63619" y="6475"/>
                  </a:lnTo>
                  <a:cubicBezTo>
                    <a:pt x="61947" y="6961"/>
                    <a:pt x="60214" y="7448"/>
                    <a:pt x="58482" y="7934"/>
                  </a:cubicBezTo>
                  <a:cubicBezTo>
                    <a:pt x="57631" y="8177"/>
                    <a:pt x="56780" y="8420"/>
                    <a:pt x="55898" y="8694"/>
                  </a:cubicBezTo>
                  <a:cubicBezTo>
                    <a:pt x="54986" y="8967"/>
                    <a:pt x="54074" y="9241"/>
                    <a:pt x="53132" y="9545"/>
                  </a:cubicBezTo>
                  <a:cubicBezTo>
                    <a:pt x="52707" y="9667"/>
                    <a:pt x="52251" y="9819"/>
                    <a:pt x="51825" y="9940"/>
                  </a:cubicBezTo>
                  <a:cubicBezTo>
                    <a:pt x="51005" y="10214"/>
                    <a:pt x="50153" y="10487"/>
                    <a:pt x="49333" y="10730"/>
                  </a:cubicBezTo>
                  <a:lnTo>
                    <a:pt x="48056" y="11156"/>
                  </a:lnTo>
                  <a:cubicBezTo>
                    <a:pt x="45229" y="12007"/>
                    <a:pt x="42737" y="12767"/>
                    <a:pt x="40518" y="13466"/>
                  </a:cubicBezTo>
                  <a:cubicBezTo>
                    <a:pt x="40214" y="13557"/>
                    <a:pt x="39910" y="13679"/>
                    <a:pt x="39637" y="13770"/>
                  </a:cubicBezTo>
                  <a:lnTo>
                    <a:pt x="39576" y="13800"/>
                  </a:lnTo>
                  <a:lnTo>
                    <a:pt x="39333" y="13892"/>
                  </a:lnTo>
                  <a:lnTo>
                    <a:pt x="38542" y="14165"/>
                  </a:lnTo>
                  <a:lnTo>
                    <a:pt x="37114" y="14651"/>
                  </a:lnTo>
                  <a:cubicBezTo>
                    <a:pt x="36323" y="14925"/>
                    <a:pt x="35564" y="15199"/>
                    <a:pt x="34804" y="15472"/>
                  </a:cubicBezTo>
                  <a:lnTo>
                    <a:pt x="33466" y="15958"/>
                  </a:lnTo>
                  <a:cubicBezTo>
                    <a:pt x="31430" y="16688"/>
                    <a:pt x="29302" y="17387"/>
                    <a:pt x="27417" y="17995"/>
                  </a:cubicBezTo>
                  <a:lnTo>
                    <a:pt x="26080" y="18451"/>
                  </a:lnTo>
                  <a:cubicBezTo>
                    <a:pt x="23349" y="19351"/>
                    <a:pt x="21033" y="20103"/>
                    <a:pt x="18840" y="20824"/>
                  </a:cubicBezTo>
                  <a:lnTo>
                    <a:pt x="18840" y="20824"/>
                  </a:lnTo>
                  <a:cubicBezTo>
                    <a:pt x="18859" y="20822"/>
                    <a:pt x="18880" y="20822"/>
                    <a:pt x="18907" y="20822"/>
                  </a:cubicBezTo>
                  <a:cubicBezTo>
                    <a:pt x="16809" y="21430"/>
                    <a:pt x="14408" y="22159"/>
                    <a:pt x="11369" y="23101"/>
                  </a:cubicBezTo>
                  <a:cubicBezTo>
                    <a:pt x="10609" y="23345"/>
                    <a:pt x="9818" y="23588"/>
                    <a:pt x="9058" y="23831"/>
                  </a:cubicBezTo>
                  <a:lnTo>
                    <a:pt x="8846" y="23922"/>
                  </a:lnTo>
                  <a:lnTo>
                    <a:pt x="8572" y="24013"/>
                  </a:lnTo>
                  <a:lnTo>
                    <a:pt x="7660" y="24287"/>
                  </a:lnTo>
                  <a:cubicBezTo>
                    <a:pt x="6840" y="24560"/>
                    <a:pt x="6019" y="24804"/>
                    <a:pt x="5198" y="25047"/>
                  </a:cubicBezTo>
                  <a:lnTo>
                    <a:pt x="4560" y="25259"/>
                  </a:lnTo>
                  <a:cubicBezTo>
                    <a:pt x="4165" y="25351"/>
                    <a:pt x="3800" y="25472"/>
                    <a:pt x="3405" y="25594"/>
                  </a:cubicBezTo>
                  <a:lnTo>
                    <a:pt x="3101" y="25655"/>
                  </a:lnTo>
                  <a:lnTo>
                    <a:pt x="2979" y="25685"/>
                  </a:lnTo>
                  <a:cubicBezTo>
                    <a:pt x="2219" y="25898"/>
                    <a:pt x="1460" y="26111"/>
                    <a:pt x="730" y="26323"/>
                  </a:cubicBezTo>
                  <a:lnTo>
                    <a:pt x="1" y="26506"/>
                  </a:lnTo>
                  <a:lnTo>
                    <a:pt x="1" y="30214"/>
                  </a:lnTo>
                  <a:lnTo>
                    <a:pt x="1" y="32919"/>
                  </a:lnTo>
                  <a:lnTo>
                    <a:pt x="216357" y="32919"/>
                  </a:lnTo>
                  <a:cubicBezTo>
                    <a:pt x="215141" y="32433"/>
                    <a:pt x="213926" y="31916"/>
                    <a:pt x="212740" y="31430"/>
                  </a:cubicBezTo>
                  <a:lnTo>
                    <a:pt x="212071" y="31156"/>
                  </a:lnTo>
                  <a:lnTo>
                    <a:pt x="211403" y="30852"/>
                  </a:lnTo>
                  <a:cubicBezTo>
                    <a:pt x="210734" y="30579"/>
                    <a:pt x="210035" y="30305"/>
                    <a:pt x="209366" y="30032"/>
                  </a:cubicBezTo>
                  <a:lnTo>
                    <a:pt x="209153" y="29940"/>
                  </a:lnTo>
                  <a:cubicBezTo>
                    <a:pt x="208758" y="29788"/>
                    <a:pt x="208393" y="29636"/>
                    <a:pt x="207998" y="29484"/>
                  </a:cubicBezTo>
                  <a:cubicBezTo>
                    <a:pt x="207299" y="29180"/>
                    <a:pt x="206570" y="28877"/>
                    <a:pt x="205901" y="28573"/>
                  </a:cubicBezTo>
                  <a:lnTo>
                    <a:pt x="205871" y="28573"/>
                  </a:lnTo>
                  <a:lnTo>
                    <a:pt x="205840" y="28542"/>
                  </a:lnTo>
                  <a:lnTo>
                    <a:pt x="205658" y="28481"/>
                  </a:lnTo>
                  <a:cubicBezTo>
                    <a:pt x="205445" y="28360"/>
                    <a:pt x="205202" y="28269"/>
                    <a:pt x="204959" y="28147"/>
                  </a:cubicBezTo>
                  <a:cubicBezTo>
                    <a:pt x="203561" y="27539"/>
                    <a:pt x="202162" y="26870"/>
                    <a:pt x="200612" y="26141"/>
                  </a:cubicBezTo>
                  <a:lnTo>
                    <a:pt x="200521" y="26111"/>
                  </a:lnTo>
                  <a:cubicBezTo>
                    <a:pt x="200004" y="25867"/>
                    <a:pt x="199518" y="25624"/>
                    <a:pt x="199032" y="25411"/>
                  </a:cubicBezTo>
                  <a:cubicBezTo>
                    <a:pt x="196934" y="24408"/>
                    <a:pt x="195080" y="23497"/>
                    <a:pt x="193378" y="22585"/>
                  </a:cubicBezTo>
                  <a:lnTo>
                    <a:pt x="193226" y="22493"/>
                  </a:lnTo>
                  <a:lnTo>
                    <a:pt x="192709" y="22220"/>
                  </a:lnTo>
                  <a:cubicBezTo>
                    <a:pt x="192041" y="21855"/>
                    <a:pt x="191281" y="21460"/>
                    <a:pt x="190521" y="21095"/>
                  </a:cubicBezTo>
                  <a:cubicBezTo>
                    <a:pt x="189579" y="20609"/>
                    <a:pt x="188575" y="20123"/>
                    <a:pt x="187572" y="19575"/>
                  </a:cubicBezTo>
                  <a:lnTo>
                    <a:pt x="187208" y="19363"/>
                  </a:lnTo>
                  <a:cubicBezTo>
                    <a:pt x="186813" y="19150"/>
                    <a:pt x="186448" y="18937"/>
                    <a:pt x="186053" y="18724"/>
                  </a:cubicBezTo>
                  <a:lnTo>
                    <a:pt x="185718" y="18542"/>
                  </a:lnTo>
                  <a:lnTo>
                    <a:pt x="185536" y="18451"/>
                  </a:lnTo>
                  <a:lnTo>
                    <a:pt x="185506" y="18420"/>
                  </a:lnTo>
                  <a:cubicBezTo>
                    <a:pt x="185080" y="18177"/>
                    <a:pt x="184654" y="17934"/>
                    <a:pt x="184199" y="17721"/>
                  </a:cubicBezTo>
                  <a:lnTo>
                    <a:pt x="183013" y="17113"/>
                  </a:lnTo>
                  <a:lnTo>
                    <a:pt x="182192" y="16688"/>
                  </a:lnTo>
                  <a:cubicBezTo>
                    <a:pt x="181676" y="16445"/>
                    <a:pt x="181159" y="16202"/>
                    <a:pt x="180703" y="15989"/>
                  </a:cubicBezTo>
                  <a:lnTo>
                    <a:pt x="180612" y="15928"/>
                  </a:lnTo>
                  <a:lnTo>
                    <a:pt x="180551" y="15898"/>
                  </a:lnTo>
                  <a:cubicBezTo>
                    <a:pt x="180308" y="15806"/>
                    <a:pt x="180065" y="15685"/>
                    <a:pt x="179822" y="15563"/>
                  </a:cubicBezTo>
                  <a:cubicBezTo>
                    <a:pt x="177056" y="14256"/>
                    <a:pt x="174533" y="13162"/>
                    <a:pt x="172101" y="12159"/>
                  </a:cubicBezTo>
                  <a:cubicBezTo>
                    <a:pt x="170703" y="11581"/>
                    <a:pt x="169274" y="11004"/>
                    <a:pt x="167542" y="10335"/>
                  </a:cubicBezTo>
                  <a:cubicBezTo>
                    <a:pt x="166478" y="9940"/>
                    <a:pt x="165384" y="9515"/>
                    <a:pt x="164472" y="9211"/>
                  </a:cubicBezTo>
                  <a:lnTo>
                    <a:pt x="164411" y="9180"/>
                  </a:lnTo>
                  <a:lnTo>
                    <a:pt x="163377" y="8815"/>
                  </a:lnTo>
                  <a:cubicBezTo>
                    <a:pt x="162982" y="8663"/>
                    <a:pt x="162587" y="8542"/>
                    <a:pt x="162162" y="8390"/>
                  </a:cubicBezTo>
                  <a:lnTo>
                    <a:pt x="162101" y="8390"/>
                  </a:lnTo>
                  <a:cubicBezTo>
                    <a:pt x="161918" y="8329"/>
                    <a:pt x="161766" y="8268"/>
                    <a:pt x="161584" y="8208"/>
                  </a:cubicBezTo>
                  <a:lnTo>
                    <a:pt x="160885" y="7995"/>
                  </a:lnTo>
                  <a:lnTo>
                    <a:pt x="160125" y="7752"/>
                  </a:lnTo>
                  <a:lnTo>
                    <a:pt x="159912" y="7691"/>
                  </a:lnTo>
                  <a:lnTo>
                    <a:pt x="159852" y="7660"/>
                  </a:lnTo>
                  <a:cubicBezTo>
                    <a:pt x="159669" y="7600"/>
                    <a:pt x="159456" y="7539"/>
                    <a:pt x="159244" y="7478"/>
                  </a:cubicBezTo>
                  <a:lnTo>
                    <a:pt x="158332" y="7235"/>
                  </a:lnTo>
                  <a:lnTo>
                    <a:pt x="158089" y="7174"/>
                  </a:lnTo>
                  <a:lnTo>
                    <a:pt x="158028" y="7144"/>
                  </a:lnTo>
                  <a:cubicBezTo>
                    <a:pt x="157025" y="6870"/>
                    <a:pt x="155961" y="6597"/>
                    <a:pt x="154927" y="6353"/>
                  </a:cubicBezTo>
                  <a:lnTo>
                    <a:pt x="154593" y="6262"/>
                  </a:lnTo>
                  <a:cubicBezTo>
                    <a:pt x="153590" y="6019"/>
                    <a:pt x="152557" y="5776"/>
                    <a:pt x="151584" y="5533"/>
                  </a:cubicBezTo>
                  <a:cubicBezTo>
                    <a:pt x="151158" y="5442"/>
                    <a:pt x="150733" y="5350"/>
                    <a:pt x="150307" y="5229"/>
                  </a:cubicBezTo>
                  <a:lnTo>
                    <a:pt x="149760" y="5107"/>
                  </a:lnTo>
                  <a:lnTo>
                    <a:pt x="147572" y="4590"/>
                  </a:lnTo>
                  <a:cubicBezTo>
                    <a:pt x="147146" y="4499"/>
                    <a:pt x="146660" y="4408"/>
                    <a:pt x="146204" y="4287"/>
                  </a:cubicBezTo>
                  <a:cubicBezTo>
                    <a:pt x="145991" y="4256"/>
                    <a:pt x="145778" y="4226"/>
                    <a:pt x="145566" y="4165"/>
                  </a:cubicBezTo>
                  <a:lnTo>
                    <a:pt x="144411" y="3922"/>
                  </a:lnTo>
                  <a:lnTo>
                    <a:pt x="143347" y="3709"/>
                  </a:lnTo>
                  <a:cubicBezTo>
                    <a:pt x="142830" y="3587"/>
                    <a:pt x="142252" y="3496"/>
                    <a:pt x="141705" y="3405"/>
                  </a:cubicBezTo>
                  <a:lnTo>
                    <a:pt x="141584" y="3375"/>
                  </a:lnTo>
                  <a:cubicBezTo>
                    <a:pt x="141310" y="3314"/>
                    <a:pt x="141006" y="3283"/>
                    <a:pt x="140733" y="3223"/>
                  </a:cubicBezTo>
                  <a:lnTo>
                    <a:pt x="140246" y="3131"/>
                  </a:lnTo>
                  <a:lnTo>
                    <a:pt x="140155" y="3101"/>
                  </a:lnTo>
                  <a:cubicBezTo>
                    <a:pt x="139760" y="3040"/>
                    <a:pt x="139395" y="2949"/>
                    <a:pt x="139030" y="2888"/>
                  </a:cubicBezTo>
                  <a:lnTo>
                    <a:pt x="137511" y="2645"/>
                  </a:lnTo>
                  <a:lnTo>
                    <a:pt x="135869" y="2402"/>
                  </a:lnTo>
                  <a:cubicBezTo>
                    <a:pt x="134745" y="2220"/>
                    <a:pt x="133650" y="2068"/>
                    <a:pt x="132556" y="1916"/>
                  </a:cubicBezTo>
                  <a:lnTo>
                    <a:pt x="132465" y="1916"/>
                  </a:lnTo>
                  <a:lnTo>
                    <a:pt x="132343" y="1885"/>
                  </a:lnTo>
                  <a:cubicBezTo>
                    <a:pt x="131979" y="1824"/>
                    <a:pt x="131614" y="1794"/>
                    <a:pt x="131219" y="1733"/>
                  </a:cubicBezTo>
                  <a:cubicBezTo>
                    <a:pt x="130854" y="1673"/>
                    <a:pt x="130459" y="1642"/>
                    <a:pt x="130064" y="1612"/>
                  </a:cubicBezTo>
                  <a:lnTo>
                    <a:pt x="130003" y="1612"/>
                  </a:lnTo>
                  <a:lnTo>
                    <a:pt x="129760" y="1581"/>
                  </a:lnTo>
                  <a:lnTo>
                    <a:pt x="129486" y="1551"/>
                  </a:lnTo>
                  <a:lnTo>
                    <a:pt x="128149" y="1399"/>
                  </a:lnTo>
                  <a:lnTo>
                    <a:pt x="126842" y="1247"/>
                  </a:lnTo>
                  <a:cubicBezTo>
                    <a:pt x="125778" y="1125"/>
                    <a:pt x="124653" y="1034"/>
                    <a:pt x="123589" y="943"/>
                  </a:cubicBezTo>
                  <a:lnTo>
                    <a:pt x="123529" y="943"/>
                  </a:lnTo>
                  <a:cubicBezTo>
                    <a:pt x="123012" y="882"/>
                    <a:pt x="122465" y="852"/>
                    <a:pt x="121948" y="791"/>
                  </a:cubicBezTo>
                  <a:cubicBezTo>
                    <a:pt x="121431" y="761"/>
                    <a:pt x="120915" y="700"/>
                    <a:pt x="120368" y="669"/>
                  </a:cubicBezTo>
                  <a:lnTo>
                    <a:pt x="120124" y="639"/>
                  </a:lnTo>
                  <a:cubicBezTo>
                    <a:pt x="119972" y="639"/>
                    <a:pt x="119790" y="639"/>
                    <a:pt x="119638" y="609"/>
                  </a:cubicBezTo>
                  <a:lnTo>
                    <a:pt x="118909" y="548"/>
                  </a:lnTo>
                  <a:cubicBezTo>
                    <a:pt x="118422" y="517"/>
                    <a:pt x="117966" y="487"/>
                    <a:pt x="117510" y="457"/>
                  </a:cubicBezTo>
                  <a:cubicBezTo>
                    <a:pt x="117419" y="457"/>
                    <a:pt x="117328" y="426"/>
                    <a:pt x="117237" y="426"/>
                  </a:cubicBezTo>
                  <a:cubicBezTo>
                    <a:pt x="116933" y="396"/>
                    <a:pt x="116629" y="396"/>
                    <a:pt x="116295" y="365"/>
                  </a:cubicBezTo>
                  <a:lnTo>
                    <a:pt x="116234" y="365"/>
                  </a:lnTo>
                  <a:cubicBezTo>
                    <a:pt x="115200" y="305"/>
                    <a:pt x="114045" y="214"/>
                    <a:pt x="112921" y="153"/>
                  </a:cubicBezTo>
                  <a:cubicBezTo>
                    <a:pt x="111918" y="122"/>
                    <a:pt x="110914" y="62"/>
                    <a:pt x="109911" y="31"/>
                  </a:cubicBezTo>
                  <a:cubicBezTo>
                    <a:pt x="109486" y="1"/>
                    <a:pt x="109060" y="1"/>
                    <a:pt x="108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9"/>
            <p:cNvSpPr/>
            <p:nvPr/>
          </p:nvSpPr>
          <p:spPr>
            <a:xfrm>
              <a:off x="4265121" y="4827309"/>
              <a:ext cx="154380" cy="144183"/>
            </a:xfrm>
            <a:custGeom>
              <a:avLst/>
              <a:gdLst/>
              <a:ahLst/>
              <a:cxnLst/>
              <a:rect l="l" t="t" r="r" b="b"/>
              <a:pathLst>
                <a:path w="4557" h="4256" extrusionOk="0">
                  <a:moveTo>
                    <a:pt x="4487" y="0"/>
                  </a:moveTo>
                  <a:cubicBezTo>
                    <a:pt x="4377" y="0"/>
                    <a:pt x="4135" y="91"/>
                    <a:pt x="4135" y="91"/>
                  </a:cubicBezTo>
                  <a:cubicBezTo>
                    <a:pt x="3770" y="213"/>
                    <a:pt x="3375" y="426"/>
                    <a:pt x="3131" y="638"/>
                  </a:cubicBezTo>
                  <a:cubicBezTo>
                    <a:pt x="2554" y="1155"/>
                    <a:pt x="2098" y="1733"/>
                    <a:pt x="1612" y="2310"/>
                  </a:cubicBezTo>
                  <a:cubicBezTo>
                    <a:pt x="1065" y="2918"/>
                    <a:pt x="548" y="3526"/>
                    <a:pt x="31" y="4164"/>
                  </a:cubicBezTo>
                  <a:cubicBezTo>
                    <a:pt x="1" y="4225"/>
                    <a:pt x="31" y="4255"/>
                    <a:pt x="92" y="4255"/>
                  </a:cubicBezTo>
                  <a:lnTo>
                    <a:pt x="122" y="4255"/>
                  </a:lnTo>
                  <a:cubicBezTo>
                    <a:pt x="183" y="4225"/>
                    <a:pt x="213" y="4225"/>
                    <a:pt x="274" y="4225"/>
                  </a:cubicBezTo>
                  <a:cubicBezTo>
                    <a:pt x="457" y="4164"/>
                    <a:pt x="639" y="4103"/>
                    <a:pt x="791" y="4012"/>
                  </a:cubicBezTo>
                  <a:cubicBezTo>
                    <a:pt x="1186" y="3860"/>
                    <a:pt x="1642" y="3617"/>
                    <a:pt x="1885" y="3313"/>
                  </a:cubicBezTo>
                  <a:cubicBezTo>
                    <a:pt x="2372" y="2736"/>
                    <a:pt x="2888" y="2128"/>
                    <a:pt x="3375" y="1520"/>
                  </a:cubicBezTo>
                  <a:cubicBezTo>
                    <a:pt x="3770" y="1034"/>
                    <a:pt x="4165" y="578"/>
                    <a:pt x="4530" y="61"/>
                  </a:cubicBezTo>
                  <a:cubicBezTo>
                    <a:pt x="4557" y="16"/>
                    <a:pt x="4533" y="0"/>
                    <a:pt x="4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9"/>
            <p:cNvSpPr/>
            <p:nvPr/>
          </p:nvSpPr>
          <p:spPr>
            <a:xfrm>
              <a:off x="4329996" y="4866675"/>
              <a:ext cx="147299" cy="109966"/>
            </a:xfrm>
            <a:custGeom>
              <a:avLst/>
              <a:gdLst/>
              <a:ahLst/>
              <a:cxnLst/>
              <a:rect l="l" t="t" r="r" b="b"/>
              <a:pathLst>
                <a:path w="4348" h="3246" extrusionOk="0">
                  <a:moveTo>
                    <a:pt x="4210" y="1"/>
                  </a:moveTo>
                  <a:cubicBezTo>
                    <a:pt x="4165" y="1"/>
                    <a:pt x="4119" y="8"/>
                    <a:pt x="4074" y="24"/>
                  </a:cubicBezTo>
                  <a:cubicBezTo>
                    <a:pt x="3891" y="84"/>
                    <a:pt x="3739" y="145"/>
                    <a:pt x="3587" y="236"/>
                  </a:cubicBezTo>
                  <a:cubicBezTo>
                    <a:pt x="3283" y="358"/>
                    <a:pt x="3010" y="510"/>
                    <a:pt x="2767" y="692"/>
                  </a:cubicBezTo>
                  <a:cubicBezTo>
                    <a:pt x="1794" y="1391"/>
                    <a:pt x="943" y="2182"/>
                    <a:pt x="122" y="3002"/>
                  </a:cubicBezTo>
                  <a:cubicBezTo>
                    <a:pt x="31" y="3063"/>
                    <a:pt x="1" y="3124"/>
                    <a:pt x="1" y="3215"/>
                  </a:cubicBezTo>
                  <a:cubicBezTo>
                    <a:pt x="31" y="3215"/>
                    <a:pt x="61" y="3245"/>
                    <a:pt x="92" y="3245"/>
                  </a:cubicBezTo>
                  <a:cubicBezTo>
                    <a:pt x="244" y="3245"/>
                    <a:pt x="517" y="3124"/>
                    <a:pt x="578" y="3093"/>
                  </a:cubicBezTo>
                  <a:cubicBezTo>
                    <a:pt x="791" y="3002"/>
                    <a:pt x="1004" y="2911"/>
                    <a:pt x="1216" y="2790"/>
                  </a:cubicBezTo>
                  <a:cubicBezTo>
                    <a:pt x="1490" y="2668"/>
                    <a:pt x="1824" y="2486"/>
                    <a:pt x="2037" y="2273"/>
                  </a:cubicBezTo>
                  <a:cubicBezTo>
                    <a:pt x="2736" y="1574"/>
                    <a:pt x="3466" y="875"/>
                    <a:pt x="4256" y="206"/>
                  </a:cubicBezTo>
                  <a:cubicBezTo>
                    <a:pt x="4317" y="145"/>
                    <a:pt x="4347" y="84"/>
                    <a:pt x="4347" y="24"/>
                  </a:cubicBezTo>
                  <a:cubicBezTo>
                    <a:pt x="4302" y="8"/>
                    <a:pt x="4256" y="1"/>
                    <a:pt x="4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9"/>
            <p:cNvSpPr/>
            <p:nvPr/>
          </p:nvSpPr>
          <p:spPr>
            <a:xfrm>
              <a:off x="4414453" y="4920743"/>
              <a:ext cx="119994" cy="48682"/>
            </a:xfrm>
            <a:custGeom>
              <a:avLst/>
              <a:gdLst/>
              <a:ahLst/>
              <a:cxnLst/>
              <a:rect l="l" t="t" r="r" b="b"/>
              <a:pathLst>
                <a:path w="3542" h="1437" extrusionOk="0">
                  <a:moveTo>
                    <a:pt x="3484" y="0"/>
                  </a:moveTo>
                  <a:cubicBezTo>
                    <a:pt x="3450" y="0"/>
                    <a:pt x="3404" y="8"/>
                    <a:pt x="3374" y="8"/>
                  </a:cubicBezTo>
                  <a:cubicBezTo>
                    <a:pt x="2523" y="282"/>
                    <a:pt x="1702" y="555"/>
                    <a:pt x="882" y="859"/>
                  </a:cubicBezTo>
                  <a:cubicBezTo>
                    <a:pt x="760" y="890"/>
                    <a:pt x="638" y="950"/>
                    <a:pt x="517" y="1011"/>
                  </a:cubicBezTo>
                  <a:cubicBezTo>
                    <a:pt x="334" y="1102"/>
                    <a:pt x="182" y="1194"/>
                    <a:pt x="61" y="1315"/>
                  </a:cubicBezTo>
                  <a:cubicBezTo>
                    <a:pt x="0" y="1345"/>
                    <a:pt x="0" y="1376"/>
                    <a:pt x="0" y="1406"/>
                  </a:cubicBezTo>
                  <a:cubicBezTo>
                    <a:pt x="0" y="1437"/>
                    <a:pt x="30" y="1437"/>
                    <a:pt x="30" y="1437"/>
                  </a:cubicBezTo>
                  <a:cubicBezTo>
                    <a:pt x="122" y="1437"/>
                    <a:pt x="274" y="1376"/>
                    <a:pt x="304" y="1345"/>
                  </a:cubicBezTo>
                  <a:cubicBezTo>
                    <a:pt x="1003" y="1133"/>
                    <a:pt x="1702" y="890"/>
                    <a:pt x="2401" y="646"/>
                  </a:cubicBezTo>
                  <a:cubicBezTo>
                    <a:pt x="2462" y="616"/>
                    <a:pt x="2493" y="616"/>
                    <a:pt x="2553" y="586"/>
                  </a:cubicBezTo>
                  <a:cubicBezTo>
                    <a:pt x="2827" y="494"/>
                    <a:pt x="3131" y="373"/>
                    <a:pt x="3374" y="190"/>
                  </a:cubicBezTo>
                  <a:cubicBezTo>
                    <a:pt x="3435" y="160"/>
                    <a:pt x="3496" y="99"/>
                    <a:pt x="3526" y="38"/>
                  </a:cubicBezTo>
                  <a:cubicBezTo>
                    <a:pt x="3541" y="8"/>
                    <a:pt x="3518" y="0"/>
                    <a:pt x="3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9"/>
            <p:cNvSpPr/>
            <p:nvPr/>
          </p:nvSpPr>
          <p:spPr>
            <a:xfrm>
              <a:off x="2876008" y="4402011"/>
              <a:ext cx="97872" cy="95806"/>
            </a:xfrm>
            <a:custGeom>
              <a:avLst/>
              <a:gdLst/>
              <a:ahLst/>
              <a:cxnLst/>
              <a:rect l="l" t="t" r="r" b="b"/>
              <a:pathLst>
                <a:path w="2889" h="2828" extrusionOk="0">
                  <a:moveTo>
                    <a:pt x="2797" y="1"/>
                  </a:moveTo>
                  <a:cubicBezTo>
                    <a:pt x="2706" y="31"/>
                    <a:pt x="2615" y="31"/>
                    <a:pt x="2524" y="92"/>
                  </a:cubicBezTo>
                  <a:cubicBezTo>
                    <a:pt x="2402" y="122"/>
                    <a:pt x="2250" y="183"/>
                    <a:pt x="2129" y="244"/>
                  </a:cubicBezTo>
                  <a:cubicBezTo>
                    <a:pt x="1977" y="335"/>
                    <a:pt x="1794" y="457"/>
                    <a:pt x="1642" y="578"/>
                  </a:cubicBezTo>
                  <a:cubicBezTo>
                    <a:pt x="943" y="1217"/>
                    <a:pt x="457" y="2007"/>
                    <a:pt x="31" y="2767"/>
                  </a:cubicBezTo>
                  <a:cubicBezTo>
                    <a:pt x="1" y="2828"/>
                    <a:pt x="31" y="2828"/>
                    <a:pt x="92" y="2828"/>
                  </a:cubicBezTo>
                  <a:lnTo>
                    <a:pt x="122" y="2828"/>
                  </a:lnTo>
                  <a:cubicBezTo>
                    <a:pt x="153" y="2828"/>
                    <a:pt x="214" y="2828"/>
                    <a:pt x="244" y="2797"/>
                  </a:cubicBezTo>
                  <a:cubicBezTo>
                    <a:pt x="396" y="2767"/>
                    <a:pt x="548" y="2706"/>
                    <a:pt x="670" y="2645"/>
                  </a:cubicBezTo>
                  <a:cubicBezTo>
                    <a:pt x="852" y="2584"/>
                    <a:pt x="1004" y="2493"/>
                    <a:pt x="1186" y="2402"/>
                  </a:cubicBezTo>
                  <a:cubicBezTo>
                    <a:pt x="1308" y="2311"/>
                    <a:pt x="1551" y="2189"/>
                    <a:pt x="1612" y="2068"/>
                  </a:cubicBezTo>
                  <a:cubicBezTo>
                    <a:pt x="1794" y="1703"/>
                    <a:pt x="2007" y="1338"/>
                    <a:pt x="2250" y="973"/>
                  </a:cubicBezTo>
                  <a:cubicBezTo>
                    <a:pt x="2433" y="669"/>
                    <a:pt x="2615" y="335"/>
                    <a:pt x="2858" y="62"/>
                  </a:cubicBezTo>
                  <a:cubicBezTo>
                    <a:pt x="2889" y="31"/>
                    <a:pt x="2889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9"/>
            <p:cNvSpPr/>
            <p:nvPr/>
          </p:nvSpPr>
          <p:spPr>
            <a:xfrm>
              <a:off x="2931635" y="4432907"/>
              <a:ext cx="101971" cy="65926"/>
            </a:xfrm>
            <a:custGeom>
              <a:avLst/>
              <a:gdLst/>
              <a:ahLst/>
              <a:cxnLst/>
              <a:rect l="l" t="t" r="r" b="b"/>
              <a:pathLst>
                <a:path w="3010" h="1946" extrusionOk="0">
                  <a:moveTo>
                    <a:pt x="2371" y="457"/>
                  </a:moveTo>
                  <a:lnTo>
                    <a:pt x="2371" y="457"/>
                  </a:lnTo>
                  <a:cubicBezTo>
                    <a:pt x="2365" y="462"/>
                    <a:pt x="2360" y="467"/>
                    <a:pt x="2354" y="471"/>
                  </a:cubicBezTo>
                  <a:lnTo>
                    <a:pt x="2354" y="471"/>
                  </a:lnTo>
                  <a:cubicBezTo>
                    <a:pt x="2360" y="466"/>
                    <a:pt x="2365" y="461"/>
                    <a:pt x="2371" y="457"/>
                  </a:cubicBezTo>
                  <a:close/>
                  <a:moveTo>
                    <a:pt x="2857" y="1"/>
                  </a:moveTo>
                  <a:cubicBezTo>
                    <a:pt x="2766" y="1"/>
                    <a:pt x="2706" y="31"/>
                    <a:pt x="2645" y="61"/>
                  </a:cubicBezTo>
                  <a:cubicBezTo>
                    <a:pt x="2462" y="122"/>
                    <a:pt x="2280" y="213"/>
                    <a:pt x="2128" y="305"/>
                  </a:cubicBezTo>
                  <a:cubicBezTo>
                    <a:pt x="1763" y="517"/>
                    <a:pt x="1429" y="760"/>
                    <a:pt x="1125" y="1004"/>
                  </a:cubicBezTo>
                  <a:cubicBezTo>
                    <a:pt x="760" y="1277"/>
                    <a:pt x="395" y="1551"/>
                    <a:pt x="61" y="1824"/>
                  </a:cubicBezTo>
                  <a:cubicBezTo>
                    <a:pt x="0" y="1855"/>
                    <a:pt x="0" y="1885"/>
                    <a:pt x="0" y="1916"/>
                  </a:cubicBezTo>
                  <a:cubicBezTo>
                    <a:pt x="0" y="1946"/>
                    <a:pt x="31" y="1946"/>
                    <a:pt x="61" y="1946"/>
                  </a:cubicBezTo>
                  <a:cubicBezTo>
                    <a:pt x="152" y="1946"/>
                    <a:pt x="304" y="1885"/>
                    <a:pt x="335" y="1855"/>
                  </a:cubicBezTo>
                  <a:cubicBezTo>
                    <a:pt x="639" y="1764"/>
                    <a:pt x="943" y="1581"/>
                    <a:pt x="1186" y="1399"/>
                  </a:cubicBezTo>
                  <a:cubicBezTo>
                    <a:pt x="1561" y="1110"/>
                    <a:pt x="1937" y="821"/>
                    <a:pt x="2312" y="506"/>
                  </a:cubicBezTo>
                  <a:lnTo>
                    <a:pt x="2312" y="506"/>
                  </a:lnTo>
                  <a:cubicBezTo>
                    <a:pt x="2311" y="510"/>
                    <a:pt x="2310" y="513"/>
                    <a:pt x="2310" y="517"/>
                  </a:cubicBezTo>
                  <a:cubicBezTo>
                    <a:pt x="2432" y="426"/>
                    <a:pt x="2554" y="335"/>
                    <a:pt x="2675" y="244"/>
                  </a:cubicBezTo>
                  <a:cubicBezTo>
                    <a:pt x="2797" y="153"/>
                    <a:pt x="3009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9"/>
            <p:cNvSpPr/>
            <p:nvPr/>
          </p:nvSpPr>
          <p:spPr>
            <a:xfrm>
              <a:off x="2996510" y="4462787"/>
              <a:ext cx="106070" cy="50477"/>
            </a:xfrm>
            <a:custGeom>
              <a:avLst/>
              <a:gdLst/>
              <a:ahLst/>
              <a:cxnLst/>
              <a:rect l="l" t="t" r="r" b="b"/>
              <a:pathLst>
                <a:path w="3131" h="1490" extrusionOk="0">
                  <a:moveTo>
                    <a:pt x="3070" y="0"/>
                  </a:moveTo>
                  <a:cubicBezTo>
                    <a:pt x="3040" y="0"/>
                    <a:pt x="3009" y="0"/>
                    <a:pt x="2979" y="30"/>
                  </a:cubicBezTo>
                  <a:cubicBezTo>
                    <a:pt x="2888" y="61"/>
                    <a:pt x="2797" y="91"/>
                    <a:pt x="2705" y="122"/>
                  </a:cubicBezTo>
                  <a:cubicBezTo>
                    <a:pt x="2037" y="426"/>
                    <a:pt x="1338" y="730"/>
                    <a:pt x="669" y="1034"/>
                  </a:cubicBezTo>
                  <a:cubicBezTo>
                    <a:pt x="547" y="1094"/>
                    <a:pt x="426" y="1155"/>
                    <a:pt x="335" y="1216"/>
                  </a:cubicBezTo>
                  <a:cubicBezTo>
                    <a:pt x="274" y="1246"/>
                    <a:pt x="243" y="1277"/>
                    <a:pt x="183" y="1307"/>
                  </a:cubicBezTo>
                  <a:cubicBezTo>
                    <a:pt x="122" y="1337"/>
                    <a:pt x="61" y="1398"/>
                    <a:pt x="31" y="1429"/>
                  </a:cubicBezTo>
                  <a:cubicBezTo>
                    <a:pt x="0" y="1459"/>
                    <a:pt x="31" y="1489"/>
                    <a:pt x="61" y="1489"/>
                  </a:cubicBezTo>
                  <a:lnTo>
                    <a:pt x="91" y="1489"/>
                  </a:lnTo>
                  <a:cubicBezTo>
                    <a:pt x="122" y="1489"/>
                    <a:pt x="152" y="1489"/>
                    <a:pt x="183" y="1459"/>
                  </a:cubicBezTo>
                  <a:cubicBezTo>
                    <a:pt x="274" y="1429"/>
                    <a:pt x="395" y="1398"/>
                    <a:pt x="487" y="1368"/>
                  </a:cubicBezTo>
                  <a:cubicBezTo>
                    <a:pt x="1155" y="1064"/>
                    <a:pt x="1854" y="760"/>
                    <a:pt x="2523" y="426"/>
                  </a:cubicBezTo>
                  <a:cubicBezTo>
                    <a:pt x="2614" y="395"/>
                    <a:pt x="2736" y="334"/>
                    <a:pt x="2827" y="274"/>
                  </a:cubicBezTo>
                  <a:cubicBezTo>
                    <a:pt x="2888" y="243"/>
                    <a:pt x="2918" y="213"/>
                    <a:pt x="2979" y="182"/>
                  </a:cubicBezTo>
                  <a:cubicBezTo>
                    <a:pt x="3040" y="152"/>
                    <a:pt x="3070" y="91"/>
                    <a:pt x="3131" y="30"/>
                  </a:cubicBezTo>
                  <a:cubicBezTo>
                    <a:pt x="3131" y="0"/>
                    <a:pt x="3131" y="0"/>
                    <a:pt x="3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9"/>
            <p:cNvSpPr/>
            <p:nvPr/>
          </p:nvSpPr>
          <p:spPr>
            <a:xfrm>
              <a:off x="4362959" y="4415189"/>
              <a:ext cx="89606" cy="68195"/>
            </a:xfrm>
            <a:custGeom>
              <a:avLst/>
              <a:gdLst/>
              <a:ahLst/>
              <a:cxnLst/>
              <a:rect l="l" t="t" r="r" b="b"/>
              <a:pathLst>
                <a:path w="2645" h="2013" extrusionOk="0">
                  <a:moveTo>
                    <a:pt x="2609" y="1"/>
                  </a:moveTo>
                  <a:cubicBezTo>
                    <a:pt x="2519" y="1"/>
                    <a:pt x="2336" y="68"/>
                    <a:pt x="2310" y="68"/>
                  </a:cubicBezTo>
                  <a:cubicBezTo>
                    <a:pt x="2006" y="189"/>
                    <a:pt x="1672" y="372"/>
                    <a:pt x="1459" y="554"/>
                  </a:cubicBezTo>
                  <a:cubicBezTo>
                    <a:pt x="973" y="980"/>
                    <a:pt x="517" y="1405"/>
                    <a:pt x="92" y="1831"/>
                  </a:cubicBezTo>
                  <a:cubicBezTo>
                    <a:pt x="31" y="1891"/>
                    <a:pt x="0" y="1922"/>
                    <a:pt x="31" y="1983"/>
                  </a:cubicBezTo>
                  <a:cubicBezTo>
                    <a:pt x="31" y="1983"/>
                    <a:pt x="61" y="2013"/>
                    <a:pt x="92" y="2013"/>
                  </a:cubicBezTo>
                  <a:cubicBezTo>
                    <a:pt x="183" y="2013"/>
                    <a:pt x="365" y="1922"/>
                    <a:pt x="395" y="1922"/>
                  </a:cubicBezTo>
                  <a:cubicBezTo>
                    <a:pt x="547" y="1861"/>
                    <a:pt x="699" y="1800"/>
                    <a:pt x="851" y="1709"/>
                  </a:cubicBezTo>
                  <a:cubicBezTo>
                    <a:pt x="1034" y="1618"/>
                    <a:pt x="1277" y="1496"/>
                    <a:pt x="1399" y="1375"/>
                  </a:cubicBezTo>
                  <a:cubicBezTo>
                    <a:pt x="1794" y="949"/>
                    <a:pt x="2189" y="554"/>
                    <a:pt x="2584" y="128"/>
                  </a:cubicBezTo>
                  <a:cubicBezTo>
                    <a:pt x="2614" y="98"/>
                    <a:pt x="2645" y="68"/>
                    <a:pt x="2645" y="7"/>
                  </a:cubicBezTo>
                  <a:cubicBezTo>
                    <a:pt x="2636" y="3"/>
                    <a:pt x="2624" y="1"/>
                    <a:pt x="2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9"/>
            <p:cNvSpPr/>
            <p:nvPr/>
          </p:nvSpPr>
          <p:spPr>
            <a:xfrm>
              <a:off x="4427834" y="4445272"/>
              <a:ext cx="79307" cy="41229"/>
            </a:xfrm>
            <a:custGeom>
              <a:avLst/>
              <a:gdLst/>
              <a:ahLst/>
              <a:cxnLst/>
              <a:rect l="l" t="t" r="r" b="b"/>
              <a:pathLst>
                <a:path w="2341" h="1217" extrusionOk="0">
                  <a:moveTo>
                    <a:pt x="2158" y="0"/>
                  </a:moveTo>
                  <a:cubicBezTo>
                    <a:pt x="2098" y="0"/>
                    <a:pt x="2037" y="31"/>
                    <a:pt x="1976" y="61"/>
                  </a:cubicBezTo>
                  <a:cubicBezTo>
                    <a:pt x="1824" y="122"/>
                    <a:pt x="1702" y="183"/>
                    <a:pt x="1550" y="274"/>
                  </a:cubicBezTo>
                  <a:cubicBezTo>
                    <a:pt x="1155" y="487"/>
                    <a:pt x="730" y="730"/>
                    <a:pt x="335" y="973"/>
                  </a:cubicBezTo>
                  <a:cubicBezTo>
                    <a:pt x="243" y="1003"/>
                    <a:pt x="183" y="1064"/>
                    <a:pt x="122" y="1125"/>
                  </a:cubicBezTo>
                  <a:cubicBezTo>
                    <a:pt x="91" y="1155"/>
                    <a:pt x="0" y="1216"/>
                    <a:pt x="122" y="1216"/>
                  </a:cubicBezTo>
                  <a:cubicBezTo>
                    <a:pt x="183" y="1186"/>
                    <a:pt x="243" y="1186"/>
                    <a:pt x="335" y="1155"/>
                  </a:cubicBezTo>
                  <a:cubicBezTo>
                    <a:pt x="487" y="1095"/>
                    <a:pt x="639" y="1003"/>
                    <a:pt x="760" y="943"/>
                  </a:cubicBezTo>
                  <a:cubicBezTo>
                    <a:pt x="1186" y="699"/>
                    <a:pt x="1581" y="487"/>
                    <a:pt x="1976" y="243"/>
                  </a:cubicBezTo>
                  <a:cubicBezTo>
                    <a:pt x="1976" y="213"/>
                    <a:pt x="2341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9"/>
            <p:cNvSpPr/>
            <p:nvPr/>
          </p:nvSpPr>
          <p:spPr>
            <a:xfrm>
              <a:off x="4455614" y="4481047"/>
              <a:ext cx="93231" cy="36351"/>
            </a:xfrm>
            <a:custGeom>
              <a:avLst/>
              <a:gdLst/>
              <a:ahLst/>
              <a:cxnLst/>
              <a:rect l="l" t="t" r="r" b="b"/>
              <a:pathLst>
                <a:path w="2752" h="1073" extrusionOk="0">
                  <a:moveTo>
                    <a:pt x="2695" y="1"/>
                  </a:moveTo>
                  <a:cubicBezTo>
                    <a:pt x="2661" y="1"/>
                    <a:pt x="2615" y="8"/>
                    <a:pt x="2585" y="8"/>
                  </a:cubicBezTo>
                  <a:cubicBezTo>
                    <a:pt x="2068" y="160"/>
                    <a:pt x="1551" y="312"/>
                    <a:pt x="1004" y="464"/>
                  </a:cubicBezTo>
                  <a:cubicBezTo>
                    <a:pt x="700" y="555"/>
                    <a:pt x="426" y="707"/>
                    <a:pt x="183" y="859"/>
                  </a:cubicBezTo>
                  <a:cubicBezTo>
                    <a:pt x="123" y="920"/>
                    <a:pt x="62" y="981"/>
                    <a:pt x="31" y="1011"/>
                  </a:cubicBezTo>
                  <a:cubicBezTo>
                    <a:pt x="1" y="1072"/>
                    <a:pt x="31" y="1072"/>
                    <a:pt x="62" y="1072"/>
                  </a:cubicBezTo>
                  <a:cubicBezTo>
                    <a:pt x="92" y="1072"/>
                    <a:pt x="153" y="1072"/>
                    <a:pt x="183" y="1042"/>
                  </a:cubicBezTo>
                  <a:cubicBezTo>
                    <a:pt x="730" y="890"/>
                    <a:pt x="1247" y="738"/>
                    <a:pt x="1794" y="586"/>
                  </a:cubicBezTo>
                  <a:cubicBezTo>
                    <a:pt x="2098" y="495"/>
                    <a:pt x="2372" y="343"/>
                    <a:pt x="2585" y="191"/>
                  </a:cubicBezTo>
                  <a:cubicBezTo>
                    <a:pt x="2645" y="160"/>
                    <a:pt x="2706" y="99"/>
                    <a:pt x="2737" y="39"/>
                  </a:cubicBezTo>
                  <a:cubicBezTo>
                    <a:pt x="2752" y="8"/>
                    <a:pt x="2729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9"/>
            <p:cNvSpPr/>
            <p:nvPr/>
          </p:nvSpPr>
          <p:spPr>
            <a:xfrm>
              <a:off x="5026111" y="4916610"/>
              <a:ext cx="85473" cy="63114"/>
            </a:xfrm>
            <a:custGeom>
              <a:avLst/>
              <a:gdLst/>
              <a:ahLst/>
              <a:cxnLst/>
              <a:rect l="l" t="t" r="r" b="b"/>
              <a:pathLst>
                <a:path w="2523" h="1863" extrusionOk="0">
                  <a:moveTo>
                    <a:pt x="2488" y="0"/>
                  </a:moveTo>
                  <a:cubicBezTo>
                    <a:pt x="2419" y="0"/>
                    <a:pt x="2280" y="45"/>
                    <a:pt x="2280" y="69"/>
                  </a:cubicBezTo>
                  <a:cubicBezTo>
                    <a:pt x="2006" y="160"/>
                    <a:pt x="1763" y="282"/>
                    <a:pt x="1581" y="434"/>
                  </a:cubicBezTo>
                  <a:cubicBezTo>
                    <a:pt x="1064" y="860"/>
                    <a:pt x="578" y="1285"/>
                    <a:pt x="61" y="1741"/>
                  </a:cubicBezTo>
                  <a:cubicBezTo>
                    <a:pt x="31" y="1771"/>
                    <a:pt x="0" y="1802"/>
                    <a:pt x="0" y="1832"/>
                  </a:cubicBezTo>
                  <a:cubicBezTo>
                    <a:pt x="31" y="1832"/>
                    <a:pt x="31" y="1863"/>
                    <a:pt x="61" y="1863"/>
                  </a:cubicBezTo>
                  <a:cubicBezTo>
                    <a:pt x="122" y="1863"/>
                    <a:pt x="274" y="1802"/>
                    <a:pt x="304" y="1771"/>
                  </a:cubicBezTo>
                  <a:cubicBezTo>
                    <a:pt x="578" y="1680"/>
                    <a:pt x="851" y="1528"/>
                    <a:pt x="1034" y="1376"/>
                  </a:cubicBezTo>
                  <a:cubicBezTo>
                    <a:pt x="1520" y="951"/>
                    <a:pt x="2006" y="525"/>
                    <a:pt x="2462" y="100"/>
                  </a:cubicBezTo>
                  <a:cubicBezTo>
                    <a:pt x="2523" y="69"/>
                    <a:pt x="2523" y="39"/>
                    <a:pt x="2523" y="9"/>
                  </a:cubicBezTo>
                  <a:cubicBezTo>
                    <a:pt x="2517" y="3"/>
                    <a:pt x="2505" y="0"/>
                    <a:pt x="2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9"/>
            <p:cNvSpPr/>
            <p:nvPr/>
          </p:nvSpPr>
          <p:spPr>
            <a:xfrm>
              <a:off x="5058024" y="4959973"/>
              <a:ext cx="67586" cy="30049"/>
            </a:xfrm>
            <a:custGeom>
              <a:avLst/>
              <a:gdLst/>
              <a:ahLst/>
              <a:cxnLst/>
              <a:rect l="l" t="t" r="r" b="b"/>
              <a:pathLst>
                <a:path w="1995" h="887" extrusionOk="0">
                  <a:moveTo>
                    <a:pt x="1913" y="0"/>
                  </a:moveTo>
                  <a:cubicBezTo>
                    <a:pt x="1883" y="0"/>
                    <a:pt x="1848" y="5"/>
                    <a:pt x="1824" y="5"/>
                  </a:cubicBezTo>
                  <a:cubicBezTo>
                    <a:pt x="1581" y="66"/>
                    <a:pt x="1338" y="127"/>
                    <a:pt x="1125" y="187"/>
                  </a:cubicBezTo>
                  <a:cubicBezTo>
                    <a:pt x="791" y="279"/>
                    <a:pt x="456" y="461"/>
                    <a:pt x="183" y="643"/>
                  </a:cubicBezTo>
                  <a:cubicBezTo>
                    <a:pt x="122" y="704"/>
                    <a:pt x="61" y="735"/>
                    <a:pt x="0" y="826"/>
                  </a:cubicBezTo>
                  <a:cubicBezTo>
                    <a:pt x="0" y="856"/>
                    <a:pt x="31" y="887"/>
                    <a:pt x="61" y="887"/>
                  </a:cubicBezTo>
                  <a:cubicBezTo>
                    <a:pt x="92" y="887"/>
                    <a:pt x="152" y="856"/>
                    <a:pt x="183" y="856"/>
                  </a:cubicBezTo>
                  <a:cubicBezTo>
                    <a:pt x="426" y="795"/>
                    <a:pt x="669" y="735"/>
                    <a:pt x="912" y="643"/>
                  </a:cubicBezTo>
                  <a:cubicBezTo>
                    <a:pt x="1216" y="552"/>
                    <a:pt x="1551" y="400"/>
                    <a:pt x="1794" y="218"/>
                  </a:cubicBezTo>
                  <a:cubicBezTo>
                    <a:pt x="1885" y="157"/>
                    <a:pt x="1946" y="127"/>
                    <a:pt x="1976" y="66"/>
                  </a:cubicBezTo>
                  <a:cubicBezTo>
                    <a:pt x="1994" y="11"/>
                    <a:pt x="1958" y="0"/>
                    <a:pt x="1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9"/>
            <p:cNvSpPr/>
            <p:nvPr/>
          </p:nvSpPr>
          <p:spPr>
            <a:xfrm>
              <a:off x="5087870" y="4981486"/>
              <a:ext cx="105596" cy="41500"/>
            </a:xfrm>
            <a:custGeom>
              <a:avLst/>
              <a:gdLst/>
              <a:ahLst/>
              <a:cxnLst/>
              <a:rect l="l" t="t" r="r" b="b"/>
              <a:pathLst>
                <a:path w="3117" h="1225" extrusionOk="0">
                  <a:moveTo>
                    <a:pt x="3025" y="1"/>
                  </a:moveTo>
                  <a:cubicBezTo>
                    <a:pt x="2972" y="1"/>
                    <a:pt x="2904" y="24"/>
                    <a:pt x="2858" y="39"/>
                  </a:cubicBezTo>
                  <a:cubicBezTo>
                    <a:pt x="2402" y="130"/>
                    <a:pt x="1946" y="221"/>
                    <a:pt x="1521" y="312"/>
                  </a:cubicBezTo>
                  <a:cubicBezTo>
                    <a:pt x="1338" y="373"/>
                    <a:pt x="1186" y="434"/>
                    <a:pt x="1034" y="495"/>
                  </a:cubicBezTo>
                  <a:cubicBezTo>
                    <a:pt x="761" y="616"/>
                    <a:pt x="518" y="768"/>
                    <a:pt x="274" y="920"/>
                  </a:cubicBezTo>
                  <a:cubicBezTo>
                    <a:pt x="183" y="981"/>
                    <a:pt x="92" y="1072"/>
                    <a:pt x="31" y="1133"/>
                  </a:cubicBezTo>
                  <a:cubicBezTo>
                    <a:pt x="1" y="1194"/>
                    <a:pt x="62" y="1224"/>
                    <a:pt x="92" y="1224"/>
                  </a:cubicBezTo>
                  <a:cubicBezTo>
                    <a:pt x="153" y="1224"/>
                    <a:pt x="214" y="1194"/>
                    <a:pt x="274" y="1194"/>
                  </a:cubicBezTo>
                  <a:cubicBezTo>
                    <a:pt x="730" y="1103"/>
                    <a:pt x="1186" y="981"/>
                    <a:pt x="1642" y="890"/>
                  </a:cubicBezTo>
                  <a:cubicBezTo>
                    <a:pt x="1825" y="829"/>
                    <a:pt x="1977" y="768"/>
                    <a:pt x="2098" y="708"/>
                  </a:cubicBezTo>
                  <a:cubicBezTo>
                    <a:pt x="2372" y="586"/>
                    <a:pt x="2645" y="464"/>
                    <a:pt x="2858" y="312"/>
                  </a:cubicBezTo>
                  <a:cubicBezTo>
                    <a:pt x="2949" y="252"/>
                    <a:pt x="3040" y="160"/>
                    <a:pt x="3101" y="100"/>
                  </a:cubicBezTo>
                  <a:cubicBezTo>
                    <a:pt x="3116" y="24"/>
                    <a:pt x="3078" y="1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9"/>
            <p:cNvSpPr/>
            <p:nvPr/>
          </p:nvSpPr>
          <p:spPr>
            <a:xfrm>
              <a:off x="2099603" y="5027051"/>
              <a:ext cx="29914" cy="70059"/>
            </a:xfrm>
            <a:custGeom>
              <a:avLst/>
              <a:gdLst/>
              <a:ahLst/>
              <a:cxnLst/>
              <a:rect l="l" t="t" r="r" b="b"/>
              <a:pathLst>
                <a:path w="883" h="2068" extrusionOk="0">
                  <a:moveTo>
                    <a:pt x="730" y="1"/>
                  </a:moveTo>
                  <a:cubicBezTo>
                    <a:pt x="700" y="1"/>
                    <a:pt x="669" y="1"/>
                    <a:pt x="639" y="31"/>
                  </a:cubicBezTo>
                  <a:cubicBezTo>
                    <a:pt x="517" y="31"/>
                    <a:pt x="426" y="92"/>
                    <a:pt x="335" y="153"/>
                  </a:cubicBezTo>
                  <a:cubicBezTo>
                    <a:pt x="244" y="183"/>
                    <a:pt x="183" y="244"/>
                    <a:pt x="122" y="274"/>
                  </a:cubicBezTo>
                  <a:cubicBezTo>
                    <a:pt x="61" y="305"/>
                    <a:pt x="1" y="335"/>
                    <a:pt x="1" y="396"/>
                  </a:cubicBezTo>
                  <a:cubicBezTo>
                    <a:pt x="1" y="943"/>
                    <a:pt x="1" y="1490"/>
                    <a:pt x="31" y="2068"/>
                  </a:cubicBezTo>
                  <a:lnTo>
                    <a:pt x="92" y="2068"/>
                  </a:lnTo>
                  <a:cubicBezTo>
                    <a:pt x="122" y="2068"/>
                    <a:pt x="122" y="2068"/>
                    <a:pt x="153" y="2037"/>
                  </a:cubicBezTo>
                  <a:cubicBezTo>
                    <a:pt x="274" y="2007"/>
                    <a:pt x="396" y="1946"/>
                    <a:pt x="517" y="1916"/>
                  </a:cubicBezTo>
                  <a:cubicBezTo>
                    <a:pt x="608" y="1855"/>
                    <a:pt x="669" y="1825"/>
                    <a:pt x="730" y="1764"/>
                  </a:cubicBezTo>
                  <a:cubicBezTo>
                    <a:pt x="791" y="1733"/>
                    <a:pt x="882" y="1673"/>
                    <a:pt x="852" y="1642"/>
                  </a:cubicBezTo>
                  <a:cubicBezTo>
                    <a:pt x="821" y="1095"/>
                    <a:pt x="791" y="548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9"/>
            <p:cNvSpPr/>
            <p:nvPr/>
          </p:nvSpPr>
          <p:spPr>
            <a:xfrm>
              <a:off x="2126366" y="5048699"/>
              <a:ext cx="74192" cy="54611"/>
            </a:xfrm>
            <a:custGeom>
              <a:avLst/>
              <a:gdLst/>
              <a:ahLst/>
              <a:cxnLst/>
              <a:rect l="l" t="t" r="r" b="b"/>
              <a:pathLst>
                <a:path w="2190" h="1612" extrusionOk="0">
                  <a:moveTo>
                    <a:pt x="2068" y="0"/>
                  </a:moveTo>
                  <a:cubicBezTo>
                    <a:pt x="2037" y="0"/>
                    <a:pt x="1977" y="31"/>
                    <a:pt x="1916" y="31"/>
                  </a:cubicBezTo>
                  <a:cubicBezTo>
                    <a:pt x="1764" y="61"/>
                    <a:pt x="1612" y="122"/>
                    <a:pt x="1490" y="183"/>
                  </a:cubicBezTo>
                  <a:cubicBezTo>
                    <a:pt x="1308" y="274"/>
                    <a:pt x="1125" y="365"/>
                    <a:pt x="943" y="486"/>
                  </a:cubicBezTo>
                  <a:cubicBezTo>
                    <a:pt x="791" y="578"/>
                    <a:pt x="609" y="699"/>
                    <a:pt x="487" y="821"/>
                  </a:cubicBezTo>
                  <a:cubicBezTo>
                    <a:pt x="305" y="1064"/>
                    <a:pt x="153" y="1277"/>
                    <a:pt x="31" y="1520"/>
                  </a:cubicBezTo>
                  <a:cubicBezTo>
                    <a:pt x="1" y="1581"/>
                    <a:pt x="31" y="1611"/>
                    <a:pt x="92" y="1611"/>
                  </a:cubicBezTo>
                  <a:lnTo>
                    <a:pt x="122" y="1611"/>
                  </a:lnTo>
                  <a:cubicBezTo>
                    <a:pt x="153" y="1611"/>
                    <a:pt x="214" y="1611"/>
                    <a:pt x="274" y="1581"/>
                  </a:cubicBezTo>
                  <a:cubicBezTo>
                    <a:pt x="426" y="1550"/>
                    <a:pt x="609" y="1490"/>
                    <a:pt x="761" y="1398"/>
                  </a:cubicBezTo>
                  <a:cubicBezTo>
                    <a:pt x="943" y="1307"/>
                    <a:pt x="1125" y="1216"/>
                    <a:pt x="1308" y="1125"/>
                  </a:cubicBezTo>
                  <a:cubicBezTo>
                    <a:pt x="1460" y="1003"/>
                    <a:pt x="1703" y="882"/>
                    <a:pt x="1794" y="730"/>
                  </a:cubicBezTo>
                  <a:cubicBezTo>
                    <a:pt x="1916" y="517"/>
                    <a:pt x="2037" y="304"/>
                    <a:pt x="2159" y="61"/>
                  </a:cubicBezTo>
                  <a:cubicBezTo>
                    <a:pt x="2189" y="31"/>
                    <a:pt x="2159" y="0"/>
                    <a:pt x="2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9"/>
            <p:cNvSpPr/>
            <p:nvPr/>
          </p:nvSpPr>
          <p:spPr>
            <a:xfrm>
              <a:off x="2168612" y="5072379"/>
              <a:ext cx="70025" cy="29880"/>
            </a:xfrm>
            <a:custGeom>
              <a:avLst/>
              <a:gdLst/>
              <a:ahLst/>
              <a:cxnLst/>
              <a:rect l="l" t="t" r="r" b="b"/>
              <a:pathLst>
                <a:path w="2067" h="882" extrusionOk="0">
                  <a:moveTo>
                    <a:pt x="1793" y="0"/>
                  </a:moveTo>
                  <a:cubicBezTo>
                    <a:pt x="1641" y="0"/>
                    <a:pt x="1550" y="31"/>
                    <a:pt x="1429" y="91"/>
                  </a:cubicBezTo>
                  <a:cubicBezTo>
                    <a:pt x="1155" y="183"/>
                    <a:pt x="912" y="304"/>
                    <a:pt x="669" y="456"/>
                  </a:cubicBezTo>
                  <a:cubicBezTo>
                    <a:pt x="638" y="487"/>
                    <a:pt x="0" y="882"/>
                    <a:pt x="304" y="882"/>
                  </a:cubicBezTo>
                  <a:cubicBezTo>
                    <a:pt x="426" y="851"/>
                    <a:pt x="547" y="821"/>
                    <a:pt x="638" y="791"/>
                  </a:cubicBezTo>
                  <a:cubicBezTo>
                    <a:pt x="912" y="699"/>
                    <a:pt x="1185" y="547"/>
                    <a:pt x="1398" y="426"/>
                  </a:cubicBezTo>
                  <a:cubicBezTo>
                    <a:pt x="1429" y="395"/>
                    <a:pt x="2067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9"/>
            <p:cNvSpPr/>
            <p:nvPr/>
          </p:nvSpPr>
          <p:spPr>
            <a:xfrm>
              <a:off x="2266416" y="4391170"/>
              <a:ext cx="54915" cy="73684"/>
            </a:xfrm>
            <a:custGeom>
              <a:avLst/>
              <a:gdLst/>
              <a:ahLst/>
              <a:cxnLst/>
              <a:rect l="l" t="t" r="r" b="b"/>
              <a:pathLst>
                <a:path w="1621" h="2175" extrusionOk="0">
                  <a:moveTo>
                    <a:pt x="1555" y="1"/>
                  </a:moveTo>
                  <a:cubicBezTo>
                    <a:pt x="1450" y="1"/>
                    <a:pt x="1238" y="86"/>
                    <a:pt x="1216" y="108"/>
                  </a:cubicBezTo>
                  <a:cubicBezTo>
                    <a:pt x="1125" y="138"/>
                    <a:pt x="1034" y="199"/>
                    <a:pt x="943" y="260"/>
                  </a:cubicBezTo>
                  <a:cubicBezTo>
                    <a:pt x="852" y="290"/>
                    <a:pt x="730" y="382"/>
                    <a:pt x="700" y="442"/>
                  </a:cubicBezTo>
                  <a:cubicBezTo>
                    <a:pt x="457" y="1020"/>
                    <a:pt x="244" y="1567"/>
                    <a:pt x="1" y="2144"/>
                  </a:cubicBezTo>
                  <a:cubicBezTo>
                    <a:pt x="1" y="2175"/>
                    <a:pt x="31" y="2175"/>
                    <a:pt x="61" y="2175"/>
                  </a:cubicBezTo>
                  <a:cubicBezTo>
                    <a:pt x="153" y="2175"/>
                    <a:pt x="365" y="2084"/>
                    <a:pt x="396" y="2053"/>
                  </a:cubicBezTo>
                  <a:cubicBezTo>
                    <a:pt x="487" y="2023"/>
                    <a:pt x="578" y="1962"/>
                    <a:pt x="700" y="1901"/>
                  </a:cubicBezTo>
                  <a:cubicBezTo>
                    <a:pt x="730" y="1901"/>
                    <a:pt x="761" y="1871"/>
                    <a:pt x="791" y="1840"/>
                  </a:cubicBezTo>
                  <a:cubicBezTo>
                    <a:pt x="852" y="1810"/>
                    <a:pt x="913" y="1780"/>
                    <a:pt x="943" y="1719"/>
                  </a:cubicBezTo>
                  <a:cubicBezTo>
                    <a:pt x="1156" y="1172"/>
                    <a:pt x="1368" y="594"/>
                    <a:pt x="1612" y="47"/>
                  </a:cubicBezTo>
                  <a:cubicBezTo>
                    <a:pt x="1620" y="13"/>
                    <a:pt x="1596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9"/>
            <p:cNvSpPr/>
            <p:nvPr/>
          </p:nvSpPr>
          <p:spPr>
            <a:xfrm>
              <a:off x="2340574" y="4407160"/>
              <a:ext cx="53560" cy="46378"/>
            </a:xfrm>
            <a:custGeom>
              <a:avLst/>
              <a:gdLst/>
              <a:ahLst/>
              <a:cxnLst/>
              <a:rect l="l" t="t" r="r" b="b"/>
              <a:pathLst>
                <a:path w="1581" h="1369" extrusionOk="0">
                  <a:moveTo>
                    <a:pt x="1459" y="1"/>
                  </a:moveTo>
                  <a:cubicBezTo>
                    <a:pt x="1398" y="31"/>
                    <a:pt x="1307" y="61"/>
                    <a:pt x="1246" y="92"/>
                  </a:cubicBezTo>
                  <a:cubicBezTo>
                    <a:pt x="1064" y="183"/>
                    <a:pt x="851" y="274"/>
                    <a:pt x="730" y="426"/>
                  </a:cubicBezTo>
                  <a:cubicBezTo>
                    <a:pt x="486" y="730"/>
                    <a:pt x="243" y="1034"/>
                    <a:pt x="31" y="1338"/>
                  </a:cubicBezTo>
                  <a:cubicBezTo>
                    <a:pt x="0" y="1368"/>
                    <a:pt x="31" y="1368"/>
                    <a:pt x="61" y="1368"/>
                  </a:cubicBezTo>
                  <a:lnTo>
                    <a:pt x="152" y="1368"/>
                  </a:lnTo>
                  <a:cubicBezTo>
                    <a:pt x="243" y="1338"/>
                    <a:pt x="304" y="1308"/>
                    <a:pt x="395" y="1277"/>
                  </a:cubicBezTo>
                  <a:cubicBezTo>
                    <a:pt x="486" y="1217"/>
                    <a:pt x="578" y="1186"/>
                    <a:pt x="669" y="1125"/>
                  </a:cubicBezTo>
                  <a:cubicBezTo>
                    <a:pt x="760" y="1065"/>
                    <a:pt x="851" y="1004"/>
                    <a:pt x="912" y="943"/>
                  </a:cubicBezTo>
                  <a:cubicBezTo>
                    <a:pt x="1125" y="639"/>
                    <a:pt x="1338" y="335"/>
                    <a:pt x="1581" y="31"/>
                  </a:cubicBezTo>
                  <a:cubicBezTo>
                    <a:pt x="1581" y="1"/>
                    <a:pt x="1581" y="1"/>
                    <a:pt x="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9"/>
            <p:cNvSpPr/>
            <p:nvPr/>
          </p:nvSpPr>
          <p:spPr>
            <a:xfrm>
              <a:off x="2375569" y="4425014"/>
              <a:ext cx="70499" cy="42957"/>
            </a:xfrm>
            <a:custGeom>
              <a:avLst/>
              <a:gdLst/>
              <a:ahLst/>
              <a:cxnLst/>
              <a:rect l="l" t="t" r="r" b="b"/>
              <a:pathLst>
                <a:path w="2081" h="1268" extrusionOk="0">
                  <a:moveTo>
                    <a:pt x="2040" y="1"/>
                  </a:moveTo>
                  <a:cubicBezTo>
                    <a:pt x="2005" y="1"/>
                    <a:pt x="1950" y="21"/>
                    <a:pt x="1916" y="21"/>
                  </a:cubicBezTo>
                  <a:cubicBezTo>
                    <a:pt x="1794" y="51"/>
                    <a:pt x="1672" y="112"/>
                    <a:pt x="1581" y="142"/>
                  </a:cubicBezTo>
                  <a:cubicBezTo>
                    <a:pt x="1368" y="234"/>
                    <a:pt x="1186" y="355"/>
                    <a:pt x="1004" y="446"/>
                  </a:cubicBezTo>
                  <a:cubicBezTo>
                    <a:pt x="730" y="659"/>
                    <a:pt x="457" y="841"/>
                    <a:pt x="213" y="1024"/>
                  </a:cubicBezTo>
                  <a:cubicBezTo>
                    <a:pt x="122" y="1085"/>
                    <a:pt x="61" y="1145"/>
                    <a:pt x="1" y="1206"/>
                  </a:cubicBezTo>
                  <a:cubicBezTo>
                    <a:pt x="1" y="1267"/>
                    <a:pt x="31" y="1267"/>
                    <a:pt x="61" y="1267"/>
                  </a:cubicBezTo>
                  <a:cubicBezTo>
                    <a:pt x="92" y="1267"/>
                    <a:pt x="153" y="1267"/>
                    <a:pt x="183" y="1237"/>
                  </a:cubicBezTo>
                  <a:cubicBezTo>
                    <a:pt x="305" y="1206"/>
                    <a:pt x="426" y="1176"/>
                    <a:pt x="548" y="1115"/>
                  </a:cubicBezTo>
                  <a:cubicBezTo>
                    <a:pt x="760" y="1024"/>
                    <a:pt x="973" y="902"/>
                    <a:pt x="1125" y="781"/>
                  </a:cubicBezTo>
                  <a:cubicBezTo>
                    <a:pt x="1399" y="598"/>
                    <a:pt x="1642" y="416"/>
                    <a:pt x="1885" y="234"/>
                  </a:cubicBezTo>
                  <a:cubicBezTo>
                    <a:pt x="1976" y="173"/>
                    <a:pt x="2037" y="112"/>
                    <a:pt x="2068" y="51"/>
                  </a:cubicBezTo>
                  <a:cubicBezTo>
                    <a:pt x="2081" y="12"/>
                    <a:pt x="2066" y="1"/>
                    <a:pt x="2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9"/>
            <p:cNvSpPr/>
            <p:nvPr/>
          </p:nvSpPr>
          <p:spPr>
            <a:xfrm>
              <a:off x="1424086" y="5017802"/>
              <a:ext cx="61826" cy="67992"/>
            </a:xfrm>
            <a:custGeom>
              <a:avLst/>
              <a:gdLst/>
              <a:ahLst/>
              <a:cxnLst/>
              <a:rect l="l" t="t" r="r" b="b"/>
              <a:pathLst>
                <a:path w="1825" h="2007" extrusionOk="0">
                  <a:moveTo>
                    <a:pt x="1764" y="0"/>
                  </a:moveTo>
                  <a:cubicBezTo>
                    <a:pt x="1734" y="0"/>
                    <a:pt x="1673" y="0"/>
                    <a:pt x="1642" y="31"/>
                  </a:cubicBezTo>
                  <a:cubicBezTo>
                    <a:pt x="1551" y="61"/>
                    <a:pt x="1430" y="91"/>
                    <a:pt x="1338" y="122"/>
                  </a:cubicBezTo>
                  <a:cubicBezTo>
                    <a:pt x="1095" y="243"/>
                    <a:pt x="822" y="365"/>
                    <a:pt x="670" y="547"/>
                  </a:cubicBezTo>
                  <a:cubicBezTo>
                    <a:pt x="578" y="669"/>
                    <a:pt x="518" y="791"/>
                    <a:pt x="427" y="912"/>
                  </a:cubicBezTo>
                  <a:cubicBezTo>
                    <a:pt x="366" y="1003"/>
                    <a:pt x="335" y="1125"/>
                    <a:pt x="275" y="1246"/>
                  </a:cubicBezTo>
                  <a:cubicBezTo>
                    <a:pt x="183" y="1459"/>
                    <a:pt x="92" y="1702"/>
                    <a:pt x="31" y="1946"/>
                  </a:cubicBezTo>
                  <a:cubicBezTo>
                    <a:pt x="1" y="1976"/>
                    <a:pt x="1" y="2006"/>
                    <a:pt x="62" y="2006"/>
                  </a:cubicBezTo>
                  <a:lnTo>
                    <a:pt x="92" y="2006"/>
                  </a:lnTo>
                  <a:lnTo>
                    <a:pt x="214" y="1976"/>
                  </a:lnTo>
                  <a:cubicBezTo>
                    <a:pt x="335" y="1946"/>
                    <a:pt x="457" y="1885"/>
                    <a:pt x="578" y="1854"/>
                  </a:cubicBezTo>
                  <a:cubicBezTo>
                    <a:pt x="730" y="1763"/>
                    <a:pt x="882" y="1702"/>
                    <a:pt x="1004" y="1611"/>
                  </a:cubicBezTo>
                  <a:cubicBezTo>
                    <a:pt x="1065" y="1581"/>
                    <a:pt x="1126" y="1550"/>
                    <a:pt x="1186" y="1490"/>
                  </a:cubicBezTo>
                  <a:cubicBezTo>
                    <a:pt x="1278" y="1459"/>
                    <a:pt x="1338" y="1398"/>
                    <a:pt x="1399" y="1338"/>
                  </a:cubicBezTo>
                  <a:cubicBezTo>
                    <a:pt x="1551" y="912"/>
                    <a:pt x="1703" y="487"/>
                    <a:pt x="1794" y="31"/>
                  </a:cubicBezTo>
                  <a:cubicBezTo>
                    <a:pt x="1825" y="0"/>
                    <a:pt x="1825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9"/>
            <p:cNvSpPr/>
            <p:nvPr/>
          </p:nvSpPr>
          <p:spPr>
            <a:xfrm>
              <a:off x="1474563" y="5025594"/>
              <a:ext cx="54611" cy="42686"/>
            </a:xfrm>
            <a:custGeom>
              <a:avLst/>
              <a:gdLst/>
              <a:ahLst/>
              <a:cxnLst/>
              <a:rect l="l" t="t" r="r" b="b"/>
              <a:pathLst>
                <a:path w="1612" h="1260" extrusionOk="0">
                  <a:moveTo>
                    <a:pt x="1567" y="1"/>
                  </a:moveTo>
                  <a:cubicBezTo>
                    <a:pt x="1520" y="1"/>
                    <a:pt x="1459" y="22"/>
                    <a:pt x="1459" y="44"/>
                  </a:cubicBezTo>
                  <a:cubicBezTo>
                    <a:pt x="1368" y="44"/>
                    <a:pt x="1307" y="74"/>
                    <a:pt x="1247" y="135"/>
                  </a:cubicBezTo>
                  <a:cubicBezTo>
                    <a:pt x="1155" y="165"/>
                    <a:pt x="1064" y="226"/>
                    <a:pt x="1003" y="287"/>
                  </a:cubicBezTo>
                  <a:cubicBezTo>
                    <a:pt x="699" y="591"/>
                    <a:pt x="365" y="895"/>
                    <a:pt x="31" y="1199"/>
                  </a:cubicBezTo>
                  <a:cubicBezTo>
                    <a:pt x="0" y="1199"/>
                    <a:pt x="0" y="1229"/>
                    <a:pt x="0" y="1260"/>
                  </a:cubicBezTo>
                  <a:lnTo>
                    <a:pt x="31" y="1260"/>
                  </a:lnTo>
                  <a:cubicBezTo>
                    <a:pt x="92" y="1260"/>
                    <a:pt x="152" y="1229"/>
                    <a:pt x="183" y="1229"/>
                  </a:cubicBezTo>
                  <a:cubicBezTo>
                    <a:pt x="244" y="1199"/>
                    <a:pt x="304" y="1168"/>
                    <a:pt x="396" y="1138"/>
                  </a:cubicBezTo>
                  <a:cubicBezTo>
                    <a:pt x="487" y="1077"/>
                    <a:pt x="578" y="1016"/>
                    <a:pt x="639" y="956"/>
                  </a:cubicBezTo>
                  <a:cubicBezTo>
                    <a:pt x="973" y="652"/>
                    <a:pt x="1277" y="378"/>
                    <a:pt x="1581" y="74"/>
                  </a:cubicBezTo>
                  <a:cubicBezTo>
                    <a:pt x="1611" y="44"/>
                    <a:pt x="1611" y="13"/>
                    <a:pt x="1611" y="13"/>
                  </a:cubicBezTo>
                  <a:cubicBezTo>
                    <a:pt x="1602" y="5"/>
                    <a:pt x="1586" y="1"/>
                    <a:pt x="1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9"/>
            <p:cNvSpPr/>
            <p:nvPr/>
          </p:nvSpPr>
          <p:spPr>
            <a:xfrm>
              <a:off x="1501326" y="5049715"/>
              <a:ext cx="70059" cy="29880"/>
            </a:xfrm>
            <a:custGeom>
              <a:avLst/>
              <a:gdLst/>
              <a:ahLst/>
              <a:cxnLst/>
              <a:rect l="l" t="t" r="r" b="b"/>
              <a:pathLst>
                <a:path w="2068" h="882" extrusionOk="0">
                  <a:moveTo>
                    <a:pt x="1764" y="1"/>
                  </a:moveTo>
                  <a:cubicBezTo>
                    <a:pt x="1642" y="1"/>
                    <a:pt x="1520" y="31"/>
                    <a:pt x="1399" y="92"/>
                  </a:cubicBezTo>
                  <a:cubicBezTo>
                    <a:pt x="1156" y="183"/>
                    <a:pt x="882" y="335"/>
                    <a:pt x="639" y="456"/>
                  </a:cubicBezTo>
                  <a:cubicBezTo>
                    <a:pt x="639" y="487"/>
                    <a:pt x="1" y="882"/>
                    <a:pt x="274" y="882"/>
                  </a:cubicBezTo>
                  <a:cubicBezTo>
                    <a:pt x="426" y="882"/>
                    <a:pt x="517" y="821"/>
                    <a:pt x="639" y="791"/>
                  </a:cubicBezTo>
                  <a:cubicBezTo>
                    <a:pt x="913" y="700"/>
                    <a:pt x="1156" y="548"/>
                    <a:pt x="1399" y="426"/>
                  </a:cubicBezTo>
                  <a:cubicBezTo>
                    <a:pt x="1429" y="396"/>
                    <a:pt x="2068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9"/>
            <p:cNvSpPr/>
            <p:nvPr/>
          </p:nvSpPr>
          <p:spPr>
            <a:xfrm>
              <a:off x="3433089" y="4975591"/>
              <a:ext cx="99939" cy="79307"/>
            </a:xfrm>
            <a:custGeom>
              <a:avLst/>
              <a:gdLst/>
              <a:ahLst/>
              <a:cxnLst/>
              <a:rect l="l" t="t" r="r" b="b"/>
              <a:pathLst>
                <a:path w="2950" h="2341" extrusionOk="0">
                  <a:moveTo>
                    <a:pt x="2858" y="0"/>
                  </a:moveTo>
                  <a:cubicBezTo>
                    <a:pt x="2737" y="30"/>
                    <a:pt x="2615" y="61"/>
                    <a:pt x="2493" y="122"/>
                  </a:cubicBezTo>
                  <a:cubicBezTo>
                    <a:pt x="2068" y="274"/>
                    <a:pt x="1673" y="486"/>
                    <a:pt x="1369" y="730"/>
                  </a:cubicBezTo>
                  <a:cubicBezTo>
                    <a:pt x="791" y="1185"/>
                    <a:pt x="427" y="1733"/>
                    <a:pt x="31" y="2249"/>
                  </a:cubicBezTo>
                  <a:cubicBezTo>
                    <a:pt x="1" y="2341"/>
                    <a:pt x="31" y="2341"/>
                    <a:pt x="92" y="2341"/>
                  </a:cubicBezTo>
                  <a:lnTo>
                    <a:pt x="123" y="2341"/>
                  </a:lnTo>
                  <a:cubicBezTo>
                    <a:pt x="183" y="2341"/>
                    <a:pt x="244" y="2341"/>
                    <a:pt x="305" y="2310"/>
                  </a:cubicBezTo>
                  <a:cubicBezTo>
                    <a:pt x="487" y="2280"/>
                    <a:pt x="670" y="2189"/>
                    <a:pt x="822" y="2128"/>
                  </a:cubicBezTo>
                  <a:cubicBezTo>
                    <a:pt x="1065" y="2037"/>
                    <a:pt x="1247" y="1915"/>
                    <a:pt x="1460" y="1793"/>
                  </a:cubicBezTo>
                  <a:cubicBezTo>
                    <a:pt x="1642" y="1672"/>
                    <a:pt x="1855" y="1550"/>
                    <a:pt x="1977" y="1398"/>
                  </a:cubicBezTo>
                  <a:cubicBezTo>
                    <a:pt x="2159" y="1155"/>
                    <a:pt x="2311" y="942"/>
                    <a:pt x="2463" y="730"/>
                  </a:cubicBezTo>
                  <a:cubicBezTo>
                    <a:pt x="2615" y="517"/>
                    <a:pt x="2767" y="304"/>
                    <a:pt x="2919" y="91"/>
                  </a:cubicBezTo>
                  <a:cubicBezTo>
                    <a:pt x="2949" y="30"/>
                    <a:pt x="2919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9"/>
            <p:cNvSpPr/>
            <p:nvPr/>
          </p:nvSpPr>
          <p:spPr>
            <a:xfrm>
              <a:off x="3502098" y="5005437"/>
              <a:ext cx="113320" cy="63893"/>
            </a:xfrm>
            <a:custGeom>
              <a:avLst/>
              <a:gdLst/>
              <a:ahLst/>
              <a:cxnLst/>
              <a:rect l="l" t="t" r="r" b="b"/>
              <a:pathLst>
                <a:path w="3345" h="1886" extrusionOk="0">
                  <a:moveTo>
                    <a:pt x="3070" y="1"/>
                  </a:moveTo>
                  <a:lnTo>
                    <a:pt x="3070" y="1"/>
                  </a:lnTo>
                  <a:cubicBezTo>
                    <a:pt x="2918" y="31"/>
                    <a:pt x="2797" y="61"/>
                    <a:pt x="2675" y="122"/>
                  </a:cubicBezTo>
                  <a:cubicBezTo>
                    <a:pt x="2371" y="213"/>
                    <a:pt x="2098" y="365"/>
                    <a:pt x="1855" y="517"/>
                  </a:cubicBezTo>
                  <a:cubicBezTo>
                    <a:pt x="1308" y="852"/>
                    <a:pt x="791" y="1186"/>
                    <a:pt x="274" y="1551"/>
                  </a:cubicBezTo>
                  <a:cubicBezTo>
                    <a:pt x="183" y="1611"/>
                    <a:pt x="92" y="1703"/>
                    <a:pt x="1" y="1794"/>
                  </a:cubicBezTo>
                  <a:cubicBezTo>
                    <a:pt x="1" y="1855"/>
                    <a:pt x="31" y="1885"/>
                    <a:pt x="92" y="1885"/>
                  </a:cubicBezTo>
                  <a:cubicBezTo>
                    <a:pt x="152" y="1885"/>
                    <a:pt x="213" y="1855"/>
                    <a:pt x="274" y="1824"/>
                  </a:cubicBezTo>
                  <a:cubicBezTo>
                    <a:pt x="456" y="1794"/>
                    <a:pt x="639" y="1733"/>
                    <a:pt x="791" y="1642"/>
                  </a:cubicBezTo>
                  <a:cubicBezTo>
                    <a:pt x="1095" y="1520"/>
                    <a:pt x="1368" y="1338"/>
                    <a:pt x="1642" y="1186"/>
                  </a:cubicBezTo>
                  <a:cubicBezTo>
                    <a:pt x="2037" y="882"/>
                    <a:pt x="2463" y="608"/>
                    <a:pt x="2888" y="335"/>
                  </a:cubicBezTo>
                  <a:cubicBezTo>
                    <a:pt x="2949" y="304"/>
                    <a:pt x="3344" y="3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9"/>
            <p:cNvSpPr/>
            <p:nvPr/>
          </p:nvSpPr>
          <p:spPr>
            <a:xfrm>
              <a:off x="3570056" y="5028440"/>
              <a:ext cx="122569" cy="61454"/>
            </a:xfrm>
            <a:custGeom>
              <a:avLst/>
              <a:gdLst/>
              <a:ahLst/>
              <a:cxnLst/>
              <a:rect l="l" t="t" r="r" b="b"/>
              <a:pathLst>
                <a:path w="3618" h="1814" extrusionOk="0">
                  <a:moveTo>
                    <a:pt x="3437" y="1"/>
                  </a:moveTo>
                  <a:cubicBezTo>
                    <a:pt x="3390" y="1"/>
                    <a:pt x="3337" y="15"/>
                    <a:pt x="3283" y="51"/>
                  </a:cubicBezTo>
                  <a:cubicBezTo>
                    <a:pt x="3010" y="112"/>
                    <a:pt x="2736" y="233"/>
                    <a:pt x="2523" y="355"/>
                  </a:cubicBezTo>
                  <a:cubicBezTo>
                    <a:pt x="1946" y="629"/>
                    <a:pt x="1399" y="932"/>
                    <a:pt x="852" y="1206"/>
                  </a:cubicBezTo>
                  <a:cubicBezTo>
                    <a:pt x="669" y="1297"/>
                    <a:pt x="487" y="1388"/>
                    <a:pt x="335" y="1510"/>
                  </a:cubicBezTo>
                  <a:cubicBezTo>
                    <a:pt x="305" y="1540"/>
                    <a:pt x="1" y="1723"/>
                    <a:pt x="92" y="1814"/>
                  </a:cubicBezTo>
                  <a:lnTo>
                    <a:pt x="183" y="1814"/>
                  </a:lnTo>
                  <a:cubicBezTo>
                    <a:pt x="244" y="1814"/>
                    <a:pt x="274" y="1814"/>
                    <a:pt x="335" y="1784"/>
                  </a:cubicBezTo>
                  <a:cubicBezTo>
                    <a:pt x="609" y="1723"/>
                    <a:pt x="882" y="1571"/>
                    <a:pt x="1095" y="1449"/>
                  </a:cubicBezTo>
                  <a:cubicBezTo>
                    <a:pt x="1672" y="1176"/>
                    <a:pt x="2220" y="902"/>
                    <a:pt x="2767" y="629"/>
                  </a:cubicBezTo>
                  <a:cubicBezTo>
                    <a:pt x="2949" y="537"/>
                    <a:pt x="3101" y="446"/>
                    <a:pt x="3253" y="325"/>
                  </a:cubicBezTo>
                  <a:cubicBezTo>
                    <a:pt x="3314" y="294"/>
                    <a:pt x="3618" y="112"/>
                    <a:pt x="3527" y="21"/>
                  </a:cubicBezTo>
                  <a:cubicBezTo>
                    <a:pt x="3501" y="8"/>
                    <a:pt x="3471" y="1"/>
                    <a:pt x="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9"/>
            <p:cNvSpPr/>
            <p:nvPr/>
          </p:nvSpPr>
          <p:spPr>
            <a:xfrm>
              <a:off x="989539" y="4785064"/>
              <a:ext cx="50511" cy="42279"/>
            </a:xfrm>
            <a:custGeom>
              <a:avLst/>
              <a:gdLst/>
              <a:ahLst/>
              <a:cxnLst/>
              <a:rect l="l" t="t" r="r" b="b"/>
              <a:pathLst>
                <a:path w="1491" h="1248" extrusionOk="0">
                  <a:moveTo>
                    <a:pt x="1430" y="1"/>
                  </a:moveTo>
                  <a:cubicBezTo>
                    <a:pt x="1399" y="31"/>
                    <a:pt x="1369" y="31"/>
                    <a:pt x="1338" y="31"/>
                  </a:cubicBezTo>
                  <a:cubicBezTo>
                    <a:pt x="1247" y="62"/>
                    <a:pt x="1156" y="92"/>
                    <a:pt x="1095" y="122"/>
                  </a:cubicBezTo>
                  <a:cubicBezTo>
                    <a:pt x="913" y="214"/>
                    <a:pt x="670" y="305"/>
                    <a:pt x="579" y="457"/>
                  </a:cubicBezTo>
                  <a:cubicBezTo>
                    <a:pt x="366" y="700"/>
                    <a:pt x="183" y="943"/>
                    <a:pt x="1" y="1186"/>
                  </a:cubicBezTo>
                  <a:cubicBezTo>
                    <a:pt x="1" y="1217"/>
                    <a:pt x="1" y="1247"/>
                    <a:pt x="31" y="1247"/>
                  </a:cubicBezTo>
                  <a:lnTo>
                    <a:pt x="62" y="1247"/>
                  </a:lnTo>
                  <a:cubicBezTo>
                    <a:pt x="92" y="1247"/>
                    <a:pt x="123" y="1247"/>
                    <a:pt x="153" y="1217"/>
                  </a:cubicBezTo>
                  <a:cubicBezTo>
                    <a:pt x="244" y="1217"/>
                    <a:pt x="305" y="1186"/>
                    <a:pt x="396" y="1126"/>
                  </a:cubicBezTo>
                  <a:cubicBezTo>
                    <a:pt x="487" y="1095"/>
                    <a:pt x="579" y="1034"/>
                    <a:pt x="670" y="974"/>
                  </a:cubicBezTo>
                  <a:cubicBezTo>
                    <a:pt x="761" y="913"/>
                    <a:pt x="882" y="852"/>
                    <a:pt x="913" y="791"/>
                  </a:cubicBezTo>
                  <a:cubicBezTo>
                    <a:pt x="1095" y="548"/>
                    <a:pt x="1278" y="305"/>
                    <a:pt x="1460" y="62"/>
                  </a:cubicBezTo>
                  <a:cubicBezTo>
                    <a:pt x="1490" y="31"/>
                    <a:pt x="1460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9"/>
            <p:cNvSpPr/>
            <p:nvPr/>
          </p:nvSpPr>
          <p:spPr>
            <a:xfrm>
              <a:off x="1021486" y="4782252"/>
              <a:ext cx="87539" cy="55390"/>
            </a:xfrm>
            <a:custGeom>
              <a:avLst/>
              <a:gdLst/>
              <a:ahLst/>
              <a:cxnLst/>
              <a:rect l="l" t="t" r="r" b="b"/>
              <a:pathLst>
                <a:path w="2584" h="1635" extrusionOk="0">
                  <a:moveTo>
                    <a:pt x="2478" y="0"/>
                  </a:moveTo>
                  <a:cubicBezTo>
                    <a:pt x="2440" y="0"/>
                    <a:pt x="2402" y="8"/>
                    <a:pt x="2371" y="23"/>
                  </a:cubicBezTo>
                  <a:cubicBezTo>
                    <a:pt x="2250" y="84"/>
                    <a:pt x="2098" y="114"/>
                    <a:pt x="1976" y="175"/>
                  </a:cubicBezTo>
                  <a:cubicBezTo>
                    <a:pt x="1763" y="266"/>
                    <a:pt x="1520" y="388"/>
                    <a:pt x="1338" y="540"/>
                  </a:cubicBezTo>
                  <a:cubicBezTo>
                    <a:pt x="943" y="813"/>
                    <a:pt x="608" y="1087"/>
                    <a:pt x="243" y="1360"/>
                  </a:cubicBezTo>
                  <a:cubicBezTo>
                    <a:pt x="152" y="1421"/>
                    <a:pt x="91" y="1482"/>
                    <a:pt x="31" y="1573"/>
                  </a:cubicBezTo>
                  <a:cubicBezTo>
                    <a:pt x="0" y="1634"/>
                    <a:pt x="31" y="1634"/>
                    <a:pt x="91" y="1634"/>
                  </a:cubicBezTo>
                  <a:cubicBezTo>
                    <a:pt x="122" y="1634"/>
                    <a:pt x="183" y="1634"/>
                    <a:pt x="243" y="1604"/>
                  </a:cubicBezTo>
                  <a:cubicBezTo>
                    <a:pt x="456" y="1543"/>
                    <a:pt x="699" y="1421"/>
                    <a:pt x="912" y="1330"/>
                  </a:cubicBezTo>
                  <a:cubicBezTo>
                    <a:pt x="1125" y="1209"/>
                    <a:pt x="1307" y="1087"/>
                    <a:pt x="1490" y="965"/>
                  </a:cubicBezTo>
                  <a:cubicBezTo>
                    <a:pt x="1672" y="813"/>
                    <a:pt x="1854" y="661"/>
                    <a:pt x="2037" y="509"/>
                  </a:cubicBezTo>
                  <a:cubicBezTo>
                    <a:pt x="2098" y="479"/>
                    <a:pt x="2158" y="418"/>
                    <a:pt x="2250" y="357"/>
                  </a:cubicBezTo>
                  <a:cubicBezTo>
                    <a:pt x="2250" y="357"/>
                    <a:pt x="2250" y="327"/>
                    <a:pt x="2280" y="327"/>
                  </a:cubicBezTo>
                  <a:cubicBezTo>
                    <a:pt x="2371" y="266"/>
                    <a:pt x="2432" y="205"/>
                    <a:pt x="2493" y="145"/>
                  </a:cubicBezTo>
                  <a:cubicBezTo>
                    <a:pt x="2553" y="114"/>
                    <a:pt x="2584" y="84"/>
                    <a:pt x="2584" y="23"/>
                  </a:cubicBezTo>
                  <a:cubicBezTo>
                    <a:pt x="2553" y="8"/>
                    <a:pt x="2515" y="0"/>
                    <a:pt x="2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9"/>
            <p:cNvSpPr/>
            <p:nvPr/>
          </p:nvSpPr>
          <p:spPr>
            <a:xfrm>
              <a:off x="1070913" y="4789197"/>
              <a:ext cx="118436" cy="48445"/>
            </a:xfrm>
            <a:custGeom>
              <a:avLst/>
              <a:gdLst/>
              <a:ahLst/>
              <a:cxnLst/>
              <a:rect l="l" t="t" r="r" b="b"/>
              <a:pathLst>
                <a:path w="3496" h="1430" extrusionOk="0">
                  <a:moveTo>
                    <a:pt x="3344" y="0"/>
                  </a:moveTo>
                  <a:cubicBezTo>
                    <a:pt x="3222" y="0"/>
                    <a:pt x="3131" y="61"/>
                    <a:pt x="3009" y="92"/>
                  </a:cubicBezTo>
                  <a:cubicBezTo>
                    <a:pt x="2797" y="183"/>
                    <a:pt x="2584" y="274"/>
                    <a:pt x="2402" y="365"/>
                  </a:cubicBezTo>
                  <a:cubicBezTo>
                    <a:pt x="2067" y="487"/>
                    <a:pt x="1733" y="548"/>
                    <a:pt x="1398" y="608"/>
                  </a:cubicBezTo>
                  <a:cubicBezTo>
                    <a:pt x="1216" y="639"/>
                    <a:pt x="1094" y="700"/>
                    <a:pt x="943" y="760"/>
                  </a:cubicBezTo>
                  <a:cubicBezTo>
                    <a:pt x="699" y="882"/>
                    <a:pt x="456" y="1004"/>
                    <a:pt x="243" y="1155"/>
                  </a:cubicBezTo>
                  <a:cubicBezTo>
                    <a:pt x="152" y="1216"/>
                    <a:pt x="91" y="1277"/>
                    <a:pt x="31" y="1368"/>
                  </a:cubicBezTo>
                  <a:cubicBezTo>
                    <a:pt x="0" y="1429"/>
                    <a:pt x="31" y="1429"/>
                    <a:pt x="91" y="1429"/>
                  </a:cubicBezTo>
                  <a:cubicBezTo>
                    <a:pt x="122" y="1429"/>
                    <a:pt x="183" y="1429"/>
                    <a:pt x="243" y="1399"/>
                  </a:cubicBezTo>
                  <a:cubicBezTo>
                    <a:pt x="639" y="1338"/>
                    <a:pt x="1034" y="1247"/>
                    <a:pt x="1429" y="1125"/>
                  </a:cubicBezTo>
                  <a:cubicBezTo>
                    <a:pt x="2006" y="943"/>
                    <a:pt x="2523" y="669"/>
                    <a:pt x="3009" y="396"/>
                  </a:cubicBezTo>
                  <a:cubicBezTo>
                    <a:pt x="3131" y="335"/>
                    <a:pt x="3222" y="244"/>
                    <a:pt x="3344" y="152"/>
                  </a:cubicBezTo>
                  <a:cubicBezTo>
                    <a:pt x="3405" y="122"/>
                    <a:pt x="3496" y="0"/>
                    <a:pt x="3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9"/>
            <p:cNvSpPr/>
            <p:nvPr/>
          </p:nvSpPr>
          <p:spPr>
            <a:xfrm>
              <a:off x="4007686" y="4491617"/>
              <a:ext cx="98888" cy="57693"/>
            </a:xfrm>
            <a:custGeom>
              <a:avLst/>
              <a:gdLst/>
              <a:ahLst/>
              <a:cxnLst/>
              <a:rect l="l" t="t" r="r" b="b"/>
              <a:pathLst>
                <a:path w="2919" h="1703" extrusionOk="0">
                  <a:moveTo>
                    <a:pt x="2919" y="0"/>
                  </a:moveTo>
                  <a:cubicBezTo>
                    <a:pt x="2858" y="0"/>
                    <a:pt x="2767" y="0"/>
                    <a:pt x="2706" y="31"/>
                  </a:cubicBezTo>
                  <a:cubicBezTo>
                    <a:pt x="2463" y="91"/>
                    <a:pt x="2220" y="213"/>
                    <a:pt x="2037" y="304"/>
                  </a:cubicBezTo>
                  <a:cubicBezTo>
                    <a:pt x="1764" y="456"/>
                    <a:pt x="1521" y="578"/>
                    <a:pt x="1277" y="730"/>
                  </a:cubicBezTo>
                  <a:lnTo>
                    <a:pt x="1277" y="760"/>
                  </a:lnTo>
                  <a:cubicBezTo>
                    <a:pt x="1247" y="760"/>
                    <a:pt x="1217" y="790"/>
                    <a:pt x="1186" y="821"/>
                  </a:cubicBezTo>
                  <a:cubicBezTo>
                    <a:pt x="882" y="1003"/>
                    <a:pt x="548" y="1216"/>
                    <a:pt x="244" y="1429"/>
                  </a:cubicBezTo>
                  <a:cubicBezTo>
                    <a:pt x="153" y="1490"/>
                    <a:pt x="92" y="1550"/>
                    <a:pt x="1" y="1641"/>
                  </a:cubicBezTo>
                  <a:cubicBezTo>
                    <a:pt x="1" y="1702"/>
                    <a:pt x="31" y="1702"/>
                    <a:pt x="92" y="1702"/>
                  </a:cubicBezTo>
                  <a:cubicBezTo>
                    <a:pt x="122" y="1702"/>
                    <a:pt x="183" y="1702"/>
                    <a:pt x="244" y="1672"/>
                  </a:cubicBezTo>
                  <a:cubicBezTo>
                    <a:pt x="396" y="1641"/>
                    <a:pt x="548" y="1581"/>
                    <a:pt x="700" y="1520"/>
                  </a:cubicBezTo>
                  <a:cubicBezTo>
                    <a:pt x="943" y="1398"/>
                    <a:pt x="1186" y="1246"/>
                    <a:pt x="1429" y="1094"/>
                  </a:cubicBezTo>
                  <a:cubicBezTo>
                    <a:pt x="1703" y="912"/>
                    <a:pt x="1977" y="730"/>
                    <a:pt x="2280" y="517"/>
                  </a:cubicBezTo>
                  <a:cubicBezTo>
                    <a:pt x="2341" y="486"/>
                    <a:pt x="2432" y="456"/>
                    <a:pt x="2493" y="395"/>
                  </a:cubicBezTo>
                  <a:cubicBezTo>
                    <a:pt x="2615" y="334"/>
                    <a:pt x="2736" y="243"/>
                    <a:pt x="2828" y="152"/>
                  </a:cubicBezTo>
                  <a:cubicBezTo>
                    <a:pt x="2888" y="122"/>
                    <a:pt x="2919" y="61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9"/>
            <p:cNvSpPr/>
            <p:nvPr/>
          </p:nvSpPr>
          <p:spPr>
            <a:xfrm>
              <a:off x="4096241" y="4517194"/>
              <a:ext cx="77715" cy="27983"/>
            </a:xfrm>
            <a:custGeom>
              <a:avLst/>
              <a:gdLst/>
              <a:ahLst/>
              <a:cxnLst/>
              <a:rect l="l" t="t" r="r" b="b"/>
              <a:pathLst>
                <a:path w="2294" h="826" extrusionOk="0">
                  <a:moveTo>
                    <a:pt x="2268" y="0"/>
                  </a:moveTo>
                  <a:cubicBezTo>
                    <a:pt x="2245" y="0"/>
                    <a:pt x="2207" y="18"/>
                    <a:pt x="2189" y="35"/>
                  </a:cubicBezTo>
                  <a:cubicBezTo>
                    <a:pt x="1673" y="127"/>
                    <a:pt x="1186" y="279"/>
                    <a:pt x="670" y="400"/>
                  </a:cubicBezTo>
                  <a:cubicBezTo>
                    <a:pt x="487" y="461"/>
                    <a:pt x="274" y="552"/>
                    <a:pt x="122" y="674"/>
                  </a:cubicBezTo>
                  <a:cubicBezTo>
                    <a:pt x="62" y="704"/>
                    <a:pt x="31" y="735"/>
                    <a:pt x="1" y="765"/>
                  </a:cubicBezTo>
                  <a:cubicBezTo>
                    <a:pt x="1" y="795"/>
                    <a:pt x="1" y="826"/>
                    <a:pt x="31" y="826"/>
                  </a:cubicBezTo>
                  <a:cubicBezTo>
                    <a:pt x="62" y="826"/>
                    <a:pt x="92" y="795"/>
                    <a:pt x="92" y="795"/>
                  </a:cubicBezTo>
                  <a:cubicBezTo>
                    <a:pt x="609" y="674"/>
                    <a:pt x="1095" y="552"/>
                    <a:pt x="1612" y="431"/>
                  </a:cubicBezTo>
                  <a:cubicBezTo>
                    <a:pt x="1673" y="400"/>
                    <a:pt x="1733" y="370"/>
                    <a:pt x="1825" y="339"/>
                  </a:cubicBezTo>
                  <a:cubicBezTo>
                    <a:pt x="1946" y="279"/>
                    <a:pt x="2068" y="218"/>
                    <a:pt x="2159" y="157"/>
                  </a:cubicBezTo>
                  <a:cubicBezTo>
                    <a:pt x="2220" y="127"/>
                    <a:pt x="2250" y="96"/>
                    <a:pt x="2281" y="35"/>
                  </a:cubicBezTo>
                  <a:cubicBezTo>
                    <a:pt x="2293" y="10"/>
                    <a:pt x="2284" y="0"/>
                    <a:pt x="2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9"/>
            <p:cNvSpPr/>
            <p:nvPr/>
          </p:nvSpPr>
          <p:spPr>
            <a:xfrm>
              <a:off x="3026356" y="4242143"/>
              <a:ext cx="53086" cy="32692"/>
            </a:xfrm>
            <a:custGeom>
              <a:avLst/>
              <a:gdLst/>
              <a:ahLst/>
              <a:cxnLst/>
              <a:rect l="l" t="t" r="r" b="b"/>
              <a:pathLst>
                <a:path w="1567" h="965" extrusionOk="0">
                  <a:moveTo>
                    <a:pt x="1524" y="1"/>
                  </a:moveTo>
                  <a:cubicBezTo>
                    <a:pt x="1498" y="1"/>
                    <a:pt x="1460" y="8"/>
                    <a:pt x="1429" y="8"/>
                  </a:cubicBezTo>
                  <a:cubicBezTo>
                    <a:pt x="1217" y="69"/>
                    <a:pt x="1034" y="191"/>
                    <a:pt x="882" y="282"/>
                  </a:cubicBezTo>
                  <a:cubicBezTo>
                    <a:pt x="609" y="464"/>
                    <a:pt x="365" y="647"/>
                    <a:pt x="122" y="829"/>
                  </a:cubicBezTo>
                  <a:cubicBezTo>
                    <a:pt x="61" y="859"/>
                    <a:pt x="31" y="890"/>
                    <a:pt x="1" y="920"/>
                  </a:cubicBezTo>
                  <a:cubicBezTo>
                    <a:pt x="1" y="951"/>
                    <a:pt x="1" y="951"/>
                    <a:pt x="31" y="951"/>
                  </a:cubicBezTo>
                  <a:cubicBezTo>
                    <a:pt x="41" y="961"/>
                    <a:pt x="51" y="964"/>
                    <a:pt x="60" y="964"/>
                  </a:cubicBezTo>
                  <a:cubicBezTo>
                    <a:pt x="78" y="964"/>
                    <a:pt x="92" y="951"/>
                    <a:pt x="92" y="951"/>
                  </a:cubicBezTo>
                  <a:cubicBezTo>
                    <a:pt x="183" y="920"/>
                    <a:pt x="244" y="890"/>
                    <a:pt x="335" y="859"/>
                  </a:cubicBezTo>
                  <a:cubicBezTo>
                    <a:pt x="457" y="799"/>
                    <a:pt x="578" y="738"/>
                    <a:pt x="669" y="677"/>
                  </a:cubicBezTo>
                  <a:cubicBezTo>
                    <a:pt x="943" y="495"/>
                    <a:pt x="1186" y="312"/>
                    <a:pt x="1429" y="160"/>
                  </a:cubicBezTo>
                  <a:cubicBezTo>
                    <a:pt x="1490" y="130"/>
                    <a:pt x="1520" y="100"/>
                    <a:pt x="1551" y="39"/>
                  </a:cubicBezTo>
                  <a:cubicBezTo>
                    <a:pt x="1566" y="8"/>
                    <a:pt x="1551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9"/>
            <p:cNvSpPr/>
            <p:nvPr/>
          </p:nvSpPr>
          <p:spPr>
            <a:xfrm>
              <a:off x="3091231" y="4255796"/>
              <a:ext cx="71075" cy="29914"/>
            </a:xfrm>
            <a:custGeom>
              <a:avLst/>
              <a:gdLst/>
              <a:ahLst/>
              <a:cxnLst/>
              <a:rect l="l" t="t" r="r" b="b"/>
              <a:pathLst>
                <a:path w="2098" h="883" extrusionOk="0">
                  <a:moveTo>
                    <a:pt x="1794" y="1"/>
                  </a:moveTo>
                  <a:cubicBezTo>
                    <a:pt x="1672" y="1"/>
                    <a:pt x="1551" y="31"/>
                    <a:pt x="1429" y="92"/>
                  </a:cubicBezTo>
                  <a:cubicBezTo>
                    <a:pt x="1156" y="183"/>
                    <a:pt x="912" y="305"/>
                    <a:pt x="669" y="456"/>
                  </a:cubicBezTo>
                  <a:cubicBezTo>
                    <a:pt x="639" y="487"/>
                    <a:pt x="1" y="882"/>
                    <a:pt x="305" y="882"/>
                  </a:cubicBezTo>
                  <a:cubicBezTo>
                    <a:pt x="426" y="852"/>
                    <a:pt x="548" y="821"/>
                    <a:pt x="669" y="791"/>
                  </a:cubicBezTo>
                  <a:cubicBezTo>
                    <a:pt x="912" y="700"/>
                    <a:pt x="1186" y="548"/>
                    <a:pt x="1429" y="426"/>
                  </a:cubicBezTo>
                  <a:cubicBezTo>
                    <a:pt x="1460" y="396"/>
                    <a:pt x="2098" y="1"/>
                    <a:pt x="1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9"/>
            <p:cNvSpPr/>
            <p:nvPr/>
          </p:nvSpPr>
          <p:spPr>
            <a:xfrm>
              <a:off x="2419847" y="4684922"/>
              <a:ext cx="66976" cy="43566"/>
            </a:xfrm>
            <a:custGeom>
              <a:avLst/>
              <a:gdLst/>
              <a:ahLst/>
              <a:cxnLst/>
              <a:rect l="l" t="t" r="r" b="b"/>
              <a:pathLst>
                <a:path w="1977" h="1286" extrusionOk="0">
                  <a:moveTo>
                    <a:pt x="1938" y="1"/>
                  </a:moveTo>
                  <a:cubicBezTo>
                    <a:pt x="1916" y="1"/>
                    <a:pt x="1885" y="8"/>
                    <a:pt x="1855" y="8"/>
                  </a:cubicBezTo>
                  <a:cubicBezTo>
                    <a:pt x="1794" y="39"/>
                    <a:pt x="1703" y="69"/>
                    <a:pt x="1642" y="100"/>
                  </a:cubicBezTo>
                  <a:cubicBezTo>
                    <a:pt x="1520" y="160"/>
                    <a:pt x="1399" y="221"/>
                    <a:pt x="1308" y="282"/>
                  </a:cubicBezTo>
                  <a:cubicBezTo>
                    <a:pt x="912" y="586"/>
                    <a:pt x="517" y="860"/>
                    <a:pt x="122" y="1133"/>
                  </a:cubicBezTo>
                  <a:cubicBezTo>
                    <a:pt x="61" y="1164"/>
                    <a:pt x="31" y="1224"/>
                    <a:pt x="1" y="1255"/>
                  </a:cubicBezTo>
                  <a:cubicBezTo>
                    <a:pt x="1" y="1285"/>
                    <a:pt x="1" y="1285"/>
                    <a:pt x="31" y="1285"/>
                  </a:cubicBezTo>
                  <a:lnTo>
                    <a:pt x="122" y="1285"/>
                  </a:lnTo>
                  <a:cubicBezTo>
                    <a:pt x="183" y="1255"/>
                    <a:pt x="274" y="1224"/>
                    <a:pt x="335" y="1194"/>
                  </a:cubicBezTo>
                  <a:cubicBezTo>
                    <a:pt x="457" y="1133"/>
                    <a:pt x="609" y="1072"/>
                    <a:pt x="700" y="981"/>
                  </a:cubicBezTo>
                  <a:cubicBezTo>
                    <a:pt x="1095" y="708"/>
                    <a:pt x="1490" y="434"/>
                    <a:pt x="1855" y="130"/>
                  </a:cubicBezTo>
                  <a:cubicBezTo>
                    <a:pt x="1885" y="100"/>
                    <a:pt x="1946" y="69"/>
                    <a:pt x="1976" y="39"/>
                  </a:cubicBezTo>
                  <a:cubicBezTo>
                    <a:pt x="1976" y="8"/>
                    <a:pt x="1961" y="1"/>
                    <a:pt x="1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9"/>
            <p:cNvSpPr/>
            <p:nvPr/>
          </p:nvSpPr>
          <p:spPr>
            <a:xfrm>
              <a:off x="2476490" y="4708873"/>
              <a:ext cx="75208" cy="40213"/>
            </a:xfrm>
            <a:custGeom>
              <a:avLst/>
              <a:gdLst/>
              <a:ahLst/>
              <a:cxnLst/>
              <a:rect l="l" t="t" r="r" b="b"/>
              <a:pathLst>
                <a:path w="2220" h="1187" extrusionOk="0">
                  <a:moveTo>
                    <a:pt x="2037" y="1"/>
                  </a:moveTo>
                  <a:cubicBezTo>
                    <a:pt x="1915" y="61"/>
                    <a:pt x="1763" y="122"/>
                    <a:pt x="1642" y="183"/>
                  </a:cubicBezTo>
                  <a:cubicBezTo>
                    <a:pt x="1186" y="426"/>
                    <a:pt x="760" y="669"/>
                    <a:pt x="304" y="912"/>
                  </a:cubicBezTo>
                  <a:cubicBezTo>
                    <a:pt x="244" y="973"/>
                    <a:pt x="152" y="1034"/>
                    <a:pt x="92" y="1095"/>
                  </a:cubicBezTo>
                  <a:cubicBezTo>
                    <a:pt x="61" y="1125"/>
                    <a:pt x="0" y="1186"/>
                    <a:pt x="92" y="1186"/>
                  </a:cubicBezTo>
                  <a:cubicBezTo>
                    <a:pt x="152" y="1186"/>
                    <a:pt x="244" y="1156"/>
                    <a:pt x="304" y="1125"/>
                  </a:cubicBezTo>
                  <a:cubicBezTo>
                    <a:pt x="456" y="1064"/>
                    <a:pt x="608" y="973"/>
                    <a:pt x="760" y="912"/>
                  </a:cubicBezTo>
                  <a:lnTo>
                    <a:pt x="1611" y="396"/>
                  </a:lnTo>
                  <a:cubicBezTo>
                    <a:pt x="1672" y="396"/>
                    <a:pt x="1733" y="365"/>
                    <a:pt x="1763" y="335"/>
                  </a:cubicBezTo>
                  <a:cubicBezTo>
                    <a:pt x="1855" y="274"/>
                    <a:pt x="1946" y="213"/>
                    <a:pt x="2037" y="183"/>
                  </a:cubicBezTo>
                  <a:cubicBezTo>
                    <a:pt x="2067" y="153"/>
                    <a:pt x="2219" y="6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9"/>
            <p:cNvSpPr/>
            <p:nvPr/>
          </p:nvSpPr>
          <p:spPr>
            <a:xfrm>
              <a:off x="2198458" y="4633496"/>
              <a:ext cx="67992" cy="39366"/>
            </a:xfrm>
            <a:custGeom>
              <a:avLst/>
              <a:gdLst/>
              <a:ahLst/>
              <a:cxnLst/>
              <a:rect l="l" t="t" r="r" b="b"/>
              <a:pathLst>
                <a:path w="2007" h="1162" extrusionOk="0">
                  <a:moveTo>
                    <a:pt x="1953" y="1"/>
                  </a:moveTo>
                  <a:cubicBezTo>
                    <a:pt x="1889" y="1"/>
                    <a:pt x="1729" y="68"/>
                    <a:pt x="1703" y="68"/>
                  </a:cubicBezTo>
                  <a:cubicBezTo>
                    <a:pt x="1368" y="189"/>
                    <a:pt x="1034" y="341"/>
                    <a:pt x="730" y="523"/>
                  </a:cubicBezTo>
                  <a:cubicBezTo>
                    <a:pt x="487" y="675"/>
                    <a:pt x="274" y="858"/>
                    <a:pt x="92" y="1040"/>
                  </a:cubicBezTo>
                  <a:cubicBezTo>
                    <a:pt x="31" y="1071"/>
                    <a:pt x="1" y="1101"/>
                    <a:pt x="31" y="1131"/>
                  </a:cubicBezTo>
                  <a:cubicBezTo>
                    <a:pt x="31" y="1162"/>
                    <a:pt x="61" y="1162"/>
                    <a:pt x="61" y="1162"/>
                  </a:cubicBezTo>
                  <a:cubicBezTo>
                    <a:pt x="153" y="1162"/>
                    <a:pt x="304" y="1101"/>
                    <a:pt x="335" y="1101"/>
                  </a:cubicBezTo>
                  <a:cubicBezTo>
                    <a:pt x="456" y="1040"/>
                    <a:pt x="578" y="979"/>
                    <a:pt x="700" y="919"/>
                  </a:cubicBezTo>
                  <a:cubicBezTo>
                    <a:pt x="852" y="858"/>
                    <a:pt x="1004" y="767"/>
                    <a:pt x="1125" y="645"/>
                  </a:cubicBezTo>
                  <a:cubicBezTo>
                    <a:pt x="1186" y="584"/>
                    <a:pt x="1247" y="523"/>
                    <a:pt x="1308" y="493"/>
                  </a:cubicBezTo>
                  <a:cubicBezTo>
                    <a:pt x="1368" y="432"/>
                    <a:pt x="1460" y="402"/>
                    <a:pt x="1520" y="371"/>
                  </a:cubicBezTo>
                  <a:cubicBezTo>
                    <a:pt x="1672" y="311"/>
                    <a:pt x="1824" y="219"/>
                    <a:pt x="1946" y="128"/>
                  </a:cubicBezTo>
                  <a:cubicBezTo>
                    <a:pt x="1976" y="98"/>
                    <a:pt x="2007" y="68"/>
                    <a:pt x="1976" y="7"/>
                  </a:cubicBezTo>
                  <a:cubicBezTo>
                    <a:pt x="1972" y="2"/>
                    <a:pt x="1964" y="1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9"/>
            <p:cNvSpPr/>
            <p:nvPr/>
          </p:nvSpPr>
          <p:spPr>
            <a:xfrm>
              <a:off x="2260250" y="4668728"/>
              <a:ext cx="66942" cy="32963"/>
            </a:xfrm>
            <a:custGeom>
              <a:avLst/>
              <a:gdLst/>
              <a:ahLst/>
              <a:cxnLst/>
              <a:rect l="l" t="t" r="r" b="b"/>
              <a:pathLst>
                <a:path w="1976" h="973" extrusionOk="0">
                  <a:moveTo>
                    <a:pt x="1976" y="0"/>
                  </a:moveTo>
                  <a:cubicBezTo>
                    <a:pt x="1946" y="0"/>
                    <a:pt x="1794" y="61"/>
                    <a:pt x="1763" y="61"/>
                  </a:cubicBezTo>
                  <a:cubicBezTo>
                    <a:pt x="1490" y="183"/>
                    <a:pt x="1216" y="274"/>
                    <a:pt x="943" y="426"/>
                  </a:cubicBezTo>
                  <a:cubicBezTo>
                    <a:pt x="760" y="517"/>
                    <a:pt x="578" y="608"/>
                    <a:pt x="365" y="730"/>
                  </a:cubicBezTo>
                  <a:cubicBezTo>
                    <a:pt x="304" y="760"/>
                    <a:pt x="213" y="790"/>
                    <a:pt x="152" y="851"/>
                  </a:cubicBezTo>
                  <a:cubicBezTo>
                    <a:pt x="152" y="851"/>
                    <a:pt x="0" y="942"/>
                    <a:pt x="61" y="973"/>
                  </a:cubicBezTo>
                  <a:lnTo>
                    <a:pt x="152" y="973"/>
                  </a:lnTo>
                  <a:cubicBezTo>
                    <a:pt x="274" y="942"/>
                    <a:pt x="395" y="882"/>
                    <a:pt x="487" y="821"/>
                  </a:cubicBezTo>
                  <a:cubicBezTo>
                    <a:pt x="639" y="730"/>
                    <a:pt x="821" y="638"/>
                    <a:pt x="973" y="578"/>
                  </a:cubicBezTo>
                  <a:cubicBezTo>
                    <a:pt x="1095" y="517"/>
                    <a:pt x="1216" y="456"/>
                    <a:pt x="1338" y="395"/>
                  </a:cubicBezTo>
                  <a:lnTo>
                    <a:pt x="1398" y="395"/>
                  </a:lnTo>
                  <a:cubicBezTo>
                    <a:pt x="1398" y="395"/>
                    <a:pt x="1398" y="365"/>
                    <a:pt x="1429" y="365"/>
                  </a:cubicBezTo>
                  <a:cubicBezTo>
                    <a:pt x="1611" y="304"/>
                    <a:pt x="1824" y="213"/>
                    <a:pt x="1946" y="91"/>
                  </a:cubicBezTo>
                  <a:cubicBezTo>
                    <a:pt x="1976" y="61"/>
                    <a:pt x="1976" y="31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9"/>
            <p:cNvSpPr/>
            <p:nvPr/>
          </p:nvSpPr>
          <p:spPr>
            <a:xfrm>
              <a:off x="5639802" y="5016752"/>
              <a:ext cx="84490" cy="36080"/>
            </a:xfrm>
            <a:custGeom>
              <a:avLst/>
              <a:gdLst/>
              <a:ahLst/>
              <a:cxnLst/>
              <a:rect l="l" t="t" r="r" b="b"/>
              <a:pathLst>
                <a:path w="2494" h="1065" extrusionOk="0">
                  <a:moveTo>
                    <a:pt x="2129" y="1"/>
                  </a:moveTo>
                  <a:cubicBezTo>
                    <a:pt x="1977" y="31"/>
                    <a:pt x="1825" y="62"/>
                    <a:pt x="1703" y="122"/>
                  </a:cubicBezTo>
                  <a:cubicBezTo>
                    <a:pt x="1369" y="244"/>
                    <a:pt x="1065" y="396"/>
                    <a:pt x="791" y="578"/>
                  </a:cubicBezTo>
                  <a:cubicBezTo>
                    <a:pt x="761" y="578"/>
                    <a:pt x="1" y="1065"/>
                    <a:pt x="366" y="1065"/>
                  </a:cubicBezTo>
                  <a:cubicBezTo>
                    <a:pt x="518" y="1065"/>
                    <a:pt x="639" y="1004"/>
                    <a:pt x="791" y="974"/>
                  </a:cubicBezTo>
                  <a:cubicBezTo>
                    <a:pt x="1095" y="852"/>
                    <a:pt x="1399" y="670"/>
                    <a:pt x="1673" y="518"/>
                  </a:cubicBezTo>
                  <a:cubicBezTo>
                    <a:pt x="1703" y="487"/>
                    <a:pt x="2493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9"/>
            <p:cNvSpPr/>
            <p:nvPr/>
          </p:nvSpPr>
          <p:spPr>
            <a:xfrm>
              <a:off x="5712943" y="5040432"/>
              <a:ext cx="79307" cy="24764"/>
            </a:xfrm>
            <a:custGeom>
              <a:avLst/>
              <a:gdLst/>
              <a:ahLst/>
              <a:cxnLst/>
              <a:rect l="l" t="t" r="r" b="b"/>
              <a:pathLst>
                <a:path w="2341" h="731" extrusionOk="0">
                  <a:moveTo>
                    <a:pt x="2219" y="1"/>
                  </a:moveTo>
                  <a:cubicBezTo>
                    <a:pt x="1824" y="31"/>
                    <a:pt x="1429" y="92"/>
                    <a:pt x="1064" y="153"/>
                  </a:cubicBezTo>
                  <a:cubicBezTo>
                    <a:pt x="790" y="214"/>
                    <a:pt x="547" y="335"/>
                    <a:pt x="334" y="457"/>
                  </a:cubicBezTo>
                  <a:cubicBezTo>
                    <a:pt x="243" y="518"/>
                    <a:pt x="182" y="578"/>
                    <a:pt x="91" y="639"/>
                  </a:cubicBezTo>
                  <a:cubicBezTo>
                    <a:pt x="91" y="639"/>
                    <a:pt x="0" y="730"/>
                    <a:pt x="61" y="730"/>
                  </a:cubicBezTo>
                  <a:lnTo>
                    <a:pt x="91" y="730"/>
                  </a:lnTo>
                  <a:cubicBezTo>
                    <a:pt x="517" y="670"/>
                    <a:pt x="942" y="578"/>
                    <a:pt x="1368" y="518"/>
                  </a:cubicBezTo>
                  <a:cubicBezTo>
                    <a:pt x="1611" y="487"/>
                    <a:pt x="1824" y="366"/>
                    <a:pt x="2006" y="244"/>
                  </a:cubicBezTo>
                  <a:cubicBezTo>
                    <a:pt x="2097" y="214"/>
                    <a:pt x="2158" y="153"/>
                    <a:pt x="2219" y="92"/>
                  </a:cubicBezTo>
                  <a:cubicBezTo>
                    <a:pt x="2219" y="92"/>
                    <a:pt x="2341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9"/>
            <p:cNvSpPr/>
            <p:nvPr/>
          </p:nvSpPr>
          <p:spPr>
            <a:xfrm>
              <a:off x="3737919" y="4743903"/>
              <a:ext cx="86523" cy="72091"/>
            </a:xfrm>
            <a:custGeom>
              <a:avLst/>
              <a:gdLst/>
              <a:ahLst/>
              <a:cxnLst/>
              <a:rect l="l" t="t" r="r" b="b"/>
              <a:pathLst>
                <a:path w="2554" h="2128" extrusionOk="0">
                  <a:moveTo>
                    <a:pt x="2462" y="0"/>
                  </a:moveTo>
                  <a:cubicBezTo>
                    <a:pt x="2401" y="0"/>
                    <a:pt x="2371" y="30"/>
                    <a:pt x="2310" y="30"/>
                  </a:cubicBezTo>
                  <a:cubicBezTo>
                    <a:pt x="2158" y="61"/>
                    <a:pt x="2037" y="122"/>
                    <a:pt x="1915" y="182"/>
                  </a:cubicBezTo>
                  <a:cubicBezTo>
                    <a:pt x="1581" y="334"/>
                    <a:pt x="1216" y="517"/>
                    <a:pt x="1003" y="760"/>
                  </a:cubicBezTo>
                  <a:cubicBezTo>
                    <a:pt x="669" y="1185"/>
                    <a:pt x="334" y="1611"/>
                    <a:pt x="31" y="2037"/>
                  </a:cubicBezTo>
                  <a:cubicBezTo>
                    <a:pt x="0" y="2097"/>
                    <a:pt x="0" y="2128"/>
                    <a:pt x="61" y="2128"/>
                  </a:cubicBezTo>
                  <a:lnTo>
                    <a:pt x="91" y="2128"/>
                  </a:lnTo>
                  <a:cubicBezTo>
                    <a:pt x="152" y="2128"/>
                    <a:pt x="182" y="2097"/>
                    <a:pt x="243" y="2097"/>
                  </a:cubicBezTo>
                  <a:cubicBezTo>
                    <a:pt x="395" y="2067"/>
                    <a:pt x="547" y="2006"/>
                    <a:pt x="669" y="1945"/>
                  </a:cubicBezTo>
                  <a:cubicBezTo>
                    <a:pt x="851" y="1854"/>
                    <a:pt x="1034" y="1763"/>
                    <a:pt x="1186" y="1672"/>
                  </a:cubicBezTo>
                  <a:cubicBezTo>
                    <a:pt x="1338" y="1550"/>
                    <a:pt x="1520" y="1459"/>
                    <a:pt x="1641" y="1307"/>
                  </a:cubicBezTo>
                  <a:cubicBezTo>
                    <a:pt x="1945" y="912"/>
                    <a:pt x="2249" y="486"/>
                    <a:pt x="2523" y="61"/>
                  </a:cubicBezTo>
                  <a:cubicBezTo>
                    <a:pt x="2553" y="30"/>
                    <a:pt x="2523" y="0"/>
                    <a:pt x="2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9"/>
            <p:cNvSpPr/>
            <p:nvPr/>
          </p:nvSpPr>
          <p:spPr>
            <a:xfrm>
              <a:off x="3775997" y="4761553"/>
              <a:ext cx="101971" cy="63724"/>
            </a:xfrm>
            <a:custGeom>
              <a:avLst/>
              <a:gdLst/>
              <a:ahLst/>
              <a:cxnLst/>
              <a:rect l="l" t="t" r="r" b="b"/>
              <a:pathLst>
                <a:path w="3010" h="1881" extrusionOk="0">
                  <a:moveTo>
                    <a:pt x="2892" y="1"/>
                  </a:moveTo>
                  <a:cubicBezTo>
                    <a:pt x="2735" y="1"/>
                    <a:pt x="2451" y="123"/>
                    <a:pt x="2402" y="148"/>
                  </a:cubicBezTo>
                  <a:cubicBezTo>
                    <a:pt x="1825" y="361"/>
                    <a:pt x="1308" y="634"/>
                    <a:pt x="882" y="999"/>
                  </a:cubicBezTo>
                  <a:cubicBezTo>
                    <a:pt x="609" y="1181"/>
                    <a:pt x="366" y="1424"/>
                    <a:pt x="122" y="1637"/>
                  </a:cubicBezTo>
                  <a:cubicBezTo>
                    <a:pt x="31" y="1698"/>
                    <a:pt x="1" y="1759"/>
                    <a:pt x="1" y="1850"/>
                  </a:cubicBezTo>
                  <a:cubicBezTo>
                    <a:pt x="31" y="1880"/>
                    <a:pt x="62" y="1880"/>
                    <a:pt x="122" y="1880"/>
                  </a:cubicBezTo>
                  <a:cubicBezTo>
                    <a:pt x="274" y="1880"/>
                    <a:pt x="548" y="1759"/>
                    <a:pt x="609" y="1728"/>
                  </a:cubicBezTo>
                  <a:cubicBezTo>
                    <a:pt x="852" y="1637"/>
                    <a:pt x="1065" y="1546"/>
                    <a:pt x="1308" y="1424"/>
                  </a:cubicBezTo>
                  <a:cubicBezTo>
                    <a:pt x="1581" y="1272"/>
                    <a:pt x="1916" y="1090"/>
                    <a:pt x="2128" y="877"/>
                  </a:cubicBezTo>
                  <a:cubicBezTo>
                    <a:pt x="2372" y="664"/>
                    <a:pt x="2615" y="452"/>
                    <a:pt x="2858" y="239"/>
                  </a:cubicBezTo>
                  <a:cubicBezTo>
                    <a:pt x="2949" y="178"/>
                    <a:pt x="3010" y="117"/>
                    <a:pt x="2980" y="26"/>
                  </a:cubicBezTo>
                  <a:cubicBezTo>
                    <a:pt x="2962" y="8"/>
                    <a:pt x="2931" y="1"/>
                    <a:pt x="2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9"/>
            <p:cNvSpPr/>
            <p:nvPr/>
          </p:nvSpPr>
          <p:spPr>
            <a:xfrm>
              <a:off x="3688492" y="4751356"/>
              <a:ext cx="41195" cy="53323"/>
            </a:xfrm>
            <a:custGeom>
              <a:avLst/>
              <a:gdLst/>
              <a:ahLst/>
              <a:cxnLst/>
              <a:rect l="l" t="t" r="r" b="b"/>
              <a:pathLst>
                <a:path w="1216" h="1574" extrusionOk="0">
                  <a:moveTo>
                    <a:pt x="1094" y="0"/>
                  </a:moveTo>
                  <a:cubicBezTo>
                    <a:pt x="1064" y="0"/>
                    <a:pt x="1034" y="8"/>
                    <a:pt x="1003" y="23"/>
                  </a:cubicBezTo>
                  <a:cubicBezTo>
                    <a:pt x="821" y="84"/>
                    <a:pt x="638" y="145"/>
                    <a:pt x="486" y="236"/>
                  </a:cubicBezTo>
                  <a:cubicBezTo>
                    <a:pt x="395" y="297"/>
                    <a:pt x="274" y="358"/>
                    <a:pt x="183" y="449"/>
                  </a:cubicBezTo>
                  <a:cubicBezTo>
                    <a:pt x="91" y="479"/>
                    <a:pt x="0" y="540"/>
                    <a:pt x="0" y="631"/>
                  </a:cubicBezTo>
                  <a:cubicBezTo>
                    <a:pt x="0" y="935"/>
                    <a:pt x="0" y="1269"/>
                    <a:pt x="0" y="1573"/>
                  </a:cubicBezTo>
                  <a:lnTo>
                    <a:pt x="183" y="1573"/>
                  </a:lnTo>
                  <a:cubicBezTo>
                    <a:pt x="365" y="1513"/>
                    <a:pt x="517" y="1421"/>
                    <a:pt x="699" y="1330"/>
                  </a:cubicBezTo>
                  <a:cubicBezTo>
                    <a:pt x="821" y="1269"/>
                    <a:pt x="912" y="1209"/>
                    <a:pt x="1034" y="1148"/>
                  </a:cubicBezTo>
                  <a:cubicBezTo>
                    <a:pt x="1094" y="1087"/>
                    <a:pt x="1216" y="1026"/>
                    <a:pt x="1186" y="935"/>
                  </a:cubicBezTo>
                  <a:cubicBezTo>
                    <a:pt x="1186" y="631"/>
                    <a:pt x="1186" y="327"/>
                    <a:pt x="1186" y="23"/>
                  </a:cubicBezTo>
                  <a:cubicBezTo>
                    <a:pt x="1155" y="8"/>
                    <a:pt x="1125" y="0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2" name="Google Shape;3032;p59"/>
          <p:cNvGrpSpPr/>
          <p:nvPr/>
        </p:nvGrpSpPr>
        <p:grpSpPr>
          <a:xfrm flipH="1">
            <a:off x="189902" y="3423789"/>
            <a:ext cx="461232" cy="780893"/>
            <a:chOff x="1582125" y="543175"/>
            <a:chExt cx="836475" cy="1416200"/>
          </a:xfrm>
        </p:grpSpPr>
        <p:sp>
          <p:nvSpPr>
            <p:cNvPr id="3033" name="Google Shape;3033;p59"/>
            <p:cNvSpPr/>
            <p:nvPr/>
          </p:nvSpPr>
          <p:spPr>
            <a:xfrm>
              <a:off x="1582125" y="543175"/>
              <a:ext cx="836475" cy="874975"/>
            </a:xfrm>
            <a:custGeom>
              <a:avLst/>
              <a:gdLst/>
              <a:ahLst/>
              <a:cxnLst/>
              <a:rect l="l" t="t" r="r" b="b"/>
              <a:pathLst>
                <a:path w="33459" h="34999" extrusionOk="0">
                  <a:moveTo>
                    <a:pt x="14471" y="0"/>
                  </a:moveTo>
                  <a:cubicBezTo>
                    <a:pt x="12207" y="0"/>
                    <a:pt x="9975" y="1052"/>
                    <a:pt x="8507" y="2775"/>
                  </a:cubicBezTo>
                  <a:cubicBezTo>
                    <a:pt x="8273" y="3042"/>
                    <a:pt x="8073" y="3342"/>
                    <a:pt x="7873" y="3676"/>
                  </a:cubicBezTo>
                  <a:cubicBezTo>
                    <a:pt x="7840" y="3709"/>
                    <a:pt x="7806" y="3743"/>
                    <a:pt x="7806" y="3776"/>
                  </a:cubicBezTo>
                  <a:cubicBezTo>
                    <a:pt x="6405" y="6111"/>
                    <a:pt x="5872" y="9347"/>
                    <a:pt x="7206" y="11682"/>
                  </a:cubicBezTo>
                  <a:cubicBezTo>
                    <a:pt x="5605" y="12015"/>
                    <a:pt x="4137" y="12916"/>
                    <a:pt x="3036" y="14117"/>
                  </a:cubicBezTo>
                  <a:cubicBezTo>
                    <a:pt x="2770" y="14450"/>
                    <a:pt x="2503" y="14784"/>
                    <a:pt x="2303" y="15118"/>
                  </a:cubicBezTo>
                  <a:cubicBezTo>
                    <a:pt x="1969" y="15651"/>
                    <a:pt x="1702" y="16218"/>
                    <a:pt x="1502" y="16819"/>
                  </a:cubicBezTo>
                  <a:cubicBezTo>
                    <a:pt x="668" y="19354"/>
                    <a:pt x="1068" y="22256"/>
                    <a:pt x="2870" y="24257"/>
                  </a:cubicBezTo>
                  <a:cubicBezTo>
                    <a:pt x="1669" y="25091"/>
                    <a:pt x="735" y="26326"/>
                    <a:pt x="301" y="27727"/>
                  </a:cubicBezTo>
                  <a:cubicBezTo>
                    <a:pt x="168" y="28160"/>
                    <a:pt x="68" y="28594"/>
                    <a:pt x="34" y="29028"/>
                  </a:cubicBezTo>
                  <a:cubicBezTo>
                    <a:pt x="1" y="29194"/>
                    <a:pt x="1" y="29361"/>
                    <a:pt x="1" y="29495"/>
                  </a:cubicBezTo>
                  <a:cubicBezTo>
                    <a:pt x="1" y="29628"/>
                    <a:pt x="1" y="29761"/>
                    <a:pt x="1" y="29895"/>
                  </a:cubicBezTo>
                  <a:cubicBezTo>
                    <a:pt x="134" y="32764"/>
                    <a:pt x="2603" y="34998"/>
                    <a:pt x="5505" y="34998"/>
                  </a:cubicBezTo>
                  <a:lnTo>
                    <a:pt x="27187" y="34998"/>
                  </a:lnTo>
                  <a:cubicBezTo>
                    <a:pt x="28922" y="34998"/>
                    <a:pt x="30589" y="34198"/>
                    <a:pt x="31590" y="32764"/>
                  </a:cubicBezTo>
                  <a:cubicBezTo>
                    <a:pt x="32791" y="31096"/>
                    <a:pt x="33458" y="28927"/>
                    <a:pt x="33291" y="26959"/>
                  </a:cubicBezTo>
                  <a:cubicBezTo>
                    <a:pt x="33091" y="25091"/>
                    <a:pt x="32224" y="23424"/>
                    <a:pt x="30923" y="22156"/>
                  </a:cubicBezTo>
                  <a:cubicBezTo>
                    <a:pt x="30589" y="21856"/>
                    <a:pt x="30256" y="21589"/>
                    <a:pt x="29889" y="21355"/>
                  </a:cubicBezTo>
                  <a:cubicBezTo>
                    <a:pt x="29355" y="20988"/>
                    <a:pt x="28788" y="20688"/>
                    <a:pt x="28154" y="20455"/>
                  </a:cubicBezTo>
                  <a:cubicBezTo>
                    <a:pt x="28988" y="17653"/>
                    <a:pt x="29255" y="14550"/>
                    <a:pt x="28121" y="11849"/>
                  </a:cubicBezTo>
                  <a:cubicBezTo>
                    <a:pt x="27821" y="11115"/>
                    <a:pt x="27387" y="10414"/>
                    <a:pt x="26853" y="9747"/>
                  </a:cubicBezTo>
                  <a:cubicBezTo>
                    <a:pt x="26587" y="9447"/>
                    <a:pt x="26286" y="9147"/>
                    <a:pt x="25986" y="8846"/>
                  </a:cubicBezTo>
                  <a:cubicBezTo>
                    <a:pt x="24770" y="7721"/>
                    <a:pt x="23221" y="6956"/>
                    <a:pt x="21642" y="6956"/>
                  </a:cubicBezTo>
                  <a:cubicBezTo>
                    <a:pt x="21489" y="6956"/>
                    <a:pt x="21336" y="6964"/>
                    <a:pt x="21183" y="6978"/>
                  </a:cubicBezTo>
                  <a:cubicBezTo>
                    <a:pt x="21416" y="5210"/>
                    <a:pt x="20749" y="3376"/>
                    <a:pt x="19515" y="2108"/>
                  </a:cubicBezTo>
                  <a:cubicBezTo>
                    <a:pt x="18614" y="1174"/>
                    <a:pt x="17447" y="507"/>
                    <a:pt x="16179" y="207"/>
                  </a:cubicBezTo>
                  <a:cubicBezTo>
                    <a:pt x="15779" y="107"/>
                    <a:pt x="15345" y="40"/>
                    <a:pt x="14945" y="7"/>
                  </a:cubicBezTo>
                  <a:lnTo>
                    <a:pt x="14778" y="7"/>
                  </a:lnTo>
                  <a:cubicBezTo>
                    <a:pt x="14676" y="2"/>
                    <a:pt x="14573" y="0"/>
                    <a:pt x="14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9"/>
            <p:cNvSpPr/>
            <p:nvPr/>
          </p:nvSpPr>
          <p:spPr>
            <a:xfrm>
              <a:off x="1582975" y="543325"/>
              <a:ext cx="772225" cy="1416050"/>
            </a:xfrm>
            <a:custGeom>
              <a:avLst/>
              <a:gdLst/>
              <a:ahLst/>
              <a:cxnLst/>
              <a:rect l="l" t="t" r="r" b="b"/>
              <a:pathLst>
                <a:path w="30889" h="56642" extrusionOk="0">
                  <a:moveTo>
                    <a:pt x="14911" y="1"/>
                  </a:moveTo>
                  <a:lnTo>
                    <a:pt x="14911" y="6772"/>
                  </a:lnTo>
                  <a:cubicBezTo>
                    <a:pt x="12543" y="5838"/>
                    <a:pt x="10341" y="4471"/>
                    <a:pt x="8473" y="2769"/>
                  </a:cubicBezTo>
                  <a:cubicBezTo>
                    <a:pt x="8239" y="3036"/>
                    <a:pt x="8039" y="3336"/>
                    <a:pt x="7839" y="3670"/>
                  </a:cubicBezTo>
                  <a:cubicBezTo>
                    <a:pt x="7806" y="3703"/>
                    <a:pt x="7772" y="3737"/>
                    <a:pt x="7772" y="3803"/>
                  </a:cubicBezTo>
                  <a:cubicBezTo>
                    <a:pt x="9841" y="5671"/>
                    <a:pt x="12242" y="7139"/>
                    <a:pt x="14911" y="8073"/>
                  </a:cubicBezTo>
                  <a:lnTo>
                    <a:pt x="14911" y="19114"/>
                  </a:lnTo>
                  <a:cubicBezTo>
                    <a:pt x="10574" y="18481"/>
                    <a:pt x="6472" y="16746"/>
                    <a:pt x="3002" y="14111"/>
                  </a:cubicBezTo>
                  <a:cubicBezTo>
                    <a:pt x="2736" y="14444"/>
                    <a:pt x="2469" y="14778"/>
                    <a:pt x="2269" y="15112"/>
                  </a:cubicBezTo>
                  <a:cubicBezTo>
                    <a:pt x="5938" y="17880"/>
                    <a:pt x="10308" y="19715"/>
                    <a:pt x="14911" y="20382"/>
                  </a:cubicBezTo>
                  <a:lnTo>
                    <a:pt x="14911" y="32257"/>
                  </a:lnTo>
                  <a:cubicBezTo>
                    <a:pt x="9707" y="32190"/>
                    <a:pt x="4570" y="30589"/>
                    <a:pt x="267" y="27721"/>
                  </a:cubicBezTo>
                  <a:cubicBezTo>
                    <a:pt x="134" y="28154"/>
                    <a:pt x="34" y="28588"/>
                    <a:pt x="0" y="29022"/>
                  </a:cubicBezTo>
                  <a:cubicBezTo>
                    <a:pt x="3002" y="30956"/>
                    <a:pt x="6371" y="32291"/>
                    <a:pt x="9874" y="32991"/>
                  </a:cubicBezTo>
                  <a:cubicBezTo>
                    <a:pt x="11542" y="33291"/>
                    <a:pt x="13210" y="33491"/>
                    <a:pt x="14911" y="33491"/>
                  </a:cubicBezTo>
                  <a:lnTo>
                    <a:pt x="14911" y="56041"/>
                  </a:lnTo>
                  <a:cubicBezTo>
                    <a:pt x="14911" y="56441"/>
                    <a:pt x="15219" y="56641"/>
                    <a:pt x="15528" y="56641"/>
                  </a:cubicBezTo>
                  <a:cubicBezTo>
                    <a:pt x="15837" y="56641"/>
                    <a:pt x="16145" y="56441"/>
                    <a:pt x="16145" y="56041"/>
                  </a:cubicBezTo>
                  <a:lnTo>
                    <a:pt x="16145" y="27554"/>
                  </a:lnTo>
                  <a:cubicBezTo>
                    <a:pt x="21449" y="27053"/>
                    <a:pt x="26519" y="25185"/>
                    <a:pt x="30889" y="22183"/>
                  </a:cubicBezTo>
                  <a:cubicBezTo>
                    <a:pt x="30555" y="21883"/>
                    <a:pt x="30222" y="21583"/>
                    <a:pt x="29855" y="21349"/>
                  </a:cubicBezTo>
                  <a:cubicBezTo>
                    <a:pt x="27020" y="23284"/>
                    <a:pt x="23884" y="24718"/>
                    <a:pt x="20548" y="25552"/>
                  </a:cubicBezTo>
                  <a:cubicBezTo>
                    <a:pt x="19114" y="25919"/>
                    <a:pt x="17646" y="26153"/>
                    <a:pt x="16145" y="26286"/>
                  </a:cubicBezTo>
                  <a:lnTo>
                    <a:pt x="16145" y="14178"/>
                  </a:lnTo>
                  <a:cubicBezTo>
                    <a:pt x="20015" y="13610"/>
                    <a:pt x="23717" y="12076"/>
                    <a:pt x="26819" y="9774"/>
                  </a:cubicBezTo>
                  <a:cubicBezTo>
                    <a:pt x="26553" y="9441"/>
                    <a:pt x="26286" y="9141"/>
                    <a:pt x="25952" y="8840"/>
                  </a:cubicBezTo>
                  <a:cubicBezTo>
                    <a:pt x="23083" y="10975"/>
                    <a:pt x="19714" y="12410"/>
                    <a:pt x="16145" y="12943"/>
                  </a:cubicBezTo>
                  <a:lnTo>
                    <a:pt x="16145" y="201"/>
                  </a:lnTo>
                  <a:cubicBezTo>
                    <a:pt x="15745" y="101"/>
                    <a:pt x="15311" y="34"/>
                    <a:pt x="14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5" name="Google Shape;3035;p59"/>
          <p:cNvGrpSpPr/>
          <p:nvPr/>
        </p:nvGrpSpPr>
        <p:grpSpPr>
          <a:xfrm>
            <a:off x="4246547" y="3615067"/>
            <a:ext cx="650901" cy="989117"/>
            <a:chOff x="4206300" y="557025"/>
            <a:chExt cx="1522575" cy="2313725"/>
          </a:xfrm>
        </p:grpSpPr>
        <p:sp>
          <p:nvSpPr>
            <p:cNvPr id="3036" name="Google Shape;3036;p59"/>
            <p:cNvSpPr/>
            <p:nvPr/>
          </p:nvSpPr>
          <p:spPr>
            <a:xfrm>
              <a:off x="4206300" y="1901550"/>
              <a:ext cx="657925" cy="763300"/>
            </a:xfrm>
            <a:custGeom>
              <a:avLst/>
              <a:gdLst/>
              <a:ahLst/>
              <a:cxnLst/>
              <a:rect l="l" t="t" r="r" b="b"/>
              <a:pathLst>
                <a:path w="26317" h="30532" extrusionOk="0">
                  <a:moveTo>
                    <a:pt x="5278" y="0"/>
                  </a:moveTo>
                  <a:cubicBezTo>
                    <a:pt x="4760" y="0"/>
                    <a:pt x="4242" y="55"/>
                    <a:pt x="3735" y="180"/>
                  </a:cubicBezTo>
                  <a:cubicBezTo>
                    <a:pt x="2331" y="556"/>
                    <a:pt x="1028" y="1559"/>
                    <a:pt x="577" y="2937"/>
                  </a:cubicBezTo>
                  <a:cubicBezTo>
                    <a:pt x="0" y="4742"/>
                    <a:pt x="1003" y="6722"/>
                    <a:pt x="2406" y="7925"/>
                  </a:cubicBezTo>
                  <a:cubicBezTo>
                    <a:pt x="3835" y="9153"/>
                    <a:pt x="5664" y="9829"/>
                    <a:pt x="7369" y="10581"/>
                  </a:cubicBezTo>
                  <a:cubicBezTo>
                    <a:pt x="15915" y="14441"/>
                    <a:pt x="22807" y="21759"/>
                    <a:pt x="26166" y="30531"/>
                  </a:cubicBezTo>
                  <a:lnTo>
                    <a:pt x="26316" y="30281"/>
                  </a:lnTo>
                  <a:cubicBezTo>
                    <a:pt x="25364" y="24692"/>
                    <a:pt x="23634" y="19228"/>
                    <a:pt x="21228" y="14090"/>
                  </a:cubicBezTo>
                  <a:cubicBezTo>
                    <a:pt x="18472" y="8200"/>
                    <a:pt x="14286" y="2336"/>
                    <a:pt x="8045" y="456"/>
                  </a:cubicBezTo>
                  <a:cubicBezTo>
                    <a:pt x="7157" y="181"/>
                    <a:pt x="6217" y="0"/>
                    <a:pt x="5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9"/>
            <p:cNvSpPr/>
            <p:nvPr/>
          </p:nvSpPr>
          <p:spPr>
            <a:xfrm>
              <a:off x="4950025" y="1763000"/>
              <a:ext cx="643525" cy="364250"/>
            </a:xfrm>
            <a:custGeom>
              <a:avLst/>
              <a:gdLst/>
              <a:ahLst/>
              <a:cxnLst/>
              <a:rect l="l" t="t" r="r" b="b"/>
              <a:pathLst>
                <a:path w="25741" h="14570" extrusionOk="0">
                  <a:moveTo>
                    <a:pt x="21626" y="1"/>
                  </a:moveTo>
                  <a:cubicBezTo>
                    <a:pt x="19289" y="1"/>
                    <a:pt x="16945" y="593"/>
                    <a:pt x="14763" y="1461"/>
                  </a:cubicBezTo>
                  <a:cubicBezTo>
                    <a:pt x="8723" y="3842"/>
                    <a:pt x="3535" y="8329"/>
                    <a:pt x="327" y="13968"/>
                  </a:cubicBezTo>
                  <a:lnTo>
                    <a:pt x="1" y="14569"/>
                  </a:lnTo>
                  <a:cubicBezTo>
                    <a:pt x="3083" y="11311"/>
                    <a:pt x="6943" y="8805"/>
                    <a:pt x="11179" y="7301"/>
                  </a:cubicBezTo>
                  <a:cubicBezTo>
                    <a:pt x="15013" y="5948"/>
                    <a:pt x="19074" y="5446"/>
                    <a:pt x="22958" y="4218"/>
                  </a:cubicBezTo>
                  <a:cubicBezTo>
                    <a:pt x="23635" y="4018"/>
                    <a:pt x="24362" y="3767"/>
                    <a:pt x="24888" y="3241"/>
                  </a:cubicBezTo>
                  <a:cubicBezTo>
                    <a:pt x="25414" y="2740"/>
                    <a:pt x="25740" y="1938"/>
                    <a:pt x="25439" y="1261"/>
                  </a:cubicBezTo>
                  <a:cubicBezTo>
                    <a:pt x="25114" y="484"/>
                    <a:pt x="24161" y="208"/>
                    <a:pt x="23309" y="108"/>
                  </a:cubicBezTo>
                  <a:cubicBezTo>
                    <a:pt x="22750" y="35"/>
                    <a:pt x="22188" y="1"/>
                    <a:pt x="21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9"/>
            <p:cNvSpPr/>
            <p:nvPr/>
          </p:nvSpPr>
          <p:spPr>
            <a:xfrm>
              <a:off x="4864825" y="2067100"/>
              <a:ext cx="417950" cy="507525"/>
            </a:xfrm>
            <a:custGeom>
              <a:avLst/>
              <a:gdLst/>
              <a:ahLst/>
              <a:cxnLst/>
              <a:rect l="l" t="t" r="r" b="b"/>
              <a:pathLst>
                <a:path w="16718" h="20301" extrusionOk="0">
                  <a:moveTo>
                    <a:pt x="14342" y="0"/>
                  </a:moveTo>
                  <a:cubicBezTo>
                    <a:pt x="12439" y="0"/>
                    <a:pt x="10718" y="1303"/>
                    <a:pt x="9299" y="2606"/>
                  </a:cubicBezTo>
                  <a:cubicBezTo>
                    <a:pt x="5213" y="6390"/>
                    <a:pt x="1730" y="11152"/>
                    <a:pt x="953" y="16666"/>
                  </a:cubicBezTo>
                  <a:lnTo>
                    <a:pt x="0" y="20300"/>
                  </a:lnTo>
                  <a:cubicBezTo>
                    <a:pt x="3133" y="15814"/>
                    <a:pt x="6817" y="11704"/>
                    <a:pt x="10978" y="8145"/>
                  </a:cubicBezTo>
                  <a:cubicBezTo>
                    <a:pt x="12832" y="6541"/>
                    <a:pt x="14812" y="5012"/>
                    <a:pt x="16091" y="2932"/>
                  </a:cubicBezTo>
                  <a:cubicBezTo>
                    <a:pt x="16416" y="2405"/>
                    <a:pt x="16717" y="1754"/>
                    <a:pt x="16517" y="1152"/>
                  </a:cubicBezTo>
                  <a:cubicBezTo>
                    <a:pt x="16291" y="450"/>
                    <a:pt x="15514" y="100"/>
                    <a:pt x="14787" y="24"/>
                  </a:cubicBezTo>
                  <a:cubicBezTo>
                    <a:pt x="14638" y="8"/>
                    <a:pt x="14490" y="0"/>
                    <a:pt x="1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9"/>
            <p:cNvSpPr/>
            <p:nvPr/>
          </p:nvSpPr>
          <p:spPr>
            <a:xfrm>
              <a:off x="4733125" y="1717100"/>
              <a:ext cx="202250" cy="479675"/>
            </a:xfrm>
            <a:custGeom>
              <a:avLst/>
              <a:gdLst/>
              <a:ahLst/>
              <a:cxnLst/>
              <a:rect l="l" t="t" r="r" b="b"/>
              <a:pathLst>
                <a:path w="8090" h="19187" extrusionOk="0">
                  <a:moveTo>
                    <a:pt x="154" y="0"/>
                  </a:moveTo>
                  <a:cubicBezTo>
                    <a:pt x="77" y="0"/>
                    <a:pt x="0" y="60"/>
                    <a:pt x="30" y="165"/>
                  </a:cubicBezTo>
                  <a:cubicBezTo>
                    <a:pt x="782" y="3323"/>
                    <a:pt x="2211" y="6305"/>
                    <a:pt x="3589" y="9212"/>
                  </a:cubicBezTo>
                  <a:cubicBezTo>
                    <a:pt x="5118" y="12370"/>
                    <a:pt x="6847" y="15528"/>
                    <a:pt x="7524" y="18987"/>
                  </a:cubicBezTo>
                  <a:cubicBezTo>
                    <a:pt x="7546" y="19122"/>
                    <a:pt x="7666" y="19186"/>
                    <a:pt x="7787" y="19186"/>
                  </a:cubicBezTo>
                  <a:cubicBezTo>
                    <a:pt x="7936" y="19186"/>
                    <a:pt x="8089" y="19091"/>
                    <a:pt x="8075" y="18912"/>
                  </a:cubicBezTo>
                  <a:cubicBezTo>
                    <a:pt x="7950" y="15854"/>
                    <a:pt x="5995" y="12721"/>
                    <a:pt x="4667" y="10039"/>
                  </a:cubicBezTo>
                  <a:cubicBezTo>
                    <a:pt x="3063" y="6781"/>
                    <a:pt x="1534" y="3523"/>
                    <a:pt x="281" y="89"/>
                  </a:cubicBezTo>
                  <a:cubicBezTo>
                    <a:pt x="260" y="28"/>
                    <a:pt x="20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9"/>
            <p:cNvSpPr/>
            <p:nvPr/>
          </p:nvSpPr>
          <p:spPr>
            <a:xfrm>
              <a:off x="4854175" y="1470000"/>
              <a:ext cx="494675" cy="1400750"/>
            </a:xfrm>
            <a:custGeom>
              <a:avLst/>
              <a:gdLst/>
              <a:ahLst/>
              <a:cxnLst/>
              <a:rect l="l" t="t" r="r" b="b"/>
              <a:pathLst>
                <a:path w="19787" h="56030" extrusionOk="0">
                  <a:moveTo>
                    <a:pt x="19499" y="1"/>
                  </a:moveTo>
                  <a:cubicBezTo>
                    <a:pt x="19434" y="1"/>
                    <a:pt x="19370" y="30"/>
                    <a:pt x="19324" y="99"/>
                  </a:cubicBezTo>
                  <a:cubicBezTo>
                    <a:pt x="16341" y="4585"/>
                    <a:pt x="13434" y="9146"/>
                    <a:pt x="10577" y="13708"/>
                  </a:cubicBezTo>
                  <a:cubicBezTo>
                    <a:pt x="9173" y="15913"/>
                    <a:pt x="7795" y="18119"/>
                    <a:pt x="6391" y="20324"/>
                  </a:cubicBezTo>
                  <a:cubicBezTo>
                    <a:pt x="5188" y="22254"/>
                    <a:pt x="3960" y="24184"/>
                    <a:pt x="3183" y="26314"/>
                  </a:cubicBezTo>
                  <a:cubicBezTo>
                    <a:pt x="1579" y="30675"/>
                    <a:pt x="1253" y="35638"/>
                    <a:pt x="777" y="40224"/>
                  </a:cubicBezTo>
                  <a:cubicBezTo>
                    <a:pt x="251" y="45312"/>
                    <a:pt x="0" y="50450"/>
                    <a:pt x="201" y="55588"/>
                  </a:cubicBezTo>
                  <a:cubicBezTo>
                    <a:pt x="213" y="55879"/>
                    <a:pt x="456" y="56030"/>
                    <a:pt x="691" y="56030"/>
                  </a:cubicBezTo>
                  <a:cubicBezTo>
                    <a:pt x="920" y="56030"/>
                    <a:pt x="1140" y="55885"/>
                    <a:pt x="1128" y="55588"/>
                  </a:cubicBezTo>
                  <a:cubicBezTo>
                    <a:pt x="927" y="50625"/>
                    <a:pt x="1128" y="45663"/>
                    <a:pt x="1629" y="40725"/>
                  </a:cubicBezTo>
                  <a:cubicBezTo>
                    <a:pt x="2080" y="36064"/>
                    <a:pt x="2381" y="31001"/>
                    <a:pt x="4035" y="26565"/>
                  </a:cubicBezTo>
                  <a:cubicBezTo>
                    <a:pt x="4837" y="24334"/>
                    <a:pt x="6166" y="22329"/>
                    <a:pt x="7419" y="20324"/>
                  </a:cubicBezTo>
                  <a:cubicBezTo>
                    <a:pt x="8797" y="18119"/>
                    <a:pt x="10176" y="15913"/>
                    <a:pt x="11554" y="13683"/>
                  </a:cubicBezTo>
                  <a:cubicBezTo>
                    <a:pt x="14311" y="9272"/>
                    <a:pt x="17043" y="4811"/>
                    <a:pt x="19700" y="324"/>
                  </a:cubicBezTo>
                  <a:cubicBezTo>
                    <a:pt x="19786" y="150"/>
                    <a:pt x="19644" y="1"/>
                    <a:pt x="19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9"/>
            <p:cNvSpPr/>
            <p:nvPr/>
          </p:nvSpPr>
          <p:spPr>
            <a:xfrm>
              <a:off x="4288375" y="557025"/>
              <a:ext cx="452400" cy="480625"/>
            </a:xfrm>
            <a:custGeom>
              <a:avLst/>
              <a:gdLst/>
              <a:ahLst/>
              <a:cxnLst/>
              <a:rect l="l" t="t" r="r" b="b"/>
              <a:pathLst>
                <a:path w="18096" h="19225" extrusionOk="0">
                  <a:moveTo>
                    <a:pt x="4537" y="1"/>
                  </a:moveTo>
                  <a:cubicBezTo>
                    <a:pt x="4637" y="4337"/>
                    <a:pt x="5564" y="8623"/>
                    <a:pt x="7244" y="12608"/>
                  </a:cubicBezTo>
                  <a:cubicBezTo>
                    <a:pt x="5940" y="11530"/>
                    <a:pt x="4612" y="10452"/>
                    <a:pt x="3284" y="9374"/>
                  </a:cubicBezTo>
                  <a:cubicBezTo>
                    <a:pt x="2626" y="8838"/>
                    <a:pt x="1729" y="8301"/>
                    <a:pt x="948" y="8301"/>
                  </a:cubicBezTo>
                  <a:cubicBezTo>
                    <a:pt x="598" y="8301"/>
                    <a:pt x="272" y="8409"/>
                    <a:pt x="0" y="8673"/>
                  </a:cubicBezTo>
                  <a:cubicBezTo>
                    <a:pt x="1229" y="10252"/>
                    <a:pt x="2933" y="11379"/>
                    <a:pt x="4437" y="12733"/>
                  </a:cubicBezTo>
                  <a:cubicBezTo>
                    <a:pt x="6492" y="14537"/>
                    <a:pt x="8196" y="16768"/>
                    <a:pt x="9424" y="19224"/>
                  </a:cubicBezTo>
                  <a:lnTo>
                    <a:pt x="12306" y="19099"/>
                  </a:lnTo>
                  <a:cubicBezTo>
                    <a:pt x="11880" y="17019"/>
                    <a:pt x="12732" y="14888"/>
                    <a:pt x="13885" y="13134"/>
                  </a:cubicBezTo>
                  <a:cubicBezTo>
                    <a:pt x="15063" y="11354"/>
                    <a:pt x="16542" y="9801"/>
                    <a:pt x="17645" y="7996"/>
                  </a:cubicBezTo>
                  <a:cubicBezTo>
                    <a:pt x="17895" y="7570"/>
                    <a:pt x="18096" y="6918"/>
                    <a:pt x="17670" y="6643"/>
                  </a:cubicBezTo>
                  <a:cubicBezTo>
                    <a:pt x="17568" y="6581"/>
                    <a:pt x="17453" y="6558"/>
                    <a:pt x="17335" y="6558"/>
                  </a:cubicBezTo>
                  <a:cubicBezTo>
                    <a:pt x="17162" y="6558"/>
                    <a:pt x="16981" y="6608"/>
                    <a:pt x="16818" y="6668"/>
                  </a:cubicBezTo>
                  <a:cubicBezTo>
                    <a:pt x="14963" y="7369"/>
                    <a:pt x="13284" y="8547"/>
                    <a:pt x="12031" y="10101"/>
                  </a:cubicBezTo>
                  <a:cubicBezTo>
                    <a:pt x="12206" y="7294"/>
                    <a:pt x="12281" y="4487"/>
                    <a:pt x="12206" y="1655"/>
                  </a:cubicBezTo>
                  <a:lnTo>
                    <a:pt x="12206" y="1655"/>
                  </a:lnTo>
                  <a:cubicBezTo>
                    <a:pt x="9850" y="3309"/>
                    <a:pt x="9499" y="6618"/>
                    <a:pt x="9399" y="9500"/>
                  </a:cubicBezTo>
                  <a:cubicBezTo>
                    <a:pt x="8622" y="7720"/>
                    <a:pt x="7845" y="5941"/>
                    <a:pt x="7068" y="4161"/>
                  </a:cubicBezTo>
                  <a:cubicBezTo>
                    <a:pt x="6417" y="2658"/>
                    <a:pt x="5740" y="1129"/>
                    <a:pt x="4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9"/>
            <p:cNvSpPr/>
            <p:nvPr/>
          </p:nvSpPr>
          <p:spPr>
            <a:xfrm>
              <a:off x="4294650" y="964675"/>
              <a:ext cx="713675" cy="762200"/>
            </a:xfrm>
            <a:custGeom>
              <a:avLst/>
              <a:gdLst/>
              <a:ahLst/>
              <a:cxnLst/>
              <a:rect l="l" t="t" r="r" b="b"/>
              <a:pathLst>
                <a:path w="28547" h="30488" extrusionOk="0">
                  <a:moveTo>
                    <a:pt x="13448" y="1"/>
                  </a:moveTo>
                  <a:cubicBezTo>
                    <a:pt x="10659" y="1"/>
                    <a:pt x="7848" y="930"/>
                    <a:pt x="5639" y="2642"/>
                  </a:cubicBezTo>
                  <a:cubicBezTo>
                    <a:pt x="1955" y="5500"/>
                    <a:pt x="0" y="10337"/>
                    <a:pt x="301" y="14998"/>
                  </a:cubicBezTo>
                  <a:cubicBezTo>
                    <a:pt x="602" y="19660"/>
                    <a:pt x="3033" y="24071"/>
                    <a:pt x="6567" y="27104"/>
                  </a:cubicBezTo>
                  <a:cubicBezTo>
                    <a:pt x="8597" y="28833"/>
                    <a:pt x="11028" y="30186"/>
                    <a:pt x="13684" y="30412"/>
                  </a:cubicBezTo>
                  <a:cubicBezTo>
                    <a:pt x="14211" y="30462"/>
                    <a:pt x="15163" y="30487"/>
                    <a:pt x="15589" y="30487"/>
                  </a:cubicBezTo>
                  <a:cubicBezTo>
                    <a:pt x="21404" y="30312"/>
                    <a:pt x="25815" y="25675"/>
                    <a:pt x="27193" y="20011"/>
                  </a:cubicBezTo>
                  <a:cubicBezTo>
                    <a:pt x="28547" y="14347"/>
                    <a:pt x="26416" y="8156"/>
                    <a:pt x="22331" y="3996"/>
                  </a:cubicBezTo>
                  <a:cubicBezTo>
                    <a:pt x="21303" y="2943"/>
                    <a:pt x="20125" y="1991"/>
                    <a:pt x="18822" y="1289"/>
                  </a:cubicBezTo>
                  <a:cubicBezTo>
                    <a:pt x="17166" y="416"/>
                    <a:pt x="15312" y="1"/>
                    <a:pt x="13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9"/>
            <p:cNvSpPr/>
            <p:nvPr/>
          </p:nvSpPr>
          <p:spPr>
            <a:xfrm>
              <a:off x="4669900" y="1073525"/>
              <a:ext cx="46975" cy="38550"/>
            </a:xfrm>
            <a:custGeom>
              <a:avLst/>
              <a:gdLst/>
              <a:ahLst/>
              <a:cxnLst/>
              <a:rect l="l" t="t" r="r" b="b"/>
              <a:pathLst>
                <a:path w="1879" h="1542" extrusionOk="0">
                  <a:moveTo>
                    <a:pt x="279" y="1"/>
                  </a:moveTo>
                  <a:cubicBezTo>
                    <a:pt x="98" y="1"/>
                    <a:pt x="1" y="305"/>
                    <a:pt x="178" y="394"/>
                  </a:cubicBezTo>
                  <a:cubicBezTo>
                    <a:pt x="679" y="619"/>
                    <a:pt x="1080" y="945"/>
                    <a:pt x="1356" y="1421"/>
                  </a:cubicBezTo>
                  <a:cubicBezTo>
                    <a:pt x="1403" y="1507"/>
                    <a:pt x="1476" y="1542"/>
                    <a:pt x="1549" y="1542"/>
                  </a:cubicBezTo>
                  <a:cubicBezTo>
                    <a:pt x="1713" y="1542"/>
                    <a:pt x="1878" y="1369"/>
                    <a:pt x="1757" y="1196"/>
                  </a:cubicBezTo>
                  <a:cubicBezTo>
                    <a:pt x="1431" y="644"/>
                    <a:pt x="930" y="243"/>
                    <a:pt x="354" y="18"/>
                  </a:cubicBezTo>
                  <a:cubicBezTo>
                    <a:pt x="327" y="6"/>
                    <a:pt x="302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9"/>
            <p:cNvSpPr/>
            <p:nvPr/>
          </p:nvSpPr>
          <p:spPr>
            <a:xfrm>
              <a:off x="4586625" y="1092425"/>
              <a:ext cx="15375" cy="51575"/>
            </a:xfrm>
            <a:custGeom>
              <a:avLst/>
              <a:gdLst/>
              <a:ahLst/>
              <a:cxnLst/>
              <a:rect l="l" t="t" r="r" b="b"/>
              <a:pathLst>
                <a:path w="615" h="2063" extrusionOk="0">
                  <a:moveTo>
                    <a:pt x="218" y="1"/>
                  </a:moveTo>
                  <a:cubicBezTo>
                    <a:pt x="115" y="1"/>
                    <a:pt x="0" y="75"/>
                    <a:pt x="0" y="189"/>
                  </a:cubicBezTo>
                  <a:cubicBezTo>
                    <a:pt x="0" y="740"/>
                    <a:pt x="50" y="1267"/>
                    <a:pt x="101" y="1818"/>
                  </a:cubicBezTo>
                  <a:cubicBezTo>
                    <a:pt x="113" y="1981"/>
                    <a:pt x="245" y="2063"/>
                    <a:pt x="370" y="2063"/>
                  </a:cubicBezTo>
                  <a:cubicBezTo>
                    <a:pt x="495" y="2063"/>
                    <a:pt x="614" y="1981"/>
                    <a:pt x="602" y="1818"/>
                  </a:cubicBezTo>
                  <a:cubicBezTo>
                    <a:pt x="527" y="1242"/>
                    <a:pt x="477" y="690"/>
                    <a:pt x="376" y="139"/>
                  </a:cubicBezTo>
                  <a:cubicBezTo>
                    <a:pt x="366" y="42"/>
                    <a:pt x="29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9"/>
            <p:cNvSpPr/>
            <p:nvPr/>
          </p:nvSpPr>
          <p:spPr>
            <a:xfrm>
              <a:off x="4503925" y="1107200"/>
              <a:ext cx="22225" cy="48000"/>
            </a:xfrm>
            <a:custGeom>
              <a:avLst/>
              <a:gdLst/>
              <a:ahLst/>
              <a:cxnLst/>
              <a:rect l="l" t="t" r="r" b="b"/>
              <a:pathLst>
                <a:path w="889" h="1920" extrusionOk="0">
                  <a:moveTo>
                    <a:pt x="612" y="0"/>
                  </a:moveTo>
                  <a:cubicBezTo>
                    <a:pt x="551" y="0"/>
                    <a:pt x="490" y="29"/>
                    <a:pt x="451" y="99"/>
                  </a:cubicBezTo>
                  <a:cubicBezTo>
                    <a:pt x="150" y="576"/>
                    <a:pt x="0" y="1127"/>
                    <a:pt x="50" y="1703"/>
                  </a:cubicBezTo>
                  <a:cubicBezTo>
                    <a:pt x="50" y="1844"/>
                    <a:pt x="174" y="1920"/>
                    <a:pt x="293" y="1920"/>
                  </a:cubicBezTo>
                  <a:cubicBezTo>
                    <a:pt x="406" y="1920"/>
                    <a:pt x="514" y="1850"/>
                    <a:pt x="501" y="1703"/>
                  </a:cubicBezTo>
                  <a:cubicBezTo>
                    <a:pt x="476" y="1202"/>
                    <a:pt x="551" y="726"/>
                    <a:pt x="802" y="300"/>
                  </a:cubicBezTo>
                  <a:cubicBezTo>
                    <a:pt x="889" y="144"/>
                    <a:pt x="748" y="0"/>
                    <a:pt x="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9"/>
            <p:cNvSpPr/>
            <p:nvPr/>
          </p:nvSpPr>
          <p:spPr>
            <a:xfrm>
              <a:off x="4554350" y="1235600"/>
              <a:ext cx="9750" cy="29475"/>
            </a:xfrm>
            <a:custGeom>
              <a:avLst/>
              <a:gdLst/>
              <a:ahLst/>
              <a:cxnLst/>
              <a:rect l="l" t="t" r="r" b="b"/>
              <a:pathLst>
                <a:path w="390" h="1179" extrusionOk="0">
                  <a:moveTo>
                    <a:pt x="145" y="1"/>
                  </a:moveTo>
                  <a:cubicBezTo>
                    <a:pt x="70" y="1"/>
                    <a:pt x="1" y="51"/>
                    <a:pt x="13" y="151"/>
                  </a:cubicBezTo>
                  <a:cubicBezTo>
                    <a:pt x="13" y="452"/>
                    <a:pt x="38" y="728"/>
                    <a:pt x="63" y="1029"/>
                  </a:cubicBezTo>
                  <a:cubicBezTo>
                    <a:pt x="63" y="1129"/>
                    <a:pt x="145" y="1179"/>
                    <a:pt x="226" y="1179"/>
                  </a:cubicBezTo>
                  <a:cubicBezTo>
                    <a:pt x="308" y="1179"/>
                    <a:pt x="389" y="1129"/>
                    <a:pt x="389" y="1029"/>
                  </a:cubicBezTo>
                  <a:cubicBezTo>
                    <a:pt x="364" y="728"/>
                    <a:pt x="339" y="452"/>
                    <a:pt x="314" y="151"/>
                  </a:cubicBezTo>
                  <a:cubicBezTo>
                    <a:pt x="301" y="51"/>
                    <a:pt x="22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9"/>
            <p:cNvSpPr/>
            <p:nvPr/>
          </p:nvSpPr>
          <p:spPr>
            <a:xfrm>
              <a:off x="4640850" y="1222150"/>
              <a:ext cx="57750" cy="63800"/>
            </a:xfrm>
            <a:custGeom>
              <a:avLst/>
              <a:gdLst/>
              <a:ahLst/>
              <a:cxnLst/>
              <a:rect l="l" t="t" r="r" b="b"/>
              <a:pathLst>
                <a:path w="2310" h="2552" extrusionOk="0">
                  <a:moveTo>
                    <a:pt x="240" y="0"/>
                  </a:moveTo>
                  <a:cubicBezTo>
                    <a:pt x="118" y="0"/>
                    <a:pt x="0" y="132"/>
                    <a:pt x="87" y="288"/>
                  </a:cubicBezTo>
                  <a:cubicBezTo>
                    <a:pt x="563" y="1065"/>
                    <a:pt x="1090" y="1817"/>
                    <a:pt x="1741" y="2469"/>
                  </a:cubicBezTo>
                  <a:cubicBezTo>
                    <a:pt x="1800" y="2527"/>
                    <a:pt x="1865" y="2552"/>
                    <a:pt x="1928" y="2552"/>
                  </a:cubicBezTo>
                  <a:cubicBezTo>
                    <a:pt x="2133" y="2552"/>
                    <a:pt x="2309" y="2291"/>
                    <a:pt x="2117" y="2118"/>
                  </a:cubicBezTo>
                  <a:cubicBezTo>
                    <a:pt x="1465" y="1491"/>
                    <a:pt x="864" y="840"/>
                    <a:pt x="388" y="88"/>
                  </a:cubicBezTo>
                  <a:cubicBezTo>
                    <a:pt x="349" y="26"/>
                    <a:pt x="294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9"/>
            <p:cNvSpPr/>
            <p:nvPr/>
          </p:nvSpPr>
          <p:spPr>
            <a:xfrm>
              <a:off x="4768850" y="1217225"/>
              <a:ext cx="53050" cy="54575"/>
            </a:xfrm>
            <a:custGeom>
              <a:avLst/>
              <a:gdLst/>
              <a:ahLst/>
              <a:cxnLst/>
              <a:rect l="l" t="t" r="r" b="b"/>
              <a:pathLst>
                <a:path w="2122" h="2183" extrusionOk="0">
                  <a:moveTo>
                    <a:pt x="308" y="0"/>
                  </a:moveTo>
                  <a:cubicBezTo>
                    <a:pt x="149" y="0"/>
                    <a:pt x="1" y="162"/>
                    <a:pt x="105" y="335"/>
                  </a:cubicBezTo>
                  <a:cubicBezTo>
                    <a:pt x="506" y="1037"/>
                    <a:pt x="982" y="1638"/>
                    <a:pt x="1609" y="2139"/>
                  </a:cubicBezTo>
                  <a:cubicBezTo>
                    <a:pt x="1652" y="2170"/>
                    <a:pt x="1696" y="2183"/>
                    <a:pt x="1740" y="2183"/>
                  </a:cubicBezTo>
                  <a:cubicBezTo>
                    <a:pt x="1947" y="2183"/>
                    <a:pt x="2121" y="1879"/>
                    <a:pt x="1934" y="1713"/>
                  </a:cubicBezTo>
                  <a:cubicBezTo>
                    <a:pt x="1408" y="1212"/>
                    <a:pt x="907" y="711"/>
                    <a:pt x="506" y="109"/>
                  </a:cubicBezTo>
                  <a:cubicBezTo>
                    <a:pt x="452" y="32"/>
                    <a:pt x="379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9"/>
            <p:cNvSpPr/>
            <p:nvPr/>
          </p:nvSpPr>
          <p:spPr>
            <a:xfrm>
              <a:off x="4775325" y="1315775"/>
              <a:ext cx="35000" cy="65725"/>
            </a:xfrm>
            <a:custGeom>
              <a:avLst/>
              <a:gdLst/>
              <a:ahLst/>
              <a:cxnLst/>
              <a:rect l="l" t="t" r="r" b="b"/>
              <a:pathLst>
                <a:path w="1400" h="2629" extrusionOk="0">
                  <a:moveTo>
                    <a:pt x="229" y="0"/>
                  </a:moveTo>
                  <a:cubicBezTo>
                    <a:pt x="112" y="0"/>
                    <a:pt x="1" y="91"/>
                    <a:pt x="46" y="228"/>
                  </a:cubicBezTo>
                  <a:cubicBezTo>
                    <a:pt x="347" y="979"/>
                    <a:pt x="548" y="1781"/>
                    <a:pt x="873" y="2508"/>
                  </a:cubicBezTo>
                  <a:cubicBezTo>
                    <a:pt x="916" y="2593"/>
                    <a:pt x="992" y="2629"/>
                    <a:pt x="1072" y="2629"/>
                  </a:cubicBezTo>
                  <a:cubicBezTo>
                    <a:pt x="1229" y="2629"/>
                    <a:pt x="1399" y="2490"/>
                    <a:pt x="1350" y="2308"/>
                  </a:cubicBezTo>
                  <a:cubicBezTo>
                    <a:pt x="1099" y="1556"/>
                    <a:pt x="723" y="854"/>
                    <a:pt x="422" y="127"/>
                  </a:cubicBezTo>
                  <a:cubicBezTo>
                    <a:pt x="383" y="38"/>
                    <a:pt x="304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9"/>
            <p:cNvSpPr/>
            <p:nvPr/>
          </p:nvSpPr>
          <p:spPr>
            <a:xfrm>
              <a:off x="4682125" y="1355225"/>
              <a:ext cx="16400" cy="47275"/>
            </a:xfrm>
            <a:custGeom>
              <a:avLst/>
              <a:gdLst/>
              <a:ahLst/>
              <a:cxnLst/>
              <a:rect l="l" t="t" r="r" b="b"/>
              <a:pathLst>
                <a:path w="656" h="1891" extrusionOk="0">
                  <a:moveTo>
                    <a:pt x="204" y="1"/>
                  </a:moveTo>
                  <a:cubicBezTo>
                    <a:pt x="105" y="1"/>
                    <a:pt x="1" y="66"/>
                    <a:pt x="15" y="178"/>
                  </a:cubicBezTo>
                  <a:cubicBezTo>
                    <a:pt x="90" y="680"/>
                    <a:pt x="65" y="1206"/>
                    <a:pt x="190" y="1707"/>
                  </a:cubicBezTo>
                  <a:cubicBezTo>
                    <a:pt x="213" y="1833"/>
                    <a:pt x="314" y="1891"/>
                    <a:pt x="414" y="1891"/>
                  </a:cubicBezTo>
                  <a:cubicBezTo>
                    <a:pt x="535" y="1891"/>
                    <a:pt x="655" y="1807"/>
                    <a:pt x="642" y="1657"/>
                  </a:cubicBezTo>
                  <a:cubicBezTo>
                    <a:pt x="616" y="1131"/>
                    <a:pt x="441" y="630"/>
                    <a:pt x="366" y="128"/>
                  </a:cubicBezTo>
                  <a:cubicBezTo>
                    <a:pt x="355" y="40"/>
                    <a:pt x="281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9"/>
            <p:cNvSpPr/>
            <p:nvPr/>
          </p:nvSpPr>
          <p:spPr>
            <a:xfrm>
              <a:off x="4561250" y="1372750"/>
              <a:ext cx="21650" cy="52925"/>
            </a:xfrm>
            <a:custGeom>
              <a:avLst/>
              <a:gdLst/>
              <a:ahLst/>
              <a:cxnLst/>
              <a:rect l="l" t="t" r="r" b="b"/>
              <a:pathLst>
                <a:path w="866" h="2117" extrusionOk="0">
                  <a:moveTo>
                    <a:pt x="163" y="0"/>
                  </a:moveTo>
                  <a:cubicBezTo>
                    <a:pt x="78" y="0"/>
                    <a:pt x="1" y="57"/>
                    <a:pt x="13" y="179"/>
                  </a:cubicBezTo>
                  <a:cubicBezTo>
                    <a:pt x="13" y="781"/>
                    <a:pt x="88" y="1357"/>
                    <a:pt x="289" y="1934"/>
                  </a:cubicBezTo>
                  <a:cubicBezTo>
                    <a:pt x="328" y="2062"/>
                    <a:pt x="435" y="2117"/>
                    <a:pt x="541" y="2117"/>
                  </a:cubicBezTo>
                  <a:cubicBezTo>
                    <a:pt x="703" y="2117"/>
                    <a:pt x="866" y="1990"/>
                    <a:pt x="790" y="1808"/>
                  </a:cubicBezTo>
                  <a:cubicBezTo>
                    <a:pt x="589" y="1282"/>
                    <a:pt x="439" y="731"/>
                    <a:pt x="364" y="179"/>
                  </a:cubicBezTo>
                  <a:cubicBezTo>
                    <a:pt x="351" y="63"/>
                    <a:pt x="252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9"/>
            <p:cNvSpPr/>
            <p:nvPr/>
          </p:nvSpPr>
          <p:spPr>
            <a:xfrm>
              <a:off x="4439375" y="1333350"/>
              <a:ext cx="16425" cy="49850"/>
            </a:xfrm>
            <a:custGeom>
              <a:avLst/>
              <a:gdLst/>
              <a:ahLst/>
              <a:cxnLst/>
              <a:rect l="l" t="t" r="r" b="b"/>
              <a:pathLst>
                <a:path w="657" h="1994" extrusionOk="0">
                  <a:moveTo>
                    <a:pt x="248" y="1"/>
                  </a:moveTo>
                  <a:cubicBezTo>
                    <a:pt x="170" y="1"/>
                    <a:pt x="88" y="51"/>
                    <a:pt x="76" y="151"/>
                  </a:cubicBezTo>
                  <a:cubicBezTo>
                    <a:pt x="26" y="728"/>
                    <a:pt x="1" y="1304"/>
                    <a:pt x="201" y="1830"/>
                  </a:cubicBezTo>
                  <a:cubicBezTo>
                    <a:pt x="242" y="1944"/>
                    <a:pt x="330" y="1994"/>
                    <a:pt x="416" y="1994"/>
                  </a:cubicBezTo>
                  <a:cubicBezTo>
                    <a:pt x="539" y="1994"/>
                    <a:pt x="657" y="1892"/>
                    <a:pt x="627" y="1730"/>
                  </a:cubicBezTo>
                  <a:cubicBezTo>
                    <a:pt x="502" y="1204"/>
                    <a:pt x="377" y="703"/>
                    <a:pt x="402" y="151"/>
                  </a:cubicBezTo>
                  <a:cubicBezTo>
                    <a:pt x="402" y="51"/>
                    <a:pt x="32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9"/>
            <p:cNvSpPr/>
            <p:nvPr/>
          </p:nvSpPr>
          <p:spPr>
            <a:xfrm>
              <a:off x="4416200" y="1177925"/>
              <a:ext cx="18075" cy="69150"/>
            </a:xfrm>
            <a:custGeom>
              <a:avLst/>
              <a:gdLst/>
              <a:ahLst/>
              <a:cxnLst/>
              <a:rect l="l" t="t" r="r" b="b"/>
              <a:pathLst>
                <a:path w="723" h="2766" extrusionOk="0">
                  <a:moveTo>
                    <a:pt x="489" y="0"/>
                  </a:moveTo>
                  <a:cubicBezTo>
                    <a:pt x="416" y="0"/>
                    <a:pt x="346" y="39"/>
                    <a:pt x="326" y="128"/>
                  </a:cubicBezTo>
                  <a:cubicBezTo>
                    <a:pt x="126" y="930"/>
                    <a:pt x="0" y="1732"/>
                    <a:pt x="0" y="2559"/>
                  </a:cubicBezTo>
                  <a:cubicBezTo>
                    <a:pt x="0" y="2696"/>
                    <a:pt x="113" y="2765"/>
                    <a:pt x="226" y="2765"/>
                  </a:cubicBezTo>
                  <a:cubicBezTo>
                    <a:pt x="339" y="2765"/>
                    <a:pt x="451" y="2696"/>
                    <a:pt x="451" y="2559"/>
                  </a:cubicBezTo>
                  <a:cubicBezTo>
                    <a:pt x="451" y="1757"/>
                    <a:pt x="527" y="1005"/>
                    <a:pt x="677" y="228"/>
                  </a:cubicBezTo>
                  <a:cubicBezTo>
                    <a:pt x="723" y="91"/>
                    <a:pt x="60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9"/>
            <p:cNvSpPr/>
            <p:nvPr/>
          </p:nvSpPr>
          <p:spPr>
            <a:xfrm>
              <a:off x="4808425" y="1467300"/>
              <a:ext cx="23975" cy="36875"/>
            </a:xfrm>
            <a:custGeom>
              <a:avLst/>
              <a:gdLst/>
              <a:ahLst/>
              <a:cxnLst/>
              <a:rect l="l" t="t" r="r" b="b"/>
              <a:pathLst>
                <a:path w="959" h="1475" extrusionOk="0">
                  <a:moveTo>
                    <a:pt x="329" y="1"/>
                  </a:moveTo>
                  <a:cubicBezTo>
                    <a:pt x="225" y="1"/>
                    <a:pt x="123" y="59"/>
                    <a:pt x="101" y="182"/>
                  </a:cubicBezTo>
                  <a:cubicBezTo>
                    <a:pt x="1" y="633"/>
                    <a:pt x="76" y="1034"/>
                    <a:pt x="377" y="1385"/>
                  </a:cubicBezTo>
                  <a:cubicBezTo>
                    <a:pt x="434" y="1448"/>
                    <a:pt x="502" y="1475"/>
                    <a:pt x="570" y="1475"/>
                  </a:cubicBezTo>
                  <a:cubicBezTo>
                    <a:pt x="768" y="1475"/>
                    <a:pt x="959" y="1246"/>
                    <a:pt x="828" y="1059"/>
                  </a:cubicBezTo>
                  <a:cubicBezTo>
                    <a:pt x="677" y="808"/>
                    <a:pt x="577" y="558"/>
                    <a:pt x="577" y="257"/>
                  </a:cubicBezTo>
                  <a:cubicBezTo>
                    <a:pt x="591" y="90"/>
                    <a:pt x="459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9"/>
            <p:cNvSpPr/>
            <p:nvPr/>
          </p:nvSpPr>
          <p:spPr>
            <a:xfrm>
              <a:off x="4870175" y="1276000"/>
              <a:ext cx="34375" cy="38200"/>
            </a:xfrm>
            <a:custGeom>
              <a:avLst/>
              <a:gdLst/>
              <a:ahLst/>
              <a:cxnLst/>
              <a:rect l="l" t="t" r="r" b="b"/>
              <a:pathLst>
                <a:path w="1375" h="1528" extrusionOk="0">
                  <a:moveTo>
                    <a:pt x="265" y="1"/>
                  </a:moveTo>
                  <a:cubicBezTo>
                    <a:pt x="128" y="1"/>
                    <a:pt x="1" y="127"/>
                    <a:pt x="87" y="265"/>
                  </a:cubicBezTo>
                  <a:cubicBezTo>
                    <a:pt x="338" y="641"/>
                    <a:pt x="563" y="1017"/>
                    <a:pt x="789" y="1393"/>
                  </a:cubicBezTo>
                  <a:cubicBezTo>
                    <a:pt x="847" y="1488"/>
                    <a:pt x="928" y="1527"/>
                    <a:pt x="1006" y="1527"/>
                  </a:cubicBezTo>
                  <a:cubicBezTo>
                    <a:pt x="1195" y="1527"/>
                    <a:pt x="1374" y="1297"/>
                    <a:pt x="1215" y="1067"/>
                  </a:cubicBezTo>
                  <a:cubicBezTo>
                    <a:pt x="964" y="741"/>
                    <a:pt x="688" y="415"/>
                    <a:pt x="438" y="89"/>
                  </a:cubicBezTo>
                  <a:cubicBezTo>
                    <a:pt x="391" y="27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9"/>
            <p:cNvSpPr/>
            <p:nvPr/>
          </p:nvSpPr>
          <p:spPr>
            <a:xfrm>
              <a:off x="4825625" y="1159450"/>
              <a:ext cx="39175" cy="36200"/>
            </a:xfrm>
            <a:custGeom>
              <a:avLst/>
              <a:gdLst/>
              <a:ahLst/>
              <a:cxnLst/>
              <a:rect l="l" t="t" r="r" b="b"/>
              <a:pathLst>
                <a:path w="1567" h="1448" extrusionOk="0">
                  <a:moveTo>
                    <a:pt x="236" y="1"/>
                  </a:moveTo>
                  <a:cubicBezTo>
                    <a:pt x="89" y="1"/>
                    <a:pt x="0" y="242"/>
                    <a:pt x="165" y="365"/>
                  </a:cubicBezTo>
                  <a:cubicBezTo>
                    <a:pt x="516" y="641"/>
                    <a:pt x="791" y="967"/>
                    <a:pt x="1042" y="1343"/>
                  </a:cubicBezTo>
                  <a:cubicBezTo>
                    <a:pt x="1094" y="1417"/>
                    <a:pt x="1166" y="1447"/>
                    <a:pt x="1236" y="1447"/>
                  </a:cubicBezTo>
                  <a:cubicBezTo>
                    <a:pt x="1404" y="1447"/>
                    <a:pt x="1566" y="1276"/>
                    <a:pt x="1443" y="1117"/>
                  </a:cubicBezTo>
                  <a:cubicBezTo>
                    <a:pt x="1142" y="691"/>
                    <a:pt x="766" y="340"/>
                    <a:pt x="340" y="39"/>
                  </a:cubicBezTo>
                  <a:cubicBezTo>
                    <a:pt x="304" y="12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9"/>
            <p:cNvSpPr/>
            <p:nvPr/>
          </p:nvSpPr>
          <p:spPr>
            <a:xfrm>
              <a:off x="5465700" y="748775"/>
              <a:ext cx="263175" cy="333975"/>
            </a:xfrm>
            <a:custGeom>
              <a:avLst/>
              <a:gdLst/>
              <a:ahLst/>
              <a:cxnLst/>
              <a:rect l="l" t="t" r="r" b="b"/>
              <a:pathLst>
                <a:path w="10527" h="13359" extrusionOk="0">
                  <a:moveTo>
                    <a:pt x="5790" y="0"/>
                  </a:moveTo>
                  <a:lnTo>
                    <a:pt x="5790" y="0"/>
                  </a:lnTo>
                  <a:cubicBezTo>
                    <a:pt x="4211" y="2406"/>
                    <a:pt x="3058" y="5088"/>
                    <a:pt x="2457" y="7895"/>
                  </a:cubicBezTo>
                  <a:lnTo>
                    <a:pt x="1529" y="4637"/>
                  </a:lnTo>
                  <a:cubicBezTo>
                    <a:pt x="1317" y="3882"/>
                    <a:pt x="883" y="2972"/>
                    <a:pt x="143" y="2972"/>
                  </a:cubicBezTo>
                  <a:cubicBezTo>
                    <a:pt x="97" y="2972"/>
                    <a:pt x="49" y="2975"/>
                    <a:pt x="0" y="2983"/>
                  </a:cubicBezTo>
                  <a:cubicBezTo>
                    <a:pt x="76" y="4311"/>
                    <a:pt x="577" y="5589"/>
                    <a:pt x="878" y="6892"/>
                  </a:cubicBezTo>
                  <a:cubicBezTo>
                    <a:pt x="1304" y="8672"/>
                    <a:pt x="1379" y="10527"/>
                    <a:pt x="1103" y="12331"/>
                  </a:cubicBezTo>
                  <a:lnTo>
                    <a:pt x="2707" y="13359"/>
                  </a:lnTo>
                  <a:cubicBezTo>
                    <a:pt x="3284" y="12080"/>
                    <a:pt x="4562" y="11253"/>
                    <a:pt x="5865" y="10727"/>
                  </a:cubicBezTo>
                  <a:cubicBezTo>
                    <a:pt x="7168" y="10201"/>
                    <a:pt x="8572" y="9925"/>
                    <a:pt x="9875" y="9374"/>
                  </a:cubicBezTo>
                  <a:cubicBezTo>
                    <a:pt x="10176" y="9248"/>
                    <a:pt x="10527" y="8948"/>
                    <a:pt x="10401" y="8647"/>
                  </a:cubicBezTo>
                  <a:cubicBezTo>
                    <a:pt x="10326" y="8471"/>
                    <a:pt x="10126" y="8396"/>
                    <a:pt x="9925" y="8346"/>
                  </a:cubicBezTo>
                  <a:cubicBezTo>
                    <a:pt x="9297" y="8174"/>
                    <a:pt x="8651" y="8086"/>
                    <a:pt x="8004" y="8086"/>
                  </a:cubicBezTo>
                  <a:cubicBezTo>
                    <a:pt x="7335" y="8086"/>
                    <a:pt x="6666" y="8180"/>
                    <a:pt x="6016" y="8371"/>
                  </a:cubicBezTo>
                  <a:cubicBezTo>
                    <a:pt x="7193" y="6918"/>
                    <a:pt x="8296" y="5389"/>
                    <a:pt x="9349" y="3835"/>
                  </a:cubicBezTo>
                  <a:cubicBezTo>
                    <a:pt x="7419" y="3835"/>
                    <a:pt x="5965" y="5514"/>
                    <a:pt x="4812" y="7043"/>
                  </a:cubicBezTo>
                  <a:cubicBezTo>
                    <a:pt x="5063" y="5765"/>
                    <a:pt x="5339" y="4486"/>
                    <a:pt x="5589" y="3233"/>
                  </a:cubicBezTo>
                  <a:cubicBezTo>
                    <a:pt x="5815" y="2156"/>
                    <a:pt x="6016" y="1078"/>
                    <a:pt x="5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9"/>
            <p:cNvSpPr/>
            <p:nvPr/>
          </p:nvSpPr>
          <p:spPr>
            <a:xfrm>
              <a:off x="5206925" y="1019225"/>
              <a:ext cx="470575" cy="504950"/>
            </a:xfrm>
            <a:custGeom>
              <a:avLst/>
              <a:gdLst/>
              <a:ahLst/>
              <a:cxnLst/>
              <a:rect l="l" t="t" r="r" b="b"/>
              <a:pathLst>
                <a:path w="18823" h="20198" extrusionOk="0">
                  <a:moveTo>
                    <a:pt x="10006" y="0"/>
                  </a:moveTo>
                  <a:cubicBezTo>
                    <a:pt x="9879" y="0"/>
                    <a:pt x="9752" y="3"/>
                    <a:pt x="9625" y="9"/>
                  </a:cubicBezTo>
                  <a:cubicBezTo>
                    <a:pt x="6542" y="160"/>
                    <a:pt x="3610" y="2039"/>
                    <a:pt x="2006" y="4696"/>
                  </a:cubicBezTo>
                  <a:cubicBezTo>
                    <a:pt x="376" y="7353"/>
                    <a:pt x="1" y="10661"/>
                    <a:pt x="777" y="13694"/>
                  </a:cubicBezTo>
                  <a:cubicBezTo>
                    <a:pt x="1204" y="15398"/>
                    <a:pt x="2006" y="17052"/>
                    <a:pt x="3359" y="18205"/>
                  </a:cubicBezTo>
                  <a:cubicBezTo>
                    <a:pt x="3635" y="18430"/>
                    <a:pt x="4161" y="18806"/>
                    <a:pt x="4386" y="18982"/>
                  </a:cubicBezTo>
                  <a:cubicBezTo>
                    <a:pt x="5654" y="19817"/>
                    <a:pt x="7064" y="20198"/>
                    <a:pt x="8487" y="20198"/>
                  </a:cubicBezTo>
                  <a:cubicBezTo>
                    <a:pt x="10693" y="20198"/>
                    <a:pt x="12930" y="19283"/>
                    <a:pt x="14712" y="17729"/>
                  </a:cubicBezTo>
                  <a:cubicBezTo>
                    <a:pt x="17620" y="15147"/>
                    <a:pt x="18823" y="10962"/>
                    <a:pt x="18196" y="7152"/>
                  </a:cubicBezTo>
                  <a:cubicBezTo>
                    <a:pt x="18046" y="6175"/>
                    <a:pt x="17770" y="5197"/>
                    <a:pt x="17319" y="4320"/>
                  </a:cubicBezTo>
                  <a:cubicBezTo>
                    <a:pt x="15973" y="1676"/>
                    <a:pt x="12990" y="0"/>
                    <a:pt x="10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9"/>
            <p:cNvSpPr/>
            <p:nvPr/>
          </p:nvSpPr>
          <p:spPr>
            <a:xfrm>
              <a:off x="5556450" y="1134975"/>
              <a:ext cx="15175" cy="33950"/>
            </a:xfrm>
            <a:custGeom>
              <a:avLst/>
              <a:gdLst/>
              <a:ahLst/>
              <a:cxnLst/>
              <a:rect l="l" t="t" r="r" b="b"/>
              <a:pathLst>
                <a:path w="607" h="1358" extrusionOk="0">
                  <a:moveTo>
                    <a:pt x="189" y="0"/>
                  </a:moveTo>
                  <a:cubicBezTo>
                    <a:pt x="101" y="0"/>
                    <a:pt x="1" y="77"/>
                    <a:pt x="55" y="166"/>
                  </a:cubicBezTo>
                  <a:cubicBezTo>
                    <a:pt x="255" y="492"/>
                    <a:pt x="330" y="818"/>
                    <a:pt x="305" y="1194"/>
                  </a:cubicBezTo>
                  <a:cubicBezTo>
                    <a:pt x="292" y="1300"/>
                    <a:pt x="371" y="1357"/>
                    <a:pt x="447" y="1357"/>
                  </a:cubicBezTo>
                  <a:cubicBezTo>
                    <a:pt x="515" y="1357"/>
                    <a:pt x="581" y="1313"/>
                    <a:pt x="581" y="1219"/>
                  </a:cubicBezTo>
                  <a:cubicBezTo>
                    <a:pt x="606" y="793"/>
                    <a:pt x="506" y="392"/>
                    <a:pt x="280" y="41"/>
                  </a:cubicBezTo>
                  <a:cubicBezTo>
                    <a:pt x="259" y="12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9"/>
            <p:cNvSpPr/>
            <p:nvPr/>
          </p:nvSpPr>
          <p:spPr>
            <a:xfrm>
              <a:off x="5488350" y="1112400"/>
              <a:ext cx="22575" cy="30450"/>
            </a:xfrm>
            <a:custGeom>
              <a:avLst/>
              <a:gdLst/>
              <a:ahLst/>
              <a:cxnLst/>
              <a:rect l="l" t="t" r="r" b="b"/>
              <a:pathLst>
                <a:path w="903" h="1218" extrusionOk="0">
                  <a:moveTo>
                    <a:pt x="734" y="1"/>
                  </a:moveTo>
                  <a:cubicBezTo>
                    <a:pt x="702" y="1"/>
                    <a:pt x="670" y="13"/>
                    <a:pt x="648" y="42"/>
                  </a:cubicBezTo>
                  <a:cubicBezTo>
                    <a:pt x="448" y="342"/>
                    <a:pt x="272" y="668"/>
                    <a:pt x="72" y="969"/>
                  </a:cubicBezTo>
                  <a:cubicBezTo>
                    <a:pt x="1" y="1093"/>
                    <a:pt x="118" y="1217"/>
                    <a:pt x="219" y="1217"/>
                  </a:cubicBezTo>
                  <a:cubicBezTo>
                    <a:pt x="261" y="1217"/>
                    <a:pt x="300" y="1196"/>
                    <a:pt x="323" y="1144"/>
                  </a:cubicBezTo>
                  <a:cubicBezTo>
                    <a:pt x="523" y="819"/>
                    <a:pt x="698" y="493"/>
                    <a:pt x="849" y="167"/>
                  </a:cubicBezTo>
                  <a:cubicBezTo>
                    <a:pt x="903" y="78"/>
                    <a:pt x="816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9"/>
            <p:cNvSpPr/>
            <p:nvPr/>
          </p:nvSpPr>
          <p:spPr>
            <a:xfrm>
              <a:off x="5438700" y="1092575"/>
              <a:ext cx="27900" cy="23975"/>
            </a:xfrm>
            <a:custGeom>
              <a:avLst/>
              <a:gdLst/>
              <a:ahLst/>
              <a:cxnLst/>
              <a:rect l="l" t="t" r="r" b="b"/>
              <a:pathLst>
                <a:path w="1116" h="959" extrusionOk="0">
                  <a:moveTo>
                    <a:pt x="923" y="0"/>
                  </a:moveTo>
                  <a:cubicBezTo>
                    <a:pt x="909" y="0"/>
                    <a:pt x="895" y="3"/>
                    <a:pt x="880" y="8"/>
                  </a:cubicBezTo>
                  <a:cubicBezTo>
                    <a:pt x="554" y="158"/>
                    <a:pt x="253" y="409"/>
                    <a:pt x="53" y="734"/>
                  </a:cubicBezTo>
                  <a:cubicBezTo>
                    <a:pt x="0" y="840"/>
                    <a:pt x="83" y="958"/>
                    <a:pt x="172" y="958"/>
                  </a:cubicBezTo>
                  <a:cubicBezTo>
                    <a:pt x="210" y="958"/>
                    <a:pt x="249" y="937"/>
                    <a:pt x="278" y="885"/>
                  </a:cubicBezTo>
                  <a:cubicBezTo>
                    <a:pt x="454" y="609"/>
                    <a:pt x="679" y="384"/>
                    <a:pt x="980" y="233"/>
                  </a:cubicBezTo>
                  <a:cubicBezTo>
                    <a:pt x="1116" y="188"/>
                    <a:pt x="1048" y="0"/>
                    <a:pt x="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9"/>
            <p:cNvSpPr/>
            <p:nvPr/>
          </p:nvSpPr>
          <p:spPr>
            <a:xfrm>
              <a:off x="5423650" y="1177550"/>
              <a:ext cx="13500" cy="17425"/>
            </a:xfrm>
            <a:custGeom>
              <a:avLst/>
              <a:gdLst/>
              <a:ahLst/>
              <a:cxnLst/>
              <a:rect l="l" t="t" r="r" b="b"/>
              <a:pathLst>
                <a:path w="540" h="697" extrusionOk="0">
                  <a:moveTo>
                    <a:pt x="427" y="1"/>
                  </a:moveTo>
                  <a:cubicBezTo>
                    <a:pt x="402" y="1"/>
                    <a:pt x="376" y="13"/>
                    <a:pt x="354" y="42"/>
                  </a:cubicBezTo>
                  <a:cubicBezTo>
                    <a:pt x="254" y="218"/>
                    <a:pt x="154" y="368"/>
                    <a:pt x="53" y="544"/>
                  </a:cubicBezTo>
                  <a:cubicBezTo>
                    <a:pt x="1" y="614"/>
                    <a:pt x="71" y="696"/>
                    <a:pt x="135" y="696"/>
                  </a:cubicBezTo>
                  <a:cubicBezTo>
                    <a:pt x="163" y="696"/>
                    <a:pt x="189" y="681"/>
                    <a:pt x="204" y="644"/>
                  </a:cubicBezTo>
                  <a:cubicBezTo>
                    <a:pt x="304" y="493"/>
                    <a:pt x="404" y="318"/>
                    <a:pt x="504" y="143"/>
                  </a:cubicBezTo>
                  <a:cubicBezTo>
                    <a:pt x="540" y="72"/>
                    <a:pt x="488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9"/>
            <p:cNvSpPr/>
            <p:nvPr/>
          </p:nvSpPr>
          <p:spPr>
            <a:xfrm>
              <a:off x="5483875" y="1204275"/>
              <a:ext cx="11025" cy="51475"/>
            </a:xfrm>
            <a:custGeom>
              <a:avLst/>
              <a:gdLst/>
              <a:ahLst/>
              <a:cxnLst/>
              <a:rect l="l" t="t" r="r" b="b"/>
              <a:pathLst>
                <a:path w="441" h="2059" extrusionOk="0">
                  <a:moveTo>
                    <a:pt x="134" y="0"/>
                  </a:moveTo>
                  <a:cubicBezTo>
                    <a:pt x="85" y="0"/>
                    <a:pt x="37" y="32"/>
                    <a:pt x="25" y="101"/>
                  </a:cubicBezTo>
                  <a:cubicBezTo>
                    <a:pt x="0" y="703"/>
                    <a:pt x="0" y="1329"/>
                    <a:pt x="101" y="1931"/>
                  </a:cubicBezTo>
                  <a:cubicBezTo>
                    <a:pt x="111" y="2019"/>
                    <a:pt x="180" y="2058"/>
                    <a:pt x="252" y="2058"/>
                  </a:cubicBezTo>
                  <a:cubicBezTo>
                    <a:pt x="344" y="2058"/>
                    <a:pt x="440" y="1993"/>
                    <a:pt x="426" y="1881"/>
                  </a:cubicBezTo>
                  <a:cubicBezTo>
                    <a:pt x="301" y="1304"/>
                    <a:pt x="226" y="728"/>
                    <a:pt x="251" y="126"/>
                  </a:cubicBezTo>
                  <a:cubicBezTo>
                    <a:pt x="251" y="45"/>
                    <a:pt x="192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9"/>
            <p:cNvSpPr/>
            <p:nvPr/>
          </p:nvSpPr>
          <p:spPr>
            <a:xfrm>
              <a:off x="5554675" y="1251175"/>
              <a:ext cx="12925" cy="43975"/>
            </a:xfrm>
            <a:custGeom>
              <a:avLst/>
              <a:gdLst/>
              <a:ahLst/>
              <a:cxnLst/>
              <a:rect l="l" t="t" r="r" b="b"/>
              <a:pathLst>
                <a:path w="517" h="1759" extrusionOk="0">
                  <a:moveTo>
                    <a:pt x="178" y="0"/>
                  </a:moveTo>
                  <a:cubicBezTo>
                    <a:pt x="119" y="0"/>
                    <a:pt x="62" y="39"/>
                    <a:pt x="50" y="130"/>
                  </a:cubicBezTo>
                  <a:cubicBezTo>
                    <a:pt x="0" y="656"/>
                    <a:pt x="25" y="1157"/>
                    <a:pt x="176" y="1659"/>
                  </a:cubicBezTo>
                  <a:cubicBezTo>
                    <a:pt x="206" y="1728"/>
                    <a:pt x="267" y="1759"/>
                    <a:pt x="329" y="1759"/>
                  </a:cubicBezTo>
                  <a:cubicBezTo>
                    <a:pt x="423" y="1759"/>
                    <a:pt x="517" y="1689"/>
                    <a:pt x="502" y="1583"/>
                  </a:cubicBezTo>
                  <a:cubicBezTo>
                    <a:pt x="401" y="1107"/>
                    <a:pt x="326" y="631"/>
                    <a:pt x="326" y="155"/>
                  </a:cubicBezTo>
                  <a:cubicBezTo>
                    <a:pt x="326" y="59"/>
                    <a:pt x="25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9"/>
            <p:cNvSpPr/>
            <p:nvPr/>
          </p:nvSpPr>
          <p:spPr>
            <a:xfrm>
              <a:off x="5511050" y="1306475"/>
              <a:ext cx="17075" cy="45075"/>
            </a:xfrm>
            <a:custGeom>
              <a:avLst/>
              <a:gdLst/>
              <a:ahLst/>
              <a:cxnLst/>
              <a:rect l="l" t="t" r="r" b="b"/>
              <a:pathLst>
                <a:path w="683" h="1803" extrusionOk="0">
                  <a:moveTo>
                    <a:pt x="541" y="1"/>
                  </a:moveTo>
                  <a:cubicBezTo>
                    <a:pt x="495" y="1"/>
                    <a:pt x="452" y="23"/>
                    <a:pt x="442" y="73"/>
                  </a:cubicBezTo>
                  <a:cubicBezTo>
                    <a:pt x="317" y="600"/>
                    <a:pt x="116" y="1101"/>
                    <a:pt x="16" y="1627"/>
                  </a:cubicBezTo>
                  <a:cubicBezTo>
                    <a:pt x="1" y="1733"/>
                    <a:pt x="95" y="1802"/>
                    <a:pt x="183" y="1802"/>
                  </a:cubicBezTo>
                  <a:cubicBezTo>
                    <a:pt x="241" y="1802"/>
                    <a:pt x="297" y="1772"/>
                    <a:pt x="317" y="1702"/>
                  </a:cubicBezTo>
                  <a:cubicBezTo>
                    <a:pt x="467" y="1176"/>
                    <a:pt x="542" y="650"/>
                    <a:pt x="668" y="123"/>
                  </a:cubicBezTo>
                  <a:cubicBezTo>
                    <a:pt x="683" y="49"/>
                    <a:pt x="608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9"/>
            <p:cNvSpPr/>
            <p:nvPr/>
          </p:nvSpPr>
          <p:spPr>
            <a:xfrm>
              <a:off x="5442925" y="1292275"/>
              <a:ext cx="19200" cy="28400"/>
            </a:xfrm>
            <a:custGeom>
              <a:avLst/>
              <a:gdLst/>
              <a:ahLst/>
              <a:cxnLst/>
              <a:rect l="l" t="t" r="r" b="b"/>
              <a:pathLst>
                <a:path w="768" h="1136" extrusionOk="0">
                  <a:moveTo>
                    <a:pt x="623" y="0"/>
                  </a:moveTo>
                  <a:cubicBezTo>
                    <a:pt x="581" y="0"/>
                    <a:pt x="538" y="20"/>
                    <a:pt x="510" y="65"/>
                  </a:cubicBezTo>
                  <a:cubicBezTo>
                    <a:pt x="360" y="366"/>
                    <a:pt x="160" y="616"/>
                    <a:pt x="34" y="942"/>
                  </a:cubicBezTo>
                  <a:cubicBezTo>
                    <a:pt x="0" y="1044"/>
                    <a:pt x="94" y="1135"/>
                    <a:pt x="181" y="1135"/>
                  </a:cubicBezTo>
                  <a:cubicBezTo>
                    <a:pt x="222" y="1135"/>
                    <a:pt x="261" y="1115"/>
                    <a:pt x="285" y="1067"/>
                  </a:cubicBezTo>
                  <a:cubicBezTo>
                    <a:pt x="485" y="792"/>
                    <a:pt x="586" y="441"/>
                    <a:pt x="736" y="140"/>
                  </a:cubicBezTo>
                  <a:cubicBezTo>
                    <a:pt x="768" y="60"/>
                    <a:pt x="698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9"/>
            <p:cNvSpPr/>
            <p:nvPr/>
          </p:nvSpPr>
          <p:spPr>
            <a:xfrm>
              <a:off x="5369650" y="1255000"/>
              <a:ext cx="19700" cy="33325"/>
            </a:xfrm>
            <a:custGeom>
              <a:avLst/>
              <a:gdLst/>
              <a:ahLst/>
              <a:cxnLst/>
              <a:rect l="l" t="t" r="r" b="b"/>
              <a:pathLst>
                <a:path w="788" h="1333" extrusionOk="0">
                  <a:moveTo>
                    <a:pt x="642" y="0"/>
                  </a:moveTo>
                  <a:cubicBezTo>
                    <a:pt x="612" y="0"/>
                    <a:pt x="581" y="15"/>
                    <a:pt x="559" y="52"/>
                  </a:cubicBezTo>
                  <a:cubicBezTo>
                    <a:pt x="334" y="378"/>
                    <a:pt x="158" y="729"/>
                    <a:pt x="33" y="1130"/>
                  </a:cubicBezTo>
                  <a:cubicBezTo>
                    <a:pt x="1" y="1241"/>
                    <a:pt x="111" y="1333"/>
                    <a:pt x="208" y="1333"/>
                  </a:cubicBezTo>
                  <a:cubicBezTo>
                    <a:pt x="264" y="1333"/>
                    <a:pt x="315" y="1303"/>
                    <a:pt x="334" y="1230"/>
                  </a:cubicBezTo>
                  <a:cubicBezTo>
                    <a:pt x="434" y="879"/>
                    <a:pt x="559" y="503"/>
                    <a:pt x="735" y="177"/>
                  </a:cubicBezTo>
                  <a:cubicBezTo>
                    <a:pt x="788" y="89"/>
                    <a:pt x="716" y="0"/>
                    <a:pt x="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9"/>
            <p:cNvSpPr/>
            <p:nvPr/>
          </p:nvSpPr>
          <p:spPr>
            <a:xfrm>
              <a:off x="5318675" y="1187675"/>
              <a:ext cx="19975" cy="29150"/>
            </a:xfrm>
            <a:custGeom>
              <a:avLst/>
              <a:gdLst/>
              <a:ahLst/>
              <a:cxnLst/>
              <a:rect l="l" t="t" r="r" b="b"/>
              <a:pathLst>
                <a:path w="799" h="1166" extrusionOk="0">
                  <a:moveTo>
                    <a:pt x="663" y="1"/>
                  </a:moveTo>
                  <a:cubicBezTo>
                    <a:pt x="638" y="1"/>
                    <a:pt x="613" y="12"/>
                    <a:pt x="593" y="38"/>
                  </a:cubicBezTo>
                  <a:cubicBezTo>
                    <a:pt x="343" y="314"/>
                    <a:pt x="117" y="615"/>
                    <a:pt x="17" y="991"/>
                  </a:cubicBezTo>
                  <a:cubicBezTo>
                    <a:pt x="0" y="1089"/>
                    <a:pt x="80" y="1165"/>
                    <a:pt x="158" y="1165"/>
                  </a:cubicBezTo>
                  <a:cubicBezTo>
                    <a:pt x="200" y="1165"/>
                    <a:pt x="241" y="1143"/>
                    <a:pt x="267" y="1091"/>
                  </a:cubicBezTo>
                  <a:cubicBezTo>
                    <a:pt x="393" y="765"/>
                    <a:pt x="518" y="439"/>
                    <a:pt x="744" y="139"/>
                  </a:cubicBezTo>
                  <a:cubicBezTo>
                    <a:pt x="799" y="83"/>
                    <a:pt x="732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9"/>
            <p:cNvSpPr/>
            <p:nvPr/>
          </p:nvSpPr>
          <p:spPr>
            <a:xfrm>
              <a:off x="5354850" y="1096400"/>
              <a:ext cx="35025" cy="36050"/>
            </a:xfrm>
            <a:custGeom>
              <a:avLst/>
              <a:gdLst/>
              <a:ahLst/>
              <a:cxnLst/>
              <a:rect l="l" t="t" r="r" b="b"/>
              <a:pathLst>
                <a:path w="1401" h="1442" extrusionOk="0">
                  <a:moveTo>
                    <a:pt x="1243" y="0"/>
                  </a:moveTo>
                  <a:cubicBezTo>
                    <a:pt x="1221" y="0"/>
                    <a:pt x="1197" y="9"/>
                    <a:pt x="1176" y="30"/>
                  </a:cubicBezTo>
                  <a:cubicBezTo>
                    <a:pt x="750" y="381"/>
                    <a:pt x="399" y="782"/>
                    <a:pt x="74" y="1233"/>
                  </a:cubicBezTo>
                  <a:cubicBezTo>
                    <a:pt x="1" y="1324"/>
                    <a:pt x="100" y="1441"/>
                    <a:pt x="198" y="1441"/>
                  </a:cubicBezTo>
                  <a:cubicBezTo>
                    <a:pt x="235" y="1441"/>
                    <a:pt x="272" y="1425"/>
                    <a:pt x="299" y="1383"/>
                  </a:cubicBezTo>
                  <a:cubicBezTo>
                    <a:pt x="575" y="957"/>
                    <a:pt x="926" y="556"/>
                    <a:pt x="1302" y="206"/>
                  </a:cubicBezTo>
                  <a:cubicBezTo>
                    <a:pt x="1401" y="126"/>
                    <a:pt x="1327" y="0"/>
                    <a:pt x="1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9"/>
            <p:cNvSpPr/>
            <p:nvPr/>
          </p:nvSpPr>
          <p:spPr>
            <a:xfrm>
              <a:off x="5475100" y="1402550"/>
              <a:ext cx="15750" cy="23575"/>
            </a:xfrm>
            <a:custGeom>
              <a:avLst/>
              <a:gdLst/>
              <a:ahLst/>
              <a:cxnLst/>
              <a:rect l="l" t="t" r="r" b="b"/>
              <a:pathLst>
                <a:path w="630" h="943" extrusionOk="0">
                  <a:moveTo>
                    <a:pt x="417" y="0"/>
                  </a:moveTo>
                  <a:cubicBezTo>
                    <a:pt x="386" y="0"/>
                    <a:pt x="354" y="12"/>
                    <a:pt x="326" y="40"/>
                  </a:cubicBezTo>
                  <a:cubicBezTo>
                    <a:pt x="101" y="240"/>
                    <a:pt x="0" y="491"/>
                    <a:pt x="25" y="792"/>
                  </a:cubicBezTo>
                  <a:cubicBezTo>
                    <a:pt x="38" y="892"/>
                    <a:pt x="119" y="942"/>
                    <a:pt x="198" y="942"/>
                  </a:cubicBezTo>
                  <a:cubicBezTo>
                    <a:pt x="276" y="942"/>
                    <a:pt x="351" y="892"/>
                    <a:pt x="351" y="792"/>
                  </a:cubicBezTo>
                  <a:cubicBezTo>
                    <a:pt x="376" y="591"/>
                    <a:pt x="426" y="416"/>
                    <a:pt x="552" y="240"/>
                  </a:cubicBezTo>
                  <a:cubicBezTo>
                    <a:pt x="630" y="143"/>
                    <a:pt x="526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9"/>
            <p:cNvSpPr/>
            <p:nvPr/>
          </p:nvSpPr>
          <p:spPr>
            <a:xfrm>
              <a:off x="5587875" y="1321425"/>
              <a:ext cx="8175" cy="28725"/>
            </a:xfrm>
            <a:custGeom>
              <a:avLst/>
              <a:gdLst/>
              <a:ahLst/>
              <a:cxnLst/>
              <a:rect l="l" t="t" r="r" b="b"/>
              <a:pathLst>
                <a:path w="327" h="1149" extrusionOk="0">
                  <a:moveTo>
                    <a:pt x="150" y="1"/>
                  </a:moveTo>
                  <a:cubicBezTo>
                    <a:pt x="98" y="1"/>
                    <a:pt x="51" y="33"/>
                    <a:pt x="51" y="102"/>
                  </a:cubicBezTo>
                  <a:cubicBezTo>
                    <a:pt x="51" y="403"/>
                    <a:pt x="26" y="703"/>
                    <a:pt x="1" y="979"/>
                  </a:cubicBezTo>
                  <a:cubicBezTo>
                    <a:pt x="1" y="1092"/>
                    <a:pt x="82" y="1148"/>
                    <a:pt x="164" y="1148"/>
                  </a:cubicBezTo>
                  <a:cubicBezTo>
                    <a:pt x="245" y="1148"/>
                    <a:pt x="326" y="1092"/>
                    <a:pt x="326" y="979"/>
                  </a:cubicBezTo>
                  <a:cubicBezTo>
                    <a:pt x="326" y="703"/>
                    <a:pt x="301" y="403"/>
                    <a:pt x="276" y="127"/>
                  </a:cubicBezTo>
                  <a:cubicBezTo>
                    <a:pt x="276" y="45"/>
                    <a:pt x="210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9"/>
            <p:cNvSpPr/>
            <p:nvPr/>
          </p:nvSpPr>
          <p:spPr>
            <a:xfrm>
              <a:off x="5609000" y="1241250"/>
              <a:ext cx="10225" cy="29950"/>
            </a:xfrm>
            <a:custGeom>
              <a:avLst/>
              <a:gdLst/>
              <a:ahLst/>
              <a:cxnLst/>
              <a:rect l="l" t="t" r="r" b="b"/>
              <a:pathLst>
                <a:path w="409" h="1198" extrusionOk="0">
                  <a:moveTo>
                    <a:pt x="140" y="0"/>
                  </a:moveTo>
                  <a:cubicBezTo>
                    <a:pt x="72" y="0"/>
                    <a:pt x="1" y="70"/>
                    <a:pt x="33" y="151"/>
                  </a:cubicBezTo>
                  <a:cubicBezTo>
                    <a:pt x="108" y="452"/>
                    <a:pt x="133" y="727"/>
                    <a:pt x="133" y="1053"/>
                  </a:cubicBezTo>
                  <a:cubicBezTo>
                    <a:pt x="133" y="1147"/>
                    <a:pt x="212" y="1198"/>
                    <a:pt x="286" y="1198"/>
                  </a:cubicBezTo>
                  <a:cubicBezTo>
                    <a:pt x="349" y="1198"/>
                    <a:pt x="409" y="1160"/>
                    <a:pt x="409" y="1078"/>
                  </a:cubicBezTo>
                  <a:cubicBezTo>
                    <a:pt x="409" y="727"/>
                    <a:pt x="334" y="402"/>
                    <a:pt x="233" y="76"/>
                  </a:cubicBezTo>
                  <a:cubicBezTo>
                    <a:pt x="215" y="22"/>
                    <a:pt x="178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3" name="Google Shape;3073;p59"/>
          <p:cNvGrpSpPr/>
          <p:nvPr/>
        </p:nvGrpSpPr>
        <p:grpSpPr>
          <a:xfrm>
            <a:off x="8483642" y="3424847"/>
            <a:ext cx="347646" cy="354973"/>
            <a:chOff x="7348550" y="1658600"/>
            <a:chExt cx="1664175" cy="1699250"/>
          </a:xfrm>
        </p:grpSpPr>
        <p:sp>
          <p:nvSpPr>
            <p:cNvPr id="3074" name="Google Shape;3074;p59"/>
            <p:cNvSpPr/>
            <p:nvPr/>
          </p:nvSpPr>
          <p:spPr>
            <a:xfrm>
              <a:off x="8057825" y="2298825"/>
              <a:ext cx="609050" cy="520425"/>
            </a:xfrm>
            <a:custGeom>
              <a:avLst/>
              <a:gdLst/>
              <a:ahLst/>
              <a:cxnLst/>
              <a:rect l="l" t="t" r="r" b="b"/>
              <a:pathLst>
                <a:path w="24362" h="20817" extrusionOk="0">
                  <a:moveTo>
                    <a:pt x="14101" y="0"/>
                  </a:moveTo>
                  <a:cubicBezTo>
                    <a:pt x="6615" y="0"/>
                    <a:pt x="0" y="16882"/>
                    <a:pt x="0" y="16882"/>
                  </a:cubicBezTo>
                  <a:cubicBezTo>
                    <a:pt x="1780" y="20441"/>
                    <a:pt x="3860" y="20817"/>
                    <a:pt x="3860" y="20817"/>
                  </a:cubicBezTo>
                  <a:cubicBezTo>
                    <a:pt x="12080" y="17032"/>
                    <a:pt x="24361" y="6305"/>
                    <a:pt x="17394" y="1167"/>
                  </a:cubicBezTo>
                  <a:cubicBezTo>
                    <a:pt x="16290" y="355"/>
                    <a:pt x="15186" y="0"/>
                    <a:pt x="14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9"/>
            <p:cNvSpPr/>
            <p:nvPr/>
          </p:nvSpPr>
          <p:spPr>
            <a:xfrm>
              <a:off x="8171225" y="2496975"/>
              <a:ext cx="663575" cy="381800"/>
            </a:xfrm>
            <a:custGeom>
              <a:avLst/>
              <a:gdLst/>
              <a:ahLst/>
              <a:cxnLst/>
              <a:rect l="l" t="t" r="r" b="b"/>
              <a:pathLst>
                <a:path w="26543" h="15272" extrusionOk="0">
                  <a:moveTo>
                    <a:pt x="17381" y="1"/>
                  </a:moveTo>
                  <a:cubicBezTo>
                    <a:pt x="10306" y="1"/>
                    <a:pt x="1" y="10109"/>
                    <a:pt x="1" y="10109"/>
                  </a:cubicBezTo>
                  <a:cubicBezTo>
                    <a:pt x="176" y="14094"/>
                    <a:pt x="1930" y="15271"/>
                    <a:pt x="1930" y="15271"/>
                  </a:cubicBezTo>
                  <a:cubicBezTo>
                    <a:pt x="10978" y="15196"/>
                    <a:pt x="26542" y="10409"/>
                    <a:pt x="22306" y="2890"/>
                  </a:cubicBezTo>
                  <a:cubicBezTo>
                    <a:pt x="21129" y="811"/>
                    <a:pt x="19384" y="1"/>
                    <a:pt x="17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9"/>
            <p:cNvSpPr/>
            <p:nvPr/>
          </p:nvSpPr>
          <p:spPr>
            <a:xfrm>
              <a:off x="8218850" y="2871850"/>
              <a:ext cx="395375" cy="373475"/>
            </a:xfrm>
            <a:custGeom>
              <a:avLst/>
              <a:gdLst/>
              <a:ahLst/>
              <a:cxnLst/>
              <a:rect l="l" t="t" r="r" b="b"/>
              <a:pathLst>
                <a:path w="15815" h="14939" extrusionOk="0">
                  <a:moveTo>
                    <a:pt x="9374" y="1"/>
                  </a:moveTo>
                  <a:cubicBezTo>
                    <a:pt x="7344" y="3008"/>
                    <a:pt x="4311" y="6617"/>
                    <a:pt x="0" y="9750"/>
                  </a:cubicBezTo>
                  <a:cubicBezTo>
                    <a:pt x="2807" y="11906"/>
                    <a:pt x="5539" y="13610"/>
                    <a:pt x="7995" y="14938"/>
                  </a:cubicBezTo>
                  <a:cubicBezTo>
                    <a:pt x="12231" y="11680"/>
                    <a:pt x="14537" y="7495"/>
                    <a:pt x="15815" y="3911"/>
                  </a:cubicBezTo>
                  <a:cubicBezTo>
                    <a:pt x="13910" y="2983"/>
                    <a:pt x="11705" y="1705"/>
                    <a:pt x="9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9"/>
            <p:cNvSpPr/>
            <p:nvPr/>
          </p:nvSpPr>
          <p:spPr>
            <a:xfrm>
              <a:off x="8609200" y="3027250"/>
              <a:ext cx="295150" cy="330600"/>
            </a:xfrm>
            <a:custGeom>
              <a:avLst/>
              <a:gdLst/>
              <a:ahLst/>
              <a:cxnLst/>
              <a:rect l="l" t="t" r="r" b="b"/>
              <a:pathLst>
                <a:path w="11806" h="13224" extrusionOk="0">
                  <a:moveTo>
                    <a:pt x="6066" y="0"/>
                  </a:moveTo>
                  <a:cubicBezTo>
                    <a:pt x="5364" y="3735"/>
                    <a:pt x="3710" y="8271"/>
                    <a:pt x="0" y="12156"/>
                  </a:cubicBezTo>
                  <a:cubicBezTo>
                    <a:pt x="1604" y="12732"/>
                    <a:pt x="2657" y="12983"/>
                    <a:pt x="2833" y="13033"/>
                  </a:cubicBezTo>
                  <a:cubicBezTo>
                    <a:pt x="3364" y="13162"/>
                    <a:pt x="3895" y="13224"/>
                    <a:pt x="4418" y="13224"/>
                  </a:cubicBezTo>
                  <a:cubicBezTo>
                    <a:pt x="7451" y="13224"/>
                    <a:pt x="10201" y="11149"/>
                    <a:pt x="10928" y="8071"/>
                  </a:cubicBezTo>
                  <a:cubicBezTo>
                    <a:pt x="11805" y="4512"/>
                    <a:pt x="9625" y="903"/>
                    <a:pt x="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9"/>
            <p:cNvSpPr/>
            <p:nvPr/>
          </p:nvSpPr>
          <p:spPr>
            <a:xfrm>
              <a:off x="8418725" y="2969600"/>
              <a:ext cx="342125" cy="361550"/>
            </a:xfrm>
            <a:custGeom>
              <a:avLst/>
              <a:gdLst/>
              <a:ahLst/>
              <a:cxnLst/>
              <a:rect l="l" t="t" r="r" b="b"/>
              <a:pathLst>
                <a:path w="13685" h="14462" extrusionOk="0">
                  <a:moveTo>
                    <a:pt x="7820" y="1"/>
                  </a:moveTo>
                  <a:cubicBezTo>
                    <a:pt x="6542" y="3585"/>
                    <a:pt x="4236" y="7770"/>
                    <a:pt x="0" y="11028"/>
                  </a:cubicBezTo>
                  <a:cubicBezTo>
                    <a:pt x="3108" y="12707"/>
                    <a:pt x="5765" y="13810"/>
                    <a:pt x="7619" y="14462"/>
                  </a:cubicBezTo>
                  <a:cubicBezTo>
                    <a:pt x="11329" y="10577"/>
                    <a:pt x="12983" y="6041"/>
                    <a:pt x="13685" y="2306"/>
                  </a:cubicBezTo>
                  <a:cubicBezTo>
                    <a:pt x="13660" y="2306"/>
                    <a:pt x="13660" y="2281"/>
                    <a:pt x="13635" y="2281"/>
                  </a:cubicBezTo>
                  <a:cubicBezTo>
                    <a:pt x="13359" y="2206"/>
                    <a:pt x="11078" y="1605"/>
                    <a:pt x="7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9"/>
            <p:cNvSpPr/>
            <p:nvPr/>
          </p:nvSpPr>
          <p:spPr>
            <a:xfrm>
              <a:off x="7770850" y="2393750"/>
              <a:ext cx="539500" cy="556450"/>
            </a:xfrm>
            <a:custGeom>
              <a:avLst/>
              <a:gdLst/>
              <a:ahLst/>
              <a:cxnLst/>
              <a:rect l="l" t="t" r="r" b="b"/>
              <a:pathLst>
                <a:path w="21580" h="22258" extrusionOk="0">
                  <a:moveTo>
                    <a:pt x="7670" y="0"/>
                  </a:moveTo>
                  <a:cubicBezTo>
                    <a:pt x="6576" y="0"/>
                    <a:pt x="5465" y="267"/>
                    <a:pt x="4437" y="829"/>
                  </a:cubicBezTo>
                  <a:cubicBezTo>
                    <a:pt x="1203" y="2608"/>
                    <a:pt x="0" y="6694"/>
                    <a:pt x="1780" y="9952"/>
                  </a:cubicBezTo>
                  <a:cubicBezTo>
                    <a:pt x="4462" y="14814"/>
                    <a:pt x="7494" y="18874"/>
                    <a:pt x="10677" y="22258"/>
                  </a:cubicBezTo>
                  <a:cubicBezTo>
                    <a:pt x="15439" y="19927"/>
                    <a:pt x="19048" y="16894"/>
                    <a:pt x="21580" y="14263"/>
                  </a:cubicBezTo>
                  <a:cubicBezTo>
                    <a:pt x="18747" y="11405"/>
                    <a:pt x="15965" y="7847"/>
                    <a:pt x="13559" y="3486"/>
                  </a:cubicBezTo>
                  <a:cubicBezTo>
                    <a:pt x="12342" y="1256"/>
                    <a:pt x="10044" y="0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9"/>
            <p:cNvSpPr/>
            <p:nvPr/>
          </p:nvSpPr>
          <p:spPr>
            <a:xfrm>
              <a:off x="8037775" y="2750300"/>
              <a:ext cx="415425" cy="365325"/>
            </a:xfrm>
            <a:custGeom>
              <a:avLst/>
              <a:gdLst/>
              <a:ahLst/>
              <a:cxnLst/>
              <a:rect l="l" t="t" r="r" b="b"/>
              <a:pathLst>
                <a:path w="16617" h="14613" extrusionOk="0">
                  <a:moveTo>
                    <a:pt x="10903" y="1"/>
                  </a:moveTo>
                  <a:cubicBezTo>
                    <a:pt x="8371" y="2632"/>
                    <a:pt x="4762" y="5665"/>
                    <a:pt x="0" y="7996"/>
                  </a:cubicBezTo>
                  <a:cubicBezTo>
                    <a:pt x="351" y="8372"/>
                    <a:pt x="702" y="8773"/>
                    <a:pt x="1078" y="9123"/>
                  </a:cubicBezTo>
                  <a:cubicBezTo>
                    <a:pt x="3133" y="11229"/>
                    <a:pt x="5213" y="13033"/>
                    <a:pt x="7268" y="14612"/>
                  </a:cubicBezTo>
                  <a:cubicBezTo>
                    <a:pt x="11554" y="11479"/>
                    <a:pt x="14587" y="7870"/>
                    <a:pt x="16617" y="4863"/>
                  </a:cubicBezTo>
                  <a:cubicBezTo>
                    <a:pt x="14762" y="3534"/>
                    <a:pt x="12807" y="1905"/>
                    <a:pt x="10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9"/>
            <p:cNvSpPr/>
            <p:nvPr/>
          </p:nvSpPr>
          <p:spPr>
            <a:xfrm>
              <a:off x="7694400" y="2229250"/>
              <a:ext cx="542025" cy="550525"/>
            </a:xfrm>
            <a:custGeom>
              <a:avLst/>
              <a:gdLst/>
              <a:ahLst/>
              <a:cxnLst/>
              <a:rect l="l" t="t" r="r" b="b"/>
              <a:pathLst>
                <a:path w="21681" h="22021" extrusionOk="0">
                  <a:moveTo>
                    <a:pt x="10385" y="0"/>
                  </a:moveTo>
                  <a:cubicBezTo>
                    <a:pt x="10200" y="0"/>
                    <a:pt x="10013" y="5"/>
                    <a:pt x="9825" y="15"/>
                  </a:cubicBezTo>
                  <a:cubicBezTo>
                    <a:pt x="4261" y="291"/>
                    <a:pt x="1" y="5103"/>
                    <a:pt x="302" y="10642"/>
                  </a:cubicBezTo>
                  <a:cubicBezTo>
                    <a:pt x="377" y="12296"/>
                    <a:pt x="703" y="13825"/>
                    <a:pt x="803" y="14251"/>
                  </a:cubicBezTo>
                  <a:cubicBezTo>
                    <a:pt x="1254" y="16106"/>
                    <a:pt x="2181" y="17735"/>
                    <a:pt x="3434" y="18988"/>
                  </a:cubicBezTo>
                  <a:cubicBezTo>
                    <a:pt x="5294" y="20886"/>
                    <a:pt x="7872" y="22021"/>
                    <a:pt x="10607" y="22021"/>
                  </a:cubicBezTo>
                  <a:cubicBezTo>
                    <a:pt x="11374" y="22021"/>
                    <a:pt x="12154" y="21932"/>
                    <a:pt x="12933" y="21745"/>
                  </a:cubicBezTo>
                  <a:cubicBezTo>
                    <a:pt x="18322" y="20492"/>
                    <a:pt x="21680" y="15103"/>
                    <a:pt x="20452" y="9715"/>
                  </a:cubicBezTo>
                  <a:cubicBezTo>
                    <a:pt x="20452" y="9665"/>
                    <a:pt x="20427" y="9589"/>
                    <a:pt x="20402" y="9489"/>
                  </a:cubicBezTo>
                  <a:cubicBezTo>
                    <a:pt x="20136" y="4113"/>
                    <a:pt x="15704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9"/>
            <p:cNvSpPr/>
            <p:nvPr/>
          </p:nvSpPr>
          <p:spPr>
            <a:xfrm>
              <a:off x="7416550" y="1887700"/>
              <a:ext cx="471600" cy="585750"/>
            </a:xfrm>
            <a:custGeom>
              <a:avLst/>
              <a:gdLst/>
              <a:ahLst/>
              <a:cxnLst/>
              <a:rect l="l" t="t" r="r" b="b"/>
              <a:pathLst>
                <a:path w="18864" h="23430" extrusionOk="0">
                  <a:moveTo>
                    <a:pt x="983" y="1"/>
                  </a:moveTo>
                  <a:cubicBezTo>
                    <a:pt x="391" y="1"/>
                    <a:pt x="1" y="889"/>
                    <a:pt x="639" y="1271"/>
                  </a:cubicBezTo>
                  <a:cubicBezTo>
                    <a:pt x="7932" y="5582"/>
                    <a:pt x="15751" y="14379"/>
                    <a:pt x="17456" y="22951"/>
                  </a:cubicBezTo>
                  <a:cubicBezTo>
                    <a:pt x="17526" y="23284"/>
                    <a:pt x="17780" y="23430"/>
                    <a:pt x="18046" y="23430"/>
                  </a:cubicBezTo>
                  <a:cubicBezTo>
                    <a:pt x="18441" y="23430"/>
                    <a:pt x="18864" y="23109"/>
                    <a:pt x="18759" y="22600"/>
                  </a:cubicBezTo>
                  <a:cubicBezTo>
                    <a:pt x="16979" y="13702"/>
                    <a:pt x="8909" y="4605"/>
                    <a:pt x="1315" y="93"/>
                  </a:cubicBezTo>
                  <a:cubicBezTo>
                    <a:pt x="1201" y="29"/>
                    <a:pt x="1089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9"/>
            <p:cNvSpPr/>
            <p:nvPr/>
          </p:nvSpPr>
          <p:spPr>
            <a:xfrm>
              <a:off x="7348550" y="1849900"/>
              <a:ext cx="139750" cy="112850"/>
            </a:xfrm>
            <a:custGeom>
              <a:avLst/>
              <a:gdLst/>
              <a:ahLst/>
              <a:cxnLst/>
              <a:rect l="l" t="t" r="r" b="b"/>
              <a:pathLst>
                <a:path w="5590" h="4514" extrusionOk="0">
                  <a:moveTo>
                    <a:pt x="2238" y="0"/>
                  </a:moveTo>
                  <a:cubicBezTo>
                    <a:pt x="1372" y="0"/>
                    <a:pt x="529" y="718"/>
                    <a:pt x="301" y="1505"/>
                  </a:cubicBezTo>
                  <a:cubicBezTo>
                    <a:pt x="0" y="2633"/>
                    <a:pt x="702" y="3610"/>
                    <a:pt x="1729" y="3986"/>
                  </a:cubicBezTo>
                  <a:cubicBezTo>
                    <a:pt x="2080" y="4137"/>
                    <a:pt x="2456" y="4262"/>
                    <a:pt x="2807" y="4412"/>
                  </a:cubicBezTo>
                  <a:cubicBezTo>
                    <a:pt x="2986" y="4482"/>
                    <a:pt x="3170" y="4514"/>
                    <a:pt x="3353" y="4514"/>
                  </a:cubicBezTo>
                  <a:cubicBezTo>
                    <a:pt x="4224" y="4514"/>
                    <a:pt x="5081" y="3796"/>
                    <a:pt x="5288" y="3009"/>
                  </a:cubicBezTo>
                  <a:cubicBezTo>
                    <a:pt x="5589" y="1881"/>
                    <a:pt x="4887" y="904"/>
                    <a:pt x="3885" y="528"/>
                  </a:cubicBezTo>
                  <a:cubicBezTo>
                    <a:pt x="3509" y="377"/>
                    <a:pt x="3133" y="252"/>
                    <a:pt x="2782" y="102"/>
                  </a:cubicBezTo>
                  <a:cubicBezTo>
                    <a:pt x="2603" y="32"/>
                    <a:pt x="2420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9"/>
            <p:cNvSpPr/>
            <p:nvPr/>
          </p:nvSpPr>
          <p:spPr>
            <a:xfrm>
              <a:off x="7639900" y="1658600"/>
              <a:ext cx="151025" cy="129350"/>
            </a:xfrm>
            <a:custGeom>
              <a:avLst/>
              <a:gdLst/>
              <a:ahLst/>
              <a:cxnLst/>
              <a:rect l="l" t="t" r="r" b="b"/>
              <a:pathLst>
                <a:path w="6041" h="5174" extrusionOk="0">
                  <a:moveTo>
                    <a:pt x="2231" y="1"/>
                  </a:moveTo>
                  <a:cubicBezTo>
                    <a:pt x="1362" y="1"/>
                    <a:pt x="508" y="748"/>
                    <a:pt x="301" y="1513"/>
                  </a:cubicBezTo>
                  <a:cubicBezTo>
                    <a:pt x="0" y="2666"/>
                    <a:pt x="702" y="3568"/>
                    <a:pt x="1705" y="3994"/>
                  </a:cubicBezTo>
                  <a:cubicBezTo>
                    <a:pt x="1402" y="3866"/>
                    <a:pt x="1291" y="3821"/>
                    <a:pt x="1280" y="3821"/>
                  </a:cubicBezTo>
                  <a:cubicBezTo>
                    <a:pt x="1260" y="3821"/>
                    <a:pt x="1543" y="3956"/>
                    <a:pt x="1654" y="4019"/>
                  </a:cubicBezTo>
                  <a:cubicBezTo>
                    <a:pt x="1682" y="4039"/>
                    <a:pt x="1706" y="4056"/>
                    <a:pt x="1726" y="4069"/>
                  </a:cubicBezTo>
                  <a:lnTo>
                    <a:pt x="1726" y="4069"/>
                  </a:lnTo>
                  <a:cubicBezTo>
                    <a:pt x="1807" y="4163"/>
                    <a:pt x="1854" y="4214"/>
                    <a:pt x="1869" y="4214"/>
                  </a:cubicBezTo>
                  <a:cubicBezTo>
                    <a:pt x="1879" y="4214"/>
                    <a:pt x="1874" y="4192"/>
                    <a:pt x="1855" y="4145"/>
                  </a:cubicBezTo>
                  <a:lnTo>
                    <a:pt x="1855" y="4145"/>
                  </a:lnTo>
                  <a:cubicBezTo>
                    <a:pt x="2310" y="4757"/>
                    <a:pt x="2948" y="5174"/>
                    <a:pt x="3658" y="5174"/>
                  </a:cubicBezTo>
                  <a:cubicBezTo>
                    <a:pt x="3965" y="5174"/>
                    <a:pt x="4286" y="5096"/>
                    <a:pt x="4612" y="4922"/>
                  </a:cubicBezTo>
                  <a:cubicBezTo>
                    <a:pt x="5464" y="4445"/>
                    <a:pt x="6040" y="3042"/>
                    <a:pt x="5389" y="2165"/>
                  </a:cubicBezTo>
                  <a:cubicBezTo>
                    <a:pt x="4662" y="1212"/>
                    <a:pt x="3885" y="561"/>
                    <a:pt x="2782" y="109"/>
                  </a:cubicBezTo>
                  <a:cubicBezTo>
                    <a:pt x="2602" y="35"/>
                    <a:pt x="2416" y="1"/>
                    <a:pt x="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9"/>
            <p:cNvSpPr/>
            <p:nvPr/>
          </p:nvSpPr>
          <p:spPr>
            <a:xfrm>
              <a:off x="7715425" y="1735150"/>
              <a:ext cx="276925" cy="713025"/>
            </a:xfrm>
            <a:custGeom>
              <a:avLst/>
              <a:gdLst/>
              <a:ahLst/>
              <a:cxnLst/>
              <a:rect l="l" t="t" r="r" b="b"/>
              <a:pathLst>
                <a:path w="11077" h="28521" extrusionOk="0">
                  <a:moveTo>
                    <a:pt x="977" y="0"/>
                  </a:moveTo>
                  <a:cubicBezTo>
                    <a:pt x="472" y="0"/>
                    <a:pt x="0" y="676"/>
                    <a:pt x="463" y="1158"/>
                  </a:cubicBezTo>
                  <a:cubicBezTo>
                    <a:pt x="7155" y="8301"/>
                    <a:pt x="9536" y="18301"/>
                    <a:pt x="9711" y="27850"/>
                  </a:cubicBezTo>
                  <a:cubicBezTo>
                    <a:pt x="9724" y="28295"/>
                    <a:pt x="10078" y="28520"/>
                    <a:pt x="10421" y="28520"/>
                  </a:cubicBezTo>
                  <a:cubicBezTo>
                    <a:pt x="10754" y="28520"/>
                    <a:pt x="11077" y="28307"/>
                    <a:pt x="11065" y="27875"/>
                  </a:cubicBezTo>
                  <a:cubicBezTo>
                    <a:pt x="10889" y="17950"/>
                    <a:pt x="8358" y="7624"/>
                    <a:pt x="1415" y="205"/>
                  </a:cubicBezTo>
                  <a:cubicBezTo>
                    <a:pt x="1283" y="61"/>
                    <a:pt x="112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9"/>
            <p:cNvSpPr/>
            <p:nvPr/>
          </p:nvSpPr>
          <p:spPr>
            <a:xfrm>
              <a:off x="8836650" y="3187650"/>
              <a:ext cx="176075" cy="96525"/>
            </a:xfrm>
            <a:custGeom>
              <a:avLst/>
              <a:gdLst/>
              <a:ahLst/>
              <a:cxnLst/>
              <a:rect l="l" t="t" r="r" b="b"/>
              <a:pathLst>
                <a:path w="7043" h="3861" extrusionOk="0">
                  <a:moveTo>
                    <a:pt x="1278" y="0"/>
                  </a:moveTo>
                  <a:lnTo>
                    <a:pt x="0" y="3008"/>
                  </a:lnTo>
                  <a:lnTo>
                    <a:pt x="7043" y="386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7" name="Google Shape;3087;p59"/>
          <p:cNvGrpSpPr/>
          <p:nvPr/>
        </p:nvGrpSpPr>
        <p:grpSpPr>
          <a:xfrm>
            <a:off x="200105" y="146900"/>
            <a:ext cx="793379" cy="585576"/>
            <a:chOff x="7757175" y="1399875"/>
            <a:chExt cx="1347450" cy="994525"/>
          </a:xfrm>
        </p:grpSpPr>
        <p:sp>
          <p:nvSpPr>
            <p:cNvPr id="3088" name="Google Shape;3088;p59"/>
            <p:cNvSpPr/>
            <p:nvPr/>
          </p:nvSpPr>
          <p:spPr>
            <a:xfrm>
              <a:off x="8092400" y="1885625"/>
              <a:ext cx="1012225" cy="367725"/>
            </a:xfrm>
            <a:custGeom>
              <a:avLst/>
              <a:gdLst/>
              <a:ahLst/>
              <a:cxnLst/>
              <a:rect l="l" t="t" r="r" b="b"/>
              <a:pathLst>
                <a:path w="40489" h="14709" extrusionOk="0">
                  <a:moveTo>
                    <a:pt x="18824" y="1"/>
                  </a:moveTo>
                  <a:cubicBezTo>
                    <a:pt x="18393" y="1"/>
                    <a:pt x="17965" y="46"/>
                    <a:pt x="17544" y="127"/>
                  </a:cubicBezTo>
                  <a:cubicBezTo>
                    <a:pt x="12657" y="1054"/>
                    <a:pt x="0" y="4262"/>
                    <a:pt x="3083" y="8974"/>
                  </a:cubicBezTo>
                  <a:cubicBezTo>
                    <a:pt x="4946" y="11816"/>
                    <a:pt x="7757" y="12501"/>
                    <a:pt x="10507" y="12501"/>
                  </a:cubicBezTo>
                  <a:cubicBezTo>
                    <a:pt x="12752" y="12501"/>
                    <a:pt x="14956" y="12044"/>
                    <a:pt x="16567" y="11932"/>
                  </a:cubicBezTo>
                  <a:cubicBezTo>
                    <a:pt x="17583" y="11861"/>
                    <a:pt x="18635" y="11806"/>
                    <a:pt x="19696" y="11806"/>
                  </a:cubicBezTo>
                  <a:cubicBezTo>
                    <a:pt x="22378" y="11806"/>
                    <a:pt x="25117" y="12157"/>
                    <a:pt x="27469" y="13486"/>
                  </a:cubicBezTo>
                  <a:cubicBezTo>
                    <a:pt x="28709" y="14195"/>
                    <a:pt x="31015" y="14708"/>
                    <a:pt x="33259" y="14708"/>
                  </a:cubicBezTo>
                  <a:cubicBezTo>
                    <a:pt x="36960" y="14708"/>
                    <a:pt x="40489" y="13312"/>
                    <a:pt x="38773" y="9100"/>
                  </a:cubicBezTo>
                  <a:cubicBezTo>
                    <a:pt x="36442" y="3435"/>
                    <a:pt x="23885" y="804"/>
                    <a:pt x="19925" y="102"/>
                  </a:cubicBezTo>
                  <a:cubicBezTo>
                    <a:pt x="19558" y="33"/>
                    <a:pt x="19190" y="1"/>
                    <a:pt x="18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9"/>
            <p:cNvSpPr/>
            <p:nvPr/>
          </p:nvSpPr>
          <p:spPr>
            <a:xfrm>
              <a:off x="8092400" y="1885625"/>
              <a:ext cx="783225" cy="312550"/>
            </a:xfrm>
            <a:custGeom>
              <a:avLst/>
              <a:gdLst/>
              <a:ahLst/>
              <a:cxnLst/>
              <a:rect l="l" t="t" r="r" b="b"/>
              <a:pathLst>
                <a:path w="31329" h="12502" extrusionOk="0">
                  <a:moveTo>
                    <a:pt x="18824" y="1"/>
                  </a:moveTo>
                  <a:cubicBezTo>
                    <a:pt x="18393" y="1"/>
                    <a:pt x="17965" y="46"/>
                    <a:pt x="17544" y="127"/>
                  </a:cubicBezTo>
                  <a:cubicBezTo>
                    <a:pt x="12657" y="1054"/>
                    <a:pt x="0" y="4262"/>
                    <a:pt x="3083" y="8974"/>
                  </a:cubicBezTo>
                  <a:cubicBezTo>
                    <a:pt x="4935" y="11817"/>
                    <a:pt x="7756" y="12501"/>
                    <a:pt x="10514" y="12501"/>
                  </a:cubicBezTo>
                  <a:cubicBezTo>
                    <a:pt x="12012" y="12501"/>
                    <a:pt x="13491" y="12300"/>
                    <a:pt x="14788" y="12132"/>
                  </a:cubicBezTo>
                  <a:cubicBezTo>
                    <a:pt x="16191" y="10478"/>
                    <a:pt x="17820" y="8999"/>
                    <a:pt x="19650" y="7771"/>
                  </a:cubicBezTo>
                  <a:cubicBezTo>
                    <a:pt x="22958" y="5566"/>
                    <a:pt x="27169" y="3310"/>
                    <a:pt x="31329" y="3285"/>
                  </a:cubicBezTo>
                  <a:cubicBezTo>
                    <a:pt x="27018" y="1480"/>
                    <a:pt x="22131" y="478"/>
                    <a:pt x="19925" y="102"/>
                  </a:cubicBezTo>
                  <a:cubicBezTo>
                    <a:pt x="19558" y="33"/>
                    <a:pt x="19190" y="1"/>
                    <a:pt x="18824" y="1"/>
                  </a:cubicBezTo>
                  <a:close/>
                </a:path>
              </a:pathLst>
            </a:custGeom>
            <a:solidFill>
              <a:schemeClr val="accent1">
                <a:alpha val="223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9"/>
            <p:cNvSpPr/>
            <p:nvPr/>
          </p:nvSpPr>
          <p:spPr>
            <a:xfrm>
              <a:off x="8012200" y="1828450"/>
              <a:ext cx="562050" cy="172425"/>
            </a:xfrm>
            <a:custGeom>
              <a:avLst/>
              <a:gdLst/>
              <a:ahLst/>
              <a:cxnLst/>
              <a:rect l="l" t="t" r="r" b="b"/>
              <a:pathLst>
                <a:path w="22482" h="6897" extrusionOk="0">
                  <a:moveTo>
                    <a:pt x="19497" y="1"/>
                  </a:moveTo>
                  <a:cubicBezTo>
                    <a:pt x="18192" y="1"/>
                    <a:pt x="16423" y="509"/>
                    <a:pt x="14336" y="2088"/>
                  </a:cubicBezTo>
                  <a:cubicBezTo>
                    <a:pt x="13418" y="2788"/>
                    <a:pt x="11794" y="2963"/>
                    <a:pt x="10021" y="2963"/>
                  </a:cubicBezTo>
                  <a:cubicBezTo>
                    <a:pt x="8245" y="2963"/>
                    <a:pt x="6320" y="2787"/>
                    <a:pt x="4808" y="2787"/>
                  </a:cubicBezTo>
                  <a:cubicBezTo>
                    <a:pt x="4369" y="2787"/>
                    <a:pt x="3965" y="2802"/>
                    <a:pt x="3609" y="2840"/>
                  </a:cubicBezTo>
                  <a:cubicBezTo>
                    <a:pt x="777" y="3141"/>
                    <a:pt x="0" y="4845"/>
                    <a:pt x="2682" y="5747"/>
                  </a:cubicBezTo>
                  <a:cubicBezTo>
                    <a:pt x="4044" y="6201"/>
                    <a:pt x="7095" y="6897"/>
                    <a:pt x="10512" y="6897"/>
                  </a:cubicBezTo>
                  <a:cubicBezTo>
                    <a:pt x="12376" y="6897"/>
                    <a:pt x="14349" y="6690"/>
                    <a:pt x="16216" y="6123"/>
                  </a:cubicBezTo>
                  <a:cubicBezTo>
                    <a:pt x="21504" y="4519"/>
                    <a:pt x="22482" y="1462"/>
                    <a:pt x="21630" y="660"/>
                  </a:cubicBezTo>
                  <a:cubicBezTo>
                    <a:pt x="21246" y="309"/>
                    <a:pt x="20512" y="1"/>
                    <a:pt x="19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9"/>
            <p:cNvSpPr/>
            <p:nvPr/>
          </p:nvSpPr>
          <p:spPr>
            <a:xfrm>
              <a:off x="8489650" y="1781575"/>
              <a:ext cx="161375" cy="138650"/>
            </a:xfrm>
            <a:custGeom>
              <a:avLst/>
              <a:gdLst/>
              <a:ahLst/>
              <a:cxnLst/>
              <a:rect l="l" t="t" r="r" b="b"/>
              <a:pathLst>
                <a:path w="6455" h="5546" extrusionOk="0">
                  <a:moveTo>
                    <a:pt x="3916" y="1"/>
                  </a:moveTo>
                  <a:cubicBezTo>
                    <a:pt x="3692" y="1"/>
                    <a:pt x="3448" y="26"/>
                    <a:pt x="3183" y="79"/>
                  </a:cubicBezTo>
                  <a:cubicBezTo>
                    <a:pt x="50" y="705"/>
                    <a:pt x="0" y="3387"/>
                    <a:pt x="0" y="3387"/>
                  </a:cubicBezTo>
                  <a:cubicBezTo>
                    <a:pt x="313" y="4949"/>
                    <a:pt x="1373" y="5545"/>
                    <a:pt x="2513" y="5545"/>
                  </a:cubicBezTo>
                  <a:cubicBezTo>
                    <a:pt x="3659" y="5545"/>
                    <a:pt x="4886" y="4943"/>
                    <a:pt x="5514" y="4114"/>
                  </a:cubicBezTo>
                  <a:cubicBezTo>
                    <a:pt x="6455" y="2898"/>
                    <a:pt x="6345" y="1"/>
                    <a:pt x="3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9"/>
            <p:cNvSpPr/>
            <p:nvPr/>
          </p:nvSpPr>
          <p:spPr>
            <a:xfrm>
              <a:off x="8598975" y="1530550"/>
              <a:ext cx="265925" cy="301625"/>
            </a:xfrm>
            <a:custGeom>
              <a:avLst/>
              <a:gdLst/>
              <a:ahLst/>
              <a:cxnLst/>
              <a:rect l="l" t="t" r="r" b="b"/>
              <a:pathLst>
                <a:path w="10637" h="12065" extrusionOk="0">
                  <a:moveTo>
                    <a:pt x="10012" y="1"/>
                  </a:moveTo>
                  <a:cubicBezTo>
                    <a:pt x="9939" y="1"/>
                    <a:pt x="9862" y="21"/>
                    <a:pt x="9788" y="69"/>
                  </a:cubicBezTo>
                  <a:cubicBezTo>
                    <a:pt x="5352" y="2801"/>
                    <a:pt x="2068" y="6711"/>
                    <a:pt x="114" y="11523"/>
                  </a:cubicBezTo>
                  <a:cubicBezTo>
                    <a:pt x="0" y="11830"/>
                    <a:pt x="262" y="12064"/>
                    <a:pt x="516" y="12064"/>
                  </a:cubicBezTo>
                  <a:cubicBezTo>
                    <a:pt x="656" y="12064"/>
                    <a:pt x="794" y="11993"/>
                    <a:pt x="865" y="11824"/>
                  </a:cubicBezTo>
                  <a:cubicBezTo>
                    <a:pt x="2770" y="7112"/>
                    <a:pt x="5953" y="3353"/>
                    <a:pt x="10264" y="671"/>
                  </a:cubicBezTo>
                  <a:cubicBezTo>
                    <a:pt x="10636" y="464"/>
                    <a:pt x="10360" y="1"/>
                    <a:pt x="10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9"/>
            <p:cNvSpPr/>
            <p:nvPr/>
          </p:nvSpPr>
          <p:spPr>
            <a:xfrm>
              <a:off x="8821125" y="1481850"/>
              <a:ext cx="111400" cy="83025"/>
            </a:xfrm>
            <a:custGeom>
              <a:avLst/>
              <a:gdLst/>
              <a:ahLst/>
              <a:cxnLst/>
              <a:rect l="l" t="t" r="r" b="b"/>
              <a:pathLst>
                <a:path w="4456" h="3321" extrusionOk="0">
                  <a:moveTo>
                    <a:pt x="2902" y="0"/>
                  </a:moveTo>
                  <a:cubicBezTo>
                    <a:pt x="2739" y="0"/>
                    <a:pt x="2564" y="42"/>
                    <a:pt x="2380" y="138"/>
                  </a:cubicBezTo>
                  <a:cubicBezTo>
                    <a:pt x="1829" y="413"/>
                    <a:pt x="1328" y="739"/>
                    <a:pt x="877" y="1165"/>
                  </a:cubicBezTo>
                  <a:cubicBezTo>
                    <a:pt x="0" y="1982"/>
                    <a:pt x="722" y="3320"/>
                    <a:pt x="1622" y="3320"/>
                  </a:cubicBezTo>
                  <a:cubicBezTo>
                    <a:pt x="1854" y="3320"/>
                    <a:pt x="2099" y="3231"/>
                    <a:pt x="2330" y="3020"/>
                  </a:cubicBezTo>
                  <a:cubicBezTo>
                    <a:pt x="2631" y="2744"/>
                    <a:pt x="2957" y="2494"/>
                    <a:pt x="3308" y="2318"/>
                  </a:cubicBezTo>
                  <a:cubicBezTo>
                    <a:pt x="4456" y="1712"/>
                    <a:pt x="3938" y="0"/>
                    <a:pt x="2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9"/>
            <p:cNvSpPr/>
            <p:nvPr/>
          </p:nvSpPr>
          <p:spPr>
            <a:xfrm>
              <a:off x="8540400" y="1465450"/>
              <a:ext cx="88450" cy="373700"/>
            </a:xfrm>
            <a:custGeom>
              <a:avLst/>
              <a:gdLst/>
              <a:ahLst/>
              <a:cxnLst/>
              <a:rect l="l" t="t" r="r" b="b"/>
              <a:pathLst>
                <a:path w="3538" h="14948" extrusionOk="0">
                  <a:moveTo>
                    <a:pt x="3027" y="1"/>
                  </a:moveTo>
                  <a:cubicBezTo>
                    <a:pt x="2883" y="1"/>
                    <a:pt x="2738" y="72"/>
                    <a:pt x="2657" y="242"/>
                  </a:cubicBezTo>
                  <a:cubicBezTo>
                    <a:pt x="602" y="4804"/>
                    <a:pt x="0" y="9691"/>
                    <a:pt x="928" y="14628"/>
                  </a:cubicBezTo>
                  <a:cubicBezTo>
                    <a:pt x="972" y="14848"/>
                    <a:pt x="1146" y="14947"/>
                    <a:pt x="1319" y="14947"/>
                  </a:cubicBezTo>
                  <a:cubicBezTo>
                    <a:pt x="1541" y="14947"/>
                    <a:pt x="1761" y="14784"/>
                    <a:pt x="1705" y="14503"/>
                  </a:cubicBezTo>
                  <a:cubicBezTo>
                    <a:pt x="802" y="9691"/>
                    <a:pt x="1379" y="4979"/>
                    <a:pt x="3409" y="518"/>
                  </a:cubicBezTo>
                  <a:cubicBezTo>
                    <a:pt x="3538" y="228"/>
                    <a:pt x="3284" y="1"/>
                    <a:pt x="3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9"/>
            <p:cNvSpPr/>
            <p:nvPr/>
          </p:nvSpPr>
          <p:spPr>
            <a:xfrm>
              <a:off x="8588775" y="1399875"/>
              <a:ext cx="83225" cy="80650"/>
            </a:xfrm>
            <a:custGeom>
              <a:avLst/>
              <a:gdLst/>
              <a:ahLst/>
              <a:cxnLst/>
              <a:rect l="l" t="t" r="r" b="b"/>
              <a:pathLst>
                <a:path w="3329" h="3226" extrusionOk="0">
                  <a:moveTo>
                    <a:pt x="1925" y="1"/>
                  </a:moveTo>
                  <a:cubicBezTo>
                    <a:pt x="1454" y="1"/>
                    <a:pt x="1055" y="308"/>
                    <a:pt x="822" y="735"/>
                  </a:cubicBezTo>
                  <a:cubicBezTo>
                    <a:pt x="647" y="1036"/>
                    <a:pt x="496" y="1336"/>
                    <a:pt x="371" y="1637"/>
                  </a:cubicBezTo>
                  <a:cubicBezTo>
                    <a:pt x="0" y="2540"/>
                    <a:pt x="771" y="3225"/>
                    <a:pt x="1521" y="3225"/>
                  </a:cubicBezTo>
                  <a:cubicBezTo>
                    <a:pt x="1937" y="3225"/>
                    <a:pt x="2346" y="3015"/>
                    <a:pt x="2552" y="2514"/>
                  </a:cubicBezTo>
                  <a:cubicBezTo>
                    <a:pt x="2702" y="2214"/>
                    <a:pt x="2827" y="1913"/>
                    <a:pt x="3003" y="1612"/>
                  </a:cubicBezTo>
                  <a:cubicBezTo>
                    <a:pt x="3329" y="1061"/>
                    <a:pt x="2877" y="309"/>
                    <a:pt x="2351" y="83"/>
                  </a:cubicBezTo>
                  <a:cubicBezTo>
                    <a:pt x="2204" y="27"/>
                    <a:pt x="2061" y="1"/>
                    <a:pt x="1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9"/>
            <p:cNvSpPr/>
            <p:nvPr/>
          </p:nvSpPr>
          <p:spPr>
            <a:xfrm>
              <a:off x="7757175" y="1881100"/>
              <a:ext cx="710450" cy="513300"/>
            </a:xfrm>
            <a:custGeom>
              <a:avLst/>
              <a:gdLst/>
              <a:ahLst/>
              <a:cxnLst/>
              <a:rect l="l" t="t" r="r" b="b"/>
              <a:pathLst>
                <a:path w="28418" h="20532" extrusionOk="0">
                  <a:moveTo>
                    <a:pt x="27232" y="0"/>
                  </a:moveTo>
                  <a:cubicBezTo>
                    <a:pt x="26478" y="0"/>
                    <a:pt x="25447" y="412"/>
                    <a:pt x="24587" y="784"/>
                  </a:cubicBezTo>
                  <a:cubicBezTo>
                    <a:pt x="19826" y="2814"/>
                    <a:pt x="10477" y="8228"/>
                    <a:pt x="4963" y="12063"/>
                  </a:cubicBezTo>
                  <a:cubicBezTo>
                    <a:pt x="3134" y="13316"/>
                    <a:pt x="1" y="17752"/>
                    <a:pt x="953" y="20058"/>
                  </a:cubicBezTo>
                  <a:cubicBezTo>
                    <a:pt x="1091" y="20381"/>
                    <a:pt x="1488" y="20531"/>
                    <a:pt x="2086" y="20531"/>
                  </a:cubicBezTo>
                  <a:cubicBezTo>
                    <a:pt x="5748" y="20531"/>
                    <a:pt x="16943" y="14918"/>
                    <a:pt x="22156" y="9230"/>
                  </a:cubicBezTo>
                  <a:cubicBezTo>
                    <a:pt x="23234" y="8052"/>
                    <a:pt x="27971" y="3441"/>
                    <a:pt x="28247" y="1511"/>
                  </a:cubicBezTo>
                  <a:cubicBezTo>
                    <a:pt x="28418" y="374"/>
                    <a:pt x="27951" y="0"/>
                    <a:pt x="27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" name="Google Shape;3174;p61"/>
          <p:cNvGrpSpPr/>
          <p:nvPr/>
        </p:nvGrpSpPr>
        <p:grpSpPr>
          <a:xfrm>
            <a:off x="-54725" y="1925672"/>
            <a:ext cx="9198470" cy="3205869"/>
            <a:chOff x="-54725" y="1849472"/>
            <a:chExt cx="9198470" cy="3205869"/>
          </a:xfrm>
        </p:grpSpPr>
        <p:sp>
          <p:nvSpPr>
            <p:cNvPr id="3175" name="Google Shape;3175;p61"/>
            <p:cNvSpPr/>
            <p:nvPr/>
          </p:nvSpPr>
          <p:spPr>
            <a:xfrm>
              <a:off x="-54725" y="1849472"/>
              <a:ext cx="9198470" cy="3205869"/>
            </a:xfrm>
            <a:custGeom>
              <a:avLst/>
              <a:gdLst/>
              <a:ahLst/>
              <a:cxnLst/>
              <a:rect l="l" t="t" r="r" b="b"/>
              <a:pathLst>
                <a:path w="316779" h="82086" extrusionOk="0">
                  <a:moveTo>
                    <a:pt x="39988" y="0"/>
                  </a:moveTo>
                  <a:cubicBezTo>
                    <a:pt x="25914" y="0"/>
                    <a:pt x="11585" y="8508"/>
                    <a:pt x="4015" y="20546"/>
                  </a:cubicBezTo>
                  <a:cubicBezTo>
                    <a:pt x="0" y="26916"/>
                    <a:pt x="196" y="30360"/>
                    <a:pt x="196" y="37533"/>
                  </a:cubicBezTo>
                  <a:lnTo>
                    <a:pt x="196" y="79249"/>
                  </a:lnTo>
                  <a:lnTo>
                    <a:pt x="316778" y="82086"/>
                  </a:lnTo>
                  <a:lnTo>
                    <a:pt x="316778" y="14302"/>
                  </a:lnTo>
                  <a:cubicBezTo>
                    <a:pt x="312193" y="14194"/>
                    <a:pt x="307607" y="14070"/>
                    <a:pt x="303004" y="13963"/>
                  </a:cubicBezTo>
                  <a:cubicBezTo>
                    <a:pt x="301292" y="13920"/>
                    <a:pt x="299570" y="13879"/>
                    <a:pt x="297847" y="13879"/>
                  </a:cubicBezTo>
                  <a:cubicBezTo>
                    <a:pt x="293035" y="13879"/>
                    <a:pt x="288227" y="14200"/>
                    <a:pt x="283680" y="15711"/>
                  </a:cubicBezTo>
                  <a:cubicBezTo>
                    <a:pt x="268907" y="20618"/>
                    <a:pt x="259932" y="36962"/>
                    <a:pt x="244890" y="40994"/>
                  </a:cubicBezTo>
                  <a:cubicBezTo>
                    <a:pt x="234845" y="43688"/>
                    <a:pt x="223568" y="40352"/>
                    <a:pt x="214058" y="44580"/>
                  </a:cubicBezTo>
                  <a:cubicBezTo>
                    <a:pt x="206118" y="48113"/>
                    <a:pt x="200302" y="56267"/>
                    <a:pt x="191826" y="58373"/>
                  </a:cubicBezTo>
                  <a:cubicBezTo>
                    <a:pt x="190468" y="58712"/>
                    <a:pt x="189162" y="58869"/>
                    <a:pt x="187901" y="58869"/>
                  </a:cubicBezTo>
                  <a:cubicBezTo>
                    <a:pt x="176158" y="58869"/>
                    <a:pt x="168379" y="45273"/>
                    <a:pt x="159888" y="38764"/>
                  </a:cubicBezTo>
                  <a:cubicBezTo>
                    <a:pt x="156994" y="36539"/>
                    <a:pt x="153401" y="35588"/>
                    <a:pt x="149747" y="35588"/>
                  </a:cubicBezTo>
                  <a:cubicBezTo>
                    <a:pt x="147745" y="35588"/>
                    <a:pt x="145726" y="35873"/>
                    <a:pt x="143794" y="36391"/>
                  </a:cubicBezTo>
                  <a:cubicBezTo>
                    <a:pt x="136960" y="38246"/>
                    <a:pt x="130501" y="42100"/>
                    <a:pt x="123293" y="42422"/>
                  </a:cubicBezTo>
                  <a:cubicBezTo>
                    <a:pt x="123082" y="42431"/>
                    <a:pt x="122875" y="42436"/>
                    <a:pt x="122672" y="42436"/>
                  </a:cubicBezTo>
                  <a:cubicBezTo>
                    <a:pt x="113614" y="42436"/>
                    <a:pt x="112172" y="33265"/>
                    <a:pt x="104790" y="29932"/>
                  </a:cubicBezTo>
                  <a:cubicBezTo>
                    <a:pt x="98902" y="27273"/>
                    <a:pt x="91943" y="28986"/>
                    <a:pt x="85645" y="27505"/>
                  </a:cubicBezTo>
                  <a:cubicBezTo>
                    <a:pt x="74957" y="25007"/>
                    <a:pt x="68837" y="14730"/>
                    <a:pt x="61093" y="7896"/>
                  </a:cubicBezTo>
                  <a:cubicBezTo>
                    <a:pt x="54823" y="2386"/>
                    <a:pt x="47441" y="0"/>
                    <a:pt x="39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6" name="Google Shape;3176;p61"/>
            <p:cNvGrpSpPr/>
            <p:nvPr/>
          </p:nvGrpSpPr>
          <p:grpSpPr>
            <a:xfrm>
              <a:off x="220100" y="2421150"/>
              <a:ext cx="8653600" cy="2015700"/>
              <a:chOff x="220100" y="2421150"/>
              <a:chExt cx="8653600" cy="2015700"/>
            </a:xfrm>
          </p:grpSpPr>
          <p:sp>
            <p:nvSpPr>
              <p:cNvPr id="3177" name="Google Shape;3177;p61"/>
              <p:cNvSpPr/>
              <p:nvPr/>
            </p:nvSpPr>
            <p:spPr>
              <a:xfrm>
                <a:off x="892000" y="2421150"/>
                <a:ext cx="289625" cy="25485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0194" extrusionOk="0">
                    <a:moveTo>
                      <a:pt x="0" y="0"/>
                    </a:moveTo>
                    <a:cubicBezTo>
                      <a:pt x="5044" y="1008"/>
                      <a:pt x="6983" y="7896"/>
                      <a:pt x="11585" y="10194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8" name="Google Shape;3178;p61"/>
              <p:cNvSpPr/>
              <p:nvPr/>
            </p:nvSpPr>
            <p:spPr>
              <a:xfrm>
                <a:off x="590800" y="2477739"/>
                <a:ext cx="1390150" cy="904900"/>
              </a:xfrm>
              <a:custGeom>
                <a:avLst/>
                <a:gdLst/>
                <a:ahLst/>
                <a:cxnLst/>
                <a:rect l="l" t="t" r="r" b="b"/>
                <a:pathLst>
                  <a:path w="55606" h="36196" extrusionOk="0">
                    <a:moveTo>
                      <a:pt x="0" y="516"/>
                    </a:moveTo>
                    <a:cubicBezTo>
                      <a:pt x="2431" y="-24"/>
                      <a:pt x="5819" y="-470"/>
                      <a:pt x="7414" y="1443"/>
                    </a:cubicBezTo>
                    <a:cubicBezTo>
                      <a:pt x="11842" y="6756"/>
                      <a:pt x="10353" y="16122"/>
                      <a:pt x="15755" y="20442"/>
                    </a:cubicBezTo>
                    <a:cubicBezTo>
                      <a:pt x="22621" y="25933"/>
                      <a:pt x="32324" y="26366"/>
                      <a:pt x="40778" y="28782"/>
                    </a:cubicBezTo>
                    <a:cubicBezTo>
                      <a:pt x="46091" y="30301"/>
                      <a:pt x="50662" y="33727"/>
                      <a:pt x="55606" y="36196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9" name="Google Shape;3179;p61"/>
              <p:cNvSpPr/>
              <p:nvPr/>
            </p:nvSpPr>
            <p:spPr>
              <a:xfrm>
                <a:off x="301200" y="2872950"/>
                <a:ext cx="2027275" cy="1077350"/>
              </a:xfrm>
              <a:custGeom>
                <a:avLst/>
                <a:gdLst/>
                <a:ahLst/>
                <a:cxnLst/>
                <a:rect l="l" t="t" r="r" b="b"/>
                <a:pathLst>
                  <a:path w="81091" h="43094" extrusionOk="0">
                    <a:moveTo>
                      <a:pt x="0" y="0"/>
                    </a:moveTo>
                    <a:cubicBezTo>
                      <a:pt x="9741" y="0"/>
                      <a:pt x="17790" y="8117"/>
                      <a:pt x="25949" y="13438"/>
                    </a:cubicBezTo>
                    <a:cubicBezTo>
                      <a:pt x="30040" y="16106"/>
                      <a:pt x="35315" y="16258"/>
                      <a:pt x="39850" y="18072"/>
                    </a:cubicBezTo>
                    <a:cubicBezTo>
                      <a:pt x="45938" y="20507"/>
                      <a:pt x="49022" y="27457"/>
                      <a:pt x="53288" y="32436"/>
                    </a:cubicBezTo>
                    <a:cubicBezTo>
                      <a:pt x="59747" y="39972"/>
                      <a:pt x="74073" y="36076"/>
                      <a:pt x="81091" y="43094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0" name="Google Shape;3180;p61"/>
              <p:cNvSpPr/>
              <p:nvPr/>
            </p:nvSpPr>
            <p:spPr>
              <a:xfrm>
                <a:off x="220100" y="3255225"/>
                <a:ext cx="1413300" cy="810925"/>
              </a:xfrm>
              <a:custGeom>
                <a:avLst/>
                <a:gdLst/>
                <a:ahLst/>
                <a:cxnLst/>
                <a:rect l="l" t="t" r="r" b="b"/>
                <a:pathLst>
                  <a:path w="56532" h="32437" extrusionOk="0">
                    <a:moveTo>
                      <a:pt x="0" y="0"/>
                    </a:moveTo>
                    <a:cubicBezTo>
                      <a:pt x="10485" y="3932"/>
                      <a:pt x="20860" y="8346"/>
                      <a:pt x="30583" y="13902"/>
                    </a:cubicBezTo>
                    <a:cubicBezTo>
                      <a:pt x="39812" y="19176"/>
                      <a:pt x="47029" y="27675"/>
                      <a:pt x="56532" y="32437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1" name="Google Shape;3181;p61"/>
              <p:cNvSpPr/>
              <p:nvPr/>
            </p:nvSpPr>
            <p:spPr>
              <a:xfrm>
                <a:off x="417050" y="3927125"/>
                <a:ext cx="8572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17145" extrusionOk="0">
                    <a:moveTo>
                      <a:pt x="0" y="0"/>
                    </a:moveTo>
                    <a:cubicBezTo>
                      <a:pt x="4464" y="406"/>
                      <a:pt x="9017" y="-272"/>
                      <a:pt x="13438" y="464"/>
                    </a:cubicBezTo>
                    <a:cubicBezTo>
                      <a:pt x="17340" y="1114"/>
                      <a:pt x="18479" y="6566"/>
                      <a:pt x="20852" y="9731"/>
                    </a:cubicBezTo>
                    <a:cubicBezTo>
                      <a:pt x="23921" y="13824"/>
                      <a:pt x="29713" y="14859"/>
                      <a:pt x="34290" y="17145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2" name="Google Shape;3182;p61"/>
              <p:cNvSpPr/>
              <p:nvPr/>
            </p:nvSpPr>
            <p:spPr>
              <a:xfrm>
                <a:off x="2710775" y="3452175"/>
                <a:ext cx="1911425" cy="556050"/>
              </a:xfrm>
              <a:custGeom>
                <a:avLst/>
                <a:gdLst/>
                <a:ahLst/>
                <a:cxnLst/>
                <a:rect l="l" t="t" r="r" b="b"/>
                <a:pathLst>
                  <a:path w="76457" h="22242" extrusionOk="0">
                    <a:moveTo>
                      <a:pt x="0" y="0"/>
                    </a:moveTo>
                    <a:cubicBezTo>
                      <a:pt x="5267" y="1506"/>
                      <a:pt x="8388" y="7049"/>
                      <a:pt x="12511" y="10657"/>
                    </a:cubicBezTo>
                    <a:cubicBezTo>
                      <a:pt x="17197" y="14757"/>
                      <a:pt x="22822" y="17956"/>
                      <a:pt x="28729" y="19925"/>
                    </a:cubicBezTo>
                    <a:cubicBezTo>
                      <a:pt x="43840" y="24962"/>
                      <a:pt x="65194" y="10979"/>
                      <a:pt x="76457" y="22242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3" name="Google Shape;3183;p61"/>
              <p:cNvSpPr/>
              <p:nvPr/>
            </p:nvSpPr>
            <p:spPr>
              <a:xfrm>
                <a:off x="2629675" y="4089325"/>
                <a:ext cx="1042600" cy="266425"/>
              </a:xfrm>
              <a:custGeom>
                <a:avLst/>
                <a:gdLst/>
                <a:ahLst/>
                <a:cxnLst/>
                <a:rect l="l" t="t" r="r" b="b"/>
                <a:pathLst>
                  <a:path w="41704" h="10657" extrusionOk="0">
                    <a:moveTo>
                      <a:pt x="0" y="0"/>
                    </a:moveTo>
                    <a:cubicBezTo>
                      <a:pt x="9796" y="3917"/>
                      <a:pt x="19729" y="7898"/>
                      <a:pt x="30119" y="9731"/>
                    </a:cubicBezTo>
                    <a:cubicBezTo>
                      <a:pt x="33934" y="10404"/>
                      <a:pt x="38238" y="8926"/>
                      <a:pt x="41704" y="10657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4" name="Google Shape;3184;p61"/>
              <p:cNvSpPr/>
              <p:nvPr/>
            </p:nvSpPr>
            <p:spPr>
              <a:xfrm>
                <a:off x="5966000" y="2872950"/>
                <a:ext cx="2907700" cy="1448050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57922" extrusionOk="0">
                    <a:moveTo>
                      <a:pt x="0" y="57922"/>
                    </a:moveTo>
                    <a:cubicBezTo>
                      <a:pt x="8849" y="49073"/>
                      <a:pt x="21861" y="44092"/>
                      <a:pt x="34290" y="42631"/>
                    </a:cubicBezTo>
                    <a:cubicBezTo>
                      <a:pt x="45811" y="41277"/>
                      <a:pt x="57740" y="43387"/>
                      <a:pt x="69043" y="40777"/>
                    </a:cubicBezTo>
                    <a:cubicBezTo>
                      <a:pt x="75849" y="39205"/>
                      <a:pt x="80856" y="33241"/>
                      <a:pt x="86188" y="28729"/>
                    </a:cubicBezTo>
                    <a:cubicBezTo>
                      <a:pt x="92033" y="23782"/>
                      <a:pt x="98549" y="19418"/>
                      <a:pt x="103333" y="13438"/>
                    </a:cubicBezTo>
                    <a:cubicBezTo>
                      <a:pt x="107223" y="8576"/>
                      <a:pt x="110738" y="2782"/>
                      <a:pt x="116308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5" name="Google Shape;3185;p61"/>
              <p:cNvSpPr/>
              <p:nvPr/>
            </p:nvSpPr>
            <p:spPr>
              <a:xfrm>
                <a:off x="7726825" y="2803450"/>
                <a:ext cx="834100" cy="637125"/>
              </a:xfrm>
              <a:custGeom>
                <a:avLst/>
                <a:gdLst/>
                <a:ahLst/>
                <a:cxnLst/>
                <a:rect l="l" t="t" r="r" b="b"/>
                <a:pathLst>
                  <a:path w="33364" h="25485" extrusionOk="0">
                    <a:moveTo>
                      <a:pt x="0" y="25485"/>
                    </a:moveTo>
                    <a:cubicBezTo>
                      <a:pt x="8960" y="14735"/>
                      <a:pt x="23463" y="9890"/>
                      <a:pt x="33364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6" name="Google Shape;3186;p61"/>
              <p:cNvSpPr/>
              <p:nvPr/>
            </p:nvSpPr>
            <p:spPr>
              <a:xfrm>
                <a:off x="7495150" y="3880800"/>
                <a:ext cx="1378550" cy="556050"/>
              </a:xfrm>
              <a:custGeom>
                <a:avLst/>
                <a:gdLst/>
                <a:ahLst/>
                <a:cxnLst/>
                <a:rect l="l" t="t" r="r" b="b"/>
                <a:pathLst>
                  <a:path w="55142" h="22242" extrusionOk="0">
                    <a:moveTo>
                      <a:pt x="0" y="22242"/>
                    </a:moveTo>
                    <a:cubicBezTo>
                      <a:pt x="10527" y="18733"/>
                      <a:pt x="21041" y="14876"/>
                      <a:pt x="31973" y="12974"/>
                    </a:cubicBezTo>
                    <a:cubicBezTo>
                      <a:pt x="36843" y="12127"/>
                      <a:pt x="41938" y="13858"/>
                      <a:pt x="46801" y="12974"/>
                    </a:cubicBezTo>
                    <a:cubicBezTo>
                      <a:pt x="51859" y="12055"/>
                      <a:pt x="53514" y="4877"/>
                      <a:pt x="55142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187" name="Google Shape;3187;p61"/>
          <p:cNvGrpSpPr/>
          <p:nvPr/>
        </p:nvGrpSpPr>
        <p:grpSpPr>
          <a:xfrm>
            <a:off x="-54725" y="4599549"/>
            <a:ext cx="9280415" cy="543860"/>
            <a:chOff x="-54725" y="4599549"/>
            <a:chExt cx="9280415" cy="543860"/>
          </a:xfrm>
        </p:grpSpPr>
        <p:sp>
          <p:nvSpPr>
            <p:cNvPr id="3188" name="Google Shape;3188;p61"/>
            <p:cNvSpPr/>
            <p:nvPr/>
          </p:nvSpPr>
          <p:spPr>
            <a:xfrm>
              <a:off x="-54725" y="4599549"/>
              <a:ext cx="9280415" cy="543860"/>
            </a:xfrm>
            <a:custGeom>
              <a:avLst/>
              <a:gdLst/>
              <a:ahLst/>
              <a:cxnLst/>
              <a:rect l="l" t="t" r="r" b="b"/>
              <a:pathLst>
                <a:path w="323952" h="57704" extrusionOk="0">
                  <a:moveTo>
                    <a:pt x="714" y="1"/>
                  </a:moveTo>
                  <a:lnTo>
                    <a:pt x="714" y="1"/>
                  </a:lnTo>
                  <a:cubicBezTo>
                    <a:pt x="0" y="9208"/>
                    <a:pt x="1374" y="54064"/>
                    <a:pt x="857" y="57704"/>
                  </a:cubicBezTo>
                  <a:lnTo>
                    <a:pt x="322221" y="57704"/>
                  </a:lnTo>
                  <a:cubicBezTo>
                    <a:pt x="322506" y="56205"/>
                    <a:pt x="322809" y="35900"/>
                    <a:pt x="323095" y="34401"/>
                  </a:cubicBezTo>
                  <a:cubicBezTo>
                    <a:pt x="323951" y="29959"/>
                    <a:pt x="322881" y="24749"/>
                    <a:pt x="322167" y="20270"/>
                  </a:cubicBezTo>
                  <a:cubicBezTo>
                    <a:pt x="304271" y="18950"/>
                    <a:pt x="286642" y="14792"/>
                    <a:pt x="268978" y="12134"/>
                  </a:cubicBezTo>
                  <a:cubicBezTo>
                    <a:pt x="251064" y="9422"/>
                    <a:pt x="235291" y="4123"/>
                    <a:pt x="217163" y="3248"/>
                  </a:cubicBezTo>
                  <a:cubicBezTo>
                    <a:pt x="216344" y="3209"/>
                    <a:pt x="215522" y="3190"/>
                    <a:pt x="214698" y="3190"/>
                  </a:cubicBezTo>
                  <a:cubicBezTo>
                    <a:pt x="198075" y="3190"/>
                    <a:pt x="180508" y="10899"/>
                    <a:pt x="164188" y="12259"/>
                  </a:cubicBezTo>
                  <a:cubicBezTo>
                    <a:pt x="162986" y="12360"/>
                    <a:pt x="161790" y="12406"/>
                    <a:pt x="160600" y="12406"/>
                  </a:cubicBezTo>
                  <a:cubicBezTo>
                    <a:pt x="148513" y="12406"/>
                    <a:pt x="137032" y="7571"/>
                    <a:pt x="125256" y="5264"/>
                  </a:cubicBezTo>
                  <a:cubicBezTo>
                    <a:pt x="117148" y="3664"/>
                    <a:pt x="110904" y="2870"/>
                    <a:pt x="104287" y="2870"/>
                  </a:cubicBezTo>
                  <a:cubicBezTo>
                    <a:pt x="99764" y="2870"/>
                    <a:pt x="95067" y="3241"/>
                    <a:pt x="89481" y="3980"/>
                  </a:cubicBezTo>
                  <a:cubicBezTo>
                    <a:pt x="78099" y="5492"/>
                    <a:pt x="61843" y="12148"/>
                    <a:pt x="49959" y="12148"/>
                  </a:cubicBezTo>
                  <a:cubicBezTo>
                    <a:pt x="49641" y="12148"/>
                    <a:pt x="49326" y="12144"/>
                    <a:pt x="49014" y="12134"/>
                  </a:cubicBezTo>
                  <a:cubicBezTo>
                    <a:pt x="32563" y="11581"/>
                    <a:pt x="16790" y="2856"/>
                    <a:pt x="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1"/>
            <p:cNvSpPr/>
            <p:nvPr/>
          </p:nvSpPr>
          <p:spPr>
            <a:xfrm>
              <a:off x="254850" y="4785902"/>
              <a:ext cx="1737675" cy="65700"/>
            </a:xfrm>
            <a:custGeom>
              <a:avLst/>
              <a:gdLst/>
              <a:ahLst/>
              <a:cxnLst/>
              <a:rect l="l" t="t" r="r" b="b"/>
              <a:pathLst>
                <a:path w="69507" h="2628" extrusionOk="0">
                  <a:moveTo>
                    <a:pt x="0" y="866"/>
                  </a:moveTo>
                  <a:cubicBezTo>
                    <a:pt x="10259" y="4283"/>
                    <a:pt x="21698" y="1665"/>
                    <a:pt x="32437" y="403"/>
                  </a:cubicBezTo>
                  <a:cubicBezTo>
                    <a:pt x="44710" y="-1040"/>
                    <a:pt x="57273" y="2612"/>
                    <a:pt x="69507" y="86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90" name="Google Shape;3190;p61"/>
            <p:cNvSpPr/>
            <p:nvPr/>
          </p:nvSpPr>
          <p:spPr>
            <a:xfrm>
              <a:off x="2143125" y="4965932"/>
              <a:ext cx="1529150" cy="96475"/>
            </a:xfrm>
            <a:custGeom>
              <a:avLst/>
              <a:gdLst/>
              <a:ahLst/>
              <a:cxnLst/>
              <a:rect l="l" t="t" r="r" b="b"/>
              <a:pathLst>
                <a:path w="61166" h="3859" extrusionOk="0">
                  <a:moveTo>
                    <a:pt x="0" y="616"/>
                  </a:moveTo>
                  <a:cubicBezTo>
                    <a:pt x="6562" y="-1259"/>
                    <a:pt x="13580" y="2015"/>
                    <a:pt x="20389" y="2469"/>
                  </a:cubicBezTo>
                  <a:cubicBezTo>
                    <a:pt x="33959" y="3374"/>
                    <a:pt x="47566" y="3859"/>
                    <a:pt x="61166" y="385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91" name="Google Shape;3191;p61"/>
            <p:cNvSpPr/>
            <p:nvPr/>
          </p:nvSpPr>
          <p:spPr>
            <a:xfrm>
              <a:off x="2930875" y="4766482"/>
              <a:ext cx="1088925" cy="110575"/>
            </a:xfrm>
            <a:custGeom>
              <a:avLst/>
              <a:gdLst/>
              <a:ahLst/>
              <a:cxnLst/>
              <a:rect l="l" t="t" r="r" b="b"/>
              <a:pathLst>
                <a:path w="43557" h="4423" extrusionOk="0">
                  <a:moveTo>
                    <a:pt x="0" y="2106"/>
                  </a:moveTo>
                  <a:cubicBezTo>
                    <a:pt x="13364" y="-3622"/>
                    <a:pt x="29017" y="4423"/>
                    <a:pt x="43557" y="44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92" name="Google Shape;3192;p61"/>
            <p:cNvSpPr/>
            <p:nvPr/>
          </p:nvSpPr>
          <p:spPr>
            <a:xfrm>
              <a:off x="4367350" y="4998764"/>
              <a:ext cx="440200" cy="17300"/>
            </a:xfrm>
            <a:custGeom>
              <a:avLst/>
              <a:gdLst/>
              <a:ahLst/>
              <a:cxnLst/>
              <a:rect l="l" t="t" r="r" b="b"/>
              <a:pathLst>
                <a:path w="17608" h="692" extrusionOk="0">
                  <a:moveTo>
                    <a:pt x="0" y="692"/>
                  </a:moveTo>
                  <a:cubicBezTo>
                    <a:pt x="5757" y="-461"/>
                    <a:pt x="11737" y="228"/>
                    <a:pt x="17608" y="22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93" name="Google Shape;3193;p61"/>
            <p:cNvSpPr/>
            <p:nvPr/>
          </p:nvSpPr>
          <p:spPr>
            <a:xfrm>
              <a:off x="4367350" y="4810114"/>
              <a:ext cx="1193200" cy="55350"/>
            </a:xfrm>
            <a:custGeom>
              <a:avLst/>
              <a:gdLst/>
              <a:ahLst/>
              <a:cxnLst/>
              <a:rect l="l" t="t" r="r" b="b"/>
              <a:pathLst>
                <a:path w="47728" h="2214" extrusionOk="0">
                  <a:moveTo>
                    <a:pt x="0" y="2214"/>
                  </a:moveTo>
                  <a:cubicBezTo>
                    <a:pt x="9393" y="-347"/>
                    <a:pt x="19645" y="-621"/>
                    <a:pt x="29192" y="1287"/>
                  </a:cubicBezTo>
                  <a:cubicBezTo>
                    <a:pt x="35258" y="2499"/>
                    <a:pt x="41858" y="260"/>
                    <a:pt x="47728" y="22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94" name="Google Shape;3194;p61"/>
            <p:cNvSpPr/>
            <p:nvPr/>
          </p:nvSpPr>
          <p:spPr>
            <a:xfrm>
              <a:off x="5340425" y="4992900"/>
              <a:ext cx="1204800" cy="34750"/>
            </a:xfrm>
            <a:custGeom>
              <a:avLst/>
              <a:gdLst/>
              <a:ahLst/>
              <a:cxnLst/>
              <a:rect l="l" t="t" r="r" b="b"/>
              <a:pathLst>
                <a:path w="48192" h="1390" extrusionOk="0">
                  <a:moveTo>
                    <a:pt x="0" y="1390"/>
                  </a:moveTo>
                  <a:cubicBezTo>
                    <a:pt x="16071" y="1390"/>
                    <a:pt x="32121" y="0"/>
                    <a:pt x="4819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95" name="Google Shape;3195;p61"/>
            <p:cNvSpPr/>
            <p:nvPr/>
          </p:nvSpPr>
          <p:spPr>
            <a:xfrm>
              <a:off x="5769050" y="4819125"/>
              <a:ext cx="1216375" cy="23175"/>
            </a:xfrm>
            <a:custGeom>
              <a:avLst/>
              <a:gdLst/>
              <a:ahLst/>
              <a:cxnLst/>
              <a:rect l="l" t="t" r="r" b="b"/>
              <a:pathLst>
                <a:path w="48655" h="927" extrusionOk="0">
                  <a:moveTo>
                    <a:pt x="0" y="0"/>
                  </a:moveTo>
                  <a:cubicBezTo>
                    <a:pt x="16221" y="0"/>
                    <a:pt x="32434" y="927"/>
                    <a:pt x="48655" y="927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96" name="Google Shape;3196;p61"/>
            <p:cNvSpPr/>
            <p:nvPr/>
          </p:nvSpPr>
          <p:spPr>
            <a:xfrm>
              <a:off x="1088950" y="4992900"/>
              <a:ext cx="474950" cy="36325"/>
            </a:xfrm>
            <a:custGeom>
              <a:avLst/>
              <a:gdLst/>
              <a:ahLst/>
              <a:cxnLst/>
              <a:rect l="l" t="t" r="r" b="b"/>
              <a:pathLst>
                <a:path w="18998" h="1453" extrusionOk="0">
                  <a:moveTo>
                    <a:pt x="0" y="927"/>
                  </a:moveTo>
                  <a:cubicBezTo>
                    <a:pt x="6321" y="440"/>
                    <a:pt x="13326" y="2833"/>
                    <a:pt x="189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97" name="Google Shape;3197;p61"/>
            <p:cNvSpPr/>
            <p:nvPr/>
          </p:nvSpPr>
          <p:spPr>
            <a:xfrm>
              <a:off x="7101275" y="4921120"/>
              <a:ext cx="1031025" cy="106525"/>
            </a:xfrm>
            <a:custGeom>
              <a:avLst/>
              <a:gdLst/>
              <a:ahLst/>
              <a:cxnLst/>
              <a:rect l="l" t="t" r="r" b="b"/>
              <a:pathLst>
                <a:path w="41241" h="4261" extrusionOk="0">
                  <a:moveTo>
                    <a:pt x="0" y="4261"/>
                  </a:moveTo>
                  <a:cubicBezTo>
                    <a:pt x="9065" y="-274"/>
                    <a:pt x="19984" y="91"/>
                    <a:pt x="30120" y="91"/>
                  </a:cubicBezTo>
                  <a:cubicBezTo>
                    <a:pt x="33840" y="91"/>
                    <a:pt x="37712" y="2193"/>
                    <a:pt x="41241" y="101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98" name="Google Shape;3198;p61"/>
            <p:cNvSpPr/>
            <p:nvPr/>
          </p:nvSpPr>
          <p:spPr>
            <a:xfrm>
              <a:off x="8074375" y="4992900"/>
              <a:ext cx="764575" cy="81100"/>
            </a:xfrm>
            <a:custGeom>
              <a:avLst/>
              <a:gdLst/>
              <a:ahLst/>
              <a:cxnLst/>
              <a:rect l="l" t="t" r="r" b="b"/>
              <a:pathLst>
                <a:path w="30583" h="3244" extrusionOk="0">
                  <a:moveTo>
                    <a:pt x="0" y="3244"/>
                  </a:moveTo>
                  <a:cubicBezTo>
                    <a:pt x="8791" y="-2030"/>
                    <a:pt x="21412" y="4581"/>
                    <a:pt x="3058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199" name="Google Shape;3199;p61"/>
          <p:cNvGrpSpPr/>
          <p:nvPr/>
        </p:nvGrpSpPr>
        <p:grpSpPr>
          <a:xfrm>
            <a:off x="-228600" y="4143323"/>
            <a:ext cx="1307973" cy="1076402"/>
            <a:chOff x="-381000" y="4295723"/>
            <a:chExt cx="1307973" cy="1076402"/>
          </a:xfrm>
        </p:grpSpPr>
        <p:sp>
          <p:nvSpPr>
            <p:cNvPr id="3200" name="Google Shape;3200;p61"/>
            <p:cNvSpPr/>
            <p:nvPr/>
          </p:nvSpPr>
          <p:spPr>
            <a:xfrm>
              <a:off x="-381000" y="4295723"/>
              <a:ext cx="1307973" cy="1076402"/>
            </a:xfrm>
            <a:custGeom>
              <a:avLst/>
              <a:gdLst/>
              <a:ahLst/>
              <a:cxnLst/>
              <a:rect l="l" t="t" r="r" b="b"/>
              <a:pathLst>
                <a:path w="39199" h="32259" extrusionOk="0">
                  <a:moveTo>
                    <a:pt x="18989" y="0"/>
                  </a:moveTo>
                  <a:cubicBezTo>
                    <a:pt x="16521" y="0"/>
                    <a:pt x="14123" y="1665"/>
                    <a:pt x="13259" y="3986"/>
                  </a:cubicBezTo>
                  <a:cubicBezTo>
                    <a:pt x="11680" y="2917"/>
                    <a:pt x="9959" y="1777"/>
                    <a:pt x="8074" y="1777"/>
                  </a:cubicBezTo>
                  <a:cubicBezTo>
                    <a:pt x="8015" y="1777"/>
                    <a:pt x="7955" y="1778"/>
                    <a:pt x="7896" y="1781"/>
                  </a:cubicBezTo>
                  <a:cubicBezTo>
                    <a:pt x="5916" y="1831"/>
                    <a:pt x="3911" y="3786"/>
                    <a:pt x="4612" y="5640"/>
                  </a:cubicBezTo>
                  <a:cubicBezTo>
                    <a:pt x="4240" y="5355"/>
                    <a:pt x="3819" y="5230"/>
                    <a:pt x="3389" y="5230"/>
                  </a:cubicBezTo>
                  <a:cubicBezTo>
                    <a:pt x="1967" y="5230"/>
                    <a:pt x="444" y="6607"/>
                    <a:pt x="251" y="8147"/>
                  </a:cubicBezTo>
                  <a:cubicBezTo>
                    <a:pt x="1" y="10177"/>
                    <a:pt x="1179" y="12057"/>
                    <a:pt x="2307" y="13736"/>
                  </a:cubicBezTo>
                  <a:cubicBezTo>
                    <a:pt x="301" y="16618"/>
                    <a:pt x="1630" y="21179"/>
                    <a:pt x="4863" y="22533"/>
                  </a:cubicBezTo>
                  <a:cubicBezTo>
                    <a:pt x="3685" y="22633"/>
                    <a:pt x="2858" y="23911"/>
                    <a:pt x="2908" y="25089"/>
                  </a:cubicBezTo>
                  <a:cubicBezTo>
                    <a:pt x="2983" y="26267"/>
                    <a:pt x="3710" y="27320"/>
                    <a:pt x="4562" y="28122"/>
                  </a:cubicBezTo>
                  <a:cubicBezTo>
                    <a:pt x="6342" y="29751"/>
                    <a:pt x="8297" y="29726"/>
                    <a:pt x="10352" y="30603"/>
                  </a:cubicBezTo>
                  <a:cubicBezTo>
                    <a:pt x="11053" y="30904"/>
                    <a:pt x="11404" y="31756"/>
                    <a:pt x="12231" y="31906"/>
                  </a:cubicBezTo>
                  <a:cubicBezTo>
                    <a:pt x="12332" y="31906"/>
                    <a:pt x="14963" y="31731"/>
                    <a:pt x="14537" y="31330"/>
                  </a:cubicBezTo>
                  <a:lnTo>
                    <a:pt x="14537" y="31330"/>
                  </a:lnTo>
                  <a:cubicBezTo>
                    <a:pt x="15228" y="31962"/>
                    <a:pt x="16144" y="32258"/>
                    <a:pt x="17072" y="32258"/>
                  </a:cubicBezTo>
                  <a:cubicBezTo>
                    <a:pt x="18536" y="32258"/>
                    <a:pt x="20028" y="31521"/>
                    <a:pt x="20703" y="30202"/>
                  </a:cubicBezTo>
                  <a:cubicBezTo>
                    <a:pt x="21265" y="31153"/>
                    <a:pt x="22414" y="31518"/>
                    <a:pt x="23555" y="31518"/>
                  </a:cubicBezTo>
                  <a:cubicBezTo>
                    <a:pt x="23888" y="31518"/>
                    <a:pt x="24220" y="31487"/>
                    <a:pt x="24537" y="31430"/>
                  </a:cubicBezTo>
                  <a:cubicBezTo>
                    <a:pt x="25823" y="31227"/>
                    <a:pt x="27068" y="30760"/>
                    <a:pt x="28346" y="30760"/>
                  </a:cubicBezTo>
                  <a:cubicBezTo>
                    <a:pt x="28488" y="30760"/>
                    <a:pt x="28630" y="30766"/>
                    <a:pt x="28773" y="30778"/>
                  </a:cubicBezTo>
                  <a:cubicBezTo>
                    <a:pt x="29600" y="30879"/>
                    <a:pt x="30377" y="31179"/>
                    <a:pt x="31204" y="31280"/>
                  </a:cubicBezTo>
                  <a:cubicBezTo>
                    <a:pt x="31329" y="31292"/>
                    <a:pt x="31454" y="31298"/>
                    <a:pt x="31579" y="31298"/>
                  </a:cubicBezTo>
                  <a:cubicBezTo>
                    <a:pt x="34193" y="31298"/>
                    <a:pt x="36570" y="28599"/>
                    <a:pt x="36091" y="25991"/>
                  </a:cubicBezTo>
                  <a:cubicBezTo>
                    <a:pt x="37294" y="24663"/>
                    <a:pt x="38547" y="23209"/>
                    <a:pt x="38873" y="21430"/>
                  </a:cubicBezTo>
                  <a:cubicBezTo>
                    <a:pt x="39199" y="19651"/>
                    <a:pt x="38171" y="17495"/>
                    <a:pt x="36392" y="17295"/>
                  </a:cubicBezTo>
                  <a:cubicBezTo>
                    <a:pt x="37369" y="15615"/>
                    <a:pt x="38272" y="13711"/>
                    <a:pt x="38021" y="11781"/>
                  </a:cubicBezTo>
                  <a:cubicBezTo>
                    <a:pt x="37782" y="10109"/>
                    <a:pt x="36282" y="8530"/>
                    <a:pt x="34679" y="8530"/>
                  </a:cubicBezTo>
                  <a:cubicBezTo>
                    <a:pt x="34433" y="8530"/>
                    <a:pt x="34183" y="8568"/>
                    <a:pt x="33936" y="8648"/>
                  </a:cubicBezTo>
                  <a:cubicBezTo>
                    <a:pt x="34111" y="6493"/>
                    <a:pt x="32858" y="4287"/>
                    <a:pt x="30903" y="3335"/>
                  </a:cubicBezTo>
                  <a:cubicBezTo>
                    <a:pt x="30160" y="2963"/>
                    <a:pt x="29337" y="2783"/>
                    <a:pt x="28513" y="2783"/>
                  </a:cubicBezTo>
                  <a:cubicBezTo>
                    <a:pt x="27169" y="2783"/>
                    <a:pt x="25823" y="3261"/>
                    <a:pt x="24813" y="4162"/>
                  </a:cubicBezTo>
                  <a:cubicBezTo>
                    <a:pt x="24011" y="1781"/>
                    <a:pt x="21605" y="26"/>
                    <a:pt x="19099" y="1"/>
                  </a:cubicBezTo>
                  <a:cubicBezTo>
                    <a:pt x="19062" y="1"/>
                    <a:pt x="19026" y="0"/>
                    <a:pt x="18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1"/>
            <p:cNvSpPr/>
            <p:nvPr/>
          </p:nvSpPr>
          <p:spPr>
            <a:xfrm>
              <a:off x="-110600" y="4635579"/>
              <a:ext cx="436043" cy="180918"/>
            </a:xfrm>
            <a:custGeom>
              <a:avLst/>
              <a:gdLst/>
              <a:ahLst/>
              <a:cxnLst/>
              <a:rect l="l" t="t" r="r" b="b"/>
              <a:pathLst>
                <a:path w="12422" h="5154" extrusionOk="0">
                  <a:moveTo>
                    <a:pt x="361" y="1"/>
                  </a:moveTo>
                  <a:cubicBezTo>
                    <a:pt x="213" y="1"/>
                    <a:pt x="63" y="95"/>
                    <a:pt x="50" y="283"/>
                  </a:cubicBezTo>
                  <a:cubicBezTo>
                    <a:pt x="0" y="1586"/>
                    <a:pt x="677" y="2614"/>
                    <a:pt x="1930" y="3065"/>
                  </a:cubicBezTo>
                  <a:cubicBezTo>
                    <a:pt x="2331" y="3213"/>
                    <a:pt x="2767" y="3271"/>
                    <a:pt x="3209" y="3271"/>
                  </a:cubicBezTo>
                  <a:cubicBezTo>
                    <a:pt x="3292" y="3271"/>
                    <a:pt x="3376" y="3269"/>
                    <a:pt x="3459" y="3265"/>
                  </a:cubicBezTo>
                  <a:cubicBezTo>
                    <a:pt x="3584" y="3260"/>
                    <a:pt x="3705" y="3257"/>
                    <a:pt x="3822" y="3257"/>
                  </a:cubicBezTo>
                  <a:cubicBezTo>
                    <a:pt x="4831" y="3257"/>
                    <a:pt x="5573" y="3464"/>
                    <a:pt x="6517" y="4092"/>
                  </a:cubicBezTo>
                  <a:cubicBezTo>
                    <a:pt x="7421" y="4695"/>
                    <a:pt x="8598" y="5154"/>
                    <a:pt x="9707" y="5154"/>
                  </a:cubicBezTo>
                  <a:cubicBezTo>
                    <a:pt x="10718" y="5154"/>
                    <a:pt x="11672" y="4771"/>
                    <a:pt x="12306" y="3767"/>
                  </a:cubicBezTo>
                  <a:cubicBezTo>
                    <a:pt x="12422" y="3593"/>
                    <a:pt x="12270" y="3449"/>
                    <a:pt x="12103" y="3449"/>
                  </a:cubicBezTo>
                  <a:cubicBezTo>
                    <a:pt x="12053" y="3449"/>
                    <a:pt x="12001" y="3462"/>
                    <a:pt x="11955" y="3491"/>
                  </a:cubicBezTo>
                  <a:cubicBezTo>
                    <a:pt x="11164" y="4117"/>
                    <a:pt x="10318" y="4499"/>
                    <a:pt x="9378" y="4499"/>
                  </a:cubicBezTo>
                  <a:cubicBezTo>
                    <a:pt x="9039" y="4499"/>
                    <a:pt x="8687" y="4449"/>
                    <a:pt x="8321" y="4343"/>
                  </a:cubicBezTo>
                  <a:cubicBezTo>
                    <a:pt x="7344" y="4067"/>
                    <a:pt x="6792" y="3341"/>
                    <a:pt x="6015" y="2814"/>
                  </a:cubicBezTo>
                  <a:cubicBezTo>
                    <a:pt x="5572" y="2523"/>
                    <a:pt x="5013" y="2454"/>
                    <a:pt x="4424" y="2454"/>
                  </a:cubicBezTo>
                  <a:cubicBezTo>
                    <a:pt x="3899" y="2454"/>
                    <a:pt x="3350" y="2509"/>
                    <a:pt x="2838" y="2509"/>
                  </a:cubicBezTo>
                  <a:cubicBezTo>
                    <a:pt x="1658" y="2509"/>
                    <a:pt x="678" y="2217"/>
                    <a:pt x="652" y="283"/>
                  </a:cubicBezTo>
                  <a:cubicBezTo>
                    <a:pt x="652" y="95"/>
                    <a:pt x="508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1"/>
            <p:cNvSpPr/>
            <p:nvPr/>
          </p:nvSpPr>
          <p:spPr>
            <a:xfrm>
              <a:off x="-77182" y="4930900"/>
              <a:ext cx="310587" cy="225604"/>
            </a:xfrm>
            <a:custGeom>
              <a:avLst/>
              <a:gdLst/>
              <a:ahLst/>
              <a:cxnLst/>
              <a:rect l="l" t="t" r="r" b="b"/>
              <a:pathLst>
                <a:path w="8848" h="6427" extrusionOk="0">
                  <a:moveTo>
                    <a:pt x="977" y="1"/>
                  </a:moveTo>
                  <a:cubicBezTo>
                    <a:pt x="906" y="1"/>
                    <a:pt x="834" y="27"/>
                    <a:pt x="778" y="90"/>
                  </a:cubicBezTo>
                  <a:cubicBezTo>
                    <a:pt x="176" y="717"/>
                    <a:pt x="101" y="1544"/>
                    <a:pt x="577" y="2321"/>
                  </a:cubicBezTo>
                  <a:cubicBezTo>
                    <a:pt x="853" y="2747"/>
                    <a:pt x="1204" y="3023"/>
                    <a:pt x="1655" y="3223"/>
                  </a:cubicBezTo>
                  <a:cubicBezTo>
                    <a:pt x="2156" y="3449"/>
                    <a:pt x="2933" y="3349"/>
                    <a:pt x="3359" y="3599"/>
                  </a:cubicBezTo>
                  <a:cubicBezTo>
                    <a:pt x="4061" y="4025"/>
                    <a:pt x="4462" y="5128"/>
                    <a:pt x="5264" y="5654"/>
                  </a:cubicBezTo>
                  <a:cubicBezTo>
                    <a:pt x="5942" y="6094"/>
                    <a:pt x="6794" y="6427"/>
                    <a:pt x="7625" y="6427"/>
                  </a:cubicBezTo>
                  <a:cubicBezTo>
                    <a:pt x="7930" y="6427"/>
                    <a:pt x="8232" y="6382"/>
                    <a:pt x="8522" y="6281"/>
                  </a:cubicBezTo>
                  <a:cubicBezTo>
                    <a:pt x="8848" y="6156"/>
                    <a:pt x="8773" y="5705"/>
                    <a:pt x="8447" y="5679"/>
                  </a:cubicBezTo>
                  <a:cubicBezTo>
                    <a:pt x="6542" y="5529"/>
                    <a:pt x="4913" y="5078"/>
                    <a:pt x="4161" y="3098"/>
                  </a:cubicBezTo>
                  <a:cubicBezTo>
                    <a:pt x="4111" y="2973"/>
                    <a:pt x="4036" y="2847"/>
                    <a:pt x="3885" y="2822"/>
                  </a:cubicBezTo>
                  <a:cubicBezTo>
                    <a:pt x="2833" y="2647"/>
                    <a:pt x="1" y="2321"/>
                    <a:pt x="1254" y="441"/>
                  </a:cubicBezTo>
                  <a:cubicBezTo>
                    <a:pt x="1404" y="235"/>
                    <a:pt x="1189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1"/>
            <p:cNvSpPr/>
            <p:nvPr/>
          </p:nvSpPr>
          <p:spPr>
            <a:xfrm>
              <a:off x="244080" y="4511350"/>
              <a:ext cx="257266" cy="85404"/>
            </a:xfrm>
            <a:custGeom>
              <a:avLst/>
              <a:gdLst/>
              <a:ahLst/>
              <a:cxnLst/>
              <a:rect l="l" t="t" r="r" b="b"/>
              <a:pathLst>
                <a:path w="7329" h="2433" extrusionOk="0">
                  <a:moveTo>
                    <a:pt x="395" y="0"/>
                  </a:moveTo>
                  <a:cubicBezTo>
                    <a:pt x="205" y="0"/>
                    <a:pt x="1" y="170"/>
                    <a:pt x="47" y="413"/>
                  </a:cubicBezTo>
                  <a:cubicBezTo>
                    <a:pt x="214" y="1493"/>
                    <a:pt x="1032" y="1992"/>
                    <a:pt x="1945" y="1992"/>
                  </a:cubicBezTo>
                  <a:cubicBezTo>
                    <a:pt x="2261" y="1992"/>
                    <a:pt x="2588" y="1933"/>
                    <a:pt x="2904" y="1817"/>
                  </a:cubicBezTo>
                  <a:cubicBezTo>
                    <a:pt x="3134" y="1737"/>
                    <a:pt x="3317" y="1697"/>
                    <a:pt x="3488" y="1697"/>
                  </a:cubicBezTo>
                  <a:cubicBezTo>
                    <a:pt x="3745" y="1697"/>
                    <a:pt x="3977" y="1787"/>
                    <a:pt x="4307" y="1967"/>
                  </a:cubicBezTo>
                  <a:cubicBezTo>
                    <a:pt x="4683" y="2168"/>
                    <a:pt x="5059" y="2343"/>
                    <a:pt x="5485" y="2418"/>
                  </a:cubicBezTo>
                  <a:cubicBezTo>
                    <a:pt x="5574" y="2428"/>
                    <a:pt x="5661" y="2432"/>
                    <a:pt x="5746" y="2432"/>
                  </a:cubicBezTo>
                  <a:cubicBezTo>
                    <a:pt x="6361" y="2432"/>
                    <a:pt x="6885" y="2189"/>
                    <a:pt x="7215" y="1616"/>
                  </a:cubicBezTo>
                  <a:cubicBezTo>
                    <a:pt x="7329" y="1426"/>
                    <a:pt x="7154" y="1222"/>
                    <a:pt x="6965" y="1222"/>
                  </a:cubicBezTo>
                  <a:cubicBezTo>
                    <a:pt x="6905" y="1222"/>
                    <a:pt x="6843" y="1242"/>
                    <a:pt x="6789" y="1291"/>
                  </a:cubicBezTo>
                  <a:cubicBezTo>
                    <a:pt x="6406" y="1634"/>
                    <a:pt x="6076" y="1760"/>
                    <a:pt x="5773" y="1760"/>
                  </a:cubicBezTo>
                  <a:cubicBezTo>
                    <a:pt x="4949" y="1760"/>
                    <a:pt x="4331" y="831"/>
                    <a:pt x="3429" y="831"/>
                  </a:cubicBezTo>
                  <a:cubicBezTo>
                    <a:pt x="3380" y="831"/>
                    <a:pt x="3330" y="834"/>
                    <a:pt x="3280" y="839"/>
                  </a:cubicBezTo>
                  <a:cubicBezTo>
                    <a:pt x="3004" y="864"/>
                    <a:pt x="2879" y="1015"/>
                    <a:pt x="2653" y="1115"/>
                  </a:cubicBezTo>
                  <a:cubicBezTo>
                    <a:pt x="2419" y="1205"/>
                    <a:pt x="2186" y="1251"/>
                    <a:pt x="1964" y="1251"/>
                  </a:cubicBezTo>
                  <a:cubicBezTo>
                    <a:pt x="1377" y="1251"/>
                    <a:pt x="873" y="929"/>
                    <a:pt x="673" y="238"/>
                  </a:cubicBezTo>
                  <a:cubicBezTo>
                    <a:pt x="634" y="71"/>
                    <a:pt x="517" y="0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1"/>
            <p:cNvSpPr/>
            <p:nvPr/>
          </p:nvSpPr>
          <p:spPr>
            <a:xfrm>
              <a:off x="404957" y="4893832"/>
              <a:ext cx="251615" cy="103272"/>
            </a:xfrm>
            <a:custGeom>
              <a:avLst/>
              <a:gdLst/>
              <a:ahLst/>
              <a:cxnLst/>
              <a:rect l="l" t="t" r="r" b="b"/>
              <a:pathLst>
                <a:path w="7168" h="2942" extrusionOk="0">
                  <a:moveTo>
                    <a:pt x="445" y="1"/>
                  </a:moveTo>
                  <a:cubicBezTo>
                    <a:pt x="324" y="1"/>
                    <a:pt x="208" y="68"/>
                    <a:pt x="175" y="219"/>
                  </a:cubicBezTo>
                  <a:cubicBezTo>
                    <a:pt x="0" y="946"/>
                    <a:pt x="150" y="1623"/>
                    <a:pt x="802" y="2074"/>
                  </a:cubicBezTo>
                  <a:cubicBezTo>
                    <a:pt x="1096" y="2270"/>
                    <a:pt x="1356" y="2343"/>
                    <a:pt x="1607" y="2343"/>
                  </a:cubicBezTo>
                  <a:cubicBezTo>
                    <a:pt x="1997" y="2343"/>
                    <a:pt x="2365" y="2166"/>
                    <a:pt x="2807" y="1999"/>
                  </a:cubicBezTo>
                  <a:cubicBezTo>
                    <a:pt x="3093" y="1890"/>
                    <a:pt x="3324" y="1836"/>
                    <a:pt x="3535" y="1836"/>
                  </a:cubicBezTo>
                  <a:cubicBezTo>
                    <a:pt x="3860" y="1836"/>
                    <a:pt x="4136" y="1966"/>
                    <a:pt x="4486" y="2224"/>
                  </a:cubicBezTo>
                  <a:cubicBezTo>
                    <a:pt x="4712" y="2400"/>
                    <a:pt x="4912" y="2625"/>
                    <a:pt x="5188" y="2751"/>
                  </a:cubicBezTo>
                  <a:cubicBezTo>
                    <a:pt x="5426" y="2869"/>
                    <a:pt x="5664" y="2941"/>
                    <a:pt x="5914" y="2941"/>
                  </a:cubicBezTo>
                  <a:cubicBezTo>
                    <a:pt x="5980" y="2941"/>
                    <a:pt x="6047" y="2936"/>
                    <a:pt x="6115" y="2926"/>
                  </a:cubicBezTo>
                  <a:cubicBezTo>
                    <a:pt x="6817" y="2851"/>
                    <a:pt x="7168" y="2324"/>
                    <a:pt x="7018" y="1673"/>
                  </a:cubicBezTo>
                  <a:cubicBezTo>
                    <a:pt x="6993" y="1535"/>
                    <a:pt x="6874" y="1466"/>
                    <a:pt x="6754" y="1466"/>
                  </a:cubicBezTo>
                  <a:cubicBezTo>
                    <a:pt x="6635" y="1466"/>
                    <a:pt x="6516" y="1535"/>
                    <a:pt x="6491" y="1673"/>
                  </a:cubicBezTo>
                  <a:cubicBezTo>
                    <a:pt x="6449" y="1864"/>
                    <a:pt x="6307" y="1939"/>
                    <a:pt x="6106" y="1939"/>
                  </a:cubicBezTo>
                  <a:cubicBezTo>
                    <a:pt x="5357" y="1939"/>
                    <a:pt x="3779" y="896"/>
                    <a:pt x="3384" y="896"/>
                  </a:cubicBezTo>
                  <a:cubicBezTo>
                    <a:pt x="3348" y="891"/>
                    <a:pt x="3312" y="889"/>
                    <a:pt x="3275" y="889"/>
                  </a:cubicBezTo>
                  <a:cubicBezTo>
                    <a:pt x="3105" y="889"/>
                    <a:pt x="2926" y="934"/>
                    <a:pt x="2782" y="996"/>
                  </a:cubicBezTo>
                  <a:cubicBezTo>
                    <a:pt x="2607" y="1096"/>
                    <a:pt x="2431" y="1197"/>
                    <a:pt x="2281" y="1322"/>
                  </a:cubicBezTo>
                  <a:cubicBezTo>
                    <a:pt x="2106" y="1352"/>
                    <a:pt x="1947" y="1368"/>
                    <a:pt x="1802" y="1368"/>
                  </a:cubicBezTo>
                  <a:cubicBezTo>
                    <a:pt x="1119" y="1368"/>
                    <a:pt x="777" y="1023"/>
                    <a:pt x="777" y="319"/>
                  </a:cubicBezTo>
                  <a:cubicBezTo>
                    <a:pt x="777" y="119"/>
                    <a:pt x="606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5" name="Google Shape;3205;p61"/>
          <p:cNvGrpSpPr/>
          <p:nvPr/>
        </p:nvGrpSpPr>
        <p:grpSpPr>
          <a:xfrm>
            <a:off x="200105" y="146900"/>
            <a:ext cx="8713176" cy="3456633"/>
            <a:chOff x="200105" y="146900"/>
            <a:chExt cx="8713176" cy="3456633"/>
          </a:xfrm>
        </p:grpSpPr>
        <p:grpSp>
          <p:nvGrpSpPr>
            <p:cNvPr id="3206" name="Google Shape;3206;p61"/>
            <p:cNvGrpSpPr/>
            <p:nvPr/>
          </p:nvGrpSpPr>
          <p:grpSpPr>
            <a:xfrm>
              <a:off x="4830333" y="1834459"/>
              <a:ext cx="543053" cy="354885"/>
              <a:chOff x="7218550" y="1264450"/>
              <a:chExt cx="1810175" cy="1182950"/>
            </a:xfrm>
          </p:grpSpPr>
          <p:sp>
            <p:nvSpPr>
              <p:cNvPr id="3207" name="Google Shape;3207;p61"/>
              <p:cNvSpPr/>
              <p:nvPr/>
            </p:nvSpPr>
            <p:spPr>
              <a:xfrm>
                <a:off x="7745500" y="1611025"/>
                <a:ext cx="449275" cy="522875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20915" extrusionOk="0">
                    <a:moveTo>
                      <a:pt x="9157" y="1"/>
                    </a:moveTo>
                    <a:cubicBezTo>
                      <a:pt x="8604" y="1"/>
                      <a:pt x="8017" y="98"/>
                      <a:pt x="7394" y="305"/>
                    </a:cubicBezTo>
                    <a:cubicBezTo>
                      <a:pt x="1" y="2786"/>
                      <a:pt x="7545" y="15392"/>
                      <a:pt x="13560" y="20906"/>
                    </a:cubicBezTo>
                    <a:cubicBezTo>
                      <a:pt x="13560" y="20906"/>
                      <a:pt x="13619" y="20915"/>
                      <a:pt x="13730" y="20915"/>
                    </a:cubicBezTo>
                    <a:cubicBezTo>
                      <a:pt x="14247" y="20915"/>
                      <a:pt x="15888" y="20728"/>
                      <a:pt x="17971" y="18626"/>
                    </a:cubicBezTo>
                    <a:cubicBezTo>
                      <a:pt x="17971" y="18626"/>
                      <a:pt x="16837" y="1"/>
                      <a:pt x="9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61"/>
              <p:cNvSpPr/>
              <p:nvPr/>
            </p:nvSpPr>
            <p:spPr>
              <a:xfrm>
                <a:off x="7517425" y="1725250"/>
                <a:ext cx="571475" cy="44227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7691" extrusionOk="0">
                    <a:moveTo>
                      <a:pt x="9080" y="1"/>
                    </a:moveTo>
                    <a:cubicBezTo>
                      <a:pt x="7934" y="1"/>
                      <a:pt x="6807" y="419"/>
                      <a:pt x="5740" y="1400"/>
                    </a:cubicBezTo>
                    <a:cubicBezTo>
                      <a:pt x="1" y="6663"/>
                      <a:pt x="12031" y="15109"/>
                      <a:pt x="19775" y="17691"/>
                    </a:cubicBezTo>
                    <a:cubicBezTo>
                      <a:pt x="19775" y="17691"/>
                      <a:pt x="21605" y="17164"/>
                      <a:pt x="22858" y="13781"/>
                    </a:cubicBezTo>
                    <a:cubicBezTo>
                      <a:pt x="22858" y="13781"/>
                      <a:pt x="15659" y="1"/>
                      <a:pt x="9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61"/>
              <p:cNvSpPr/>
              <p:nvPr/>
            </p:nvSpPr>
            <p:spPr>
              <a:xfrm>
                <a:off x="7647750" y="2096700"/>
                <a:ext cx="29827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1931" h="13184" extrusionOk="0">
                    <a:moveTo>
                      <a:pt x="6617" y="1"/>
                    </a:moveTo>
                    <a:cubicBezTo>
                      <a:pt x="4136" y="803"/>
                      <a:pt x="1881" y="1279"/>
                      <a:pt x="1" y="1554"/>
                    </a:cubicBezTo>
                    <a:cubicBezTo>
                      <a:pt x="101" y="4963"/>
                      <a:pt x="928" y="9199"/>
                      <a:pt x="3635" y="13184"/>
                    </a:cubicBezTo>
                    <a:cubicBezTo>
                      <a:pt x="6116" y="12732"/>
                      <a:pt x="8923" y="12031"/>
                      <a:pt x="11931" y="10953"/>
                    </a:cubicBezTo>
                    <a:cubicBezTo>
                      <a:pt x="9124" y="7068"/>
                      <a:pt x="7520" y="3133"/>
                      <a:pt x="6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61"/>
              <p:cNvSpPr/>
              <p:nvPr/>
            </p:nvSpPr>
            <p:spPr>
              <a:xfrm>
                <a:off x="7338850" y="2143975"/>
                <a:ext cx="213075" cy="303425"/>
              </a:xfrm>
              <a:custGeom>
                <a:avLst/>
                <a:gdLst/>
                <a:ahLst/>
                <a:cxnLst/>
                <a:rect l="l" t="t" r="r" b="b"/>
                <a:pathLst>
                  <a:path w="8523" h="12137" extrusionOk="0">
                    <a:moveTo>
                      <a:pt x="6276" y="0"/>
                    </a:moveTo>
                    <a:cubicBezTo>
                      <a:pt x="3147" y="0"/>
                      <a:pt x="517" y="2410"/>
                      <a:pt x="277" y="5578"/>
                    </a:cubicBezTo>
                    <a:cubicBezTo>
                      <a:pt x="1" y="8912"/>
                      <a:pt x="2507" y="11844"/>
                      <a:pt x="5841" y="12095"/>
                    </a:cubicBezTo>
                    <a:cubicBezTo>
                      <a:pt x="5972" y="12095"/>
                      <a:pt x="6541" y="12137"/>
                      <a:pt x="7472" y="12137"/>
                    </a:cubicBezTo>
                    <a:cubicBezTo>
                      <a:pt x="7783" y="12137"/>
                      <a:pt x="8134" y="12132"/>
                      <a:pt x="8522" y="12120"/>
                    </a:cubicBezTo>
                    <a:cubicBezTo>
                      <a:pt x="6417" y="7759"/>
                      <a:pt x="6267" y="3423"/>
                      <a:pt x="6693" y="14"/>
                    </a:cubicBezTo>
                    <a:cubicBezTo>
                      <a:pt x="6553" y="5"/>
                      <a:pt x="6414" y="0"/>
                      <a:pt x="6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61"/>
              <p:cNvSpPr/>
              <p:nvPr/>
            </p:nvSpPr>
            <p:spPr>
              <a:xfrm>
                <a:off x="7495500" y="2135550"/>
                <a:ext cx="243125" cy="311425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12457" extrusionOk="0">
                    <a:moveTo>
                      <a:pt x="6091" y="0"/>
                    </a:moveTo>
                    <a:cubicBezTo>
                      <a:pt x="3973" y="312"/>
                      <a:pt x="2328" y="366"/>
                      <a:pt x="1375" y="366"/>
                    </a:cubicBezTo>
                    <a:cubicBezTo>
                      <a:pt x="873" y="366"/>
                      <a:pt x="563" y="351"/>
                      <a:pt x="477" y="351"/>
                    </a:cubicBezTo>
                    <a:lnTo>
                      <a:pt x="427" y="351"/>
                    </a:lnTo>
                    <a:cubicBezTo>
                      <a:pt x="1" y="3760"/>
                      <a:pt x="151" y="8096"/>
                      <a:pt x="2256" y="12457"/>
                    </a:cubicBezTo>
                    <a:cubicBezTo>
                      <a:pt x="4036" y="12407"/>
                      <a:pt x="6617" y="12206"/>
                      <a:pt x="9725" y="11630"/>
                    </a:cubicBezTo>
                    <a:cubicBezTo>
                      <a:pt x="7018" y="7645"/>
                      <a:pt x="6191" y="3409"/>
                      <a:pt x="6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61"/>
              <p:cNvSpPr/>
              <p:nvPr/>
            </p:nvSpPr>
            <p:spPr>
              <a:xfrm>
                <a:off x="7969825" y="1815000"/>
                <a:ext cx="518200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20728" h="18562" extrusionOk="0">
                    <a:moveTo>
                      <a:pt x="14028" y="0"/>
                    </a:moveTo>
                    <a:cubicBezTo>
                      <a:pt x="12534" y="0"/>
                      <a:pt x="11032" y="547"/>
                      <a:pt x="9850" y="1644"/>
                    </a:cubicBezTo>
                    <a:cubicBezTo>
                      <a:pt x="6592" y="4727"/>
                      <a:pt x="3208" y="7008"/>
                      <a:pt x="0" y="8662"/>
                    </a:cubicBezTo>
                    <a:cubicBezTo>
                      <a:pt x="1429" y="11619"/>
                      <a:pt x="3684" y="15229"/>
                      <a:pt x="7118" y="18562"/>
                    </a:cubicBezTo>
                    <a:cubicBezTo>
                      <a:pt x="10777" y="16532"/>
                      <a:pt x="14537" y="13900"/>
                      <a:pt x="18171" y="10467"/>
                    </a:cubicBezTo>
                    <a:cubicBezTo>
                      <a:pt x="20602" y="8186"/>
                      <a:pt x="20727" y="4351"/>
                      <a:pt x="18421" y="1895"/>
                    </a:cubicBezTo>
                    <a:cubicBezTo>
                      <a:pt x="17238" y="634"/>
                      <a:pt x="15638" y="0"/>
                      <a:pt x="14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61"/>
              <p:cNvSpPr/>
              <p:nvPr/>
            </p:nvSpPr>
            <p:spPr>
              <a:xfrm>
                <a:off x="7813175" y="2031550"/>
                <a:ext cx="33460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3560" extrusionOk="0">
                    <a:moveTo>
                      <a:pt x="6266" y="0"/>
                    </a:moveTo>
                    <a:cubicBezTo>
                      <a:pt x="4086" y="1128"/>
                      <a:pt x="1980" y="1955"/>
                      <a:pt x="0" y="2607"/>
                    </a:cubicBezTo>
                    <a:cubicBezTo>
                      <a:pt x="903" y="5739"/>
                      <a:pt x="2507" y="9674"/>
                      <a:pt x="5314" y="13559"/>
                    </a:cubicBezTo>
                    <a:cubicBezTo>
                      <a:pt x="7519" y="12782"/>
                      <a:pt x="9800" y="11805"/>
                      <a:pt x="12156" y="10577"/>
                    </a:cubicBezTo>
                    <a:cubicBezTo>
                      <a:pt x="12557" y="10351"/>
                      <a:pt x="12983" y="10125"/>
                      <a:pt x="13384" y="9900"/>
                    </a:cubicBezTo>
                    <a:cubicBezTo>
                      <a:pt x="9950" y="6567"/>
                      <a:pt x="7695" y="2957"/>
                      <a:pt x="62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61"/>
              <p:cNvSpPr/>
              <p:nvPr/>
            </p:nvSpPr>
            <p:spPr>
              <a:xfrm>
                <a:off x="8072575" y="1672200"/>
                <a:ext cx="535125" cy="493125"/>
              </a:xfrm>
              <a:custGeom>
                <a:avLst/>
                <a:gdLst/>
                <a:ahLst/>
                <a:cxnLst/>
                <a:rect l="l" t="t" r="r" b="b"/>
                <a:pathLst>
                  <a:path w="21405" h="19725" extrusionOk="0">
                    <a:moveTo>
                      <a:pt x="11104" y="1"/>
                    </a:moveTo>
                    <a:cubicBezTo>
                      <a:pt x="7466" y="1"/>
                      <a:pt x="4045" y="2197"/>
                      <a:pt x="2657" y="5803"/>
                    </a:cubicBezTo>
                    <a:cubicBezTo>
                      <a:pt x="2632" y="5878"/>
                      <a:pt x="2582" y="5953"/>
                      <a:pt x="2557" y="6003"/>
                    </a:cubicBezTo>
                    <a:cubicBezTo>
                      <a:pt x="0" y="10289"/>
                      <a:pt x="1404" y="15828"/>
                      <a:pt x="5690" y="18409"/>
                    </a:cubicBezTo>
                    <a:cubicBezTo>
                      <a:pt x="7155" y="19299"/>
                      <a:pt x="8778" y="19724"/>
                      <a:pt x="10379" y="19724"/>
                    </a:cubicBezTo>
                    <a:cubicBezTo>
                      <a:pt x="11845" y="19724"/>
                      <a:pt x="13293" y="19368"/>
                      <a:pt x="14587" y="18685"/>
                    </a:cubicBezTo>
                    <a:cubicBezTo>
                      <a:pt x="16016" y="17958"/>
                      <a:pt x="17269" y="16805"/>
                      <a:pt x="18146" y="15326"/>
                    </a:cubicBezTo>
                    <a:cubicBezTo>
                      <a:pt x="18371" y="15001"/>
                      <a:pt x="19073" y="13798"/>
                      <a:pt x="19600" y="12394"/>
                    </a:cubicBezTo>
                    <a:cubicBezTo>
                      <a:pt x="21404" y="7707"/>
                      <a:pt x="19073" y="2419"/>
                      <a:pt x="14386" y="615"/>
                    </a:cubicBezTo>
                    <a:cubicBezTo>
                      <a:pt x="13305" y="198"/>
                      <a:pt x="12195" y="1"/>
                      <a:pt x="1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61"/>
              <p:cNvSpPr/>
              <p:nvPr/>
            </p:nvSpPr>
            <p:spPr>
              <a:xfrm>
                <a:off x="8409975" y="1532975"/>
                <a:ext cx="561075" cy="384800"/>
              </a:xfrm>
              <a:custGeom>
                <a:avLst/>
                <a:gdLst/>
                <a:ahLst/>
                <a:cxnLst/>
                <a:rect l="l" t="t" r="r" b="b"/>
                <a:pathLst>
                  <a:path w="22443" h="15392" extrusionOk="0">
                    <a:moveTo>
                      <a:pt x="21640" y="0"/>
                    </a:moveTo>
                    <a:cubicBezTo>
                      <a:pt x="21593" y="0"/>
                      <a:pt x="21544" y="6"/>
                      <a:pt x="21492" y="18"/>
                    </a:cubicBezTo>
                    <a:cubicBezTo>
                      <a:pt x="13723" y="1747"/>
                      <a:pt x="4274" y="7336"/>
                      <a:pt x="264" y="14454"/>
                    </a:cubicBezTo>
                    <a:cubicBezTo>
                      <a:pt x="0" y="14929"/>
                      <a:pt x="427" y="15392"/>
                      <a:pt x="835" y="15392"/>
                    </a:cubicBezTo>
                    <a:cubicBezTo>
                      <a:pt x="1009" y="15392"/>
                      <a:pt x="1179" y="15308"/>
                      <a:pt x="1291" y="15106"/>
                    </a:cubicBezTo>
                    <a:cubicBezTo>
                      <a:pt x="5151" y="8239"/>
                      <a:pt x="14299" y="2875"/>
                      <a:pt x="21743" y="1196"/>
                    </a:cubicBezTo>
                    <a:cubicBezTo>
                      <a:pt x="22443" y="1033"/>
                      <a:pt x="22274" y="0"/>
                      <a:pt x="21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61"/>
              <p:cNvSpPr/>
              <p:nvPr/>
            </p:nvSpPr>
            <p:spPr>
              <a:xfrm>
                <a:off x="8909675" y="1509500"/>
                <a:ext cx="119050" cy="9227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3691" extrusionOk="0">
                    <a:moveTo>
                      <a:pt x="3107" y="1"/>
                    </a:moveTo>
                    <a:cubicBezTo>
                      <a:pt x="3074" y="1"/>
                      <a:pt x="3041" y="2"/>
                      <a:pt x="3008" y="5"/>
                    </a:cubicBezTo>
                    <a:cubicBezTo>
                      <a:pt x="2657" y="5"/>
                      <a:pt x="2281" y="30"/>
                      <a:pt x="1930" y="55"/>
                    </a:cubicBezTo>
                    <a:cubicBezTo>
                      <a:pt x="953" y="105"/>
                      <a:pt x="76" y="732"/>
                      <a:pt x="25" y="1784"/>
                    </a:cubicBezTo>
                    <a:cubicBezTo>
                      <a:pt x="1" y="2666"/>
                      <a:pt x="742" y="3691"/>
                      <a:pt x="1688" y="3691"/>
                    </a:cubicBezTo>
                    <a:cubicBezTo>
                      <a:pt x="1710" y="3691"/>
                      <a:pt x="1732" y="3690"/>
                      <a:pt x="1755" y="3689"/>
                    </a:cubicBezTo>
                    <a:cubicBezTo>
                      <a:pt x="2131" y="3664"/>
                      <a:pt x="2482" y="3639"/>
                      <a:pt x="2832" y="3614"/>
                    </a:cubicBezTo>
                    <a:cubicBezTo>
                      <a:pt x="3810" y="3564"/>
                      <a:pt x="4687" y="2937"/>
                      <a:pt x="4737" y="1884"/>
                    </a:cubicBezTo>
                    <a:cubicBezTo>
                      <a:pt x="4761" y="1013"/>
                      <a:pt x="4037" y="1"/>
                      <a:pt x="3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61"/>
              <p:cNvSpPr/>
              <p:nvPr/>
            </p:nvSpPr>
            <p:spPr>
              <a:xfrm>
                <a:off x="8697275" y="1264450"/>
                <a:ext cx="13470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175" extrusionOk="0">
                    <a:moveTo>
                      <a:pt x="3758" y="1"/>
                    </a:moveTo>
                    <a:cubicBezTo>
                      <a:pt x="3717" y="1"/>
                      <a:pt x="3676" y="3"/>
                      <a:pt x="3634" y="7"/>
                    </a:cubicBezTo>
                    <a:cubicBezTo>
                      <a:pt x="2556" y="82"/>
                      <a:pt x="1704" y="408"/>
                      <a:pt x="802" y="1035"/>
                    </a:cubicBezTo>
                    <a:cubicBezTo>
                      <a:pt x="0" y="1611"/>
                      <a:pt x="125" y="2965"/>
                      <a:pt x="727" y="3616"/>
                    </a:cubicBezTo>
                    <a:cubicBezTo>
                      <a:pt x="1084" y="4010"/>
                      <a:pt x="1513" y="4174"/>
                      <a:pt x="1952" y="4174"/>
                    </a:cubicBezTo>
                    <a:cubicBezTo>
                      <a:pt x="2408" y="4174"/>
                      <a:pt x="2875" y="3997"/>
                      <a:pt x="3283" y="3716"/>
                    </a:cubicBezTo>
                    <a:lnTo>
                      <a:pt x="3283" y="3716"/>
                    </a:lnTo>
                    <a:cubicBezTo>
                      <a:pt x="3250" y="3749"/>
                      <a:pt x="3242" y="3768"/>
                      <a:pt x="3259" y="3768"/>
                    </a:cubicBezTo>
                    <a:cubicBezTo>
                      <a:pt x="3278" y="3768"/>
                      <a:pt x="3333" y="3743"/>
                      <a:pt x="3426" y="3687"/>
                    </a:cubicBezTo>
                    <a:lnTo>
                      <a:pt x="3426" y="3687"/>
                    </a:lnTo>
                    <a:cubicBezTo>
                      <a:pt x="3449" y="3681"/>
                      <a:pt x="3477" y="3674"/>
                      <a:pt x="3509" y="3666"/>
                    </a:cubicBezTo>
                    <a:cubicBezTo>
                      <a:pt x="3633" y="3631"/>
                      <a:pt x="3957" y="3595"/>
                      <a:pt x="3853" y="3595"/>
                    </a:cubicBezTo>
                    <a:cubicBezTo>
                      <a:pt x="3810" y="3595"/>
                      <a:pt x="3694" y="3602"/>
                      <a:pt x="3459" y="3616"/>
                    </a:cubicBezTo>
                    <a:cubicBezTo>
                      <a:pt x="4436" y="3541"/>
                      <a:pt x="5313" y="2965"/>
                      <a:pt x="5363" y="1887"/>
                    </a:cubicBezTo>
                    <a:cubicBezTo>
                      <a:pt x="5387" y="1047"/>
                      <a:pt x="4677" y="1"/>
                      <a:pt x="3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61"/>
              <p:cNvSpPr/>
              <p:nvPr/>
            </p:nvSpPr>
            <p:spPr>
              <a:xfrm>
                <a:off x="8327100" y="1319050"/>
                <a:ext cx="431650" cy="547075"/>
              </a:xfrm>
              <a:custGeom>
                <a:avLst/>
                <a:gdLst/>
                <a:ahLst/>
                <a:cxnLst/>
                <a:rect l="l" t="t" r="r" b="b"/>
                <a:pathLst>
                  <a:path w="17266" h="21883" extrusionOk="0">
                    <a:moveTo>
                      <a:pt x="16403" y="0"/>
                    </a:moveTo>
                    <a:cubicBezTo>
                      <a:pt x="16310" y="0"/>
                      <a:pt x="16212" y="24"/>
                      <a:pt x="16110" y="79"/>
                    </a:cubicBezTo>
                    <a:cubicBezTo>
                      <a:pt x="8115" y="4490"/>
                      <a:pt x="3078" y="12660"/>
                      <a:pt x="170" y="21132"/>
                    </a:cubicBezTo>
                    <a:cubicBezTo>
                      <a:pt x="1" y="21578"/>
                      <a:pt x="380" y="21883"/>
                      <a:pt x="756" y="21883"/>
                    </a:cubicBezTo>
                    <a:cubicBezTo>
                      <a:pt x="992" y="21883"/>
                      <a:pt x="1227" y="21763"/>
                      <a:pt x="1323" y="21482"/>
                    </a:cubicBezTo>
                    <a:cubicBezTo>
                      <a:pt x="4130" y="13337"/>
                      <a:pt x="8967" y="5417"/>
                      <a:pt x="16687" y="1157"/>
                    </a:cubicBezTo>
                    <a:cubicBezTo>
                      <a:pt x="17265" y="835"/>
                      <a:pt x="16946" y="0"/>
                      <a:pt x="16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61"/>
              <p:cNvSpPr/>
              <p:nvPr/>
            </p:nvSpPr>
            <p:spPr>
              <a:xfrm>
                <a:off x="7218550" y="2251475"/>
                <a:ext cx="1573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2933" extrusionOk="0">
                    <a:moveTo>
                      <a:pt x="6041" y="0"/>
                    </a:moveTo>
                    <a:lnTo>
                      <a:pt x="1" y="1704"/>
                    </a:lnTo>
                    <a:lnTo>
                      <a:pt x="6292" y="2932"/>
                    </a:lnTo>
                    <a:lnTo>
                      <a:pt x="6292" y="2932"/>
                    </a:lnTo>
                    <a:lnTo>
                      <a:pt x="6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0" name="Google Shape;3220;p61"/>
            <p:cNvGrpSpPr/>
            <p:nvPr/>
          </p:nvGrpSpPr>
          <p:grpSpPr>
            <a:xfrm>
              <a:off x="8257067" y="2781797"/>
              <a:ext cx="347646" cy="354973"/>
              <a:chOff x="7348550" y="1658600"/>
              <a:chExt cx="1664175" cy="1699250"/>
            </a:xfrm>
          </p:grpSpPr>
          <p:sp>
            <p:nvSpPr>
              <p:cNvPr id="3221" name="Google Shape;3221;p61"/>
              <p:cNvSpPr/>
              <p:nvPr/>
            </p:nvSpPr>
            <p:spPr>
              <a:xfrm>
                <a:off x="8057825" y="2298825"/>
                <a:ext cx="609050" cy="520425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20817" extrusionOk="0">
                    <a:moveTo>
                      <a:pt x="14101" y="0"/>
                    </a:moveTo>
                    <a:cubicBezTo>
                      <a:pt x="6615" y="0"/>
                      <a:pt x="0" y="16882"/>
                      <a:pt x="0" y="16882"/>
                    </a:cubicBezTo>
                    <a:cubicBezTo>
                      <a:pt x="1780" y="20441"/>
                      <a:pt x="3860" y="20817"/>
                      <a:pt x="3860" y="20817"/>
                    </a:cubicBezTo>
                    <a:cubicBezTo>
                      <a:pt x="12080" y="17032"/>
                      <a:pt x="24361" y="6305"/>
                      <a:pt x="17394" y="1167"/>
                    </a:cubicBezTo>
                    <a:cubicBezTo>
                      <a:pt x="16290" y="355"/>
                      <a:pt x="15186" y="0"/>
                      <a:pt x="14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61"/>
              <p:cNvSpPr/>
              <p:nvPr/>
            </p:nvSpPr>
            <p:spPr>
              <a:xfrm>
                <a:off x="8171225" y="2496975"/>
                <a:ext cx="663575" cy="381800"/>
              </a:xfrm>
              <a:custGeom>
                <a:avLst/>
                <a:gdLst/>
                <a:ahLst/>
                <a:cxnLst/>
                <a:rect l="l" t="t" r="r" b="b"/>
                <a:pathLst>
                  <a:path w="26543" h="15272" extrusionOk="0">
                    <a:moveTo>
                      <a:pt x="17381" y="1"/>
                    </a:moveTo>
                    <a:cubicBezTo>
                      <a:pt x="10306" y="1"/>
                      <a:pt x="1" y="10109"/>
                      <a:pt x="1" y="10109"/>
                    </a:cubicBezTo>
                    <a:cubicBezTo>
                      <a:pt x="176" y="14094"/>
                      <a:pt x="1930" y="15271"/>
                      <a:pt x="1930" y="15271"/>
                    </a:cubicBezTo>
                    <a:cubicBezTo>
                      <a:pt x="10978" y="15196"/>
                      <a:pt x="26542" y="10409"/>
                      <a:pt x="22306" y="2890"/>
                    </a:cubicBezTo>
                    <a:cubicBezTo>
                      <a:pt x="21129" y="811"/>
                      <a:pt x="19384" y="1"/>
                      <a:pt x="173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61"/>
              <p:cNvSpPr/>
              <p:nvPr/>
            </p:nvSpPr>
            <p:spPr>
              <a:xfrm>
                <a:off x="8218850" y="2871850"/>
                <a:ext cx="395375" cy="373475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4939" extrusionOk="0">
                    <a:moveTo>
                      <a:pt x="9374" y="1"/>
                    </a:moveTo>
                    <a:cubicBezTo>
                      <a:pt x="7344" y="3008"/>
                      <a:pt x="4311" y="6617"/>
                      <a:pt x="0" y="9750"/>
                    </a:cubicBezTo>
                    <a:cubicBezTo>
                      <a:pt x="2807" y="11906"/>
                      <a:pt x="5539" y="13610"/>
                      <a:pt x="7995" y="14938"/>
                    </a:cubicBezTo>
                    <a:cubicBezTo>
                      <a:pt x="12231" y="11680"/>
                      <a:pt x="14537" y="7495"/>
                      <a:pt x="15815" y="3911"/>
                    </a:cubicBezTo>
                    <a:cubicBezTo>
                      <a:pt x="13910" y="2983"/>
                      <a:pt x="11705" y="1705"/>
                      <a:pt x="9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61"/>
              <p:cNvSpPr/>
              <p:nvPr/>
            </p:nvSpPr>
            <p:spPr>
              <a:xfrm>
                <a:off x="8609200" y="3027250"/>
                <a:ext cx="295150" cy="330600"/>
              </a:xfrm>
              <a:custGeom>
                <a:avLst/>
                <a:gdLst/>
                <a:ahLst/>
                <a:cxnLst/>
                <a:rect l="l" t="t" r="r" b="b"/>
                <a:pathLst>
                  <a:path w="11806" h="13224" extrusionOk="0">
                    <a:moveTo>
                      <a:pt x="6066" y="0"/>
                    </a:moveTo>
                    <a:cubicBezTo>
                      <a:pt x="5364" y="3735"/>
                      <a:pt x="3710" y="8271"/>
                      <a:pt x="0" y="12156"/>
                    </a:cubicBezTo>
                    <a:cubicBezTo>
                      <a:pt x="1604" y="12732"/>
                      <a:pt x="2657" y="12983"/>
                      <a:pt x="2833" y="13033"/>
                    </a:cubicBezTo>
                    <a:cubicBezTo>
                      <a:pt x="3364" y="13162"/>
                      <a:pt x="3895" y="13224"/>
                      <a:pt x="4418" y="13224"/>
                    </a:cubicBezTo>
                    <a:cubicBezTo>
                      <a:pt x="7451" y="13224"/>
                      <a:pt x="10201" y="11149"/>
                      <a:pt x="10928" y="8071"/>
                    </a:cubicBezTo>
                    <a:cubicBezTo>
                      <a:pt x="11805" y="4512"/>
                      <a:pt x="9625" y="903"/>
                      <a:pt x="6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61"/>
              <p:cNvSpPr/>
              <p:nvPr/>
            </p:nvSpPr>
            <p:spPr>
              <a:xfrm>
                <a:off x="8418725" y="2969600"/>
                <a:ext cx="342125" cy="361550"/>
              </a:xfrm>
              <a:custGeom>
                <a:avLst/>
                <a:gdLst/>
                <a:ahLst/>
                <a:cxnLst/>
                <a:rect l="l" t="t" r="r" b="b"/>
                <a:pathLst>
                  <a:path w="13685" h="14462" extrusionOk="0">
                    <a:moveTo>
                      <a:pt x="7820" y="1"/>
                    </a:moveTo>
                    <a:cubicBezTo>
                      <a:pt x="6542" y="3585"/>
                      <a:pt x="4236" y="7770"/>
                      <a:pt x="0" y="11028"/>
                    </a:cubicBezTo>
                    <a:cubicBezTo>
                      <a:pt x="3108" y="12707"/>
                      <a:pt x="5765" y="13810"/>
                      <a:pt x="7619" y="14462"/>
                    </a:cubicBezTo>
                    <a:cubicBezTo>
                      <a:pt x="11329" y="10577"/>
                      <a:pt x="12983" y="6041"/>
                      <a:pt x="13685" y="2306"/>
                    </a:cubicBezTo>
                    <a:cubicBezTo>
                      <a:pt x="13660" y="2306"/>
                      <a:pt x="13660" y="2281"/>
                      <a:pt x="13635" y="2281"/>
                    </a:cubicBezTo>
                    <a:cubicBezTo>
                      <a:pt x="13359" y="2206"/>
                      <a:pt x="11078" y="1605"/>
                      <a:pt x="78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61"/>
              <p:cNvSpPr/>
              <p:nvPr/>
            </p:nvSpPr>
            <p:spPr>
              <a:xfrm>
                <a:off x="7770850" y="2393750"/>
                <a:ext cx="539500" cy="556450"/>
              </a:xfrm>
              <a:custGeom>
                <a:avLst/>
                <a:gdLst/>
                <a:ahLst/>
                <a:cxnLst/>
                <a:rect l="l" t="t" r="r" b="b"/>
                <a:pathLst>
                  <a:path w="21580" h="22258" extrusionOk="0">
                    <a:moveTo>
                      <a:pt x="7670" y="0"/>
                    </a:moveTo>
                    <a:cubicBezTo>
                      <a:pt x="6576" y="0"/>
                      <a:pt x="5465" y="267"/>
                      <a:pt x="4437" y="829"/>
                    </a:cubicBezTo>
                    <a:cubicBezTo>
                      <a:pt x="1203" y="2608"/>
                      <a:pt x="0" y="6694"/>
                      <a:pt x="1780" y="9952"/>
                    </a:cubicBezTo>
                    <a:cubicBezTo>
                      <a:pt x="4462" y="14814"/>
                      <a:pt x="7494" y="18874"/>
                      <a:pt x="10677" y="22258"/>
                    </a:cubicBezTo>
                    <a:cubicBezTo>
                      <a:pt x="15439" y="19927"/>
                      <a:pt x="19048" y="16894"/>
                      <a:pt x="21580" y="14263"/>
                    </a:cubicBezTo>
                    <a:cubicBezTo>
                      <a:pt x="18747" y="11405"/>
                      <a:pt x="15965" y="7847"/>
                      <a:pt x="13559" y="3486"/>
                    </a:cubicBezTo>
                    <a:cubicBezTo>
                      <a:pt x="12342" y="1256"/>
                      <a:pt x="10044" y="0"/>
                      <a:pt x="7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61"/>
              <p:cNvSpPr/>
              <p:nvPr/>
            </p:nvSpPr>
            <p:spPr>
              <a:xfrm>
                <a:off x="8037775" y="2750300"/>
                <a:ext cx="41542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16617" h="14613" extrusionOk="0">
                    <a:moveTo>
                      <a:pt x="10903" y="1"/>
                    </a:moveTo>
                    <a:cubicBezTo>
                      <a:pt x="8371" y="2632"/>
                      <a:pt x="4762" y="5665"/>
                      <a:pt x="0" y="7996"/>
                    </a:cubicBezTo>
                    <a:cubicBezTo>
                      <a:pt x="351" y="8372"/>
                      <a:pt x="702" y="8773"/>
                      <a:pt x="1078" y="9123"/>
                    </a:cubicBezTo>
                    <a:cubicBezTo>
                      <a:pt x="3133" y="11229"/>
                      <a:pt x="5213" y="13033"/>
                      <a:pt x="7268" y="14612"/>
                    </a:cubicBezTo>
                    <a:cubicBezTo>
                      <a:pt x="11554" y="11479"/>
                      <a:pt x="14587" y="7870"/>
                      <a:pt x="16617" y="4863"/>
                    </a:cubicBezTo>
                    <a:cubicBezTo>
                      <a:pt x="14762" y="3534"/>
                      <a:pt x="12807" y="1905"/>
                      <a:pt x="10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61"/>
              <p:cNvSpPr/>
              <p:nvPr/>
            </p:nvSpPr>
            <p:spPr>
              <a:xfrm>
                <a:off x="7694400" y="2229250"/>
                <a:ext cx="542025" cy="550525"/>
              </a:xfrm>
              <a:custGeom>
                <a:avLst/>
                <a:gdLst/>
                <a:ahLst/>
                <a:cxnLst/>
                <a:rect l="l" t="t" r="r" b="b"/>
                <a:pathLst>
                  <a:path w="21681" h="22021" extrusionOk="0">
                    <a:moveTo>
                      <a:pt x="10385" y="0"/>
                    </a:moveTo>
                    <a:cubicBezTo>
                      <a:pt x="10200" y="0"/>
                      <a:pt x="10013" y="5"/>
                      <a:pt x="9825" y="15"/>
                    </a:cubicBezTo>
                    <a:cubicBezTo>
                      <a:pt x="4261" y="291"/>
                      <a:pt x="1" y="5103"/>
                      <a:pt x="302" y="10642"/>
                    </a:cubicBezTo>
                    <a:cubicBezTo>
                      <a:pt x="377" y="12296"/>
                      <a:pt x="703" y="13825"/>
                      <a:pt x="803" y="14251"/>
                    </a:cubicBezTo>
                    <a:cubicBezTo>
                      <a:pt x="1254" y="16106"/>
                      <a:pt x="2181" y="17735"/>
                      <a:pt x="3434" y="18988"/>
                    </a:cubicBezTo>
                    <a:cubicBezTo>
                      <a:pt x="5294" y="20886"/>
                      <a:pt x="7872" y="22021"/>
                      <a:pt x="10607" y="22021"/>
                    </a:cubicBezTo>
                    <a:cubicBezTo>
                      <a:pt x="11374" y="22021"/>
                      <a:pt x="12154" y="21932"/>
                      <a:pt x="12933" y="21745"/>
                    </a:cubicBezTo>
                    <a:cubicBezTo>
                      <a:pt x="18322" y="20492"/>
                      <a:pt x="21680" y="15103"/>
                      <a:pt x="20452" y="9715"/>
                    </a:cubicBezTo>
                    <a:cubicBezTo>
                      <a:pt x="20452" y="9665"/>
                      <a:pt x="20427" y="9589"/>
                      <a:pt x="20402" y="9489"/>
                    </a:cubicBezTo>
                    <a:cubicBezTo>
                      <a:pt x="20136" y="4113"/>
                      <a:pt x="15704" y="0"/>
                      <a:pt x="10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61"/>
              <p:cNvSpPr/>
              <p:nvPr/>
            </p:nvSpPr>
            <p:spPr>
              <a:xfrm>
                <a:off x="7416550" y="1887700"/>
                <a:ext cx="4716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18864" h="23430" extrusionOk="0">
                    <a:moveTo>
                      <a:pt x="983" y="1"/>
                    </a:moveTo>
                    <a:cubicBezTo>
                      <a:pt x="391" y="1"/>
                      <a:pt x="1" y="889"/>
                      <a:pt x="639" y="1271"/>
                    </a:cubicBezTo>
                    <a:cubicBezTo>
                      <a:pt x="7932" y="5582"/>
                      <a:pt x="15751" y="14379"/>
                      <a:pt x="17456" y="22951"/>
                    </a:cubicBezTo>
                    <a:cubicBezTo>
                      <a:pt x="17526" y="23284"/>
                      <a:pt x="17780" y="23430"/>
                      <a:pt x="18046" y="23430"/>
                    </a:cubicBezTo>
                    <a:cubicBezTo>
                      <a:pt x="18441" y="23430"/>
                      <a:pt x="18864" y="23109"/>
                      <a:pt x="18759" y="22600"/>
                    </a:cubicBezTo>
                    <a:cubicBezTo>
                      <a:pt x="16979" y="13702"/>
                      <a:pt x="8909" y="4605"/>
                      <a:pt x="1315" y="93"/>
                    </a:cubicBezTo>
                    <a:cubicBezTo>
                      <a:pt x="1201" y="29"/>
                      <a:pt x="1089" y="1"/>
                      <a:pt x="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61"/>
              <p:cNvSpPr/>
              <p:nvPr/>
            </p:nvSpPr>
            <p:spPr>
              <a:xfrm>
                <a:off x="7348550" y="1849900"/>
                <a:ext cx="139750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4514" extrusionOk="0">
                    <a:moveTo>
                      <a:pt x="2238" y="0"/>
                    </a:moveTo>
                    <a:cubicBezTo>
                      <a:pt x="1372" y="0"/>
                      <a:pt x="529" y="718"/>
                      <a:pt x="301" y="1505"/>
                    </a:cubicBezTo>
                    <a:cubicBezTo>
                      <a:pt x="0" y="2633"/>
                      <a:pt x="702" y="3610"/>
                      <a:pt x="1729" y="3986"/>
                    </a:cubicBezTo>
                    <a:cubicBezTo>
                      <a:pt x="2080" y="4137"/>
                      <a:pt x="2456" y="4262"/>
                      <a:pt x="2807" y="4412"/>
                    </a:cubicBezTo>
                    <a:cubicBezTo>
                      <a:pt x="2986" y="4482"/>
                      <a:pt x="3170" y="4514"/>
                      <a:pt x="3353" y="4514"/>
                    </a:cubicBezTo>
                    <a:cubicBezTo>
                      <a:pt x="4224" y="4514"/>
                      <a:pt x="5081" y="3796"/>
                      <a:pt x="5288" y="3009"/>
                    </a:cubicBezTo>
                    <a:cubicBezTo>
                      <a:pt x="5589" y="1881"/>
                      <a:pt x="4887" y="904"/>
                      <a:pt x="3885" y="528"/>
                    </a:cubicBezTo>
                    <a:cubicBezTo>
                      <a:pt x="3509" y="377"/>
                      <a:pt x="3133" y="252"/>
                      <a:pt x="2782" y="102"/>
                    </a:cubicBezTo>
                    <a:cubicBezTo>
                      <a:pt x="2603" y="32"/>
                      <a:pt x="2420" y="0"/>
                      <a:pt x="2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61"/>
              <p:cNvSpPr/>
              <p:nvPr/>
            </p:nvSpPr>
            <p:spPr>
              <a:xfrm>
                <a:off x="7639900" y="1658600"/>
                <a:ext cx="15102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5174" extrusionOk="0">
                    <a:moveTo>
                      <a:pt x="2231" y="1"/>
                    </a:moveTo>
                    <a:cubicBezTo>
                      <a:pt x="1362" y="1"/>
                      <a:pt x="508" y="748"/>
                      <a:pt x="301" y="1513"/>
                    </a:cubicBezTo>
                    <a:cubicBezTo>
                      <a:pt x="0" y="2666"/>
                      <a:pt x="702" y="3568"/>
                      <a:pt x="1705" y="3994"/>
                    </a:cubicBezTo>
                    <a:cubicBezTo>
                      <a:pt x="1402" y="3866"/>
                      <a:pt x="1291" y="3821"/>
                      <a:pt x="1280" y="3821"/>
                    </a:cubicBezTo>
                    <a:cubicBezTo>
                      <a:pt x="1260" y="3821"/>
                      <a:pt x="1543" y="3956"/>
                      <a:pt x="1654" y="4019"/>
                    </a:cubicBezTo>
                    <a:cubicBezTo>
                      <a:pt x="1682" y="4039"/>
                      <a:pt x="1706" y="4056"/>
                      <a:pt x="1726" y="4069"/>
                    </a:cubicBezTo>
                    <a:lnTo>
                      <a:pt x="1726" y="4069"/>
                    </a:lnTo>
                    <a:cubicBezTo>
                      <a:pt x="1807" y="4163"/>
                      <a:pt x="1854" y="4214"/>
                      <a:pt x="1869" y="4214"/>
                    </a:cubicBezTo>
                    <a:cubicBezTo>
                      <a:pt x="1879" y="4214"/>
                      <a:pt x="1874" y="4192"/>
                      <a:pt x="1855" y="4145"/>
                    </a:cubicBezTo>
                    <a:lnTo>
                      <a:pt x="1855" y="4145"/>
                    </a:lnTo>
                    <a:cubicBezTo>
                      <a:pt x="2310" y="4757"/>
                      <a:pt x="2948" y="5174"/>
                      <a:pt x="3658" y="5174"/>
                    </a:cubicBezTo>
                    <a:cubicBezTo>
                      <a:pt x="3965" y="5174"/>
                      <a:pt x="4286" y="5096"/>
                      <a:pt x="4612" y="4922"/>
                    </a:cubicBezTo>
                    <a:cubicBezTo>
                      <a:pt x="5464" y="4445"/>
                      <a:pt x="6040" y="3042"/>
                      <a:pt x="5389" y="2165"/>
                    </a:cubicBezTo>
                    <a:cubicBezTo>
                      <a:pt x="4662" y="1212"/>
                      <a:pt x="3885" y="561"/>
                      <a:pt x="2782" y="109"/>
                    </a:cubicBezTo>
                    <a:cubicBezTo>
                      <a:pt x="2602" y="35"/>
                      <a:pt x="2416" y="1"/>
                      <a:pt x="2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61"/>
              <p:cNvSpPr/>
              <p:nvPr/>
            </p:nvSpPr>
            <p:spPr>
              <a:xfrm>
                <a:off x="7715425" y="1735150"/>
                <a:ext cx="276925" cy="713025"/>
              </a:xfrm>
              <a:custGeom>
                <a:avLst/>
                <a:gdLst/>
                <a:ahLst/>
                <a:cxnLst/>
                <a:rect l="l" t="t" r="r" b="b"/>
                <a:pathLst>
                  <a:path w="11077" h="28521" extrusionOk="0">
                    <a:moveTo>
                      <a:pt x="977" y="0"/>
                    </a:moveTo>
                    <a:cubicBezTo>
                      <a:pt x="472" y="0"/>
                      <a:pt x="0" y="676"/>
                      <a:pt x="463" y="1158"/>
                    </a:cubicBezTo>
                    <a:cubicBezTo>
                      <a:pt x="7155" y="8301"/>
                      <a:pt x="9536" y="18301"/>
                      <a:pt x="9711" y="27850"/>
                    </a:cubicBezTo>
                    <a:cubicBezTo>
                      <a:pt x="9724" y="28295"/>
                      <a:pt x="10078" y="28520"/>
                      <a:pt x="10421" y="28520"/>
                    </a:cubicBezTo>
                    <a:cubicBezTo>
                      <a:pt x="10754" y="28520"/>
                      <a:pt x="11077" y="28307"/>
                      <a:pt x="11065" y="27875"/>
                    </a:cubicBezTo>
                    <a:cubicBezTo>
                      <a:pt x="10889" y="17950"/>
                      <a:pt x="8358" y="7624"/>
                      <a:pt x="1415" y="205"/>
                    </a:cubicBezTo>
                    <a:cubicBezTo>
                      <a:pt x="1283" y="61"/>
                      <a:pt x="1128" y="0"/>
                      <a:pt x="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61"/>
              <p:cNvSpPr/>
              <p:nvPr/>
            </p:nvSpPr>
            <p:spPr>
              <a:xfrm>
                <a:off x="8836650" y="3187650"/>
                <a:ext cx="176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3861" extrusionOk="0">
                    <a:moveTo>
                      <a:pt x="1278" y="0"/>
                    </a:moveTo>
                    <a:lnTo>
                      <a:pt x="0" y="3008"/>
                    </a:lnTo>
                    <a:lnTo>
                      <a:pt x="7043" y="386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4" name="Google Shape;3234;p61"/>
            <p:cNvGrpSpPr/>
            <p:nvPr/>
          </p:nvGrpSpPr>
          <p:grpSpPr>
            <a:xfrm>
              <a:off x="200105" y="146900"/>
              <a:ext cx="793379" cy="585576"/>
              <a:chOff x="7757175" y="1399875"/>
              <a:chExt cx="1347450" cy="994525"/>
            </a:xfrm>
          </p:grpSpPr>
          <p:sp>
            <p:nvSpPr>
              <p:cNvPr id="3235" name="Google Shape;3235;p61"/>
              <p:cNvSpPr/>
              <p:nvPr/>
            </p:nvSpPr>
            <p:spPr>
              <a:xfrm>
                <a:off x="8092400" y="1885625"/>
                <a:ext cx="1012225" cy="367725"/>
              </a:xfrm>
              <a:custGeom>
                <a:avLst/>
                <a:gdLst/>
                <a:ahLst/>
                <a:cxnLst/>
                <a:rect l="l" t="t" r="r" b="b"/>
                <a:pathLst>
                  <a:path w="40489" h="14709" extrusionOk="0">
                    <a:moveTo>
                      <a:pt x="18824" y="1"/>
                    </a:moveTo>
                    <a:cubicBezTo>
                      <a:pt x="18393" y="1"/>
                      <a:pt x="17965" y="46"/>
                      <a:pt x="17544" y="127"/>
                    </a:cubicBezTo>
                    <a:cubicBezTo>
                      <a:pt x="12657" y="1054"/>
                      <a:pt x="0" y="4262"/>
                      <a:pt x="3083" y="8974"/>
                    </a:cubicBezTo>
                    <a:cubicBezTo>
                      <a:pt x="4946" y="11816"/>
                      <a:pt x="7757" y="12501"/>
                      <a:pt x="10507" y="12501"/>
                    </a:cubicBezTo>
                    <a:cubicBezTo>
                      <a:pt x="12752" y="12501"/>
                      <a:pt x="14956" y="12044"/>
                      <a:pt x="16567" y="11932"/>
                    </a:cubicBezTo>
                    <a:cubicBezTo>
                      <a:pt x="17583" y="11861"/>
                      <a:pt x="18635" y="11806"/>
                      <a:pt x="19696" y="11806"/>
                    </a:cubicBezTo>
                    <a:cubicBezTo>
                      <a:pt x="22378" y="11806"/>
                      <a:pt x="25117" y="12157"/>
                      <a:pt x="27469" y="13486"/>
                    </a:cubicBezTo>
                    <a:cubicBezTo>
                      <a:pt x="28709" y="14195"/>
                      <a:pt x="31015" y="14708"/>
                      <a:pt x="33259" y="14708"/>
                    </a:cubicBezTo>
                    <a:cubicBezTo>
                      <a:pt x="36960" y="14708"/>
                      <a:pt x="40489" y="13312"/>
                      <a:pt x="38773" y="9100"/>
                    </a:cubicBezTo>
                    <a:cubicBezTo>
                      <a:pt x="36442" y="3435"/>
                      <a:pt x="23885" y="804"/>
                      <a:pt x="19925" y="102"/>
                    </a:cubicBezTo>
                    <a:cubicBezTo>
                      <a:pt x="19558" y="33"/>
                      <a:pt x="19190" y="1"/>
                      <a:pt x="18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61"/>
              <p:cNvSpPr/>
              <p:nvPr/>
            </p:nvSpPr>
            <p:spPr>
              <a:xfrm>
                <a:off x="8092400" y="1885625"/>
                <a:ext cx="783225" cy="312550"/>
              </a:xfrm>
              <a:custGeom>
                <a:avLst/>
                <a:gdLst/>
                <a:ahLst/>
                <a:cxnLst/>
                <a:rect l="l" t="t" r="r" b="b"/>
                <a:pathLst>
                  <a:path w="31329" h="12502" extrusionOk="0">
                    <a:moveTo>
                      <a:pt x="18824" y="1"/>
                    </a:moveTo>
                    <a:cubicBezTo>
                      <a:pt x="18393" y="1"/>
                      <a:pt x="17965" y="46"/>
                      <a:pt x="17544" y="127"/>
                    </a:cubicBezTo>
                    <a:cubicBezTo>
                      <a:pt x="12657" y="1054"/>
                      <a:pt x="0" y="4262"/>
                      <a:pt x="3083" y="8974"/>
                    </a:cubicBezTo>
                    <a:cubicBezTo>
                      <a:pt x="4935" y="11817"/>
                      <a:pt x="7756" y="12501"/>
                      <a:pt x="10514" y="12501"/>
                    </a:cubicBezTo>
                    <a:cubicBezTo>
                      <a:pt x="12012" y="12501"/>
                      <a:pt x="13491" y="12300"/>
                      <a:pt x="14788" y="12132"/>
                    </a:cubicBezTo>
                    <a:cubicBezTo>
                      <a:pt x="16191" y="10478"/>
                      <a:pt x="17820" y="8999"/>
                      <a:pt x="19650" y="7771"/>
                    </a:cubicBezTo>
                    <a:cubicBezTo>
                      <a:pt x="22958" y="5566"/>
                      <a:pt x="27169" y="3310"/>
                      <a:pt x="31329" y="3285"/>
                    </a:cubicBezTo>
                    <a:cubicBezTo>
                      <a:pt x="27018" y="1480"/>
                      <a:pt x="22131" y="478"/>
                      <a:pt x="19925" y="102"/>
                    </a:cubicBezTo>
                    <a:cubicBezTo>
                      <a:pt x="19558" y="33"/>
                      <a:pt x="19190" y="1"/>
                      <a:pt x="18824" y="1"/>
                    </a:cubicBezTo>
                    <a:close/>
                  </a:path>
                </a:pathLst>
              </a:custGeom>
              <a:solidFill>
                <a:schemeClr val="accent1">
                  <a:alpha val="223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61"/>
              <p:cNvSpPr/>
              <p:nvPr/>
            </p:nvSpPr>
            <p:spPr>
              <a:xfrm>
                <a:off x="8012200" y="1828450"/>
                <a:ext cx="562050" cy="172425"/>
              </a:xfrm>
              <a:custGeom>
                <a:avLst/>
                <a:gdLst/>
                <a:ahLst/>
                <a:cxnLst/>
                <a:rect l="l" t="t" r="r" b="b"/>
                <a:pathLst>
                  <a:path w="22482" h="6897" extrusionOk="0">
                    <a:moveTo>
                      <a:pt x="19497" y="1"/>
                    </a:moveTo>
                    <a:cubicBezTo>
                      <a:pt x="18192" y="1"/>
                      <a:pt x="16423" y="509"/>
                      <a:pt x="14336" y="2088"/>
                    </a:cubicBezTo>
                    <a:cubicBezTo>
                      <a:pt x="13418" y="2788"/>
                      <a:pt x="11794" y="2963"/>
                      <a:pt x="10021" y="2963"/>
                    </a:cubicBezTo>
                    <a:cubicBezTo>
                      <a:pt x="8245" y="2963"/>
                      <a:pt x="6320" y="2787"/>
                      <a:pt x="4808" y="2787"/>
                    </a:cubicBezTo>
                    <a:cubicBezTo>
                      <a:pt x="4369" y="2787"/>
                      <a:pt x="3965" y="2802"/>
                      <a:pt x="3609" y="2840"/>
                    </a:cubicBezTo>
                    <a:cubicBezTo>
                      <a:pt x="777" y="3141"/>
                      <a:pt x="0" y="4845"/>
                      <a:pt x="2682" y="5747"/>
                    </a:cubicBezTo>
                    <a:cubicBezTo>
                      <a:pt x="4044" y="6201"/>
                      <a:pt x="7095" y="6897"/>
                      <a:pt x="10512" y="6897"/>
                    </a:cubicBezTo>
                    <a:cubicBezTo>
                      <a:pt x="12376" y="6897"/>
                      <a:pt x="14349" y="6690"/>
                      <a:pt x="16216" y="6123"/>
                    </a:cubicBezTo>
                    <a:cubicBezTo>
                      <a:pt x="21504" y="4519"/>
                      <a:pt x="22482" y="1462"/>
                      <a:pt x="21630" y="660"/>
                    </a:cubicBezTo>
                    <a:cubicBezTo>
                      <a:pt x="21246" y="309"/>
                      <a:pt x="20512" y="1"/>
                      <a:pt x="19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61"/>
              <p:cNvSpPr/>
              <p:nvPr/>
            </p:nvSpPr>
            <p:spPr>
              <a:xfrm>
                <a:off x="8489650" y="1781575"/>
                <a:ext cx="161375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5546" extrusionOk="0">
                    <a:moveTo>
                      <a:pt x="3916" y="1"/>
                    </a:moveTo>
                    <a:cubicBezTo>
                      <a:pt x="3692" y="1"/>
                      <a:pt x="3448" y="26"/>
                      <a:pt x="3183" y="79"/>
                    </a:cubicBezTo>
                    <a:cubicBezTo>
                      <a:pt x="50" y="705"/>
                      <a:pt x="0" y="3387"/>
                      <a:pt x="0" y="3387"/>
                    </a:cubicBezTo>
                    <a:cubicBezTo>
                      <a:pt x="313" y="4949"/>
                      <a:pt x="1373" y="5545"/>
                      <a:pt x="2513" y="5545"/>
                    </a:cubicBezTo>
                    <a:cubicBezTo>
                      <a:pt x="3659" y="5545"/>
                      <a:pt x="4886" y="4943"/>
                      <a:pt x="5514" y="4114"/>
                    </a:cubicBezTo>
                    <a:cubicBezTo>
                      <a:pt x="6455" y="2898"/>
                      <a:pt x="6345" y="1"/>
                      <a:pt x="3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61"/>
              <p:cNvSpPr/>
              <p:nvPr/>
            </p:nvSpPr>
            <p:spPr>
              <a:xfrm>
                <a:off x="8598975" y="1530550"/>
                <a:ext cx="265925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12065" extrusionOk="0">
                    <a:moveTo>
                      <a:pt x="10012" y="1"/>
                    </a:moveTo>
                    <a:cubicBezTo>
                      <a:pt x="9939" y="1"/>
                      <a:pt x="9862" y="21"/>
                      <a:pt x="9788" y="69"/>
                    </a:cubicBezTo>
                    <a:cubicBezTo>
                      <a:pt x="5352" y="2801"/>
                      <a:pt x="2068" y="6711"/>
                      <a:pt x="114" y="11523"/>
                    </a:cubicBezTo>
                    <a:cubicBezTo>
                      <a:pt x="0" y="11830"/>
                      <a:pt x="262" y="12064"/>
                      <a:pt x="516" y="12064"/>
                    </a:cubicBezTo>
                    <a:cubicBezTo>
                      <a:pt x="656" y="12064"/>
                      <a:pt x="794" y="11993"/>
                      <a:pt x="865" y="11824"/>
                    </a:cubicBezTo>
                    <a:cubicBezTo>
                      <a:pt x="2770" y="7112"/>
                      <a:pt x="5953" y="3353"/>
                      <a:pt x="10264" y="671"/>
                    </a:cubicBezTo>
                    <a:cubicBezTo>
                      <a:pt x="10636" y="464"/>
                      <a:pt x="10360" y="1"/>
                      <a:pt x="10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61"/>
              <p:cNvSpPr/>
              <p:nvPr/>
            </p:nvSpPr>
            <p:spPr>
              <a:xfrm>
                <a:off x="8821125" y="1481850"/>
                <a:ext cx="111400" cy="83025"/>
              </a:xfrm>
              <a:custGeom>
                <a:avLst/>
                <a:gdLst/>
                <a:ahLst/>
                <a:cxnLst/>
                <a:rect l="l" t="t" r="r" b="b"/>
                <a:pathLst>
                  <a:path w="4456" h="3321" extrusionOk="0">
                    <a:moveTo>
                      <a:pt x="2902" y="0"/>
                    </a:moveTo>
                    <a:cubicBezTo>
                      <a:pt x="2739" y="0"/>
                      <a:pt x="2564" y="42"/>
                      <a:pt x="2380" y="138"/>
                    </a:cubicBezTo>
                    <a:cubicBezTo>
                      <a:pt x="1829" y="413"/>
                      <a:pt x="1328" y="739"/>
                      <a:pt x="877" y="1165"/>
                    </a:cubicBezTo>
                    <a:cubicBezTo>
                      <a:pt x="0" y="1982"/>
                      <a:pt x="722" y="3320"/>
                      <a:pt x="1622" y="3320"/>
                    </a:cubicBezTo>
                    <a:cubicBezTo>
                      <a:pt x="1854" y="3320"/>
                      <a:pt x="2099" y="3231"/>
                      <a:pt x="2330" y="3020"/>
                    </a:cubicBezTo>
                    <a:cubicBezTo>
                      <a:pt x="2631" y="2744"/>
                      <a:pt x="2957" y="2494"/>
                      <a:pt x="3308" y="2318"/>
                    </a:cubicBezTo>
                    <a:cubicBezTo>
                      <a:pt x="4456" y="1712"/>
                      <a:pt x="3938" y="0"/>
                      <a:pt x="2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61"/>
              <p:cNvSpPr/>
              <p:nvPr/>
            </p:nvSpPr>
            <p:spPr>
              <a:xfrm>
                <a:off x="8540400" y="1465450"/>
                <a:ext cx="88450" cy="373700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14948" extrusionOk="0">
                    <a:moveTo>
                      <a:pt x="3027" y="1"/>
                    </a:moveTo>
                    <a:cubicBezTo>
                      <a:pt x="2883" y="1"/>
                      <a:pt x="2738" y="72"/>
                      <a:pt x="2657" y="242"/>
                    </a:cubicBezTo>
                    <a:cubicBezTo>
                      <a:pt x="602" y="4804"/>
                      <a:pt x="0" y="9691"/>
                      <a:pt x="928" y="14628"/>
                    </a:cubicBezTo>
                    <a:cubicBezTo>
                      <a:pt x="972" y="14848"/>
                      <a:pt x="1146" y="14947"/>
                      <a:pt x="1319" y="14947"/>
                    </a:cubicBezTo>
                    <a:cubicBezTo>
                      <a:pt x="1541" y="14947"/>
                      <a:pt x="1761" y="14784"/>
                      <a:pt x="1705" y="14503"/>
                    </a:cubicBezTo>
                    <a:cubicBezTo>
                      <a:pt x="802" y="9691"/>
                      <a:pt x="1379" y="4979"/>
                      <a:pt x="3409" y="518"/>
                    </a:cubicBezTo>
                    <a:cubicBezTo>
                      <a:pt x="3538" y="228"/>
                      <a:pt x="3284" y="1"/>
                      <a:pt x="3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61"/>
              <p:cNvSpPr/>
              <p:nvPr/>
            </p:nvSpPr>
            <p:spPr>
              <a:xfrm>
                <a:off x="8588775" y="1399875"/>
                <a:ext cx="83225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3226" extrusionOk="0">
                    <a:moveTo>
                      <a:pt x="1925" y="1"/>
                    </a:moveTo>
                    <a:cubicBezTo>
                      <a:pt x="1454" y="1"/>
                      <a:pt x="1055" y="308"/>
                      <a:pt x="822" y="735"/>
                    </a:cubicBezTo>
                    <a:cubicBezTo>
                      <a:pt x="647" y="1036"/>
                      <a:pt x="496" y="1336"/>
                      <a:pt x="371" y="1637"/>
                    </a:cubicBezTo>
                    <a:cubicBezTo>
                      <a:pt x="0" y="2540"/>
                      <a:pt x="771" y="3225"/>
                      <a:pt x="1521" y="3225"/>
                    </a:cubicBezTo>
                    <a:cubicBezTo>
                      <a:pt x="1937" y="3225"/>
                      <a:pt x="2346" y="3015"/>
                      <a:pt x="2552" y="2514"/>
                    </a:cubicBezTo>
                    <a:cubicBezTo>
                      <a:pt x="2702" y="2214"/>
                      <a:pt x="2827" y="1913"/>
                      <a:pt x="3003" y="1612"/>
                    </a:cubicBezTo>
                    <a:cubicBezTo>
                      <a:pt x="3329" y="1061"/>
                      <a:pt x="2877" y="309"/>
                      <a:pt x="2351" y="83"/>
                    </a:cubicBezTo>
                    <a:cubicBezTo>
                      <a:pt x="2204" y="27"/>
                      <a:pt x="2061" y="1"/>
                      <a:pt x="1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61"/>
              <p:cNvSpPr/>
              <p:nvPr/>
            </p:nvSpPr>
            <p:spPr>
              <a:xfrm>
                <a:off x="7757175" y="1881100"/>
                <a:ext cx="710450" cy="513300"/>
              </a:xfrm>
              <a:custGeom>
                <a:avLst/>
                <a:gdLst/>
                <a:ahLst/>
                <a:cxnLst/>
                <a:rect l="l" t="t" r="r" b="b"/>
                <a:pathLst>
                  <a:path w="28418" h="20532" extrusionOk="0">
                    <a:moveTo>
                      <a:pt x="27232" y="0"/>
                    </a:moveTo>
                    <a:cubicBezTo>
                      <a:pt x="26478" y="0"/>
                      <a:pt x="25447" y="412"/>
                      <a:pt x="24587" y="784"/>
                    </a:cubicBezTo>
                    <a:cubicBezTo>
                      <a:pt x="19826" y="2814"/>
                      <a:pt x="10477" y="8228"/>
                      <a:pt x="4963" y="12063"/>
                    </a:cubicBezTo>
                    <a:cubicBezTo>
                      <a:pt x="3134" y="13316"/>
                      <a:pt x="1" y="17752"/>
                      <a:pt x="953" y="20058"/>
                    </a:cubicBezTo>
                    <a:cubicBezTo>
                      <a:pt x="1091" y="20381"/>
                      <a:pt x="1488" y="20531"/>
                      <a:pt x="2086" y="20531"/>
                    </a:cubicBezTo>
                    <a:cubicBezTo>
                      <a:pt x="5748" y="20531"/>
                      <a:pt x="16943" y="14918"/>
                      <a:pt x="22156" y="9230"/>
                    </a:cubicBezTo>
                    <a:cubicBezTo>
                      <a:pt x="23234" y="8052"/>
                      <a:pt x="27971" y="3441"/>
                      <a:pt x="28247" y="1511"/>
                    </a:cubicBezTo>
                    <a:cubicBezTo>
                      <a:pt x="28418" y="374"/>
                      <a:pt x="27951" y="0"/>
                      <a:pt x="27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4" name="Google Shape;3244;p61"/>
            <p:cNvGrpSpPr/>
            <p:nvPr/>
          </p:nvGrpSpPr>
          <p:grpSpPr>
            <a:xfrm>
              <a:off x="8257081" y="151524"/>
              <a:ext cx="656201" cy="775759"/>
              <a:chOff x="4377350" y="3576850"/>
              <a:chExt cx="1070125" cy="1265100"/>
            </a:xfrm>
          </p:grpSpPr>
          <p:sp>
            <p:nvSpPr>
              <p:cNvPr id="3245" name="Google Shape;3245;p61"/>
              <p:cNvSpPr/>
              <p:nvPr/>
            </p:nvSpPr>
            <p:spPr>
              <a:xfrm>
                <a:off x="4570325" y="3718650"/>
                <a:ext cx="877150" cy="1021050"/>
              </a:xfrm>
              <a:custGeom>
                <a:avLst/>
                <a:gdLst/>
                <a:ahLst/>
                <a:cxnLst/>
                <a:rect l="l" t="t" r="r" b="b"/>
                <a:pathLst>
                  <a:path w="35086" h="40842" extrusionOk="0">
                    <a:moveTo>
                      <a:pt x="10809" y="1"/>
                    </a:moveTo>
                    <a:cubicBezTo>
                      <a:pt x="10782" y="1"/>
                      <a:pt x="10755" y="2"/>
                      <a:pt x="10728" y="3"/>
                    </a:cubicBezTo>
                    <a:cubicBezTo>
                      <a:pt x="8848" y="103"/>
                      <a:pt x="6091" y="2083"/>
                      <a:pt x="3560" y="6269"/>
                    </a:cubicBezTo>
                    <a:cubicBezTo>
                      <a:pt x="1304" y="14138"/>
                      <a:pt x="1" y="24188"/>
                      <a:pt x="1605" y="30128"/>
                    </a:cubicBezTo>
                    <a:lnTo>
                      <a:pt x="6768" y="35767"/>
                    </a:lnTo>
                    <a:cubicBezTo>
                      <a:pt x="7442" y="35381"/>
                      <a:pt x="8160" y="35216"/>
                      <a:pt x="8914" y="35216"/>
                    </a:cubicBezTo>
                    <a:cubicBezTo>
                      <a:pt x="13315" y="35216"/>
                      <a:pt x="18948" y="40842"/>
                      <a:pt x="24411" y="40842"/>
                    </a:cubicBezTo>
                    <a:cubicBezTo>
                      <a:pt x="26078" y="40842"/>
                      <a:pt x="27729" y="40318"/>
                      <a:pt x="29324" y="38950"/>
                    </a:cubicBezTo>
                    <a:cubicBezTo>
                      <a:pt x="31705" y="36895"/>
                      <a:pt x="23585" y="32584"/>
                      <a:pt x="31780" y="30479"/>
                    </a:cubicBezTo>
                    <a:cubicBezTo>
                      <a:pt x="35085" y="29623"/>
                      <a:pt x="34623" y="23759"/>
                      <a:pt x="28511" y="23759"/>
                    </a:cubicBezTo>
                    <a:cubicBezTo>
                      <a:pt x="28180" y="23759"/>
                      <a:pt x="27833" y="23776"/>
                      <a:pt x="27470" y="23812"/>
                    </a:cubicBezTo>
                    <a:cubicBezTo>
                      <a:pt x="27770" y="21632"/>
                      <a:pt x="27294" y="20680"/>
                      <a:pt x="25690" y="19101"/>
                    </a:cubicBezTo>
                    <a:cubicBezTo>
                      <a:pt x="24111" y="17522"/>
                      <a:pt x="24963" y="14990"/>
                      <a:pt x="23334" y="12509"/>
                    </a:cubicBezTo>
                    <a:cubicBezTo>
                      <a:pt x="21705" y="10053"/>
                      <a:pt x="17620" y="9376"/>
                      <a:pt x="15590" y="7572"/>
                    </a:cubicBezTo>
                    <a:cubicBezTo>
                      <a:pt x="13581" y="5811"/>
                      <a:pt x="13364" y="1"/>
                      <a:pt x="108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61"/>
              <p:cNvSpPr/>
              <p:nvPr/>
            </p:nvSpPr>
            <p:spPr>
              <a:xfrm>
                <a:off x="4652400" y="3833350"/>
                <a:ext cx="359050" cy="552225"/>
              </a:xfrm>
              <a:custGeom>
                <a:avLst/>
                <a:gdLst/>
                <a:ahLst/>
                <a:cxnLst/>
                <a:rect l="l" t="t" r="r" b="b"/>
                <a:pathLst>
                  <a:path w="14362" h="22089" extrusionOk="0">
                    <a:moveTo>
                      <a:pt x="7224" y="0"/>
                    </a:moveTo>
                    <a:cubicBezTo>
                      <a:pt x="5641" y="0"/>
                      <a:pt x="4830" y="1674"/>
                      <a:pt x="4287" y="2909"/>
                    </a:cubicBezTo>
                    <a:cubicBezTo>
                      <a:pt x="3409" y="4989"/>
                      <a:pt x="2908" y="7219"/>
                      <a:pt x="2382" y="9400"/>
                    </a:cubicBezTo>
                    <a:cubicBezTo>
                      <a:pt x="1" y="19074"/>
                      <a:pt x="753" y="21280"/>
                      <a:pt x="778" y="21480"/>
                    </a:cubicBezTo>
                    <a:cubicBezTo>
                      <a:pt x="842" y="21901"/>
                      <a:pt x="1158" y="22088"/>
                      <a:pt x="1494" y="22088"/>
                    </a:cubicBezTo>
                    <a:cubicBezTo>
                      <a:pt x="1818" y="22088"/>
                      <a:pt x="2159" y="21913"/>
                      <a:pt x="2307" y="21605"/>
                    </a:cubicBezTo>
                    <a:cubicBezTo>
                      <a:pt x="4562" y="18823"/>
                      <a:pt x="6668" y="15891"/>
                      <a:pt x="9374" y="13535"/>
                    </a:cubicBezTo>
                    <a:cubicBezTo>
                      <a:pt x="10502" y="12533"/>
                      <a:pt x="14362" y="8999"/>
                      <a:pt x="11505" y="7671"/>
                    </a:cubicBezTo>
                    <a:cubicBezTo>
                      <a:pt x="11229" y="7539"/>
                      <a:pt x="10945" y="7481"/>
                      <a:pt x="10657" y="7481"/>
                    </a:cubicBezTo>
                    <a:cubicBezTo>
                      <a:pt x="8854" y="7481"/>
                      <a:pt x="6903" y="9793"/>
                      <a:pt x="5866" y="11154"/>
                    </a:cubicBezTo>
                    <a:cubicBezTo>
                      <a:pt x="6267" y="10177"/>
                      <a:pt x="6668" y="9224"/>
                      <a:pt x="7069" y="8247"/>
                    </a:cubicBezTo>
                    <a:cubicBezTo>
                      <a:pt x="7720" y="6718"/>
                      <a:pt x="11379" y="177"/>
                      <a:pt x="7294" y="1"/>
                    </a:cubicBezTo>
                    <a:cubicBezTo>
                      <a:pt x="7271" y="1"/>
                      <a:pt x="7247" y="0"/>
                      <a:pt x="7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61"/>
              <p:cNvSpPr/>
              <p:nvPr/>
            </p:nvSpPr>
            <p:spPr>
              <a:xfrm>
                <a:off x="4718200" y="4162075"/>
                <a:ext cx="488750" cy="286775"/>
              </a:xfrm>
              <a:custGeom>
                <a:avLst/>
                <a:gdLst/>
                <a:ahLst/>
                <a:cxnLst/>
                <a:rect l="l" t="t" r="r" b="b"/>
                <a:pathLst>
                  <a:path w="19550" h="11471" extrusionOk="0">
                    <a:moveTo>
                      <a:pt x="11786" y="0"/>
                    </a:moveTo>
                    <a:cubicBezTo>
                      <a:pt x="10189" y="0"/>
                      <a:pt x="8233" y="1838"/>
                      <a:pt x="7244" y="2642"/>
                    </a:cubicBezTo>
                    <a:cubicBezTo>
                      <a:pt x="7219" y="2667"/>
                      <a:pt x="1" y="8732"/>
                      <a:pt x="1103" y="11088"/>
                    </a:cubicBezTo>
                    <a:cubicBezTo>
                      <a:pt x="1204" y="11314"/>
                      <a:pt x="1454" y="11439"/>
                      <a:pt x="1705" y="11464"/>
                    </a:cubicBezTo>
                    <a:cubicBezTo>
                      <a:pt x="1758" y="11468"/>
                      <a:pt x="1810" y="11470"/>
                      <a:pt x="1863" y="11470"/>
                    </a:cubicBezTo>
                    <a:cubicBezTo>
                      <a:pt x="3339" y="11470"/>
                      <a:pt x="4848" y="9812"/>
                      <a:pt x="8647" y="8481"/>
                    </a:cubicBezTo>
                    <a:cubicBezTo>
                      <a:pt x="11554" y="7433"/>
                      <a:pt x="13513" y="7307"/>
                      <a:pt x="14918" y="7307"/>
                    </a:cubicBezTo>
                    <a:cubicBezTo>
                      <a:pt x="15361" y="7307"/>
                      <a:pt x="15750" y="7319"/>
                      <a:pt x="16095" y="7319"/>
                    </a:cubicBezTo>
                    <a:cubicBezTo>
                      <a:pt x="17063" y="7319"/>
                      <a:pt x="17698" y="7221"/>
                      <a:pt x="18271" y="6476"/>
                    </a:cubicBezTo>
                    <a:cubicBezTo>
                      <a:pt x="19550" y="4847"/>
                      <a:pt x="17695" y="3143"/>
                      <a:pt x="16116" y="2867"/>
                    </a:cubicBezTo>
                    <a:cubicBezTo>
                      <a:pt x="15856" y="2822"/>
                      <a:pt x="15593" y="2801"/>
                      <a:pt x="15327" y="2801"/>
                    </a:cubicBezTo>
                    <a:cubicBezTo>
                      <a:pt x="14281" y="2801"/>
                      <a:pt x="13195" y="3125"/>
                      <a:pt x="12156" y="3544"/>
                    </a:cubicBezTo>
                    <a:cubicBezTo>
                      <a:pt x="13184" y="2592"/>
                      <a:pt x="14161" y="1213"/>
                      <a:pt x="12757" y="286"/>
                    </a:cubicBezTo>
                    <a:cubicBezTo>
                      <a:pt x="12459" y="86"/>
                      <a:pt x="12131" y="0"/>
                      <a:pt x="11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61"/>
              <p:cNvSpPr/>
              <p:nvPr/>
            </p:nvSpPr>
            <p:spPr>
              <a:xfrm>
                <a:off x="4796525" y="4381725"/>
                <a:ext cx="439225" cy="240050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9602" extrusionOk="0">
                    <a:moveTo>
                      <a:pt x="13369" y="0"/>
                    </a:moveTo>
                    <a:cubicBezTo>
                      <a:pt x="9588" y="0"/>
                      <a:pt x="4177" y="1476"/>
                      <a:pt x="1554" y="3229"/>
                    </a:cubicBezTo>
                    <a:cubicBezTo>
                      <a:pt x="351" y="4006"/>
                      <a:pt x="0" y="5059"/>
                      <a:pt x="226" y="5234"/>
                    </a:cubicBezTo>
                    <a:cubicBezTo>
                      <a:pt x="401" y="6011"/>
                      <a:pt x="4462" y="6287"/>
                      <a:pt x="8722" y="8944"/>
                    </a:cubicBezTo>
                    <a:cubicBezTo>
                      <a:pt x="9246" y="9270"/>
                      <a:pt x="10328" y="9601"/>
                      <a:pt x="11285" y="9601"/>
                    </a:cubicBezTo>
                    <a:cubicBezTo>
                      <a:pt x="12388" y="9601"/>
                      <a:pt x="13326" y="9161"/>
                      <a:pt x="13058" y="7766"/>
                    </a:cubicBezTo>
                    <a:cubicBezTo>
                      <a:pt x="12782" y="6337"/>
                      <a:pt x="10477" y="5385"/>
                      <a:pt x="8848" y="4909"/>
                    </a:cubicBezTo>
                    <a:cubicBezTo>
                      <a:pt x="9382" y="4909"/>
                      <a:pt x="9906" y="4897"/>
                      <a:pt x="10433" y="4897"/>
                    </a:cubicBezTo>
                    <a:cubicBezTo>
                      <a:pt x="10697" y="4897"/>
                      <a:pt x="10961" y="4900"/>
                      <a:pt x="11229" y="4909"/>
                    </a:cubicBezTo>
                    <a:cubicBezTo>
                      <a:pt x="11601" y="4924"/>
                      <a:pt x="12086" y="4947"/>
                      <a:pt x="12620" y="4947"/>
                    </a:cubicBezTo>
                    <a:cubicBezTo>
                      <a:pt x="14712" y="4947"/>
                      <a:pt x="17569" y="4586"/>
                      <a:pt x="17469" y="1951"/>
                    </a:cubicBezTo>
                    <a:cubicBezTo>
                      <a:pt x="17402" y="558"/>
                      <a:pt x="15693" y="0"/>
                      <a:pt x="133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61"/>
              <p:cNvSpPr/>
              <p:nvPr/>
            </p:nvSpPr>
            <p:spPr>
              <a:xfrm>
                <a:off x="4659300" y="3576850"/>
                <a:ext cx="661050" cy="737125"/>
              </a:xfrm>
              <a:custGeom>
                <a:avLst/>
                <a:gdLst/>
                <a:ahLst/>
                <a:cxnLst/>
                <a:rect l="l" t="t" r="r" b="b"/>
                <a:pathLst>
                  <a:path w="26442" h="29485" extrusionOk="0">
                    <a:moveTo>
                      <a:pt x="7290" y="0"/>
                    </a:moveTo>
                    <a:cubicBezTo>
                      <a:pt x="6450" y="0"/>
                      <a:pt x="5612" y="377"/>
                      <a:pt x="4813" y="1189"/>
                    </a:cubicBezTo>
                    <a:cubicBezTo>
                      <a:pt x="3184" y="2868"/>
                      <a:pt x="1404" y="6978"/>
                      <a:pt x="1" y="11941"/>
                    </a:cubicBezTo>
                    <a:cubicBezTo>
                      <a:pt x="2532" y="7755"/>
                      <a:pt x="5289" y="5775"/>
                      <a:pt x="7169" y="5675"/>
                    </a:cubicBezTo>
                    <a:cubicBezTo>
                      <a:pt x="7196" y="5674"/>
                      <a:pt x="7223" y="5673"/>
                      <a:pt x="7250" y="5673"/>
                    </a:cubicBezTo>
                    <a:cubicBezTo>
                      <a:pt x="9805" y="5673"/>
                      <a:pt x="10022" y="11483"/>
                      <a:pt x="12031" y="13244"/>
                    </a:cubicBezTo>
                    <a:cubicBezTo>
                      <a:pt x="14061" y="15048"/>
                      <a:pt x="18146" y="15725"/>
                      <a:pt x="19775" y="18181"/>
                    </a:cubicBezTo>
                    <a:cubicBezTo>
                      <a:pt x="21404" y="20662"/>
                      <a:pt x="20552" y="23194"/>
                      <a:pt x="22131" y="24773"/>
                    </a:cubicBezTo>
                    <a:cubicBezTo>
                      <a:pt x="23735" y="26352"/>
                      <a:pt x="24211" y="27304"/>
                      <a:pt x="23911" y="29484"/>
                    </a:cubicBezTo>
                    <a:cubicBezTo>
                      <a:pt x="25790" y="27530"/>
                      <a:pt x="26442" y="25374"/>
                      <a:pt x="24487" y="23469"/>
                    </a:cubicBezTo>
                    <a:cubicBezTo>
                      <a:pt x="21078" y="20111"/>
                      <a:pt x="24913" y="18156"/>
                      <a:pt x="22557" y="15850"/>
                    </a:cubicBezTo>
                    <a:cubicBezTo>
                      <a:pt x="22557" y="15850"/>
                      <a:pt x="22557" y="15850"/>
                      <a:pt x="22557" y="15825"/>
                    </a:cubicBezTo>
                    <a:cubicBezTo>
                      <a:pt x="20276" y="13620"/>
                      <a:pt x="16768" y="13845"/>
                      <a:pt x="14512" y="11640"/>
                    </a:cubicBezTo>
                    <a:cubicBezTo>
                      <a:pt x="11705" y="8908"/>
                      <a:pt x="12958" y="4146"/>
                      <a:pt x="10176" y="1439"/>
                    </a:cubicBezTo>
                    <a:cubicBezTo>
                      <a:pt x="9247" y="510"/>
                      <a:pt x="8266" y="0"/>
                      <a:pt x="7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61"/>
              <p:cNvSpPr/>
              <p:nvPr/>
            </p:nvSpPr>
            <p:spPr>
              <a:xfrm>
                <a:off x="4377350" y="4184075"/>
                <a:ext cx="537000" cy="657875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26315" extrusionOk="0">
                    <a:moveTo>
                      <a:pt x="6688" y="1"/>
                    </a:moveTo>
                    <a:cubicBezTo>
                      <a:pt x="6657" y="1"/>
                      <a:pt x="6625" y="3"/>
                      <a:pt x="6592" y="7"/>
                    </a:cubicBezTo>
                    <a:cubicBezTo>
                      <a:pt x="4261" y="308"/>
                      <a:pt x="5163" y="3742"/>
                      <a:pt x="5639" y="5346"/>
                    </a:cubicBezTo>
                    <a:cubicBezTo>
                      <a:pt x="5539" y="5371"/>
                      <a:pt x="5439" y="5396"/>
                      <a:pt x="5364" y="5421"/>
                    </a:cubicBezTo>
                    <a:cubicBezTo>
                      <a:pt x="4637" y="4469"/>
                      <a:pt x="3885" y="3642"/>
                      <a:pt x="2983" y="2840"/>
                    </a:cubicBezTo>
                    <a:cubicBezTo>
                      <a:pt x="2481" y="2396"/>
                      <a:pt x="1875" y="1922"/>
                      <a:pt x="1223" y="1922"/>
                    </a:cubicBezTo>
                    <a:cubicBezTo>
                      <a:pt x="1028" y="1922"/>
                      <a:pt x="829" y="1965"/>
                      <a:pt x="627" y="2063"/>
                    </a:cubicBezTo>
                    <a:cubicBezTo>
                      <a:pt x="0" y="2363"/>
                      <a:pt x="0" y="3316"/>
                      <a:pt x="727" y="3491"/>
                    </a:cubicBezTo>
                    <a:cubicBezTo>
                      <a:pt x="783" y="3504"/>
                      <a:pt x="836" y="3511"/>
                      <a:pt x="888" y="3511"/>
                    </a:cubicBezTo>
                    <a:cubicBezTo>
                      <a:pt x="1322" y="3511"/>
                      <a:pt x="1586" y="3062"/>
                      <a:pt x="1429" y="2614"/>
                    </a:cubicBezTo>
                    <a:lnTo>
                      <a:pt x="1429" y="2614"/>
                    </a:lnTo>
                    <a:cubicBezTo>
                      <a:pt x="1604" y="2689"/>
                      <a:pt x="1805" y="2739"/>
                      <a:pt x="1955" y="2815"/>
                    </a:cubicBezTo>
                    <a:cubicBezTo>
                      <a:pt x="2131" y="2890"/>
                      <a:pt x="2256" y="3015"/>
                      <a:pt x="2406" y="3115"/>
                    </a:cubicBezTo>
                    <a:cubicBezTo>
                      <a:pt x="2832" y="3441"/>
                      <a:pt x="3233" y="3817"/>
                      <a:pt x="3609" y="4193"/>
                    </a:cubicBezTo>
                    <a:cubicBezTo>
                      <a:pt x="4086" y="4669"/>
                      <a:pt x="4537" y="5145"/>
                      <a:pt x="4963" y="5672"/>
                    </a:cubicBezTo>
                    <a:cubicBezTo>
                      <a:pt x="4637" y="5772"/>
                      <a:pt x="4211" y="6749"/>
                      <a:pt x="4211" y="6900"/>
                    </a:cubicBezTo>
                    <a:cubicBezTo>
                      <a:pt x="4236" y="8228"/>
                      <a:pt x="4888" y="8880"/>
                      <a:pt x="6066" y="9105"/>
                    </a:cubicBezTo>
                    <a:cubicBezTo>
                      <a:pt x="5238" y="12013"/>
                      <a:pt x="7093" y="13717"/>
                      <a:pt x="9173" y="15471"/>
                    </a:cubicBezTo>
                    <a:cubicBezTo>
                      <a:pt x="9173" y="17576"/>
                      <a:pt x="10226" y="18930"/>
                      <a:pt x="12031" y="20258"/>
                    </a:cubicBezTo>
                    <a:cubicBezTo>
                      <a:pt x="14687" y="22238"/>
                      <a:pt x="17895" y="24394"/>
                      <a:pt x="20853" y="26173"/>
                    </a:cubicBezTo>
                    <a:cubicBezTo>
                      <a:pt x="20970" y="26251"/>
                      <a:pt x="21133" y="26314"/>
                      <a:pt x="21283" y="26314"/>
                    </a:cubicBezTo>
                    <a:cubicBezTo>
                      <a:pt x="21325" y="26314"/>
                      <a:pt x="21366" y="26309"/>
                      <a:pt x="21404" y="26298"/>
                    </a:cubicBezTo>
                    <a:cubicBezTo>
                      <a:pt x="21479" y="26123"/>
                      <a:pt x="21404" y="25872"/>
                      <a:pt x="21329" y="25722"/>
                    </a:cubicBezTo>
                    <a:cubicBezTo>
                      <a:pt x="19800" y="22664"/>
                      <a:pt x="17770" y="19381"/>
                      <a:pt x="16015" y="16649"/>
                    </a:cubicBezTo>
                    <a:cubicBezTo>
                      <a:pt x="14838" y="14820"/>
                      <a:pt x="13910" y="13767"/>
                      <a:pt x="11930" y="13341"/>
                    </a:cubicBezTo>
                    <a:cubicBezTo>
                      <a:pt x="10978" y="11135"/>
                      <a:pt x="10076" y="8855"/>
                      <a:pt x="7544" y="8203"/>
                    </a:cubicBezTo>
                    <a:cubicBezTo>
                      <a:pt x="8046" y="7100"/>
                      <a:pt x="7870" y="6073"/>
                      <a:pt x="6792" y="5471"/>
                    </a:cubicBezTo>
                    <a:cubicBezTo>
                      <a:pt x="6517" y="5321"/>
                      <a:pt x="6291" y="5346"/>
                      <a:pt x="6015" y="5296"/>
                    </a:cubicBezTo>
                    <a:cubicBezTo>
                      <a:pt x="5865" y="4569"/>
                      <a:pt x="5740" y="3817"/>
                      <a:pt x="5690" y="3090"/>
                    </a:cubicBezTo>
                    <a:cubicBezTo>
                      <a:pt x="5665" y="2714"/>
                      <a:pt x="5614" y="2288"/>
                      <a:pt x="5639" y="1962"/>
                    </a:cubicBezTo>
                    <a:cubicBezTo>
                      <a:pt x="5665" y="1637"/>
                      <a:pt x="5740" y="1386"/>
                      <a:pt x="5840" y="1135"/>
                    </a:cubicBezTo>
                    <a:cubicBezTo>
                      <a:pt x="5965" y="860"/>
                      <a:pt x="6066" y="759"/>
                      <a:pt x="6291" y="659"/>
                    </a:cubicBezTo>
                    <a:lnTo>
                      <a:pt x="6291" y="659"/>
                    </a:lnTo>
                    <a:cubicBezTo>
                      <a:pt x="6179" y="1091"/>
                      <a:pt x="6417" y="1438"/>
                      <a:pt x="6765" y="1438"/>
                    </a:cubicBezTo>
                    <a:cubicBezTo>
                      <a:pt x="6882" y="1438"/>
                      <a:pt x="7011" y="1399"/>
                      <a:pt x="7143" y="1311"/>
                    </a:cubicBezTo>
                    <a:cubicBezTo>
                      <a:pt x="7646" y="976"/>
                      <a:pt x="7349" y="1"/>
                      <a:pt x="6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1" name="Google Shape;3251;p61"/>
            <p:cNvGrpSpPr/>
            <p:nvPr/>
          </p:nvGrpSpPr>
          <p:grpSpPr>
            <a:xfrm>
              <a:off x="3267176" y="3186920"/>
              <a:ext cx="399301" cy="416613"/>
              <a:chOff x="2105350" y="2220525"/>
              <a:chExt cx="1113500" cy="1161775"/>
            </a:xfrm>
          </p:grpSpPr>
          <p:sp>
            <p:nvSpPr>
              <p:cNvPr id="3252" name="Google Shape;3252;p61"/>
              <p:cNvSpPr/>
              <p:nvPr/>
            </p:nvSpPr>
            <p:spPr>
              <a:xfrm>
                <a:off x="2105350" y="2220525"/>
                <a:ext cx="939925" cy="1161775"/>
              </a:xfrm>
              <a:custGeom>
                <a:avLst/>
                <a:gdLst/>
                <a:ahLst/>
                <a:cxnLst/>
                <a:rect l="l" t="t" r="r" b="b"/>
                <a:pathLst>
                  <a:path w="37597" h="46471" extrusionOk="0">
                    <a:moveTo>
                      <a:pt x="12529" y="1"/>
                    </a:moveTo>
                    <a:cubicBezTo>
                      <a:pt x="3963" y="1"/>
                      <a:pt x="8949" y="11588"/>
                      <a:pt x="7847" y="13662"/>
                    </a:cubicBezTo>
                    <a:cubicBezTo>
                      <a:pt x="6594" y="16093"/>
                      <a:pt x="1983" y="15567"/>
                      <a:pt x="930" y="21456"/>
                    </a:cubicBezTo>
                    <a:cubicBezTo>
                      <a:pt x="1" y="26764"/>
                      <a:pt x="2914" y="31189"/>
                      <a:pt x="9252" y="31189"/>
                    </a:cubicBezTo>
                    <a:cubicBezTo>
                      <a:pt x="9409" y="31189"/>
                      <a:pt x="9567" y="31186"/>
                      <a:pt x="9727" y="31181"/>
                    </a:cubicBezTo>
                    <a:cubicBezTo>
                      <a:pt x="9836" y="31177"/>
                      <a:pt x="9942" y="31175"/>
                      <a:pt x="10045" y="31175"/>
                    </a:cubicBezTo>
                    <a:cubicBezTo>
                      <a:pt x="16284" y="31175"/>
                      <a:pt x="12949" y="37783"/>
                      <a:pt x="7747" y="39928"/>
                    </a:cubicBezTo>
                    <a:cubicBezTo>
                      <a:pt x="3626" y="41638"/>
                      <a:pt x="7285" y="46471"/>
                      <a:pt x="11333" y="46471"/>
                    </a:cubicBezTo>
                    <a:cubicBezTo>
                      <a:pt x="12504" y="46471"/>
                      <a:pt x="13708" y="46066"/>
                      <a:pt x="14765" y="45066"/>
                    </a:cubicBezTo>
                    <a:cubicBezTo>
                      <a:pt x="16434" y="43502"/>
                      <a:pt x="17400" y="43106"/>
                      <a:pt x="18188" y="43106"/>
                    </a:cubicBezTo>
                    <a:cubicBezTo>
                      <a:pt x="18997" y="43106"/>
                      <a:pt x="19619" y="43524"/>
                      <a:pt x="20622" y="43524"/>
                    </a:cubicBezTo>
                    <a:cubicBezTo>
                      <a:pt x="21413" y="43524"/>
                      <a:pt x="22442" y="43264"/>
                      <a:pt x="23988" y="42334"/>
                    </a:cubicBezTo>
                    <a:cubicBezTo>
                      <a:pt x="27779" y="40083"/>
                      <a:pt x="28210" y="31088"/>
                      <a:pt x="33986" y="31088"/>
                    </a:cubicBezTo>
                    <a:cubicBezTo>
                      <a:pt x="34319" y="31088"/>
                      <a:pt x="34670" y="31118"/>
                      <a:pt x="35040" y="31181"/>
                    </a:cubicBezTo>
                    <a:cubicBezTo>
                      <a:pt x="37246" y="27948"/>
                      <a:pt x="37597" y="24389"/>
                      <a:pt x="37597" y="24389"/>
                    </a:cubicBezTo>
                    <a:cubicBezTo>
                      <a:pt x="37597" y="24389"/>
                      <a:pt x="33311" y="5943"/>
                      <a:pt x="17772" y="980"/>
                    </a:cubicBezTo>
                    <a:cubicBezTo>
                      <a:pt x="15623" y="298"/>
                      <a:pt x="13902" y="1"/>
                      <a:pt x="125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61"/>
              <p:cNvSpPr/>
              <p:nvPr/>
            </p:nvSpPr>
            <p:spPr>
              <a:xfrm>
                <a:off x="2812175" y="2609475"/>
                <a:ext cx="406675" cy="720250"/>
              </a:xfrm>
              <a:custGeom>
                <a:avLst/>
                <a:gdLst/>
                <a:ahLst/>
                <a:cxnLst/>
                <a:rect l="l" t="t" r="r" b="b"/>
                <a:pathLst>
                  <a:path w="16267" h="28810" extrusionOk="0">
                    <a:moveTo>
                      <a:pt x="9285" y="1"/>
                    </a:moveTo>
                    <a:cubicBezTo>
                      <a:pt x="9225" y="1"/>
                      <a:pt x="9162" y="3"/>
                      <a:pt x="9098" y="9"/>
                    </a:cubicBezTo>
                    <a:cubicBezTo>
                      <a:pt x="8397" y="59"/>
                      <a:pt x="8246" y="1162"/>
                      <a:pt x="8848" y="1412"/>
                    </a:cubicBezTo>
                    <a:cubicBezTo>
                      <a:pt x="8946" y="1449"/>
                      <a:pt x="9037" y="1466"/>
                      <a:pt x="9121" y="1466"/>
                    </a:cubicBezTo>
                    <a:cubicBezTo>
                      <a:pt x="9548" y="1466"/>
                      <a:pt x="9759" y="1025"/>
                      <a:pt x="9549" y="585"/>
                    </a:cubicBezTo>
                    <a:lnTo>
                      <a:pt x="9549" y="585"/>
                    </a:lnTo>
                    <a:cubicBezTo>
                      <a:pt x="9800" y="635"/>
                      <a:pt x="9900" y="710"/>
                      <a:pt x="10076" y="936"/>
                    </a:cubicBezTo>
                    <a:cubicBezTo>
                      <a:pt x="10226" y="1162"/>
                      <a:pt x="10351" y="1412"/>
                      <a:pt x="10452" y="1738"/>
                    </a:cubicBezTo>
                    <a:cubicBezTo>
                      <a:pt x="10527" y="2039"/>
                      <a:pt x="10602" y="2465"/>
                      <a:pt x="10627" y="2816"/>
                    </a:cubicBezTo>
                    <a:cubicBezTo>
                      <a:pt x="10727" y="3568"/>
                      <a:pt x="10752" y="4319"/>
                      <a:pt x="10778" y="5071"/>
                    </a:cubicBezTo>
                    <a:cubicBezTo>
                      <a:pt x="10502" y="5172"/>
                      <a:pt x="10301" y="5172"/>
                      <a:pt x="10051" y="5397"/>
                    </a:cubicBezTo>
                    <a:cubicBezTo>
                      <a:pt x="9148" y="6199"/>
                      <a:pt x="9173" y="7252"/>
                      <a:pt x="9900" y="8204"/>
                    </a:cubicBezTo>
                    <a:cubicBezTo>
                      <a:pt x="7544" y="9382"/>
                      <a:pt x="7143" y="11813"/>
                      <a:pt x="6667" y="14169"/>
                    </a:cubicBezTo>
                    <a:cubicBezTo>
                      <a:pt x="4838" y="14996"/>
                      <a:pt x="4136" y="16199"/>
                      <a:pt x="3359" y="18254"/>
                    </a:cubicBezTo>
                    <a:cubicBezTo>
                      <a:pt x="2231" y="21287"/>
                      <a:pt x="903" y="24921"/>
                      <a:pt x="51" y="28229"/>
                    </a:cubicBezTo>
                    <a:cubicBezTo>
                      <a:pt x="26" y="28405"/>
                      <a:pt x="1" y="28655"/>
                      <a:pt x="101" y="28806"/>
                    </a:cubicBezTo>
                    <a:cubicBezTo>
                      <a:pt x="118" y="28808"/>
                      <a:pt x="136" y="28809"/>
                      <a:pt x="153" y="28809"/>
                    </a:cubicBezTo>
                    <a:cubicBezTo>
                      <a:pt x="336" y="28809"/>
                      <a:pt x="513" y="28695"/>
                      <a:pt x="627" y="28580"/>
                    </a:cubicBezTo>
                    <a:cubicBezTo>
                      <a:pt x="3133" y="26199"/>
                      <a:pt x="5840" y="23442"/>
                      <a:pt x="8021" y="20961"/>
                    </a:cubicBezTo>
                    <a:cubicBezTo>
                      <a:pt x="9499" y="19282"/>
                      <a:pt x="10251" y="17753"/>
                      <a:pt x="9825" y="15673"/>
                    </a:cubicBezTo>
                    <a:cubicBezTo>
                      <a:pt x="11479" y="13543"/>
                      <a:pt x="12933" y="11462"/>
                      <a:pt x="11529" y="8806"/>
                    </a:cubicBezTo>
                    <a:cubicBezTo>
                      <a:pt x="12632" y="8330"/>
                      <a:pt x="13133" y="7553"/>
                      <a:pt x="12883" y="6249"/>
                    </a:cubicBezTo>
                    <a:cubicBezTo>
                      <a:pt x="12858" y="6099"/>
                      <a:pt x="12231" y="5247"/>
                      <a:pt x="11880" y="5197"/>
                    </a:cubicBezTo>
                    <a:cubicBezTo>
                      <a:pt x="12206" y="4595"/>
                      <a:pt x="12532" y="4044"/>
                      <a:pt x="12883" y="3492"/>
                    </a:cubicBezTo>
                    <a:cubicBezTo>
                      <a:pt x="13184" y="3016"/>
                      <a:pt x="13509" y="2590"/>
                      <a:pt x="13860" y="2189"/>
                    </a:cubicBezTo>
                    <a:cubicBezTo>
                      <a:pt x="13960" y="2039"/>
                      <a:pt x="14086" y="1913"/>
                      <a:pt x="14236" y="1788"/>
                    </a:cubicBezTo>
                    <a:cubicBezTo>
                      <a:pt x="14361" y="1688"/>
                      <a:pt x="14562" y="1588"/>
                      <a:pt x="14712" y="1487"/>
                    </a:cubicBezTo>
                    <a:lnTo>
                      <a:pt x="14712" y="1487"/>
                    </a:lnTo>
                    <a:cubicBezTo>
                      <a:pt x="14652" y="1911"/>
                      <a:pt x="14932" y="2253"/>
                      <a:pt x="15305" y="2253"/>
                    </a:cubicBezTo>
                    <a:cubicBezTo>
                      <a:pt x="15396" y="2253"/>
                      <a:pt x="15492" y="2233"/>
                      <a:pt x="15590" y="2189"/>
                    </a:cubicBezTo>
                    <a:cubicBezTo>
                      <a:pt x="16266" y="1888"/>
                      <a:pt x="16041" y="961"/>
                      <a:pt x="15364" y="786"/>
                    </a:cubicBezTo>
                    <a:cubicBezTo>
                      <a:pt x="15242" y="753"/>
                      <a:pt x="15124" y="739"/>
                      <a:pt x="15011" y="739"/>
                    </a:cubicBezTo>
                    <a:cubicBezTo>
                      <a:pt x="14241" y="739"/>
                      <a:pt x="13671" y="1424"/>
                      <a:pt x="13234" y="2014"/>
                    </a:cubicBezTo>
                    <a:cubicBezTo>
                      <a:pt x="12507" y="2991"/>
                      <a:pt x="11955" y="3969"/>
                      <a:pt x="11454" y="5046"/>
                    </a:cubicBezTo>
                    <a:cubicBezTo>
                      <a:pt x="11354" y="5046"/>
                      <a:pt x="11279" y="5021"/>
                      <a:pt x="11179" y="5021"/>
                    </a:cubicBezTo>
                    <a:cubicBezTo>
                      <a:pt x="11276" y="3412"/>
                      <a:pt x="11445" y="1"/>
                      <a:pt x="92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61"/>
              <p:cNvSpPr/>
              <p:nvPr/>
            </p:nvSpPr>
            <p:spPr>
              <a:xfrm>
                <a:off x="2363550" y="2366625"/>
                <a:ext cx="620875" cy="445625"/>
              </a:xfrm>
              <a:custGeom>
                <a:avLst/>
                <a:gdLst/>
                <a:ahLst/>
                <a:cxnLst/>
                <a:rect l="l" t="t" r="r" b="b"/>
                <a:pathLst>
                  <a:path w="24835" h="17825" extrusionOk="0">
                    <a:moveTo>
                      <a:pt x="6775" y="0"/>
                    </a:moveTo>
                    <a:cubicBezTo>
                      <a:pt x="5596" y="0"/>
                      <a:pt x="4511" y="415"/>
                      <a:pt x="3660" y="1477"/>
                    </a:cubicBezTo>
                    <a:cubicBezTo>
                      <a:pt x="276" y="5713"/>
                      <a:pt x="7695" y="8570"/>
                      <a:pt x="10527" y="9397"/>
                    </a:cubicBezTo>
                    <a:cubicBezTo>
                      <a:pt x="10978" y="9522"/>
                      <a:pt x="11429" y="9647"/>
                      <a:pt x="11905" y="9798"/>
                    </a:cubicBezTo>
                    <a:cubicBezTo>
                      <a:pt x="10305" y="9509"/>
                      <a:pt x="8685" y="9338"/>
                      <a:pt x="7081" y="9338"/>
                    </a:cubicBezTo>
                    <a:cubicBezTo>
                      <a:pt x="6876" y="9338"/>
                      <a:pt x="6671" y="9341"/>
                      <a:pt x="6467" y="9347"/>
                    </a:cubicBezTo>
                    <a:cubicBezTo>
                      <a:pt x="4712" y="9397"/>
                      <a:pt x="2256" y="9522"/>
                      <a:pt x="1078" y="11001"/>
                    </a:cubicBezTo>
                    <a:cubicBezTo>
                      <a:pt x="1" y="12379"/>
                      <a:pt x="627" y="14184"/>
                      <a:pt x="1981" y="15111"/>
                    </a:cubicBezTo>
                    <a:cubicBezTo>
                      <a:pt x="3067" y="15846"/>
                      <a:pt x="4331" y="16025"/>
                      <a:pt x="5603" y="16025"/>
                    </a:cubicBezTo>
                    <a:cubicBezTo>
                      <a:pt x="6238" y="16025"/>
                      <a:pt x="6876" y="15980"/>
                      <a:pt x="7494" y="15938"/>
                    </a:cubicBezTo>
                    <a:cubicBezTo>
                      <a:pt x="10051" y="15813"/>
                      <a:pt x="12582" y="15663"/>
                      <a:pt x="15113" y="15512"/>
                    </a:cubicBezTo>
                    <a:cubicBezTo>
                      <a:pt x="15312" y="15499"/>
                      <a:pt x="15587" y="15486"/>
                      <a:pt x="15926" y="15486"/>
                    </a:cubicBezTo>
                    <a:cubicBezTo>
                      <a:pt x="17514" y="15486"/>
                      <a:pt x="20503" y="15776"/>
                      <a:pt x="23560" y="17718"/>
                    </a:cubicBezTo>
                    <a:cubicBezTo>
                      <a:pt x="23662" y="17782"/>
                      <a:pt x="23806" y="17824"/>
                      <a:pt x="23953" y="17824"/>
                    </a:cubicBezTo>
                    <a:cubicBezTo>
                      <a:pt x="24383" y="17824"/>
                      <a:pt x="24834" y="17459"/>
                      <a:pt x="24311" y="16189"/>
                    </a:cubicBezTo>
                    <a:cubicBezTo>
                      <a:pt x="22758" y="12480"/>
                      <a:pt x="20828" y="8871"/>
                      <a:pt x="15264" y="4259"/>
                    </a:cubicBezTo>
                    <a:cubicBezTo>
                      <a:pt x="13425" y="2726"/>
                      <a:pt x="9796" y="0"/>
                      <a:pt x="6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61"/>
              <p:cNvSpPr/>
              <p:nvPr/>
            </p:nvSpPr>
            <p:spPr>
              <a:xfrm>
                <a:off x="2261600" y="2797650"/>
                <a:ext cx="64835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25934" h="6614" extrusionOk="0">
                    <a:moveTo>
                      <a:pt x="18798" y="0"/>
                    </a:moveTo>
                    <a:cubicBezTo>
                      <a:pt x="14326" y="0"/>
                      <a:pt x="10474" y="1457"/>
                      <a:pt x="8089" y="1755"/>
                    </a:cubicBezTo>
                    <a:cubicBezTo>
                      <a:pt x="7831" y="1788"/>
                      <a:pt x="7580" y="1802"/>
                      <a:pt x="7336" y="1802"/>
                    </a:cubicBezTo>
                    <a:cubicBezTo>
                      <a:pt x="5866" y="1802"/>
                      <a:pt x="4629" y="1288"/>
                      <a:pt x="3563" y="1288"/>
                    </a:cubicBezTo>
                    <a:cubicBezTo>
                      <a:pt x="3065" y="1288"/>
                      <a:pt x="2604" y="1400"/>
                      <a:pt x="2174" y="1730"/>
                    </a:cubicBezTo>
                    <a:cubicBezTo>
                      <a:pt x="0" y="3372"/>
                      <a:pt x="2072" y="6613"/>
                      <a:pt x="6283" y="6613"/>
                    </a:cubicBezTo>
                    <a:cubicBezTo>
                      <a:pt x="6636" y="6613"/>
                      <a:pt x="7005" y="6590"/>
                      <a:pt x="7387" y="6542"/>
                    </a:cubicBezTo>
                    <a:cubicBezTo>
                      <a:pt x="13046" y="5863"/>
                      <a:pt x="17765" y="2301"/>
                      <a:pt x="22208" y="2301"/>
                    </a:cubicBezTo>
                    <a:cubicBezTo>
                      <a:pt x="22684" y="2301"/>
                      <a:pt x="23157" y="2342"/>
                      <a:pt x="23628" y="2432"/>
                    </a:cubicBezTo>
                    <a:cubicBezTo>
                      <a:pt x="24192" y="2529"/>
                      <a:pt x="24621" y="2672"/>
                      <a:pt x="25125" y="2672"/>
                    </a:cubicBezTo>
                    <a:cubicBezTo>
                      <a:pt x="25270" y="2672"/>
                      <a:pt x="25420" y="2660"/>
                      <a:pt x="25582" y="2632"/>
                    </a:cubicBezTo>
                    <a:cubicBezTo>
                      <a:pt x="25833" y="2607"/>
                      <a:pt x="25933" y="2281"/>
                      <a:pt x="25808" y="2081"/>
                    </a:cubicBezTo>
                    <a:cubicBezTo>
                      <a:pt x="25006" y="652"/>
                      <a:pt x="22725" y="351"/>
                      <a:pt x="21221" y="151"/>
                    </a:cubicBezTo>
                    <a:cubicBezTo>
                      <a:pt x="20397" y="46"/>
                      <a:pt x="19588" y="0"/>
                      <a:pt x="18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61"/>
              <p:cNvSpPr/>
              <p:nvPr/>
            </p:nvSpPr>
            <p:spPr>
              <a:xfrm>
                <a:off x="2530850" y="2899275"/>
                <a:ext cx="337125" cy="344800"/>
              </a:xfrm>
              <a:custGeom>
                <a:avLst/>
                <a:gdLst/>
                <a:ahLst/>
                <a:cxnLst/>
                <a:rect l="l" t="t" r="r" b="b"/>
                <a:pathLst>
                  <a:path w="13485" h="13792" extrusionOk="0">
                    <a:moveTo>
                      <a:pt x="10212" y="0"/>
                    </a:moveTo>
                    <a:cubicBezTo>
                      <a:pt x="7668" y="0"/>
                      <a:pt x="3928" y="872"/>
                      <a:pt x="1504" y="3655"/>
                    </a:cubicBezTo>
                    <a:cubicBezTo>
                      <a:pt x="426" y="4883"/>
                      <a:pt x="0" y="6537"/>
                      <a:pt x="852" y="8016"/>
                    </a:cubicBezTo>
                    <a:cubicBezTo>
                      <a:pt x="1279" y="8718"/>
                      <a:pt x="2081" y="9144"/>
                      <a:pt x="2507" y="9820"/>
                    </a:cubicBezTo>
                    <a:cubicBezTo>
                      <a:pt x="3033" y="10672"/>
                      <a:pt x="2381" y="11424"/>
                      <a:pt x="2582" y="12302"/>
                    </a:cubicBezTo>
                    <a:cubicBezTo>
                      <a:pt x="2824" y="13339"/>
                      <a:pt x="3627" y="13792"/>
                      <a:pt x="4513" y="13792"/>
                    </a:cubicBezTo>
                    <a:cubicBezTo>
                      <a:pt x="4911" y="13792"/>
                      <a:pt x="5326" y="13701"/>
                      <a:pt x="5715" y="13530"/>
                    </a:cubicBezTo>
                    <a:cubicBezTo>
                      <a:pt x="7970" y="12552"/>
                      <a:pt x="8622" y="10021"/>
                      <a:pt x="10978" y="5585"/>
                    </a:cubicBezTo>
                    <a:cubicBezTo>
                      <a:pt x="11780" y="4106"/>
                      <a:pt x="13208" y="3154"/>
                      <a:pt x="13259" y="1951"/>
                    </a:cubicBezTo>
                    <a:cubicBezTo>
                      <a:pt x="13484" y="1499"/>
                      <a:pt x="13309" y="1073"/>
                      <a:pt x="12958" y="723"/>
                    </a:cubicBezTo>
                    <a:cubicBezTo>
                      <a:pt x="12845" y="317"/>
                      <a:pt x="11746" y="0"/>
                      <a:pt x="102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61"/>
              <p:cNvSpPr/>
              <p:nvPr/>
            </p:nvSpPr>
            <p:spPr>
              <a:xfrm>
                <a:off x="2332225" y="3165900"/>
                <a:ext cx="245650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6786" extrusionOk="0">
                    <a:moveTo>
                      <a:pt x="8195" y="0"/>
                    </a:moveTo>
                    <a:cubicBezTo>
                      <a:pt x="7669" y="0"/>
                      <a:pt x="7074" y="292"/>
                      <a:pt x="6667" y="433"/>
                    </a:cubicBezTo>
                    <a:cubicBezTo>
                      <a:pt x="5740" y="759"/>
                      <a:pt x="4762" y="1035"/>
                      <a:pt x="3835" y="1361"/>
                    </a:cubicBezTo>
                    <a:cubicBezTo>
                      <a:pt x="2381" y="1912"/>
                      <a:pt x="0" y="2764"/>
                      <a:pt x="201" y="4719"/>
                    </a:cubicBezTo>
                    <a:cubicBezTo>
                      <a:pt x="327" y="6069"/>
                      <a:pt x="1486" y="6785"/>
                      <a:pt x="2687" y="6785"/>
                    </a:cubicBezTo>
                    <a:cubicBezTo>
                      <a:pt x="3159" y="6785"/>
                      <a:pt x="3636" y="6675"/>
                      <a:pt x="4061" y="6449"/>
                    </a:cubicBezTo>
                    <a:cubicBezTo>
                      <a:pt x="4913" y="5997"/>
                      <a:pt x="5389" y="5246"/>
                      <a:pt x="5940" y="4494"/>
                    </a:cubicBezTo>
                    <a:cubicBezTo>
                      <a:pt x="7720" y="2188"/>
                      <a:pt x="9825" y="960"/>
                      <a:pt x="8797" y="183"/>
                    </a:cubicBezTo>
                    <a:cubicBezTo>
                      <a:pt x="8621" y="50"/>
                      <a:pt x="8414" y="0"/>
                      <a:pt x="81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8" name="Google Shape;3258;p61"/>
            <p:cNvGrpSpPr/>
            <p:nvPr/>
          </p:nvGrpSpPr>
          <p:grpSpPr>
            <a:xfrm>
              <a:off x="7675559" y="1583013"/>
              <a:ext cx="929164" cy="543026"/>
              <a:chOff x="3973200" y="2218800"/>
              <a:chExt cx="1850925" cy="1081725"/>
            </a:xfrm>
          </p:grpSpPr>
          <p:sp>
            <p:nvSpPr>
              <p:cNvPr id="3259" name="Google Shape;3259;p61"/>
              <p:cNvSpPr/>
              <p:nvPr/>
            </p:nvSpPr>
            <p:spPr>
              <a:xfrm>
                <a:off x="3973200" y="2218800"/>
                <a:ext cx="886625" cy="1081725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43269" extrusionOk="0">
                    <a:moveTo>
                      <a:pt x="14159" y="1"/>
                    </a:moveTo>
                    <a:cubicBezTo>
                      <a:pt x="12638" y="1"/>
                      <a:pt x="11181" y="333"/>
                      <a:pt x="9825" y="1024"/>
                    </a:cubicBezTo>
                    <a:cubicBezTo>
                      <a:pt x="1" y="6012"/>
                      <a:pt x="7620" y="16839"/>
                      <a:pt x="13735" y="20047"/>
                    </a:cubicBezTo>
                    <a:cubicBezTo>
                      <a:pt x="9806" y="22948"/>
                      <a:pt x="13686" y="27370"/>
                      <a:pt x="18466" y="27370"/>
                    </a:cubicBezTo>
                    <a:cubicBezTo>
                      <a:pt x="18929" y="27370"/>
                      <a:pt x="19401" y="27328"/>
                      <a:pt x="19876" y="27240"/>
                    </a:cubicBezTo>
                    <a:lnTo>
                      <a:pt x="19876" y="27240"/>
                    </a:lnTo>
                    <a:cubicBezTo>
                      <a:pt x="19851" y="27265"/>
                      <a:pt x="15916" y="28267"/>
                      <a:pt x="13384" y="30322"/>
                    </a:cubicBezTo>
                    <a:cubicBezTo>
                      <a:pt x="11054" y="32202"/>
                      <a:pt x="11680" y="35210"/>
                      <a:pt x="15916" y="37014"/>
                    </a:cubicBezTo>
                    <a:cubicBezTo>
                      <a:pt x="15916" y="37014"/>
                      <a:pt x="14862" y="43269"/>
                      <a:pt x="21893" y="43269"/>
                    </a:cubicBezTo>
                    <a:cubicBezTo>
                      <a:pt x="22296" y="43269"/>
                      <a:pt x="22726" y="43248"/>
                      <a:pt x="23184" y="43205"/>
                    </a:cubicBezTo>
                    <a:cubicBezTo>
                      <a:pt x="31655" y="42403"/>
                      <a:pt x="32683" y="33856"/>
                      <a:pt x="35465" y="30648"/>
                    </a:cubicBezTo>
                    <a:lnTo>
                      <a:pt x="35465" y="18042"/>
                    </a:lnTo>
                    <a:cubicBezTo>
                      <a:pt x="29322" y="6866"/>
                      <a:pt x="21074" y="1"/>
                      <a:pt x="14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61"/>
              <p:cNvSpPr/>
              <p:nvPr/>
            </p:nvSpPr>
            <p:spPr>
              <a:xfrm>
                <a:off x="4214450" y="2311975"/>
                <a:ext cx="542700" cy="382000"/>
              </a:xfrm>
              <a:custGeom>
                <a:avLst/>
                <a:gdLst/>
                <a:ahLst/>
                <a:cxnLst/>
                <a:rect l="l" t="t" r="r" b="b"/>
                <a:pathLst>
                  <a:path w="21708" h="15280" extrusionOk="0">
                    <a:moveTo>
                      <a:pt x="5991" y="0"/>
                    </a:moveTo>
                    <a:cubicBezTo>
                      <a:pt x="4867" y="0"/>
                      <a:pt x="3757" y="249"/>
                      <a:pt x="2757" y="856"/>
                    </a:cubicBezTo>
                    <a:cubicBezTo>
                      <a:pt x="752" y="2059"/>
                      <a:pt x="0" y="4465"/>
                      <a:pt x="902" y="6620"/>
                    </a:cubicBezTo>
                    <a:cubicBezTo>
                      <a:pt x="1615" y="8332"/>
                      <a:pt x="3339" y="9679"/>
                      <a:pt x="5170" y="9679"/>
                    </a:cubicBezTo>
                    <a:cubicBezTo>
                      <a:pt x="5592" y="9679"/>
                      <a:pt x="6019" y="9607"/>
                      <a:pt x="6441" y="9453"/>
                    </a:cubicBezTo>
                    <a:cubicBezTo>
                      <a:pt x="8973" y="8525"/>
                      <a:pt x="9499" y="5242"/>
                      <a:pt x="7519" y="3864"/>
                    </a:cubicBezTo>
                    <a:lnTo>
                      <a:pt x="7519" y="3864"/>
                    </a:lnTo>
                    <a:cubicBezTo>
                      <a:pt x="14186" y="4490"/>
                      <a:pt x="17569" y="11257"/>
                      <a:pt x="21128" y="15217"/>
                    </a:cubicBezTo>
                    <a:cubicBezTo>
                      <a:pt x="21172" y="15261"/>
                      <a:pt x="21225" y="15279"/>
                      <a:pt x="21280" y="15279"/>
                    </a:cubicBezTo>
                    <a:cubicBezTo>
                      <a:pt x="21479" y="15279"/>
                      <a:pt x="21708" y="15037"/>
                      <a:pt x="21629" y="14841"/>
                    </a:cubicBezTo>
                    <a:cubicBezTo>
                      <a:pt x="20552" y="11984"/>
                      <a:pt x="18446" y="9052"/>
                      <a:pt x="16642" y="6595"/>
                    </a:cubicBezTo>
                    <a:cubicBezTo>
                      <a:pt x="14912" y="4239"/>
                      <a:pt x="12707" y="2159"/>
                      <a:pt x="10025" y="931"/>
                    </a:cubicBezTo>
                    <a:cubicBezTo>
                      <a:pt x="8780" y="378"/>
                      <a:pt x="7375" y="0"/>
                      <a:pt x="5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61"/>
              <p:cNvSpPr/>
              <p:nvPr/>
            </p:nvSpPr>
            <p:spPr>
              <a:xfrm>
                <a:off x="4367500" y="2677600"/>
                <a:ext cx="328800" cy="160775"/>
              </a:xfrm>
              <a:custGeom>
                <a:avLst/>
                <a:gdLst/>
                <a:ahLst/>
                <a:cxnLst/>
                <a:rect l="l" t="t" r="r" b="b"/>
                <a:pathLst>
                  <a:path w="13152" h="6431" extrusionOk="0">
                    <a:moveTo>
                      <a:pt x="6691" y="0"/>
                    </a:moveTo>
                    <a:cubicBezTo>
                      <a:pt x="4026" y="0"/>
                      <a:pt x="1364" y="761"/>
                      <a:pt x="620" y="3123"/>
                    </a:cubicBezTo>
                    <a:cubicBezTo>
                      <a:pt x="1" y="5135"/>
                      <a:pt x="1924" y="6430"/>
                      <a:pt x="3681" y="6430"/>
                    </a:cubicBezTo>
                    <a:cubicBezTo>
                      <a:pt x="4768" y="6430"/>
                      <a:pt x="5792" y="5934"/>
                      <a:pt x="6109" y="4803"/>
                    </a:cubicBezTo>
                    <a:cubicBezTo>
                      <a:pt x="6560" y="3274"/>
                      <a:pt x="5231" y="2422"/>
                      <a:pt x="4028" y="2396"/>
                    </a:cubicBezTo>
                    <a:cubicBezTo>
                      <a:pt x="4524" y="2035"/>
                      <a:pt x="4997" y="1885"/>
                      <a:pt x="5460" y="1885"/>
                    </a:cubicBezTo>
                    <a:cubicBezTo>
                      <a:pt x="6472" y="1885"/>
                      <a:pt x="7433" y="2600"/>
                      <a:pt x="8465" y="3374"/>
                    </a:cubicBezTo>
                    <a:cubicBezTo>
                      <a:pt x="8527" y="3424"/>
                      <a:pt x="8625" y="3447"/>
                      <a:pt x="8750" y="3447"/>
                    </a:cubicBezTo>
                    <a:cubicBezTo>
                      <a:pt x="9625" y="3447"/>
                      <a:pt x="11810" y="2331"/>
                      <a:pt x="12249" y="1695"/>
                    </a:cubicBezTo>
                    <a:cubicBezTo>
                      <a:pt x="13151" y="442"/>
                      <a:pt x="9417" y="241"/>
                      <a:pt x="9392" y="241"/>
                    </a:cubicBezTo>
                    <a:cubicBezTo>
                      <a:pt x="8545" y="92"/>
                      <a:pt x="7618" y="0"/>
                      <a:pt x="6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61"/>
              <p:cNvSpPr/>
              <p:nvPr/>
            </p:nvSpPr>
            <p:spPr>
              <a:xfrm>
                <a:off x="4307800" y="2488725"/>
                <a:ext cx="342675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13707" h="6946" extrusionOk="0">
                    <a:moveTo>
                      <a:pt x="6900" y="0"/>
                    </a:moveTo>
                    <a:cubicBezTo>
                      <a:pt x="6547" y="0"/>
                      <a:pt x="6396" y="181"/>
                      <a:pt x="6366" y="327"/>
                    </a:cubicBezTo>
                    <a:cubicBezTo>
                      <a:pt x="5239" y="4964"/>
                      <a:pt x="1279" y="3886"/>
                      <a:pt x="727" y="4413"/>
                    </a:cubicBezTo>
                    <a:cubicBezTo>
                      <a:pt x="0" y="5164"/>
                      <a:pt x="1304" y="5992"/>
                      <a:pt x="2005" y="6242"/>
                    </a:cubicBezTo>
                    <a:cubicBezTo>
                      <a:pt x="2595" y="6431"/>
                      <a:pt x="3224" y="6495"/>
                      <a:pt x="3870" y="6495"/>
                    </a:cubicBezTo>
                    <a:cubicBezTo>
                      <a:pt x="5195" y="6495"/>
                      <a:pt x="6593" y="6228"/>
                      <a:pt x="7881" y="6228"/>
                    </a:cubicBezTo>
                    <a:cubicBezTo>
                      <a:pt x="8046" y="6228"/>
                      <a:pt x="8210" y="6232"/>
                      <a:pt x="8371" y="6242"/>
                    </a:cubicBezTo>
                    <a:cubicBezTo>
                      <a:pt x="9775" y="6317"/>
                      <a:pt x="11229" y="6944"/>
                      <a:pt x="12582" y="6944"/>
                    </a:cubicBezTo>
                    <a:cubicBezTo>
                      <a:pt x="12617" y="6945"/>
                      <a:pt x="12651" y="6945"/>
                      <a:pt x="12683" y="6945"/>
                    </a:cubicBezTo>
                    <a:cubicBezTo>
                      <a:pt x="13547" y="6945"/>
                      <a:pt x="13707" y="6636"/>
                      <a:pt x="13635" y="6443"/>
                    </a:cubicBezTo>
                    <a:cubicBezTo>
                      <a:pt x="13108" y="4914"/>
                      <a:pt x="11504" y="3260"/>
                      <a:pt x="10351" y="2157"/>
                    </a:cubicBezTo>
                    <a:cubicBezTo>
                      <a:pt x="8500" y="444"/>
                      <a:pt x="7452" y="0"/>
                      <a:pt x="69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61"/>
              <p:cNvSpPr/>
              <p:nvPr/>
            </p:nvSpPr>
            <p:spPr>
              <a:xfrm>
                <a:off x="4500050" y="2753125"/>
                <a:ext cx="277700" cy="187075"/>
              </a:xfrm>
              <a:custGeom>
                <a:avLst/>
                <a:gdLst/>
                <a:ahLst/>
                <a:cxnLst/>
                <a:rect l="l" t="t" r="r" b="b"/>
                <a:pathLst>
                  <a:path w="11108" h="7483" extrusionOk="0">
                    <a:moveTo>
                      <a:pt x="8659" y="1"/>
                    </a:moveTo>
                    <a:cubicBezTo>
                      <a:pt x="5432" y="1"/>
                      <a:pt x="0" y="2867"/>
                      <a:pt x="1809" y="6092"/>
                    </a:cubicBezTo>
                    <a:cubicBezTo>
                      <a:pt x="2293" y="6968"/>
                      <a:pt x="3242" y="7483"/>
                      <a:pt x="4229" y="7483"/>
                    </a:cubicBezTo>
                    <a:cubicBezTo>
                      <a:pt x="4316" y="7483"/>
                      <a:pt x="4404" y="7479"/>
                      <a:pt x="4491" y="7471"/>
                    </a:cubicBezTo>
                    <a:cubicBezTo>
                      <a:pt x="6020" y="7295"/>
                      <a:pt x="6521" y="6193"/>
                      <a:pt x="7273" y="5040"/>
                    </a:cubicBezTo>
                    <a:cubicBezTo>
                      <a:pt x="7925" y="4087"/>
                      <a:pt x="8752" y="3461"/>
                      <a:pt x="9729" y="2859"/>
                    </a:cubicBezTo>
                    <a:cubicBezTo>
                      <a:pt x="10130" y="2609"/>
                      <a:pt x="10581" y="2358"/>
                      <a:pt x="10757" y="1857"/>
                    </a:cubicBezTo>
                    <a:cubicBezTo>
                      <a:pt x="11107" y="954"/>
                      <a:pt x="10757" y="503"/>
                      <a:pt x="9930" y="203"/>
                    </a:cubicBezTo>
                    <a:cubicBezTo>
                      <a:pt x="9577" y="65"/>
                      <a:pt x="9142" y="1"/>
                      <a:pt x="86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61"/>
              <p:cNvSpPr/>
              <p:nvPr/>
            </p:nvSpPr>
            <p:spPr>
              <a:xfrm>
                <a:off x="4308425" y="2902100"/>
                <a:ext cx="507650" cy="1965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7863" extrusionOk="0">
                    <a:moveTo>
                      <a:pt x="18049" y="0"/>
                    </a:moveTo>
                    <a:cubicBezTo>
                      <a:pt x="17391" y="0"/>
                      <a:pt x="16019" y="1812"/>
                      <a:pt x="14211" y="2640"/>
                    </a:cubicBezTo>
                    <a:cubicBezTo>
                      <a:pt x="13550" y="2952"/>
                      <a:pt x="12826" y="3091"/>
                      <a:pt x="12103" y="3091"/>
                    </a:cubicBezTo>
                    <a:cubicBezTo>
                      <a:pt x="11316" y="3091"/>
                      <a:pt x="10530" y="2927"/>
                      <a:pt x="9825" y="2640"/>
                    </a:cubicBezTo>
                    <a:cubicBezTo>
                      <a:pt x="8838" y="2251"/>
                      <a:pt x="7966" y="2030"/>
                      <a:pt x="7033" y="2030"/>
                    </a:cubicBezTo>
                    <a:cubicBezTo>
                      <a:pt x="6521" y="2030"/>
                      <a:pt x="5991" y="2097"/>
                      <a:pt x="5414" y="2239"/>
                    </a:cubicBezTo>
                    <a:cubicBezTo>
                      <a:pt x="3760" y="2640"/>
                      <a:pt x="0" y="4795"/>
                      <a:pt x="2081" y="6850"/>
                    </a:cubicBezTo>
                    <a:cubicBezTo>
                      <a:pt x="2796" y="7561"/>
                      <a:pt x="3964" y="7862"/>
                      <a:pt x="5356" y="7862"/>
                    </a:cubicBezTo>
                    <a:cubicBezTo>
                      <a:pt x="10989" y="7862"/>
                      <a:pt x="20306" y="2926"/>
                      <a:pt x="18296" y="133"/>
                    </a:cubicBezTo>
                    <a:cubicBezTo>
                      <a:pt x="18231" y="41"/>
                      <a:pt x="18148" y="0"/>
                      <a:pt x="180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61"/>
              <p:cNvSpPr/>
              <p:nvPr/>
            </p:nvSpPr>
            <p:spPr>
              <a:xfrm>
                <a:off x="4484300" y="3070225"/>
                <a:ext cx="253350" cy="166975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6679" extrusionOk="0">
                    <a:moveTo>
                      <a:pt x="8838" y="1"/>
                    </a:moveTo>
                    <a:cubicBezTo>
                      <a:pt x="6655" y="1"/>
                      <a:pt x="1834" y="1343"/>
                      <a:pt x="835" y="3634"/>
                    </a:cubicBezTo>
                    <a:cubicBezTo>
                      <a:pt x="0" y="5543"/>
                      <a:pt x="1657" y="6679"/>
                      <a:pt x="3329" y="6679"/>
                    </a:cubicBezTo>
                    <a:cubicBezTo>
                      <a:pt x="3765" y="6679"/>
                      <a:pt x="4201" y="6602"/>
                      <a:pt x="4595" y="6441"/>
                    </a:cubicBezTo>
                    <a:cubicBezTo>
                      <a:pt x="5923" y="5940"/>
                      <a:pt x="7226" y="4687"/>
                      <a:pt x="8179" y="3659"/>
                    </a:cubicBezTo>
                    <a:cubicBezTo>
                      <a:pt x="8805" y="2982"/>
                      <a:pt x="10133" y="1403"/>
                      <a:pt x="9908" y="326"/>
                    </a:cubicBezTo>
                    <a:cubicBezTo>
                      <a:pt x="9853" y="106"/>
                      <a:pt x="9449" y="1"/>
                      <a:pt x="88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61"/>
              <p:cNvSpPr/>
              <p:nvPr/>
            </p:nvSpPr>
            <p:spPr>
              <a:xfrm>
                <a:off x="4937500" y="2218800"/>
                <a:ext cx="886625" cy="1081725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43269" extrusionOk="0">
                    <a:moveTo>
                      <a:pt x="21316" y="1"/>
                    </a:moveTo>
                    <a:cubicBezTo>
                      <a:pt x="14408" y="1"/>
                      <a:pt x="6143" y="6866"/>
                      <a:pt x="1" y="18042"/>
                    </a:cubicBezTo>
                    <a:lnTo>
                      <a:pt x="1" y="30648"/>
                    </a:lnTo>
                    <a:cubicBezTo>
                      <a:pt x="2808" y="33856"/>
                      <a:pt x="3835" y="42403"/>
                      <a:pt x="12281" y="43205"/>
                    </a:cubicBezTo>
                    <a:cubicBezTo>
                      <a:pt x="12741" y="43248"/>
                      <a:pt x="13172" y="43269"/>
                      <a:pt x="13576" y="43269"/>
                    </a:cubicBezTo>
                    <a:cubicBezTo>
                      <a:pt x="20626" y="43269"/>
                      <a:pt x="19549" y="37014"/>
                      <a:pt x="19549" y="37014"/>
                    </a:cubicBezTo>
                    <a:cubicBezTo>
                      <a:pt x="23785" y="35210"/>
                      <a:pt x="24412" y="32202"/>
                      <a:pt x="22106" y="30322"/>
                    </a:cubicBezTo>
                    <a:cubicBezTo>
                      <a:pt x="19549" y="28267"/>
                      <a:pt x="15615" y="27265"/>
                      <a:pt x="15590" y="27240"/>
                    </a:cubicBezTo>
                    <a:lnTo>
                      <a:pt x="15590" y="27240"/>
                    </a:lnTo>
                    <a:cubicBezTo>
                      <a:pt x="16066" y="27328"/>
                      <a:pt x="16540" y="27370"/>
                      <a:pt x="17005" y="27370"/>
                    </a:cubicBezTo>
                    <a:cubicBezTo>
                      <a:pt x="21800" y="27370"/>
                      <a:pt x="25662" y="22948"/>
                      <a:pt x="21755" y="20047"/>
                    </a:cubicBezTo>
                    <a:cubicBezTo>
                      <a:pt x="27845" y="16839"/>
                      <a:pt x="35464" y="6012"/>
                      <a:pt x="25640" y="1024"/>
                    </a:cubicBezTo>
                    <a:cubicBezTo>
                      <a:pt x="24289" y="333"/>
                      <a:pt x="22835" y="1"/>
                      <a:pt x="21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61"/>
              <p:cNvSpPr/>
              <p:nvPr/>
            </p:nvSpPr>
            <p:spPr>
              <a:xfrm>
                <a:off x="5040175" y="2311975"/>
                <a:ext cx="542725" cy="382000"/>
              </a:xfrm>
              <a:custGeom>
                <a:avLst/>
                <a:gdLst/>
                <a:ahLst/>
                <a:cxnLst/>
                <a:rect l="l" t="t" r="r" b="b"/>
                <a:pathLst>
                  <a:path w="21709" h="15280" extrusionOk="0">
                    <a:moveTo>
                      <a:pt x="15717" y="0"/>
                    </a:moveTo>
                    <a:cubicBezTo>
                      <a:pt x="14333" y="0"/>
                      <a:pt x="12928" y="378"/>
                      <a:pt x="11683" y="931"/>
                    </a:cubicBezTo>
                    <a:cubicBezTo>
                      <a:pt x="9001" y="2159"/>
                      <a:pt x="6821" y="4239"/>
                      <a:pt x="5066" y="6595"/>
                    </a:cubicBezTo>
                    <a:cubicBezTo>
                      <a:pt x="3262" y="9052"/>
                      <a:pt x="1157" y="11984"/>
                      <a:pt x="79" y="14841"/>
                    </a:cubicBezTo>
                    <a:cubicBezTo>
                      <a:pt x="1" y="15037"/>
                      <a:pt x="229" y="15279"/>
                      <a:pt x="428" y="15279"/>
                    </a:cubicBezTo>
                    <a:cubicBezTo>
                      <a:pt x="484" y="15279"/>
                      <a:pt x="537" y="15261"/>
                      <a:pt x="580" y="15217"/>
                    </a:cubicBezTo>
                    <a:cubicBezTo>
                      <a:pt x="4139" y="11257"/>
                      <a:pt x="7523" y="4490"/>
                      <a:pt x="14189" y="3864"/>
                    </a:cubicBezTo>
                    <a:lnTo>
                      <a:pt x="14189" y="3864"/>
                    </a:lnTo>
                    <a:cubicBezTo>
                      <a:pt x="12209" y="5242"/>
                      <a:pt x="12736" y="8525"/>
                      <a:pt x="15267" y="9453"/>
                    </a:cubicBezTo>
                    <a:cubicBezTo>
                      <a:pt x="15694" y="9607"/>
                      <a:pt x="16124" y="9679"/>
                      <a:pt x="16547" y="9679"/>
                    </a:cubicBezTo>
                    <a:cubicBezTo>
                      <a:pt x="18386" y="9679"/>
                      <a:pt x="20093" y="8332"/>
                      <a:pt x="20806" y="6620"/>
                    </a:cubicBezTo>
                    <a:cubicBezTo>
                      <a:pt x="21708" y="4465"/>
                      <a:pt x="20956" y="2059"/>
                      <a:pt x="18951" y="856"/>
                    </a:cubicBezTo>
                    <a:cubicBezTo>
                      <a:pt x="17952" y="249"/>
                      <a:pt x="16841" y="0"/>
                      <a:pt x="157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61"/>
              <p:cNvSpPr/>
              <p:nvPr/>
            </p:nvSpPr>
            <p:spPr>
              <a:xfrm>
                <a:off x="5101025" y="2677600"/>
                <a:ext cx="328800" cy="160775"/>
              </a:xfrm>
              <a:custGeom>
                <a:avLst/>
                <a:gdLst/>
                <a:ahLst/>
                <a:cxnLst/>
                <a:rect l="l" t="t" r="r" b="b"/>
                <a:pathLst>
                  <a:path w="13152" h="6431" extrusionOk="0">
                    <a:moveTo>
                      <a:pt x="6486" y="0"/>
                    </a:moveTo>
                    <a:cubicBezTo>
                      <a:pt x="5559" y="0"/>
                      <a:pt x="4632" y="92"/>
                      <a:pt x="3785" y="241"/>
                    </a:cubicBezTo>
                    <a:cubicBezTo>
                      <a:pt x="3735" y="241"/>
                      <a:pt x="1" y="442"/>
                      <a:pt x="903" y="1695"/>
                    </a:cubicBezTo>
                    <a:cubicBezTo>
                      <a:pt x="1342" y="2331"/>
                      <a:pt x="3527" y="3447"/>
                      <a:pt x="4402" y="3447"/>
                    </a:cubicBezTo>
                    <a:cubicBezTo>
                      <a:pt x="4527" y="3447"/>
                      <a:pt x="4625" y="3424"/>
                      <a:pt x="4688" y="3374"/>
                    </a:cubicBezTo>
                    <a:cubicBezTo>
                      <a:pt x="5719" y="2600"/>
                      <a:pt x="6681" y="1885"/>
                      <a:pt x="7692" y="1885"/>
                    </a:cubicBezTo>
                    <a:cubicBezTo>
                      <a:pt x="8155" y="1885"/>
                      <a:pt x="8628" y="2035"/>
                      <a:pt x="9124" y="2396"/>
                    </a:cubicBezTo>
                    <a:cubicBezTo>
                      <a:pt x="7921" y="2422"/>
                      <a:pt x="6592" y="3274"/>
                      <a:pt x="7044" y="4803"/>
                    </a:cubicBezTo>
                    <a:cubicBezTo>
                      <a:pt x="7369" y="5934"/>
                      <a:pt x="8396" y="6430"/>
                      <a:pt x="9483" y="6430"/>
                    </a:cubicBezTo>
                    <a:cubicBezTo>
                      <a:pt x="11238" y="6430"/>
                      <a:pt x="13151" y="5135"/>
                      <a:pt x="12532" y="3123"/>
                    </a:cubicBezTo>
                    <a:cubicBezTo>
                      <a:pt x="11807" y="761"/>
                      <a:pt x="9150" y="0"/>
                      <a:pt x="64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61"/>
              <p:cNvSpPr/>
              <p:nvPr/>
            </p:nvSpPr>
            <p:spPr>
              <a:xfrm>
                <a:off x="5147450" y="2488725"/>
                <a:ext cx="342075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6946" extrusionOk="0">
                    <a:moveTo>
                      <a:pt x="6791" y="0"/>
                    </a:moveTo>
                    <a:cubicBezTo>
                      <a:pt x="6235" y="0"/>
                      <a:pt x="5193" y="444"/>
                      <a:pt x="3357" y="2157"/>
                    </a:cubicBezTo>
                    <a:cubicBezTo>
                      <a:pt x="2179" y="3260"/>
                      <a:pt x="600" y="4914"/>
                      <a:pt x="49" y="6443"/>
                    </a:cubicBezTo>
                    <a:cubicBezTo>
                      <a:pt x="0" y="6636"/>
                      <a:pt x="138" y="6945"/>
                      <a:pt x="1000" y="6945"/>
                    </a:cubicBezTo>
                    <a:cubicBezTo>
                      <a:pt x="1033" y="6945"/>
                      <a:pt x="1066" y="6945"/>
                      <a:pt x="1101" y="6944"/>
                    </a:cubicBezTo>
                    <a:cubicBezTo>
                      <a:pt x="2480" y="6944"/>
                      <a:pt x="3908" y="6317"/>
                      <a:pt x="5312" y="6242"/>
                    </a:cubicBezTo>
                    <a:cubicBezTo>
                      <a:pt x="5473" y="6232"/>
                      <a:pt x="5637" y="6228"/>
                      <a:pt x="5803" y="6228"/>
                    </a:cubicBezTo>
                    <a:cubicBezTo>
                      <a:pt x="7090" y="6228"/>
                      <a:pt x="8488" y="6495"/>
                      <a:pt x="9813" y="6495"/>
                    </a:cubicBezTo>
                    <a:cubicBezTo>
                      <a:pt x="10459" y="6495"/>
                      <a:pt x="11088" y="6431"/>
                      <a:pt x="11678" y="6242"/>
                    </a:cubicBezTo>
                    <a:cubicBezTo>
                      <a:pt x="12380" y="5992"/>
                      <a:pt x="13683" y="5164"/>
                      <a:pt x="12956" y="4413"/>
                    </a:cubicBezTo>
                    <a:cubicBezTo>
                      <a:pt x="12430" y="3886"/>
                      <a:pt x="8470" y="4964"/>
                      <a:pt x="7342" y="327"/>
                    </a:cubicBezTo>
                    <a:cubicBezTo>
                      <a:pt x="7303" y="181"/>
                      <a:pt x="7146" y="0"/>
                      <a:pt x="67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61"/>
              <p:cNvSpPr/>
              <p:nvPr/>
            </p:nvSpPr>
            <p:spPr>
              <a:xfrm>
                <a:off x="5019575" y="2753125"/>
                <a:ext cx="277800" cy="187075"/>
              </a:xfrm>
              <a:custGeom>
                <a:avLst/>
                <a:gdLst/>
                <a:ahLst/>
                <a:cxnLst/>
                <a:rect l="l" t="t" r="r" b="b"/>
                <a:pathLst>
                  <a:path w="11112" h="7483" extrusionOk="0">
                    <a:moveTo>
                      <a:pt x="2466" y="1"/>
                    </a:moveTo>
                    <a:cubicBezTo>
                      <a:pt x="1985" y="1"/>
                      <a:pt x="1553" y="65"/>
                      <a:pt x="1204" y="203"/>
                    </a:cubicBezTo>
                    <a:cubicBezTo>
                      <a:pt x="352" y="503"/>
                      <a:pt x="1" y="954"/>
                      <a:pt x="352" y="1857"/>
                    </a:cubicBezTo>
                    <a:cubicBezTo>
                      <a:pt x="527" y="2358"/>
                      <a:pt x="978" y="2609"/>
                      <a:pt x="1379" y="2859"/>
                    </a:cubicBezTo>
                    <a:cubicBezTo>
                      <a:pt x="2382" y="3461"/>
                      <a:pt x="3184" y="4087"/>
                      <a:pt x="3835" y="5040"/>
                    </a:cubicBezTo>
                    <a:cubicBezTo>
                      <a:pt x="4587" y="6193"/>
                      <a:pt x="5114" y="7295"/>
                      <a:pt x="6617" y="7471"/>
                    </a:cubicBezTo>
                    <a:cubicBezTo>
                      <a:pt x="6705" y="7479"/>
                      <a:pt x="6792" y="7483"/>
                      <a:pt x="6879" y="7483"/>
                    </a:cubicBezTo>
                    <a:cubicBezTo>
                      <a:pt x="7866" y="7483"/>
                      <a:pt x="8817" y="6968"/>
                      <a:pt x="9324" y="6092"/>
                    </a:cubicBezTo>
                    <a:cubicBezTo>
                      <a:pt x="11111" y="2867"/>
                      <a:pt x="5677" y="1"/>
                      <a:pt x="24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61"/>
              <p:cNvSpPr/>
              <p:nvPr/>
            </p:nvSpPr>
            <p:spPr>
              <a:xfrm>
                <a:off x="4981250" y="2902100"/>
                <a:ext cx="507650" cy="1965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7863" extrusionOk="0">
                    <a:moveTo>
                      <a:pt x="2259" y="0"/>
                    </a:moveTo>
                    <a:cubicBezTo>
                      <a:pt x="2159" y="0"/>
                      <a:pt x="2076" y="41"/>
                      <a:pt x="2010" y="133"/>
                    </a:cubicBezTo>
                    <a:cubicBezTo>
                      <a:pt x="0" y="2926"/>
                      <a:pt x="9333" y="7862"/>
                      <a:pt x="14959" y="7862"/>
                    </a:cubicBezTo>
                    <a:cubicBezTo>
                      <a:pt x="16351" y="7862"/>
                      <a:pt x="17515" y="7561"/>
                      <a:pt x="18226" y="6850"/>
                    </a:cubicBezTo>
                    <a:cubicBezTo>
                      <a:pt x="20306" y="4795"/>
                      <a:pt x="16546" y="2640"/>
                      <a:pt x="14892" y="2239"/>
                    </a:cubicBezTo>
                    <a:cubicBezTo>
                      <a:pt x="14315" y="2097"/>
                      <a:pt x="13785" y="2030"/>
                      <a:pt x="13275" y="2030"/>
                    </a:cubicBezTo>
                    <a:cubicBezTo>
                      <a:pt x="12344" y="2030"/>
                      <a:pt x="11477" y="2251"/>
                      <a:pt x="10506" y="2640"/>
                    </a:cubicBezTo>
                    <a:cubicBezTo>
                      <a:pt x="9788" y="2927"/>
                      <a:pt x="8996" y="3091"/>
                      <a:pt x="8206" y="3091"/>
                    </a:cubicBezTo>
                    <a:cubicBezTo>
                      <a:pt x="7480" y="3091"/>
                      <a:pt x="6756" y="2952"/>
                      <a:pt x="6095" y="2640"/>
                    </a:cubicBezTo>
                    <a:cubicBezTo>
                      <a:pt x="4309" y="1812"/>
                      <a:pt x="2921" y="0"/>
                      <a:pt x="22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61"/>
              <p:cNvSpPr/>
              <p:nvPr/>
            </p:nvSpPr>
            <p:spPr>
              <a:xfrm>
                <a:off x="5059675" y="3070225"/>
                <a:ext cx="254000" cy="166975"/>
              </a:xfrm>
              <a:custGeom>
                <a:avLst/>
                <a:gdLst/>
                <a:ahLst/>
                <a:cxnLst/>
                <a:rect l="l" t="t" r="r" b="b"/>
                <a:pathLst>
                  <a:path w="10160" h="6679" extrusionOk="0">
                    <a:moveTo>
                      <a:pt x="1309" y="1"/>
                    </a:moveTo>
                    <a:cubicBezTo>
                      <a:pt x="701" y="1"/>
                      <a:pt x="301" y="106"/>
                      <a:pt x="251" y="326"/>
                    </a:cubicBezTo>
                    <a:cubicBezTo>
                      <a:pt x="1" y="1403"/>
                      <a:pt x="1329" y="2982"/>
                      <a:pt x="1981" y="3659"/>
                    </a:cubicBezTo>
                    <a:cubicBezTo>
                      <a:pt x="2933" y="4687"/>
                      <a:pt x="4236" y="5940"/>
                      <a:pt x="5540" y="6441"/>
                    </a:cubicBezTo>
                    <a:cubicBezTo>
                      <a:pt x="5933" y="6602"/>
                      <a:pt x="6371" y="6679"/>
                      <a:pt x="6808" y="6679"/>
                    </a:cubicBezTo>
                    <a:cubicBezTo>
                      <a:pt x="8486" y="6679"/>
                      <a:pt x="10159" y="5543"/>
                      <a:pt x="9324" y="3634"/>
                    </a:cubicBezTo>
                    <a:cubicBezTo>
                      <a:pt x="8306" y="1343"/>
                      <a:pt x="3480" y="1"/>
                      <a:pt x="13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61"/>
              <p:cNvSpPr/>
              <p:nvPr/>
            </p:nvSpPr>
            <p:spPr>
              <a:xfrm>
                <a:off x="4782725" y="2452975"/>
                <a:ext cx="232500" cy="740700"/>
              </a:xfrm>
              <a:custGeom>
                <a:avLst/>
                <a:gdLst/>
                <a:ahLst/>
                <a:cxnLst/>
                <a:rect l="l" t="t" r="r" b="b"/>
                <a:pathLst>
                  <a:path w="9300" h="29628" extrusionOk="0">
                    <a:moveTo>
                      <a:pt x="1216" y="0"/>
                    </a:moveTo>
                    <a:cubicBezTo>
                      <a:pt x="984" y="0"/>
                      <a:pt x="745" y="78"/>
                      <a:pt x="502" y="254"/>
                    </a:cubicBezTo>
                    <a:cubicBezTo>
                      <a:pt x="1" y="604"/>
                      <a:pt x="1" y="1657"/>
                      <a:pt x="753" y="1732"/>
                    </a:cubicBezTo>
                    <a:cubicBezTo>
                      <a:pt x="774" y="1734"/>
                      <a:pt x="794" y="1735"/>
                      <a:pt x="814" y="1735"/>
                    </a:cubicBezTo>
                    <a:cubicBezTo>
                      <a:pt x="1414" y="1735"/>
                      <a:pt x="1541" y="1020"/>
                      <a:pt x="1129" y="705"/>
                    </a:cubicBezTo>
                    <a:cubicBezTo>
                      <a:pt x="1171" y="693"/>
                      <a:pt x="1215" y="686"/>
                      <a:pt x="1261" y="686"/>
                    </a:cubicBezTo>
                    <a:cubicBezTo>
                      <a:pt x="1405" y="686"/>
                      <a:pt x="1566" y="747"/>
                      <a:pt x="1755" y="880"/>
                    </a:cubicBezTo>
                    <a:cubicBezTo>
                      <a:pt x="1981" y="1056"/>
                      <a:pt x="2181" y="1256"/>
                      <a:pt x="2357" y="1507"/>
                    </a:cubicBezTo>
                    <a:cubicBezTo>
                      <a:pt x="2557" y="1807"/>
                      <a:pt x="2733" y="2158"/>
                      <a:pt x="2883" y="2484"/>
                    </a:cubicBezTo>
                    <a:cubicBezTo>
                      <a:pt x="3234" y="3186"/>
                      <a:pt x="3485" y="3863"/>
                      <a:pt x="3735" y="4564"/>
                    </a:cubicBezTo>
                    <a:cubicBezTo>
                      <a:pt x="3535" y="4690"/>
                      <a:pt x="3334" y="4865"/>
                      <a:pt x="3159" y="5091"/>
                    </a:cubicBezTo>
                    <a:cubicBezTo>
                      <a:pt x="2407" y="5993"/>
                      <a:pt x="2808" y="7321"/>
                      <a:pt x="3760" y="7848"/>
                    </a:cubicBezTo>
                    <a:cubicBezTo>
                      <a:pt x="1806" y="9276"/>
                      <a:pt x="2181" y="11983"/>
                      <a:pt x="2908" y="14489"/>
                    </a:cubicBezTo>
                    <a:cubicBezTo>
                      <a:pt x="1605" y="15291"/>
                      <a:pt x="1580" y="17672"/>
                      <a:pt x="1906" y="19051"/>
                    </a:cubicBezTo>
                    <a:cubicBezTo>
                      <a:pt x="2382" y="21081"/>
                      <a:pt x="3084" y="25091"/>
                      <a:pt x="4312" y="29151"/>
                    </a:cubicBezTo>
                    <a:cubicBezTo>
                      <a:pt x="4362" y="29352"/>
                      <a:pt x="4462" y="29552"/>
                      <a:pt x="4638" y="29627"/>
                    </a:cubicBezTo>
                    <a:cubicBezTo>
                      <a:pt x="4813" y="29552"/>
                      <a:pt x="4913" y="29352"/>
                      <a:pt x="4988" y="29151"/>
                    </a:cubicBezTo>
                    <a:cubicBezTo>
                      <a:pt x="6192" y="25091"/>
                      <a:pt x="6893" y="21081"/>
                      <a:pt x="7369" y="19051"/>
                    </a:cubicBezTo>
                    <a:cubicBezTo>
                      <a:pt x="7695" y="17672"/>
                      <a:pt x="7670" y="15291"/>
                      <a:pt x="6367" y="14489"/>
                    </a:cubicBezTo>
                    <a:cubicBezTo>
                      <a:pt x="7094" y="11983"/>
                      <a:pt x="7495" y="9276"/>
                      <a:pt x="5515" y="7848"/>
                    </a:cubicBezTo>
                    <a:cubicBezTo>
                      <a:pt x="6467" y="7321"/>
                      <a:pt x="6868" y="5993"/>
                      <a:pt x="6141" y="5091"/>
                    </a:cubicBezTo>
                    <a:cubicBezTo>
                      <a:pt x="5941" y="4865"/>
                      <a:pt x="5740" y="4690"/>
                      <a:pt x="5540" y="4564"/>
                    </a:cubicBezTo>
                    <a:cubicBezTo>
                      <a:pt x="5790" y="3863"/>
                      <a:pt x="6041" y="3186"/>
                      <a:pt x="6392" y="2484"/>
                    </a:cubicBezTo>
                    <a:cubicBezTo>
                      <a:pt x="6567" y="2158"/>
                      <a:pt x="6718" y="1807"/>
                      <a:pt x="6918" y="1507"/>
                    </a:cubicBezTo>
                    <a:cubicBezTo>
                      <a:pt x="7094" y="1256"/>
                      <a:pt x="7294" y="1056"/>
                      <a:pt x="7545" y="880"/>
                    </a:cubicBezTo>
                    <a:cubicBezTo>
                      <a:pt x="7716" y="747"/>
                      <a:pt x="7872" y="686"/>
                      <a:pt x="8014" y="686"/>
                    </a:cubicBezTo>
                    <a:cubicBezTo>
                      <a:pt x="8060" y="686"/>
                      <a:pt x="8104" y="693"/>
                      <a:pt x="8146" y="705"/>
                    </a:cubicBezTo>
                    <a:cubicBezTo>
                      <a:pt x="7734" y="1020"/>
                      <a:pt x="7862" y="1735"/>
                      <a:pt x="8461" y="1735"/>
                    </a:cubicBezTo>
                    <a:cubicBezTo>
                      <a:pt x="8481" y="1735"/>
                      <a:pt x="8501" y="1734"/>
                      <a:pt x="8522" y="1732"/>
                    </a:cubicBezTo>
                    <a:cubicBezTo>
                      <a:pt x="9299" y="1657"/>
                      <a:pt x="9299" y="604"/>
                      <a:pt x="8773" y="254"/>
                    </a:cubicBezTo>
                    <a:cubicBezTo>
                      <a:pt x="8530" y="78"/>
                      <a:pt x="8292" y="0"/>
                      <a:pt x="8061" y="0"/>
                    </a:cubicBezTo>
                    <a:cubicBezTo>
                      <a:pt x="6675" y="0"/>
                      <a:pt x="5554" y="2824"/>
                      <a:pt x="5189" y="4414"/>
                    </a:cubicBezTo>
                    <a:cubicBezTo>
                      <a:pt x="5014" y="4364"/>
                      <a:pt x="4813" y="4339"/>
                      <a:pt x="4638" y="4339"/>
                    </a:cubicBezTo>
                    <a:cubicBezTo>
                      <a:pt x="4462" y="4339"/>
                      <a:pt x="4287" y="4364"/>
                      <a:pt x="4086" y="4414"/>
                    </a:cubicBezTo>
                    <a:cubicBezTo>
                      <a:pt x="3742" y="2824"/>
                      <a:pt x="2607" y="0"/>
                      <a:pt x="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p62"/>
          <p:cNvSpPr/>
          <p:nvPr/>
        </p:nvSpPr>
        <p:spPr>
          <a:xfrm flipH="1">
            <a:off x="-24175" y="4094413"/>
            <a:ext cx="9192325" cy="1260356"/>
          </a:xfrm>
          <a:custGeom>
            <a:avLst/>
            <a:gdLst/>
            <a:ahLst/>
            <a:cxnLst/>
            <a:rect l="l" t="t" r="r" b="b"/>
            <a:pathLst>
              <a:path w="266232" h="47169" extrusionOk="0">
                <a:moveTo>
                  <a:pt x="223116" y="1"/>
                </a:moveTo>
                <a:cubicBezTo>
                  <a:pt x="135800" y="1"/>
                  <a:pt x="76189" y="14851"/>
                  <a:pt x="1" y="22814"/>
                </a:cubicBezTo>
                <a:lnTo>
                  <a:pt x="1" y="42940"/>
                </a:lnTo>
                <a:cubicBezTo>
                  <a:pt x="34233" y="41087"/>
                  <a:pt x="68545" y="40162"/>
                  <a:pt x="102855" y="40162"/>
                </a:cubicBezTo>
                <a:cubicBezTo>
                  <a:pt x="157426" y="40162"/>
                  <a:pt x="211993" y="42502"/>
                  <a:pt x="266231" y="47169"/>
                </a:cubicBezTo>
                <a:lnTo>
                  <a:pt x="266231" y="1171"/>
                </a:lnTo>
                <a:cubicBezTo>
                  <a:pt x="251071" y="363"/>
                  <a:pt x="236756" y="1"/>
                  <a:pt x="2231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62"/>
          <p:cNvSpPr/>
          <p:nvPr/>
        </p:nvSpPr>
        <p:spPr>
          <a:xfrm flipH="1">
            <a:off x="-24150" y="4470673"/>
            <a:ext cx="9192325" cy="884065"/>
          </a:xfrm>
          <a:custGeom>
            <a:avLst/>
            <a:gdLst/>
            <a:ahLst/>
            <a:cxnLst/>
            <a:rect l="l" t="t" r="r" b="b"/>
            <a:pathLst>
              <a:path w="266232" h="47169" extrusionOk="0">
                <a:moveTo>
                  <a:pt x="223116" y="1"/>
                </a:moveTo>
                <a:cubicBezTo>
                  <a:pt x="135800" y="1"/>
                  <a:pt x="76189" y="14851"/>
                  <a:pt x="1" y="22814"/>
                </a:cubicBezTo>
                <a:lnTo>
                  <a:pt x="1" y="42940"/>
                </a:lnTo>
                <a:cubicBezTo>
                  <a:pt x="34233" y="41087"/>
                  <a:pt x="68545" y="40162"/>
                  <a:pt x="102855" y="40162"/>
                </a:cubicBezTo>
                <a:cubicBezTo>
                  <a:pt x="157426" y="40162"/>
                  <a:pt x="211993" y="42502"/>
                  <a:pt x="266231" y="47169"/>
                </a:cubicBezTo>
                <a:lnTo>
                  <a:pt x="266231" y="1171"/>
                </a:lnTo>
                <a:cubicBezTo>
                  <a:pt x="251071" y="363"/>
                  <a:pt x="236756" y="1"/>
                  <a:pt x="2231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3277;p62"/>
          <p:cNvSpPr/>
          <p:nvPr/>
        </p:nvSpPr>
        <p:spPr>
          <a:xfrm>
            <a:off x="2863052" y="3593341"/>
            <a:ext cx="6306488" cy="1627191"/>
          </a:xfrm>
          <a:custGeom>
            <a:avLst/>
            <a:gdLst/>
            <a:ahLst/>
            <a:cxnLst/>
            <a:rect l="l" t="t" r="r" b="b"/>
            <a:pathLst>
              <a:path w="225675" h="46168" extrusionOk="0">
                <a:moveTo>
                  <a:pt x="161404" y="0"/>
                </a:moveTo>
                <a:cubicBezTo>
                  <a:pt x="128626" y="0"/>
                  <a:pt x="95972" y="1501"/>
                  <a:pt x="64020" y="9929"/>
                </a:cubicBezTo>
                <a:cubicBezTo>
                  <a:pt x="44072" y="15175"/>
                  <a:pt x="19645" y="25595"/>
                  <a:pt x="1" y="46168"/>
                </a:cubicBezTo>
                <a:lnTo>
                  <a:pt x="225674" y="45579"/>
                </a:lnTo>
                <a:lnTo>
                  <a:pt x="225674" y="9"/>
                </a:lnTo>
                <a:cubicBezTo>
                  <a:pt x="225674" y="9"/>
                  <a:pt x="221861" y="455"/>
                  <a:pt x="213073" y="455"/>
                </a:cubicBezTo>
                <a:cubicBezTo>
                  <a:pt x="212904" y="455"/>
                  <a:pt x="212733" y="455"/>
                  <a:pt x="212560" y="455"/>
                </a:cubicBezTo>
                <a:cubicBezTo>
                  <a:pt x="195529" y="406"/>
                  <a:pt x="178450" y="0"/>
                  <a:pt x="1614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8" name="Google Shape;3278;p62"/>
          <p:cNvGrpSpPr/>
          <p:nvPr/>
        </p:nvGrpSpPr>
        <p:grpSpPr>
          <a:xfrm>
            <a:off x="3559609" y="3651495"/>
            <a:ext cx="4696968" cy="1343927"/>
            <a:chOff x="3534109" y="3625695"/>
            <a:chExt cx="4696968" cy="1343927"/>
          </a:xfrm>
        </p:grpSpPr>
        <p:sp>
          <p:nvSpPr>
            <p:cNvPr id="3279" name="Google Shape;3279;p62"/>
            <p:cNvSpPr/>
            <p:nvPr/>
          </p:nvSpPr>
          <p:spPr>
            <a:xfrm>
              <a:off x="6872838" y="3674122"/>
              <a:ext cx="2515" cy="45924"/>
            </a:xfrm>
            <a:custGeom>
              <a:avLst/>
              <a:gdLst/>
              <a:ahLst/>
              <a:cxnLst/>
              <a:rect l="l" t="t" r="r" b="b"/>
              <a:pathLst>
                <a:path w="90" h="1303" fill="none" extrusionOk="0">
                  <a:moveTo>
                    <a:pt x="0" y="0"/>
                  </a:moveTo>
                  <a:lnTo>
                    <a:pt x="89" y="13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2"/>
            <p:cNvSpPr/>
            <p:nvPr/>
          </p:nvSpPr>
          <p:spPr>
            <a:xfrm>
              <a:off x="6895753" y="3689841"/>
              <a:ext cx="4024" cy="27703"/>
            </a:xfrm>
            <a:custGeom>
              <a:avLst/>
              <a:gdLst/>
              <a:ahLst/>
              <a:cxnLst/>
              <a:rect l="l" t="t" r="r" b="b"/>
              <a:pathLst>
                <a:path w="144" h="786" fill="none" extrusionOk="0">
                  <a:moveTo>
                    <a:pt x="1" y="785"/>
                  </a:moveTo>
                  <a:lnTo>
                    <a:pt x="144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2"/>
            <p:cNvSpPr/>
            <p:nvPr/>
          </p:nvSpPr>
          <p:spPr>
            <a:xfrm>
              <a:off x="6842909" y="3691110"/>
              <a:ext cx="10004" cy="34611"/>
            </a:xfrm>
            <a:custGeom>
              <a:avLst/>
              <a:gdLst/>
              <a:ahLst/>
              <a:cxnLst/>
              <a:rect l="l" t="t" r="r" b="b"/>
              <a:pathLst>
                <a:path w="358" h="982" fill="none" extrusionOk="0">
                  <a:moveTo>
                    <a:pt x="1" y="0"/>
                  </a:moveTo>
                  <a:cubicBezTo>
                    <a:pt x="108" y="321"/>
                    <a:pt x="233" y="660"/>
                    <a:pt x="357" y="98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2"/>
            <p:cNvSpPr/>
            <p:nvPr/>
          </p:nvSpPr>
          <p:spPr>
            <a:xfrm>
              <a:off x="7221871" y="3950196"/>
              <a:ext cx="3018" cy="29571"/>
            </a:xfrm>
            <a:custGeom>
              <a:avLst/>
              <a:gdLst/>
              <a:ahLst/>
              <a:cxnLst/>
              <a:rect l="l" t="t" r="r" b="b"/>
              <a:pathLst>
                <a:path w="108" h="839" fill="none" extrusionOk="0">
                  <a:moveTo>
                    <a:pt x="0" y="0"/>
                  </a:moveTo>
                  <a:cubicBezTo>
                    <a:pt x="0" y="286"/>
                    <a:pt x="36" y="553"/>
                    <a:pt x="107" y="839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2"/>
            <p:cNvSpPr/>
            <p:nvPr/>
          </p:nvSpPr>
          <p:spPr>
            <a:xfrm>
              <a:off x="7245289" y="3945156"/>
              <a:ext cx="28" cy="39651"/>
            </a:xfrm>
            <a:custGeom>
              <a:avLst/>
              <a:gdLst/>
              <a:ahLst/>
              <a:cxnLst/>
              <a:rect l="l" t="t" r="r" b="b"/>
              <a:pathLst>
                <a:path w="1" h="1125" fill="none" extrusionOk="0">
                  <a:moveTo>
                    <a:pt x="1" y="0"/>
                  </a:moveTo>
                  <a:lnTo>
                    <a:pt x="1" y="112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2"/>
            <p:cNvSpPr/>
            <p:nvPr/>
          </p:nvSpPr>
          <p:spPr>
            <a:xfrm>
              <a:off x="6558708" y="3977229"/>
              <a:ext cx="28" cy="42787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2"/>
            <p:cNvSpPr/>
            <p:nvPr/>
          </p:nvSpPr>
          <p:spPr>
            <a:xfrm>
              <a:off x="6586123" y="3987908"/>
              <a:ext cx="6008" cy="32108"/>
            </a:xfrm>
            <a:custGeom>
              <a:avLst/>
              <a:gdLst/>
              <a:ahLst/>
              <a:cxnLst/>
              <a:rect l="l" t="t" r="r" b="b"/>
              <a:pathLst>
                <a:path w="215" h="911" fill="none" extrusionOk="0">
                  <a:moveTo>
                    <a:pt x="215" y="1"/>
                  </a:moveTo>
                  <a:cubicBezTo>
                    <a:pt x="143" y="304"/>
                    <a:pt x="72" y="607"/>
                    <a:pt x="1" y="91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2"/>
            <p:cNvSpPr/>
            <p:nvPr/>
          </p:nvSpPr>
          <p:spPr>
            <a:xfrm>
              <a:off x="6528779" y="3998623"/>
              <a:ext cx="6008" cy="26434"/>
            </a:xfrm>
            <a:custGeom>
              <a:avLst/>
              <a:gdLst/>
              <a:ahLst/>
              <a:cxnLst/>
              <a:rect l="l" t="t" r="r" b="b"/>
              <a:pathLst>
                <a:path w="215" h="750" fill="none" extrusionOk="0">
                  <a:moveTo>
                    <a:pt x="1" y="0"/>
                  </a:moveTo>
                  <a:cubicBezTo>
                    <a:pt x="72" y="250"/>
                    <a:pt x="143" y="500"/>
                    <a:pt x="215" y="749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2"/>
            <p:cNvSpPr/>
            <p:nvPr/>
          </p:nvSpPr>
          <p:spPr>
            <a:xfrm>
              <a:off x="6611552" y="4413033"/>
              <a:ext cx="28" cy="45325"/>
            </a:xfrm>
            <a:custGeom>
              <a:avLst/>
              <a:gdLst/>
              <a:ahLst/>
              <a:cxnLst/>
              <a:rect l="l" t="t" r="r" b="b"/>
              <a:pathLst>
                <a:path w="1" h="1286" fill="none" extrusionOk="0">
                  <a:moveTo>
                    <a:pt x="1" y="0"/>
                  </a:moveTo>
                  <a:lnTo>
                    <a:pt x="1" y="128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2"/>
            <p:cNvSpPr/>
            <p:nvPr/>
          </p:nvSpPr>
          <p:spPr>
            <a:xfrm>
              <a:off x="6634495" y="4426250"/>
              <a:ext cx="6511" cy="34611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0" y="981"/>
                  </a:moveTo>
                  <a:cubicBezTo>
                    <a:pt x="72" y="642"/>
                    <a:pt x="161" y="321"/>
                    <a:pt x="232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2"/>
            <p:cNvSpPr/>
            <p:nvPr/>
          </p:nvSpPr>
          <p:spPr>
            <a:xfrm>
              <a:off x="6579136" y="4423713"/>
              <a:ext cx="6008" cy="34646"/>
            </a:xfrm>
            <a:custGeom>
              <a:avLst/>
              <a:gdLst/>
              <a:ahLst/>
              <a:cxnLst/>
              <a:rect l="l" t="t" r="r" b="b"/>
              <a:pathLst>
                <a:path w="215" h="983" fill="none" extrusionOk="0">
                  <a:moveTo>
                    <a:pt x="1" y="1"/>
                  </a:moveTo>
                  <a:cubicBezTo>
                    <a:pt x="72" y="322"/>
                    <a:pt x="144" y="661"/>
                    <a:pt x="215" y="982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2"/>
            <p:cNvSpPr/>
            <p:nvPr/>
          </p:nvSpPr>
          <p:spPr>
            <a:xfrm>
              <a:off x="7535498" y="4674622"/>
              <a:ext cx="28" cy="45325"/>
            </a:xfrm>
            <a:custGeom>
              <a:avLst/>
              <a:gdLst/>
              <a:ahLst/>
              <a:cxnLst/>
              <a:rect l="l" t="t" r="r" b="b"/>
              <a:pathLst>
                <a:path w="1" h="1286" fill="none" extrusionOk="0">
                  <a:moveTo>
                    <a:pt x="0" y="1"/>
                  </a:moveTo>
                  <a:lnTo>
                    <a:pt x="0" y="1286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2"/>
            <p:cNvSpPr/>
            <p:nvPr/>
          </p:nvSpPr>
          <p:spPr>
            <a:xfrm>
              <a:off x="7558413" y="4687839"/>
              <a:ext cx="6511" cy="34611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1" y="982"/>
                  </a:moveTo>
                  <a:cubicBezTo>
                    <a:pt x="90" y="661"/>
                    <a:pt x="161" y="340"/>
                    <a:pt x="233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2"/>
            <p:cNvSpPr/>
            <p:nvPr/>
          </p:nvSpPr>
          <p:spPr>
            <a:xfrm>
              <a:off x="7503585" y="4685336"/>
              <a:ext cx="6008" cy="35245"/>
            </a:xfrm>
            <a:custGeom>
              <a:avLst/>
              <a:gdLst/>
              <a:ahLst/>
              <a:cxnLst/>
              <a:rect l="l" t="t" r="r" b="b"/>
              <a:pathLst>
                <a:path w="215" h="1000" fill="none" extrusionOk="0">
                  <a:moveTo>
                    <a:pt x="0" y="0"/>
                  </a:moveTo>
                  <a:cubicBezTo>
                    <a:pt x="71" y="339"/>
                    <a:pt x="143" y="660"/>
                    <a:pt x="214" y="999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2"/>
            <p:cNvSpPr/>
            <p:nvPr/>
          </p:nvSpPr>
          <p:spPr>
            <a:xfrm>
              <a:off x="8076485" y="4645087"/>
              <a:ext cx="28" cy="45290"/>
            </a:xfrm>
            <a:custGeom>
              <a:avLst/>
              <a:gdLst/>
              <a:ahLst/>
              <a:cxnLst/>
              <a:rect l="l" t="t" r="r" b="b"/>
              <a:pathLst>
                <a:path w="1" h="1285" fill="none" extrusionOk="0">
                  <a:moveTo>
                    <a:pt x="0" y="0"/>
                  </a:moveTo>
                  <a:lnTo>
                    <a:pt x="0" y="128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2"/>
            <p:cNvSpPr/>
            <p:nvPr/>
          </p:nvSpPr>
          <p:spPr>
            <a:xfrm>
              <a:off x="8099428" y="4658303"/>
              <a:ext cx="6511" cy="34611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0" y="981"/>
                  </a:moveTo>
                  <a:cubicBezTo>
                    <a:pt x="89" y="660"/>
                    <a:pt x="161" y="339"/>
                    <a:pt x="232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2"/>
            <p:cNvSpPr/>
            <p:nvPr/>
          </p:nvSpPr>
          <p:spPr>
            <a:xfrm>
              <a:off x="8044572" y="4655766"/>
              <a:ext cx="6008" cy="35245"/>
            </a:xfrm>
            <a:custGeom>
              <a:avLst/>
              <a:gdLst/>
              <a:ahLst/>
              <a:cxnLst/>
              <a:rect l="l" t="t" r="r" b="b"/>
              <a:pathLst>
                <a:path w="215" h="1000" fill="none" extrusionOk="0">
                  <a:moveTo>
                    <a:pt x="0" y="1"/>
                  </a:moveTo>
                  <a:cubicBezTo>
                    <a:pt x="72" y="340"/>
                    <a:pt x="143" y="661"/>
                    <a:pt x="215" y="100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2"/>
            <p:cNvSpPr/>
            <p:nvPr/>
          </p:nvSpPr>
          <p:spPr>
            <a:xfrm>
              <a:off x="7637190" y="3798008"/>
              <a:ext cx="28" cy="45290"/>
            </a:xfrm>
            <a:custGeom>
              <a:avLst/>
              <a:gdLst/>
              <a:ahLst/>
              <a:cxnLst/>
              <a:rect l="l" t="t" r="r" b="b"/>
              <a:pathLst>
                <a:path w="1" h="1285" fill="none" extrusionOk="0">
                  <a:moveTo>
                    <a:pt x="1" y="0"/>
                  </a:moveTo>
                  <a:lnTo>
                    <a:pt x="1" y="128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2"/>
            <p:cNvSpPr/>
            <p:nvPr/>
          </p:nvSpPr>
          <p:spPr>
            <a:xfrm>
              <a:off x="7660133" y="3811190"/>
              <a:ext cx="6511" cy="34646"/>
            </a:xfrm>
            <a:custGeom>
              <a:avLst/>
              <a:gdLst/>
              <a:ahLst/>
              <a:cxnLst/>
              <a:rect l="l" t="t" r="r" b="b"/>
              <a:pathLst>
                <a:path w="233" h="983" fill="none" extrusionOk="0">
                  <a:moveTo>
                    <a:pt x="1" y="982"/>
                  </a:moveTo>
                  <a:cubicBezTo>
                    <a:pt x="90" y="661"/>
                    <a:pt x="161" y="322"/>
                    <a:pt x="233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2"/>
            <p:cNvSpPr/>
            <p:nvPr/>
          </p:nvSpPr>
          <p:spPr>
            <a:xfrm>
              <a:off x="7605305" y="3808687"/>
              <a:ext cx="6008" cy="35245"/>
            </a:xfrm>
            <a:custGeom>
              <a:avLst/>
              <a:gdLst/>
              <a:ahLst/>
              <a:cxnLst/>
              <a:rect l="l" t="t" r="r" b="b"/>
              <a:pathLst>
                <a:path w="215" h="1000" fill="none" extrusionOk="0">
                  <a:moveTo>
                    <a:pt x="0" y="1"/>
                  </a:moveTo>
                  <a:lnTo>
                    <a:pt x="214" y="100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2"/>
            <p:cNvSpPr/>
            <p:nvPr/>
          </p:nvSpPr>
          <p:spPr>
            <a:xfrm>
              <a:off x="7264236" y="4345751"/>
              <a:ext cx="28" cy="45924"/>
            </a:xfrm>
            <a:custGeom>
              <a:avLst/>
              <a:gdLst/>
              <a:ahLst/>
              <a:cxnLst/>
              <a:rect l="l" t="t" r="r" b="b"/>
              <a:pathLst>
                <a:path w="1" h="1303" fill="none" extrusionOk="0">
                  <a:moveTo>
                    <a:pt x="1" y="0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2"/>
            <p:cNvSpPr/>
            <p:nvPr/>
          </p:nvSpPr>
          <p:spPr>
            <a:xfrm>
              <a:off x="7287179" y="4358932"/>
              <a:ext cx="6511" cy="35280"/>
            </a:xfrm>
            <a:custGeom>
              <a:avLst/>
              <a:gdLst/>
              <a:ahLst/>
              <a:cxnLst/>
              <a:rect l="l" t="t" r="r" b="b"/>
              <a:pathLst>
                <a:path w="233" h="1001" fill="none" extrusionOk="0">
                  <a:moveTo>
                    <a:pt x="0" y="1000"/>
                  </a:moveTo>
                  <a:cubicBezTo>
                    <a:pt x="90" y="661"/>
                    <a:pt x="161" y="340"/>
                    <a:pt x="232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2"/>
            <p:cNvSpPr/>
            <p:nvPr/>
          </p:nvSpPr>
          <p:spPr>
            <a:xfrm>
              <a:off x="7232323" y="4356430"/>
              <a:ext cx="6008" cy="35245"/>
            </a:xfrm>
            <a:custGeom>
              <a:avLst/>
              <a:gdLst/>
              <a:ahLst/>
              <a:cxnLst/>
              <a:rect l="l" t="t" r="r" b="b"/>
              <a:pathLst>
                <a:path w="215" h="1000" fill="none" extrusionOk="0">
                  <a:moveTo>
                    <a:pt x="1" y="1"/>
                  </a:moveTo>
                  <a:cubicBezTo>
                    <a:pt x="72" y="340"/>
                    <a:pt x="143" y="661"/>
                    <a:pt x="215" y="100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2"/>
            <p:cNvSpPr/>
            <p:nvPr/>
          </p:nvSpPr>
          <p:spPr>
            <a:xfrm>
              <a:off x="6959076" y="4730591"/>
              <a:ext cx="28" cy="45959"/>
            </a:xfrm>
            <a:custGeom>
              <a:avLst/>
              <a:gdLst/>
              <a:ahLst/>
              <a:cxnLst/>
              <a:rect l="l" t="t" r="r" b="b"/>
              <a:pathLst>
                <a:path w="1" h="1304" fill="none" extrusionOk="0">
                  <a:moveTo>
                    <a:pt x="1" y="1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2"/>
            <p:cNvSpPr/>
            <p:nvPr/>
          </p:nvSpPr>
          <p:spPr>
            <a:xfrm>
              <a:off x="6982019" y="4744442"/>
              <a:ext cx="6511" cy="34611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1" y="982"/>
                  </a:moveTo>
                  <a:lnTo>
                    <a:pt x="233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2"/>
            <p:cNvSpPr/>
            <p:nvPr/>
          </p:nvSpPr>
          <p:spPr>
            <a:xfrm>
              <a:off x="6927191" y="4741940"/>
              <a:ext cx="6008" cy="34611"/>
            </a:xfrm>
            <a:custGeom>
              <a:avLst/>
              <a:gdLst/>
              <a:ahLst/>
              <a:cxnLst/>
              <a:rect l="l" t="t" r="r" b="b"/>
              <a:pathLst>
                <a:path w="215" h="982" fill="none" extrusionOk="0">
                  <a:moveTo>
                    <a:pt x="0" y="0"/>
                  </a:moveTo>
                  <a:lnTo>
                    <a:pt x="214" y="98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2"/>
            <p:cNvSpPr/>
            <p:nvPr/>
          </p:nvSpPr>
          <p:spPr>
            <a:xfrm>
              <a:off x="7688050" y="4260211"/>
              <a:ext cx="28" cy="45959"/>
            </a:xfrm>
            <a:custGeom>
              <a:avLst/>
              <a:gdLst/>
              <a:ahLst/>
              <a:cxnLst/>
              <a:rect l="l" t="t" r="r" b="b"/>
              <a:pathLst>
                <a:path w="1" h="1304" fill="none" extrusionOk="0">
                  <a:moveTo>
                    <a:pt x="1" y="1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2"/>
            <p:cNvSpPr/>
            <p:nvPr/>
          </p:nvSpPr>
          <p:spPr>
            <a:xfrm>
              <a:off x="7710993" y="4273428"/>
              <a:ext cx="6511" cy="35245"/>
            </a:xfrm>
            <a:custGeom>
              <a:avLst/>
              <a:gdLst/>
              <a:ahLst/>
              <a:cxnLst/>
              <a:rect l="l" t="t" r="r" b="b"/>
              <a:pathLst>
                <a:path w="233" h="1000" fill="none" extrusionOk="0">
                  <a:moveTo>
                    <a:pt x="1" y="1000"/>
                  </a:moveTo>
                  <a:cubicBezTo>
                    <a:pt x="90" y="660"/>
                    <a:pt x="161" y="339"/>
                    <a:pt x="233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2"/>
            <p:cNvSpPr/>
            <p:nvPr/>
          </p:nvSpPr>
          <p:spPr>
            <a:xfrm>
              <a:off x="7656137" y="4270890"/>
              <a:ext cx="6036" cy="35280"/>
            </a:xfrm>
            <a:custGeom>
              <a:avLst/>
              <a:gdLst/>
              <a:ahLst/>
              <a:cxnLst/>
              <a:rect l="l" t="t" r="r" b="b"/>
              <a:pathLst>
                <a:path w="216" h="1001" fill="none" extrusionOk="0">
                  <a:moveTo>
                    <a:pt x="1" y="1"/>
                  </a:moveTo>
                  <a:lnTo>
                    <a:pt x="215" y="100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2"/>
            <p:cNvSpPr/>
            <p:nvPr/>
          </p:nvSpPr>
          <p:spPr>
            <a:xfrm>
              <a:off x="8177199" y="3772209"/>
              <a:ext cx="11485" cy="35879"/>
            </a:xfrm>
            <a:custGeom>
              <a:avLst/>
              <a:gdLst/>
              <a:ahLst/>
              <a:cxnLst/>
              <a:rect l="l" t="t" r="r" b="b"/>
              <a:pathLst>
                <a:path w="411" h="1018" fill="none" extrusionOk="0">
                  <a:moveTo>
                    <a:pt x="1" y="1"/>
                  </a:moveTo>
                  <a:cubicBezTo>
                    <a:pt x="215" y="304"/>
                    <a:pt x="340" y="643"/>
                    <a:pt x="411" y="1018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2"/>
            <p:cNvSpPr/>
            <p:nvPr/>
          </p:nvSpPr>
          <p:spPr>
            <a:xfrm>
              <a:off x="8207603" y="3743907"/>
              <a:ext cx="3521" cy="67318"/>
            </a:xfrm>
            <a:custGeom>
              <a:avLst/>
              <a:gdLst/>
              <a:ahLst/>
              <a:cxnLst/>
              <a:rect l="l" t="t" r="r" b="b"/>
              <a:pathLst>
                <a:path w="126" h="1910" fill="none" extrusionOk="0">
                  <a:moveTo>
                    <a:pt x="1" y="1"/>
                  </a:moveTo>
                  <a:cubicBezTo>
                    <a:pt x="37" y="625"/>
                    <a:pt x="72" y="1268"/>
                    <a:pt x="126" y="191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2"/>
            <p:cNvSpPr/>
            <p:nvPr/>
          </p:nvSpPr>
          <p:spPr>
            <a:xfrm>
              <a:off x="8231049" y="3779152"/>
              <a:ext cx="28" cy="28302"/>
            </a:xfrm>
            <a:custGeom>
              <a:avLst/>
              <a:gdLst/>
              <a:ahLst/>
              <a:cxnLst/>
              <a:rect l="l" t="t" r="r" b="b"/>
              <a:pathLst>
                <a:path w="1" h="803" fill="none" extrusionOk="0">
                  <a:moveTo>
                    <a:pt x="1" y="0"/>
                  </a:moveTo>
                  <a:lnTo>
                    <a:pt x="1" y="8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2"/>
            <p:cNvSpPr/>
            <p:nvPr/>
          </p:nvSpPr>
          <p:spPr>
            <a:xfrm>
              <a:off x="3534109" y="4784058"/>
              <a:ext cx="3521" cy="35879"/>
            </a:xfrm>
            <a:custGeom>
              <a:avLst/>
              <a:gdLst/>
              <a:ahLst/>
              <a:cxnLst/>
              <a:rect l="l" t="t" r="r" b="b"/>
              <a:pathLst>
                <a:path w="126" h="1018" fill="none" extrusionOk="0">
                  <a:moveTo>
                    <a:pt x="1" y="1"/>
                  </a:moveTo>
                  <a:cubicBezTo>
                    <a:pt x="54" y="340"/>
                    <a:pt x="90" y="679"/>
                    <a:pt x="126" y="1018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2"/>
            <p:cNvSpPr/>
            <p:nvPr/>
          </p:nvSpPr>
          <p:spPr>
            <a:xfrm>
              <a:off x="3556549" y="4751985"/>
              <a:ext cx="4024" cy="61044"/>
            </a:xfrm>
            <a:custGeom>
              <a:avLst/>
              <a:gdLst/>
              <a:ahLst/>
              <a:cxnLst/>
              <a:rect l="l" t="t" r="r" b="b"/>
              <a:pathLst>
                <a:path w="144" h="1732" fill="none" extrusionOk="0">
                  <a:moveTo>
                    <a:pt x="1" y="1"/>
                  </a:moveTo>
                  <a:cubicBezTo>
                    <a:pt x="54" y="572"/>
                    <a:pt x="90" y="1160"/>
                    <a:pt x="143" y="173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2"/>
            <p:cNvSpPr/>
            <p:nvPr/>
          </p:nvSpPr>
          <p:spPr>
            <a:xfrm>
              <a:off x="8101915" y="4221230"/>
              <a:ext cx="5505" cy="35879"/>
            </a:xfrm>
            <a:custGeom>
              <a:avLst/>
              <a:gdLst/>
              <a:ahLst/>
              <a:cxnLst/>
              <a:rect l="l" t="t" r="r" b="b"/>
              <a:pathLst>
                <a:path w="197" h="1018" fill="none" extrusionOk="0">
                  <a:moveTo>
                    <a:pt x="0" y="0"/>
                  </a:moveTo>
                  <a:cubicBezTo>
                    <a:pt x="54" y="339"/>
                    <a:pt x="125" y="678"/>
                    <a:pt x="197" y="1017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2"/>
            <p:cNvSpPr/>
            <p:nvPr/>
          </p:nvSpPr>
          <p:spPr>
            <a:xfrm>
              <a:off x="8129329" y="4185386"/>
              <a:ext cx="3018" cy="74860"/>
            </a:xfrm>
            <a:custGeom>
              <a:avLst/>
              <a:gdLst/>
              <a:ahLst/>
              <a:cxnLst/>
              <a:rect l="l" t="t" r="r" b="b"/>
              <a:pathLst>
                <a:path w="108" h="2124" fill="none" extrusionOk="0">
                  <a:moveTo>
                    <a:pt x="1" y="0"/>
                  </a:moveTo>
                  <a:lnTo>
                    <a:pt x="108" y="212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2"/>
            <p:cNvSpPr/>
            <p:nvPr/>
          </p:nvSpPr>
          <p:spPr>
            <a:xfrm>
              <a:off x="8158252" y="4221230"/>
              <a:ext cx="28" cy="35879"/>
            </a:xfrm>
            <a:custGeom>
              <a:avLst/>
              <a:gdLst/>
              <a:ahLst/>
              <a:cxnLst/>
              <a:rect l="l" t="t" r="r" b="b"/>
              <a:pathLst>
                <a:path w="1" h="1018" fill="none" extrusionOk="0">
                  <a:moveTo>
                    <a:pt x="1" y="0"/>
                  </a:moveTo>
                  <a:lnTo>
                    <a:pt x="1" y="1017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2"/>
            <p:cNvSpPr/>
            <p:nvPr/>
          </p:nvSpPr>
          <p:spPr>
            <a:xfrm>
              <a:off x="6857385" y="4153313"/>
              <a:ext cx="28" cy="32108"/>
            </a:xfrm>
            <a:custGeom>
              <a:avLst/>
              <a:gdLst/>
              <a:ahLst/>
              <a:cxnLst/>
              <a:rect l="l" t="t" r="r" b="b"/>
              <a:pathLst>
                <a:path w="1" h="911" fill="none" extrusionOk="0">
                  <a:moveTo>
                    <a:pt x="0" y="910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2"/>
            <p:cNvSpPr/>
            <p:nvPr/>
          </p:nvSpPr>
          <p:spPr>
            <a:xfrm>
              <a:off x="6882312" y="4131919"/>
              <a:ext cx="3996" cy="42823"/>
            </a:xfrm>
            <a:custGeom>
              <a:avLst/>
              <a:gdLst/>
              <a:ahLst/>
              <a:cxnLst/>
              <a:rect l="l" t="t" r="r" b="b"/>
              <a:pathLst>
                <a:path w="143" h="1215" fill="none" extrusionOk="0">
                  <a:moveTo>
                    <a:pt x="18" y="1"/>
                  </a:moveTo>
                  <a:cubicBezTo>
                    <a:pt x="0" y="411"/>
                    <a:pt x="36" y="821"/>
                    <a:pt x="143" y="1214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2"/>
            <p:cNvSpPr/>
            <p:nvPr/>
          </p:nvSpPr>
          <p:spPr>
            <a:xfrm>
              <a:off x="5769402" y="4741305"/>
              <a:ext cx="28" cy="42787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2"/>
            <p:cNvSpPr/>
            <p:nvPr/>
          </p:nvSpPr>
          <p:spPr>
            <a:xfrm>
              <a:off x="5794832" y="4723683"/>
              <a:ext cx="28" cy="60410"/>
            </a:xfrm>
            <a:custGeom>
              <a:avLst/>
              <a:gdLst/>
              <a:ahLst/>
              <a:cxnLst/>
              <a:rect l="l" t="t" r="r" b="b"/>
              <a:pathLst>
                <a:path w="1" h="1714" fill="none" extrusionOk="0">
                  <a:moveTo>
                    <a:pt x="0" y="1"/>
                  </a:moveTo>
                  <a:lnTo>
                    <a:pt x="0" y="171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2"/>
            <p:cNvSpPr/>
            <p:nvPr/>
          </p:nvSpPr>
          <p:spPr>
            <a:xfrm>
              <a:off x="5941906" y="4937514"/>
              <a:ext cx="9026" cy="28337"/>
            </a:xfrm>
            <a:custGeom>
              <a:avLst/>
              <a:gdLst/>
              <a:ahLst/>
              <a:cxnLst/>
              <a:rect l="l" t="t" r="r" b="b"/>
              <a:pathLst>
                <a:path w="323" h="804" fill="none" extrusionOk="0">
                  <a:moveTo>
                    <a:pt x="1" y="0"/>
                  </a:moveTo>
                  <a:cubicBezTo>
                    <a:pt x="108" y="268"/>
                    <a:pt x="215" y="535"/>
                    <a:pt x="322" y="803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2"/>
            <p:cNvSpPr/>
            <p:nvPr/>
          </p:nvSpPr>
          <p:spPr>
            <a:xfrm>
              <a:off x="5972842" y="4901670"/>
              <a:ext cx="28" cy="61009"/>
            </a:xfrm>
            <a:custGeom>
              <a:avLst/>
              <a:gdLst/>
              <a:ahLst/>
              <a:cxnLst/>
              <a:rect l="l" t="t" r="r" b="b"/>
              <a:pathLst>
                <a:path w="1" h="1731" fill="none" extrusionOk="0">
                  <a:moveTo>
                    <a:pt x="0" y="1731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2"/>
            <p:cNvSpPr/>
            <p:nvPr/>
          </p:nvSpPr>
          <p:spPr>
            <a:xfrm>
              <a:off x="5995281" y="4930571"/>
              <a:ext cx="3493" cy="39051"/>
            </a:xfrm>
            <a:custGeom>
              <a:avLst/>
              <a:gdLst/>
              <a:ahLst/>
              <a:cxnLst/>
              <a:rect l="l" t="t" r="r" b="b"/>
              <a:pathLst>
                <a:path w="125" h="1108" fill="none" extrusionOk="0">
                  <a:moveTo>
                    <a:pt x="0" y="1107"/>
                  </a:moveTo>
                  <a:cubicBezTo>
                    <a:pt x="36" y="732"/>
                    <a:pt x="89" y="376"/>
                    <a:pt x="125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2"/>
            <p:cNvSpPr/>
            <p:nvPr/>
          </p:nvSpPr>
          <p:spPr>
            <a:xfrm>
              <a:off x="5463740" y="4185386"/>
              <a:ext cx="5533" cy="35879"/>
            </a:xfrm>
            <a:custGeom>
              <a:avLst/>
              <a:gdLst/>
              <a:ahLst/>
              <a:cxnLst/>
              <a:rect l="l" t="t" r="r" b="b"/>
              <a:pathLst>
                <a:path w="198" h="1018" fill="none" extrusionOk="0">
                  <a:moveTo>
                    <a:pt x="19" y="0"/>
                  </a:moveTo>
                  <a:cubicBezTo>
                    <a:pt x="1" y="357"/>
                    <a:pt x="54" y="714"/>
                    <a:pt x="197" y="1017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2"/>
            <p:cNvSpPr/>
            <p:nvPr/>
          </p:nvSpPr>
          <p:spPr>
            <a:xfrm>
              <a:off x="5500152" y="4160856"/>
              <a:ext cx="3521" cy="60410"/>
            </a:xfrm>
            <a:custGeom>
              <a:avLst/>
              <a:gdLst/>
              <a:ahLst/>
              <a:cxnLst/>
              <a:rect l="l" t="t" r="r" b="b"/>
              <a:pathLst>
                <a:path w="126" h="1714" fill="none" extrusionOk="0">
                  <a:moveTo>
                    <a:pt x="0" y="0"/>
                  </a:moveTo>
                  <a:cubicBezTo>
                    <a:pt x="36" y="571"/>
                    <a:pt x="90" y="1142"/>
                    <a:pt x="125" y="1713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2"/>
            <p:cNvSpPr/>
            <p:nvPr/>
          </p:nvSpPr>
          <p:spPr>
            <a:xfrm>
              <a:off x="5528069" y="4178478"/>
              <a:ext cx="4024" cy="39016"/>
            </a:xfrm>
            <a:custGeom>
              <a:avLst/>
              <a:gdLst/>
              <a:ahLst/>
              <a:cxnLst/>
              <a:rect l="l" t="t" r="r" b="b"/>
              <a:pathLst>
                <a:path w="144" h="1107" fill="none" extrusionOk="0">
                  <a:moveTo>
                    <a:pt x="54" y="1106"/>
                  </a:moveTo>
                  <a:cubicBezTo>
                    <a:pt x="1" y="732"/>
                    <a:pt x="36" y="357"/>
                    <a:pt x="143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2"/>
            <p:cNvSpPr/>
            <p:nvPr/>
          </p:nvSpPr>
          <p:spPr>
            <a:xfrm>
              <a:off x="5837197" y="3960875"/>
              <a:ext cx="4024" cy="39651"/>
            </a:xfrm>
            <a:custGeom>
              <a:avLst/>
              <a:gdLst/>
              <a:ahLst/>
              <a:cxnLst/>
              <a:rect l="l" t="t" r="r" b="b"/>
              <a:pathLst>
                <a:path w="144" h="1125" fill="none" extrusionOk="0">
                  <a:moveTo>
                    <a:pt x="1" y="1"/>
                  </a:moveTo>
                  <a:cubicBezTo>
                    <a:pt x="108" y="357"/>
                    <a:pt x="144" y="750"/>
                    <a:pt x="108" y="1125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2"/>
            <p:cNvSpPr/>
            <p:nvPr/>
          </p:nvSpPr>
          <p:spPr>
            <a:xfrm>
              <a:off x="5860642" y="3946425"/>
              <a:ext cx="5505" cy="53467"/>
            </a:xfrm>
            <a:custGeom>
              <a:avLst/>
              <a:gdLst/>
              <a:ahLst/>
              <a:cxnLst/>
              <a:rect l="l" t="t" r="r" b="b"/>
              <a:pathLst>
                <a:path w="197" h="1517" fill="none" extrusionOk="0">
                  <a:moveTo>
                    <a:pt x="1" y="0"/>
                  </a:moveTo>
                  <a:cubicBezTo>
                    <a:pt x="72" y="518"/>
                    <a:pt x="125" y="1017"/>
                    <a:pt x="197" y="1517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2"/>
            <p:cNvSpPr/>
            <p:nvPr/>
          </p:nvSpPr>
          <p:spPr>
            <a:xfrm>
              <a:off x="6510336" y="3654632"/>
              <a:ext cx="7517" cy="42787"/>
            </a:xfrm>
            <a:custGeom>
              <a:avLst/>
              <a:gdLst/>
              <a:ahLst/>
              <a:cxnLst/>
              <a:rect l="l" t="t" r="r" b="b"/>
              <a:pathLst>
                <a:path w="269" h="1214" fill="none" extrusionOk="0">
                  <a:moveTo>
                    <a:pt x="1" y="0"/>
                  </a:moveTo>
                  <a:cubicBezTo>
                    <a:pt x="90" y="393"/>
                    <a:pt x="179" y="803"/>
                    <a:pt x="268" y="1213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2"/>
            <p:cNvSpPr/>
            <p:nvPr/>
          </p:nvSpPr>
          <p:spPr>
            <a:xfrm>
              <a:off x="6539762" y="3625695"/>
              <a:ext cx="2515" cy="64816"/>
            </a:xfrm>
            <a:custGeom>
              <a:avLst/>
              <a:gdLst/>
              <a:ahLst/>
              <a:cxnLst/>
              <a:rect l="l" t="t" r="r" b="b"/>
              <a:pathLst>
                <a:path w="90" h="1839" fill="none" extrusionOk="0">
                  <a:moveTo>
                    <a:pt x="54" y="0"/>
                  </a:moveTo>
                  <a:cubicBezTo>
                    <a:pt x="0" y="625"/>
                    <a:pt x="18" y="1232"/>
                    <a:pt x="89" y="1838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2"/>
            <p:cNvSpPr/>
            <p:nvPr/>
          </p:nvSpPr>
          <p:spPr>
            <a:xfrm>
              <a:off x="4800102" y="4057094"/>
              <a:ext cx="28" cy="42787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1214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2"/>
            <p:cNvSpPr/>
            <p:nvPr/>
          </p:nvSpPr>
          <p:spPr>
            <a:xfrm>
              <a:off x="4833999" y="4053957"/>
              <a:ext cx="28" cy="49695"/>
            </a:xfrm>
            <a:custGeom>
              <a:avLst/>
              <a:gdLst/>
              <a:ahLst/>
              <a:cxnLst/>
              <a:rect l="l" t="t" r="r" b="b"/>
              <a:pathLst>
                <a:path w="1" h="1410" fill="none" extrusionOk="0">
                  <a:moveTo>
                    <a:pt x="1" y="1410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2"/>
            <p:cNvSpPr/>
            <p:nvPr/>
          </p:nvSpPr>
          <p:spPr>
            <a:xfrm>
              <a:off x="4913279" y="4563318"/>
              <a:ext cx="28" cy="39016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7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2"/>
            <p:cNvSpPr/>
            <p:nvPr/>
          </p:nvSpPr>
          <p:spPr>
            <a:xfrm>
              <a:off x="4941699" y="4527474"/>
              <a:ext cx="28" cy="71724"/>
            </a:xfrm>
            <a:custGeom>
              <a:avLst/>
              <a:gdLst/>
              <a:ahLst/>
              <a:cxnLst/>
              <a:rect l="l" t="t" r="r" b="b"/>
              <a:pathLst>
                <a:path w="1" h="2035" fill="none" extrusionOk="0">
                  <a:moveTo>
                    <a:pt x="1" y="2035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2"/>
            <p:cNvSpPr/>
            <p:nvPr/>
          </p:nvSpPr>
          <p:spPr>
            <a:xfrm>
              <a:off x="4975596" y="4574033"/>
              <a:ext cx="28" cy="32108"/>
            </a:xfrm>
            <a:custGeom>
              <a:avLst/>
              <a:gdLst/>
              <a:ahLst/>
              <a:cxnLst/>
              <a:rect l="l" t="t" r="r" b="b"/>
              <a:pathLst>
                <a:path w="1" h="911" fill="none" extrusionOk="0">
                  <a:moveTo>
                    <a:pt x="1" y="910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2"/>
            <p:cNvSpPr/>
            <p:nvPr/>
          </p:nvSpPr>
          <p:spPr>
            <a:xfrm>
              <a:off x="4410185" y="4623693"/>
              <a:ext cx="28" cy="39651"/>
            </a:xfrm>
            <a:custGeom>
              <a:avLst/>
              <a:gdLst/>
              <a:ahLst/>
              <a:cxnLst/>
              <a:rect l="l" t="t" r="r" b="b"/>
              <a:pathLst>
                <a:path w="1" h="1125" fill="none" extrusionOk="0">
                  <a:moveTo>
                    <a:pt x="0" y="1"/>
                  </a:moveTo>
                  <a:lnTo>
                    <a:pt x="0" y="112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2"/>
            <p:cNvSpPr/>
            <p:nvPr/>
          </p:nvSpPr>
          <p:spPr>
            <a:xfrm>
              <a:off x="4441092" y="4609877"/>
              <a:ext cx="28" cy="53467"/>
            </a:xfrm>
            <a:custGeom>
              <a:avLst/>
              <a:gdLst/>
              <a:ahLst/>
              <a:cxnLst/>
              <a:rect l="l" t="t" r="r" b="b"/>
              <a:pathLst>
                <a:path w="1" h="1517" fill="none" extrusionOk="0">
                  <a:moveTo>
                    <a:pt x="1" y="0"/>
                  </a:moveTo>
                  <a:lnTo>
                    <a:pt x="1" y="1517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2"/>
            <p:cNvSpPr/>
            <p:nvPr/>
          </p:nvSpPr>
          <p:spPr>
            <a:xfrm>
              <a:off x="4669962" y="4898498"/>
              <a:ext cx="28" cy="39051"/>
            </a:xfrm>
            <a:custGeom>
              <a:avLst/>
              <a:gdLst/>
              <a:ahLst/>
              <a:cxnLst/>
              <a:rect l="l" t="t" r="r" b="b"/>
              <a:pathLst>
                <a:path w="1" h="1108" fill="none" extrusionOk="0">
                  <a:moveTo>
                    <a:pt x="0" y="1"/>
                  </a:moveTo>
                  <a:lnTo>
                    <a:pt x="0" y="1107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2"/>
            <p:cNvSpPr/>
            <p:nvPr/>
          </p:nvSpPr>
          <p:spPr>
            <a:xfrm>
              <a:off x="4701372" y="4862654"/>
              <a:ext cx="28" cy="75495"/>
            </a:xfrm>
            <a:custGeom>
              <a:avLst/>
              <a:gdLst/>
              <a:ahLst/>
              <a:cxnLst/>
              <a:rect l="l" t="t" r="r" b="b"/>
              <a:pathLst>
                <a:path w="1" h="2142" fill="none" extrusionOk="0">
                  <a:moveTo>
                    <a:pt x="0" y="1"/>
                  </a:moveTo>
                  <a:lnTo>
                    <a:pt x="0" y="2142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2"/>
            <p:cNvSpPr/>
            <p:nvPr/>
          </p:nvSpPr>
          <p:spPr>
            <a:xfrm>
              <a:off x="4737756" y="4898498"/>
              <a:ext cx="28" cy="32743"/>
            </a:xfrm>
            <a:custGeom>
              <a:avLst/>
              <a:gdLst/>
              <a:ahLst/>
              <a:cxnLst/>
              <a:rect l="l" t="t" r="r" b="b"/>
              <a:pathLst>
                <a:path w="1" h="929" fill="none" extrusionOk="0">
                  <a:moveTo>
                    <a:pt x="1" y="1"/>
                  </a:moveTo>
                  <a:lnTo>
                    <a:pt x="1" y="929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2"/>
            <p:cNvSpPr/>
            <p:nvPr/>
          </p:nvSpPr>
          <p:spPr>
            <a:xfrm>
              <a:off x="3720586" y="4531245"/>
              <a:ext cx="28" cy="35879"/>
            </a:xfrm>
            <a:custGeom>
              <a:avLst/>
              <a:gdLst/>
              <a:ahLst/>
              <a:cxnLst/>
              <a:rect l="l" t="t" r="r" b="b"/>
              <a:pathLst>
                <a:path w="1" h="1018" fill="none" extrusionOk="0">
                  <a:moveTo>
                    <a:pt x="1" y="1"/>
                  </a:moveTo>
                  <a:lnTo>
                    <a:pt x="1" y="1018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2"/>
            <p:cNvSpPr/>
            <p:nvPr/>
          </p:nvSpPr>
          <p:spPr>
            <a:xfrm>
              <a:off x="3754512" y="4502943"/>
              <a:ext cx="28" cy="71724"/>
            </a:xfrm>
            <a:custGeom>
              <a:avLst/>
              <a:gdLst/>
              <a:ahLst/>
              <a:cxnLst/>
              <a:rect l="l" t="t" r="r" b="b"/>
              <a:pathLst>
                <a:path w="1" h="2035" fill="none" extrusionOk="0">
                  <a:moveTo>
                    <a:pt x="0" y="1"/>
                  </a:moveTo>
                  <a:lnTo>
                    <a:pt x="0" y="203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2"/>
            <p:cNvSpPr/>
            <p:nvPr/>
          </p:nvSpPr>
          <p:spPr>
            <a:xfrm>
              <a:off x="3842259" y="4798508"/>
              <a:ext cx="28" cy="42823"/>
            </a:xfrm>
            <a:custGeom>
              <a:avLst/>
              <a:gdLst/>
              <a:ahLst/>
              <a:cxnLst/>
              <a:rect l="l" t="t" r="r" b="b"/>
              <a:pathLst>
                <a:path w="1" h="1215" fill="none" extrusionOk="0">
                  <a:moveTo>
                    <a:pt x="1" y="1214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2"/>
            <p:cNvSpPr/>
            <p:nvPr/>
          </p:nvSpPr>
          <p:spPr>
            <a:xfrm>
              <a:off x="3876156" y="4780921"/>
              <a:ext cx="28" cy="56639"/>
            </a:xfrm>
            <a:custGeom>
              <a:avLst/>
              <a:gdLst/>
              <a:ahLst/>
              <a:cxnLst/>
              <a:rect l="l" t="t" r="r" b="b"/>
              <a:pathLst>
                <a:path w="1" h="1607" fill="none" extrusionOk="0">
                  <a:moveTo>
                    <a:pt x="1" y="16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2"/>
            <p:cNvSpPr/>
            <p:nvPr/>
          </p:nvSpPr>
          <p:spPr>
            <a:xfrm>
              <a:off x="3927016" y="4809223"/>
              <a:ext cx="28" cy="39016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5" name="Google Shape;3345;p62"/>
          <p:cNvGrpSpPr/>
          <p:nvPr/>
        </p:nvGrpSpPr>
        <p:grpSpPr>
          <a:xfrm>
            <a:off x="-294213" y="3788762"/>
            <a:ext cx="2014630" cy="1630670"/>
            <a:chOff x="-294213" y="3788762"/>
            <a:chExt cx="2014630" cy="1630670"/>
          </a:xfrm>
        </p:grpSpPr>
        <p:sp>
          <p:nvSpPr>
            <p:cNvPr id="3346" name="Google Shape;3346;p62"/>
            <p:cNvSpPr/>
            <p:nvPr/>
          </p:nvSpPr>
          <p:spPr>
            <a:xfrm>
              <a:off x="-294213" y="3788762"/>
              <a:ext cx="2014630" cy="1630670"/>
            </a:xfrm>
            <a:custGeom>
              <a:avLst/>
              <a:gdLst/>
              <a:ahLst/>
              <a:cxnLst/>
              <a:rect l="l" t="t" r="r" b="b"/>
              <a:pathLst>
                <a:path w="60377" h="48870" extrusionOk="0">
                  <a:moveTo>
                    <a:pt x="29286" y="1"/>
                  </a:moveTo>
                  <a:cubicBezTo>
                    <a:pt x="25466" y="1"/>
                    <a:pt x="21742" y="2517"/>
                    <a:pt x="20427" y="6066"/>
                  </a:cubicBezTo>
                  <a:cubicBezTo>
                    <a:pt x="17965" y="4409"/>
                    <a:pt x="15313" y="2704"/>
                    <a:pt x="12379" y="2704"/>
                  </a:cubicBezTo>
                  <a:cubicBezTo>
                    <a:pt x="12297" y="2704"/>
                    <a:pt x="12214" y="2705"/>
                    <a:pt x="12131" y="2708"/>
                  </a:cubicBezTo>
                  <a:cubicBezTo>
                    <a:pt x="9073" y="2783"/>
                    <a:pt x="5990" y="5766"/>
                    <a:pt x="7068" y="8548"/>
                  </a:cubicBezTo>
                  <a:cubicBezTo>
                    <a:pt x="6490" y="8110"/>
                    <a:pt x="5839" y="7917"/>
                    <a:pt x="5175" y="7917"/>
                  </a:cubicBezTo>
                  <a:cubicBezTo>
                    <a:pt x="2988" y="7917"/>
                    <a:pt x="665" y="10012"/>
                    <a:pt x="376" y="12357"/>
                  </a:cubicBezTo>
                  <a:cubicBezTo>
                    <a:pt x="0" y="15415"/>
                    <a:pt x="1780" y="18272"/>
                    <a:pt x="3509" y="20828"/>
                  </a:cubicBezTo>
                  <a:cubicBezTo>
                    <a:pt x="426" y="25164"/>
                    <a:pt x="2482" y="32107"/>
                    <a:pt x="7469" y="34112"/>
                  </a:cubicBezTo>
                  <a:cubicBezTo>
                    <a:pt x="5665" y="34287"/>
                    <a:pt x="4386" y="36217"/>
                    <a:pt x="4487" y="37996"/>
                  </a:cubicBezTo>
                  <a:cubicBezTo>
                    <a:pt x="4562" y="39776"/>
                    <a:pt x="5665" y="41380"/>
                    <a:pt x="7018" y="42583"/>
                  </a:cubicBezTo>
                  <a:cubicBezTo>
                    <a:pt x="9750" y="45064"/>
                    <a:pt x="12757" y="45039"/>
                    <a:pt x="15915" y="46367"/>
                  </a:cubicBezTo>
                  <a:cubicBezTo>
                    <a:pt x="16993" y="46793"/>
                    <a:pt x="17544" y="48122"/>
                    <a:pt x="18823" y="48322"/>
                  </a:cubicBezTo>
                  <a:cubicBezTo>
                    <a:pt x="18830" y="48323"/>
                    <a:pt x="18844" y="48324"/>
                    <a:pt x="18864" y="48324"/>
                  </a:cubicBezTo>
                  <a:cubicBezTo>
                    <a:pt x="19325" y="48324"/>
                    <a:pt x="23002" y="48047"/>
                    <a:pt x="22357" y="47471"/>
                  </a:cubicBezTo>
                  <a:lnTo>
                    <a:pt x="22357" y="47471"/>
                  </a:lnTo>
                  <a:cubicBezTo>
                    <a:pt x="23425" y="48422"/>
                    <a:pt x="24840" y="48869"/>
                    <a:pt x="26269" y="48869"/>
                  </a:cubicBezTo>
                  <a:cubicBezTo>
                    <a:pt x="28529" y="48869"/>
                    <a:pt x="30827" y="47752"/>
                    <a:pt x="31855" y="45741"/>
                  </a:cubicBezTo>
                  <a:cubicBezTo>
                    <a:pt x="32734" y="47205"/>
                    <a:pt x="34524" y="47741"/>
                    <a:pt x="36303" y="47741"/>
                  </a:cubicBezTo>
                  <a:cubicBezTo>
                    <a:pt x="36808" y="47741"/>
                    <a:pt x="37313" y="47698"/>
                    <a:pt x="37795" y="47621"/>
                  </a:cubicBezTo>
                  <a:cubicBezTo>
                    <a:pt x="39726" y="47310"/>
                    <a:pt x="41619" y="46606"/>
                    <a:pt x="43558" y="46606"/>
                  </a:cubicBezTo>
                  <a:cubicBezTo>
                    <a:pt x="43809" y="46606"/>
                    <a:pt x="44059" y="46617"/>
                    <a:pt x="44311" y="46643"/>
                  </a:cubicBezTo>
                  <a:cubicBezTo>
                    <a:pt x="45565" y="46768"/>
                    <a:pt x="46793" y="47245"/>
                    <a:pt x="48046" y="47370"/>
                  </a:cubicBezTo>
                  <a:cubicBezTo>
                    <a:pt x="48244" y="47390"/>
                    <a:pt x="48442" y="47399"/>
                    <a:pt x="48639" y="47399"/>
                  </a:cubicBezTo>
                  <a:cubicBezTo>
                    <a:pt x="52672" y="47399"/>
                    <a:pt x="56307" y="43342"/>
                    <a:pt x="55590" y="39375"/>
                  </a:cubicBezTo>
                  <a:cubicBezTo>
                    <a:pt x="57444" y="37345"/>
                    <a:pt x="59374" y="35164"/>
                    <a:pt x="59875" y="32483"/>
                  </a:cubicBezTo>
                  <a:cubicBezTo>
                    <a:pt x="60377" y="29776"/>
                    <a:pt x="58798" y="26518"/>
                    <a:pt x="56041" y="26217"/>
                  </a:cubicBezTo>
                  <a:cubicBezTo>
                    <a:pt x="57545" y="23661"/>
                    <a:pt x="58948" y="20778"/>
                    <a:pt x="58547" y="17871"/>
                  </a:cubicBezTo>
                  <a:cubicBezTo>
                    <a:pt x="58179" y="15336"/>
                    <a:pt x="55880" y="12950"/>
                    <a:pt x="53418" y="12950"/>
                  </a:cubicBezTo>
                  <a:cubicBezTo>
                    <a:pt x="53033" y="12950"/>
                    <a:pt x="52643" y="13009"/>
                    <a:pt x="52256" y="13134"/>
                  </a:cubicBezTo>
                  <a:cubicBezTo>
                    <a:pt x="52507" y="9851"/>
                    <a:pt x="50577" y="6518"/>
                    <a:pt x="47570" y="5039"/>
                  </a:cubicBezTo>
                  <a:cubicBezTo>
                    <a:pt x="46439" y="4488"/>
                    <a:pt x="45180" y="4222"/>
                    <a:pt x="43916" y="4222"/>
                  </a:cubicBezTo>
                  <a:cubicBezTo>
                    <a:pt x="41845" y="4222"/>
                    <a:pt x="39762" y="4938"/>
                    <a:pt x="38221" y="6292"/>
                  </a:cubicBezTo>
                  <a:cubicBezTo>
                    <a:pt x="36968" y="2683"/>
                    <a:pt x="33284" y="51"/>
                    <a:pt x="29399" y="1"/>
                  </a:cubicBezTo>
                  <a:cubicBezTo>
                    <a:pt x="29361" y="1"/>
                    <a:pt x="29324" y="1"/>
                    <a:pt x="29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2"/>
            <p:cNvSpPr/>
            <p:nvPr/>
          </p:nvSpPr>
          <p:spPr>
            <a:xfrm>
              <a:off x="165702" y="4162058"/>
              <a:ext cx="1115616" cy="1133350"/>
            </a:xfrm>
            <a:custGeom>
              <a:avLst/>
              <a:gdLst/>
              <a:ahLst/>
              <a:cxnLst/>
              <a:rect l="l" t="t" r="r" b="b"/>
              <a:pathLst>
                <a:path w="21263" h="21601" extrusionOk="0">
                  <a:moveTo>
                    <a:pt x="8222" y="1"/>
                  </a:moveTo>
                  <a:cubicBezTo>
                    <a:pt x="8084" y="1"/>
                    <a:pt x="7935" y="118"/>
                    <a:pt x="7977" y="300"/>
                  </a:cubicBezTo>
                  <a:cubicBezTo>
                    <a:pt x="8513" y="2744"/>
                    <a:pt x="9012" y="5189"/>
                    <a:pt x="9440" y="7651"/>
                  </a:cubicBezTo>
                  <a:cubicBezTo>
                    <a:pt x="9137" y="7473"/>
                    <a:pt x="8816" y="7276"/>
                    <a:pt x="8513" y="7080"/>
                  </a:cubicBezTo>
                  <a:cubicBezTo>
                    <a:pt x="8102" y="6812"/>
                    <a:pt x="7674" y="6527"/>
                    <a:pt x="7264" y="6259"/>
                  </a:cubicBezTo>
                  <a:cubicBezTo>
                    <a:pt x="6443" y="5688"/>
                    <a:pt x="5658" y="5082"/>
                    <a:pt x="4890" y="4457"/>
                  </a:cubicBezTo>
                  <a:cubicBezTo>
                    <a:pt x="4841" y="4419"/>
                    <a:pt x="4788" y="4403"/>
                    <a:pt x="4738" y="4403"/>
                  </a:cubicBezTo>
                  <a:cubicBezTo>
                    <a:pt x="4552" y="4403"/>
                    <a:pt x="4401" y="4620"/>
                    <a:pt x="4569" y="4760"/>
                  </a:cubicBezTo>
                  <a:cubicBezTo>
                    <a:pt x="5337" y="5403"/>
                    <a:pt x="6139" y="6009"/>
                    <a:pt x="6960" y="6598"/>
                  </a:cubicBezTo>
                  <a:cubicBezTo>
                    <a:pt x="7371" y="6884"/>
                    <a:pt x="7781" y="7169"/>
                    <a:pt x="8209" y="7437"/>
                  </a:cubicBezTo>
                  <a:cubicBezTo>
                    <a:pt x="8637" y="7722"/>
                    <a:pt x="9084" y="7972"/>
                    <a:pt x="9512" y="8258"/>
                  </a:cubicBezTo>
                  <a:cubicBezTo>
                    <a:pt x="9530" y="8275"/>
                    <a:pt x="9547" y="8275"/>
                    <a:pt x="9565" y="8275"/>
                  </a:cubicBezTo>
                  <a:cubicBezTo>
                    <a:pt x="9690" y="9043"/>
                    <a:pt x="9815" y="9792"/>
                    <a:pt x="9940" y="10541"/>
                  </a:cubicBezTo>
                  <a:cubicBezTo>
                    <a:pt x="10493" y="13985"/>
                    <a:pt x="10850" y="17447"/>
                    <a:pt x="11260" y="20926"/>
                  </a:cubicBezTo>
                  <a:cubicBezTo>
                    <a:pt x="9869" y="20301"/>
                    <a:pt x="8602" y="19427"/>
                    <a:pt x="7371" y="18517"/>
                  </a:cubicBezTo>
                  <a:cubicBezTo>
                    <a:pt x="7371" y="18499"/>
                    <a:pt x="7371" y="18481"/>
                    <a:pt x="7371" y="18446"/>
                  </a:cubicBezTo>
                  <a:cubicBezTo>
                    <a:pt x="7174" y="17429"/>
                    <a:pt x="7032" y="16412"/>
                    <a:pt x="6817" y="15395"/>
                  </a:cubicBezTo>
                  <a:cubicBezTo>
                    <a:pt x="6621" y="14378"/>
                    <a:pt x="6407" y="13378"/>
                    <a:pt x="6157" y="12379"/>
                  </a:cubicBezTo>
                  <a:cubicBezTo>
                    <a:pt x="6129" y="12251"/>
                    <a:pt x="6038" y="12197"/>
                    <a:pt x="5944" y="12197"/>
                  </a:cubicBezTo>
                  <a:cubicBezTo>
                    <a:pt x="5801" y="12197"/>
                    <a:pt x="5650" y="12322"/>
                    <a:pt x="5693" y="12504"/>
                  </a:cubicBezTo>
                  <a:cubicBezTo>
                    <a:pt x="6139" y="14342"/>
                    <a:pt x="6586" y="16233"/>
                    <a:pt x="6853" y="18125"/>
                  </a:cubicBezTo>
                  <a:cubicBezTo>
                    <a:pt x="6514" y="17875"/>
                    <a:pt x="6193" y="17625"/>
                    <a:pt x="5872" y="17393"/>
                  </a:cubicBezTo>
                  <a:cubicBezTo>
                    <a:pt x="4016" y="15966"/>
                    <a:pt x="2232" y="14449"/>
                    <a:pt x="501" y="12843"/>
                  </a:cubicBezTo>
                  <a:cubicBezTo>
                    <a:pt x="453" y="12795"/>
                    <a:pt x="398" y="12775"/>
                    <a:pt x="345" y="12775"/>
                  </a:cubicBezTo>
                  <a:cubicBezTo>
                    <a:pt x="163" y="12775"/>
                    <a:pt x="0" y="13012"/>
                    <a:pt x="180" y="13164"/>
                  </a:cubicBezTo>
                  <a:cubicBezTo>
                    <a:pt x="1893" y="14788"/>
                    <a:pt x="3695" y="16305"/>
                    <a:pt x="5568" y="17750"/>
                  </a:cubicBezTo>
                  <a:cubicBezTo>
                    <a:pt x="7424" y="19159"/>
                    <a:pt x="9333" y="20623"/>
                    <a:pt x="11457" y="21568"/>
                  </a:cubicBezTo>
                  <a:cubicBezTo>
                    <a:pt x="11506" y="21591"/>
                    <a:pt x="11553" y="21601"/>
                    <a:pt x="11595" y="21601"/>
                  </a:cubicBezTo>
                  <a:cubicBezTo>
                    <a:pt x="11718" y="21601"/>
                    <a:pt x="11805" y="21514"/>
                    <a:pt x="11831" y="21408"/>
                  </a:cubicBezTo>
                  <a:cubicBezTo>
                    <a:pt x="11903" y="21408"/>
                    <a:pt x="11974" y="21408"/>
                    <a:pt x="12028" y="21354"/>
                  </a:cubicBezTo>
                  <a:cubicBezTo>
                    <a:pt x="14276" y="19606"/>
                    <a:pt x="16524" y="17857"/>
                    <a:pt x="18647" y="15966"/>
                  </a:cubicBezTo>
                  <a:cubicBezTo>
                    <a:pt x="18828" y="15798"/>
                    <a:pt x="18661" y="15566"/>
                    <a:pt x="18468" y="15566"/>
                  </a:cubicBezTo>
                  <a:cubicBezTo>
                    <a:pt x="18415" y="15566"/>
                    <a:pt x="18359" y="15584"/>
                    <a:pt x="18308" y="15627"/>
                  </a:cubicBezTo>
                  <a:cubicBezTo>
                    <a:pt x="16114" y="17411"/>
                    <a:pt x="13972" y="19231"/>
                    <a:pt x="11742" y="20962"/>
                  </a:cubicBezTo>
                  <a:cubicBezTo>
                    <a:pt x="11653" y="19748"/>
                    <a:pt x="11528" y="18553"/>
                    <a:pt x="11385" y="17340"/>
                  </a:cubicBezTo>
                  <a:cubicBezTo>
                    <a:pt x="11457" y="17340"/>
                    <a:pt x="11528" y="17304"/>
                    <a:pt x="11564" y="17232"/>
                  </a:cubicBezTo>
                  <a:cubicBezTo>
                    <a:pt x="12188" y="16055"/>
                    <a:pt x="12848" y="14895"/>
                    <a:pt x="13437" y="13682"/>
                  </a:cubicBezTo>
                  <a:lnTo>
                    <a:pt x="13473" y="13682"/>
                  </a:lnTo>
                  <a:cubicBezTo>
                    <a:pt x="14793" y="13004"/>
                    <a:pt x="16078" y="12201"/>
                    <a:pt x="17345" y="11416"/>
                  </a:cubicBezTo>
                  <a:cubicBezTo>
                    <a:pt x="18611" y="10613"/>
                    <a:pt x="19843" y="9774"/>
                    <a:pt x="21056" y="8900"/>
                  </a:cubicBezTo>
                  <a:cubicBezTo>
                    <a:pt x="21263" y="8752"/>
                    <a:pt x="21139" y="8446"/>
                    <a:pt x="20949" y="8446"/>
                  </a:cubicBezTo>
                  <a:cubicBezTo>
                    <a:pt x="20909" y="8446"/>
                    <a:pt x="20867" y="8459"/>
                    <a:pt x="20824" y="8490"/>
                  </a:cubicBezTo>
                  <a:cubicBezTo>
                    <a:pt x="19611" y="9364"/>
                    <a:pt x="18362" y="10202"/>
                    <a:pt x="17095" y="10988"/>
                  </a:cubicBezTo>
                  <a:cubicBezTo>
                    <a:pt x="16024" y="11666"/>
                    <a:pt x="14918" y="12272"/>
                    <a:pt x="13812" y="12897"/>
                  </a:cubicBezTo>
                  <a:cubicBezTo>
                    <a:pt x="14294" y="11862"/>
                    <a:pt x="14740" y="10827"/>
                    <a:pt x="15150" y="9774"/>
                  </a:cubicBezTo>
                  <a:cubicBezTo>
                    <a:pt x="16185" y="7169"/>
                    <a:pt x="17023" y="4511"/>
                    <a:pt x="17666" y="1781"/>
                  </a:cubicBezTo>
                  <a:cubicBezTo>
                    <a:pt x="17708" y="1612"/>
                    <a:pt x="17570" y="1506"/>
                    <a:pt x="17435" y="1506"/>
                  </a:cubicBezTo>
                  <a:cubicBezTo>
                    <a:pt x="17341" y="1506"/>
                    <a:pt x="17249" y="1557"/>
                    <a:pt x="17220" y="1674"/>
                  </a:cubicBezTo>
                  <a:cubicBezTo>
                    <a:pt x="16738" y="3708"/>
                    <a:pt x="16149" y="5742"/>
                    <a:pt x="15435" y="7722"/>
                  </a:cubicBezTo>
                  <a:cubicBezTo>
                    <a:pt x="15400" y="7633"/>
                    <a:pt x="15364" y="7544"/>
                    <a:pt x="15328" y="7455"/>
                  </a:cubicBezTo>
                  <a:cubicBezTo>
                    <a:pt x="15204" y="7187"/>
                    <a:pt x="15096" y="6919"/>
                    <a:pt x="14972" y="6652"/>
                  </a:cubicBezTo>
                  <a:cubicBezTo>
                    <a:pt x="14722" y="6134"/>
                    <a:pt x="14454" y="5617"/>
                    <a:pt x="14169" y="5117"/>
                  </a:cubicBezTo>
                  <a:cubicBezTo>
                    <a:pt x="14113" y="5029"/>
                    <a:pt x="14032" y="4992"/>
                    <a:pt x="13952" y="4992"/>
                  </a:cubicBezTo>
                  <a:cubicBezTo>
                    <a:pt x="13774" y="4992"/>
                    <a:pt x="13599" y="5176"/>
                    <a:pt x="13723" y="5385"/>
                  </a:cubicBezTo>
                  <a:cubicBezTo>
                    <a:pt x="13990" y="5867"/>
                    <a:pt x="14258" y="6366"/>
                    <a:pt x="14508" y="6884"/>
                  </a:cubicBezTo>
                  <a:cubicBezTo>
                    <a:pt x="14615" y="7134"/>
                    <a:pt x="14740" y="7383"/>
                    <a:pt x="14847" y="7651"/>
                  </a:cubicBezTo>
                  <a:cubicBezTo>
                    <a:pt x="14954" y="7919"/>
                    <a:pt x="15043" y="8204"/>
                    <a:pt x="15150" y="8454"/>
                  </a:cubicBezTo>
                  <a:cubicBezTo>
                    <a:pt x="15025" y="8811"/>
                    <a:pt x="14900" y="9150"/>
                    <a:pt x="14775" y="9507"/>
                  </a:cubicBezTo>
                  <a:cubicBezTo>
                    <a:pt x="13794" y="11951"/>
                    <a:pt x="12688" y="14431"/>
                    <a:pt x="11314" y="16679"/>
                  </a:cubicBezTo>
                  <a:cubicBezTo>
                    <a:pt x="11064" y="14645"/>
                    <a:pt x="10761" y="12611"/>
                    <a:pt x="10440" y="10595"/>
                  </a:cubicBezTo>
                  <a:cubicBezTo>
                    <a:pt x="9886" y="7098"/>
                    <a:pt x="9208" y="3619"/>
                    <a:pt x="8423" y="175"/>
                  </a:cubicBezTo>
                  <a:cubicBezTo>
                    <a:pt x="8402" y="53"/>
                    <a:pt x="8314" y="1"/>
                    <a:pt x="8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8" name="Google Shape;3348;p62"/>
          <p:cNvGrpSpPr/>
          <p:nvPr/>
        </p:nvGrpSpPr>
        <p:grpSpPr>
          <a:xfrm>
            <a:off x="1834475" y="4647288"/>
            <a:ext cx="1315910" cy="449738"/>
            <a:chOff x="1834475" y="4647288"/>
            <a:chExt cx="1315910" cy="449738"/>
          </a:xfrm>
        </p:grpSpPr>
        <p:sp>
          <p:nvSpPr>
            <p:cNvPr id="3349" name="Google Shape;3349;p62"/>
            <p:cNvSpPr/>
            <p:nvPr/>
          </p:nvSpPr>
          <p:spPr>
            <a:xfrm>
              <a:off x="1834475" y="4662775"/>
              <a:ext cx="465125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0" name="Google Shape;3350;p62"/>
            <p:cNvSpPr/>
            <p:nvPr/>
          </p:nvSpPr>
          <p:spPr>
            <a:xfrm>
              <a:off x="1981950" y="5071175"/>
              <a:ext cx="465125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1" name="Google Shape;3351;p62"/>
            <p:cNvSpPr/>
            <p:nvPr/>
          </p:nvSpPr>
          <p:spPr>
            <a:xfrm>
              <a:off x="2844100" y="4647288"/>
              <a:ext cx="306285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2" name="Google Shape;3352;p62"/>
            <p:cNvSpPr/>
            <p:nvPr/>
          </p:nvSpPr>
          <p:spPr>
            <a:xfrm>
              <a:off x="2447075" y="4787575"/>
              <a:ext cx="193492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3" name="Google Shape;3353;p62"/>
            <p:cNvSpPr/>
            <p:nvPr/>
          </p:nvSpPr>
          <p:spPr>
            <a:xfrm>
              <a:off x="2745482" y="4901650"/>
              <a:ext cx="98606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4" name="Google Shape;3354;p62"/>
            <p:cNvSpPr/>
            <p:nvPr/>
          </p:nvSpPr>
          <p:spPr>
            <a:xfrm>
              <a:off x="2017732" y="4866975"/>
              <a:ext cx="98606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55" name="Google Shape;3355;p62"/>
          <p:cNvGrpSpPr/>
          <p:nvPr/>
        </p:nvGrpSpPr>
        <p:grpSpPr>
          <a:xfrm>
            <a:off x="1710325" y="4254375"/>
            <a:ext cx="1791760" cy="101113"/>
            <a:chOff x="1710325" y="4254375"/>
            <a:chExt cx="1791760" cy="101113"/>
          </a:xfrm>
        </p:grpSpPr>
        <p:sp>
          <p:nvSpPr>
            <p:cNvPr id="3356" name="Google Shape;3356;p62"/>
            <p:cNvSpPr/>
            <p:nvPr/>
          </p:nvSpPr>
          <p:spPr>
            <a:xfrm>
              <a:off x="1710325" y="4254375"/>
              <a:ext cx="465125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7" name="Google Shape;3357;p62"/>
            <p:cNvSpPr/>
            <p:nvPr/>
          </p:nvSpPr>
          <p:spPr>
            <a:xfrm>
              <a:off x="3195800" y="4329638"/>
              <a:ext cx="306285" cy="25850"/>
            </a:xfrm>
            <a:custGeom>
              <a:avLst/>
              <a:gdLst/>
              <a:ahLst/>
              <a:cxnLst/>
              <a:rect l="l" t="t" r="r" b="b"/>
              <a:pathLst>
                <a:path w="18605" h="1034" extrusionOk="0">
                  <a:moveTo>
                    <a:pt x="0" y="0"/>
                  </a:moveTo>
                  <a:cubicBezTo>
                    <a:pt x="5885" y="1963"/>
                    <a:pt x="12401" y="454"/>
                    <a:pt x="18605" y="45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58" name="Google Shape;3358;p62"/>
          <p:cNvGrpSpPr/>
          <p:nvPr/>
        </p:nvGrpSpPr>
        <p:grpSpPr>
          <a:xfrm>
            <a:off x="1980975" y="3112173"/>
            <a:ext cx="3675343" cy="1243323"/>
            <a:chOff x="1980975" y="3112173"/>
            <a:chExt cx="3675343" cy="1243323"/>
          </a:xfrm>
        </p:grpSpPr>
        <p:grpSp>
          <p:nvGrpSpPr>
            <p:cNvPr id="3359" name="Google Shape;3359;p62"/>
            <p:cNvGrpSpPr/>
            <p:nvPr/>
          </p:nvGrpSpPr>
          <p:grpSpPr>
            <a:xfrm>
              <a:off x="1980975" y="3471400"/>
              <a:ext cx="929121" cy="884096"/>
              <a:chOff x="307925" y="4041975"/>
              <a:chExt cx="929121" cy="884096"/>
            </a:xfrm>
          </p:grpSpPr>
          <p:sp>
            <p:nvSpPr>
              <p:cNvPr id="3360" name="Google Shape;3360;p62"/>
              <p:cNvSpPr/>
              <p:nvPr/>
            </p:nvSpPr>
            <p:spPr>
              <a:xfrm>
                <a:off x="307925" y="4041975"/>
                <a:ext cx="929121" cy="736160"/>
              </a:xfrm>
              <a:custGeom>
                <a:avLst/>
                <a:gdLst/>
                <a:ahLst/>
                <a:cxnLst/>
                <a:rect l="l" t="t" r="r" b="b"/>
                <a:pathLst>
                  <a:path w="18108" h="14348" extrusionOk="0">
                    <a:moveTo>
                      <a:pt x="8964" y="0"/>
                    </a:moveTo>
                    <a:cubicBezTo>
                      <a:pt x="8937" y="0"/>
                      <a:pt x="8910" y="1"/>
                      <a:pt x="8883" y="2"/>
                    </a:cubicBezTo>
                    <a:cubicBezTo>
                      <a:pt x="8151" y="20"/>
                      <a:pt x="7509" y="538"/>
                      <a:pt x="7170" y="1144"/>
                    </a:cubicBezTo>
                    <a:cubicBezTo>
                      <a:pt x="6849" y="1769"/>
                      <a:pt x="6759" y="2465"/>
                      <a:pt x="6724" y="3143"/>
                    </a:cubicBezTo>
                    <a:cubicBezTo>
                      <a:pt x="6545" y="5766"/>
                      <a:pt x="6795" y="8388"/>
                      <a:pt x="7437" y="10940"/>
                    </a:cubicBezTo>
                    <a:cubicBezTo>
                      <a:pt x="6242" y="8977"/>
                      <a:pt x="4511" y="6925"/>
                      <a:pt x="2102" y="6872"/>
                    </a:cubicBezTo>
                    <a:cubicBezTo>
                      <a:pt x="2090" y="6872"/>
                      <a:pt x="2077" y="6871"/>
                      <a:pt x="2065" y="6871"/>
                    </a:cubicBezTo>
                    <a:cubicBezTo>
                      <a:pt x="1126" y="6871"/>
                      <a:pt x="1" y="7525"/>
                      <a:pt x="282" y="8353"/>
                    </a:cubicBezTo>
                    <a:cubicBezTo>
                      <a:pt x="354" y="8585"/>
                      <a:pt x="514" y="8763"/>
                      <a:pt x="675" y="8924"/>
                    </a:cubicBezTo>
                    <a:cubicBezTo>
                      <a:pt x="2584" y="10886"/>
                      <a:pt x="6295" y="12760"/>
                      <a:pt x="8704" y="14348"/>
                    </a:cubicBezTo>
                    <a:cubicBezTo>
                      <a:pt x="11559" y="12564"/>
                      <a:pt x="18107" y="11868"/>
                      <a:pt x="18107" y="8281"/>
                    </a:cubicBezTo>
                    <a:cubicBezTo>
                      <a:pt x="18107" y="7646"/>
                      <a:pt x="17653" y="7335"/>
                      <a:pt x="16918" y="7335"/>
                    </a:cubicBezTo>
                    <a:cubicBezTo>
                      <a:pt x="15321" y="7335"/>
                      <a:pt x="12398" y="8802"/>
                      <a:pt x="9918" y="11600"/>
                    </a:cubicBezTo>
                    <a:cubicBezTo>
                      <a:pt x="11024" y="9120"/>
                      <a:pt x="11488" y="5748"/>
                      <a:pt x="11256" y="3053"/>
                    </a:cubicBezTo>
                    <a:cubicBezTo>
                      <a:pt x="11202" y="2358"/>
                      <a:pt x="11077" y="1644"/>
                      <a:pt x="10703" y="1037"/>
                    </a:cubicBezTo>
                    <a:cubicBezTo>
                      <a:pt x="10341" y="453"/>
                      <a:pt x="9682" y="0"/>
                      <a:pt x="8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62"/>
              <p:cNvSpPr/>
              <p:nvPr/>
            </p:nvSpPr>
            <p:spPr>
              <a:xfrm>
                <a:off x="757236" y="4105239"/>
                <a:ext cx="31196" cy="66099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883" fill="none" extrusionOk="0">
                    <a:moveTo>
                      <a:pt x="54" y="0"/>
                    </a:moveTo>
                    <a:cubicBezTo>
                      <a:pt x="607" y="3159"/>
                      <a:pt x="411" y="6388"/>
                      <a:pt x="197" y="9582"/>
                    </a:cubicBezTo>
                    <a:cubicBezTo>
                      <a:pt x="126" y="10688"/>
                      <a:pt x="72" y="11777"/>
                      <a:pt x="1" y="12883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62"/>
              <p:cNvSpPr/>
              <p:nvPr/>
            </p:nvSpPr>
            <p:spPr>
              <a:xfrm>
                <a:off x="754517" y="4474199"/>
                <a:ext cx="426643" cy="287476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5603" fill="none" extrusionOk="0">
                    <a:moveTo>
                      <a:pt x="8315" y="0"/>
                    </a:moveTo>
                    <a:cubicBezTo>
                      <a:pt x="6388" y="2659"/>
                      <a:pt x="2391" y="3283"/>
                      <a:pt x="0" y="5603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62"/>
              <p:cNvSpPr/>
              <p:nvPr/>
            </p:nvSpPr>
            <p:spPr>
              <a:xfrm>
                <a:off x="406643" y="4460449"/>
                <a:ext cx="360761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943" fill="none" extrusionOk="0">
                    <a:moveTo>
                      <a:pt x="0" y="0"/>
                    </a:moveTo>
                    <a:cubicBezTo>
                      <a:pt x="1071" y="322"/>
                      <a:pt x="1981" y="1000"/>
                      <a:pt x="2819" y="1695"/>
                    </a:cubicBezTo>
                    <a:cubicBezTo>
                      <a:pt x="4354" y="2998"/>
                      <a:pt x="5763" y="4408"/>
                      <a:pt x="7030" y="5942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62"/>
              <p:cNvSpPr/>
              <p:nvPr/>
            </p:nvSpPr>
            <p:spPr>
              <a:xfrm>
                <a:off x="569549" y="4755628"/>
                <a:ext cx="340647" cy="170444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3322" extrusionOk="0">
                    <a:moveTo>
                      <a:pt x="3689" y="0"/>
                    </a:moveTo>
                    <a:cubicBezTo>
                      <a:pt x="3204" y="0"/>
                      <a:pt x="2721" y="45"/>
                      <a:pt x="2249" y="136"/>
                    </a:cubicBezTo>
                    <a:cubicBezTo>
                      <a:pt x="1643" y="243"/>
                      <a:pt x="1036" y="439"/>
                      <a:pt x="625" y="831"/>
                    </a:cubicBezTo>
                    <a:cubicBezTo>
                      <a:pt x="72" y="1402"/>
                      <a:pt x="19" y="2205"/>
                      <a:pt x="1" y="2955"/>
                    </a:cubicBezTo>
                    <a:cubicBezTo>
                      <a:pt x="1407" y="3176"/>
                      <a:pt x="2908" y="3321"/>
                      <a:pt x="4421" y="3321"/>
                    </a:cubicBezTo>
                    <a:cubicBezTo>
                      <a:pt x="4982" y="3321"/>
                      <a:pt x="5544" y="3301"/>
                      <a:pt x="6103" y="3258"/>
                    </a:cubicBezTo>
                    <a:cubicBezTo>
                      <a:pt x="6317" y="2830"/>
                      <a:pt x="6531" y="2384"/>
                      <a:pt x="6585" y="1902"/>
                    </a:cubicBezTo>
                    <a:cubicBezTo>
                      <a:pt x="6638" y="1438"/>
                      <a:pt x="6514" y="921"/>
                      <a:pt x="6139" y="582"/>
                    </a:cubicBezTo>
                    <a:cubicBezTo>
                      <a:pt x="5800" y="278"/>
                      <a:pt x="5300" y="153"/>
                      <a:pt x="4819" y="82"/>
                    </a:cubicBezTo>
                    <a:cubicBezTo>
                      <a:pt x="4444" y="27"/>
                      <a:pt x="4066" y="0"/>
                      <a:pt x="36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5" name="Google Shape;3365;p62"/>
            <p:cNvGrpSpPr/>
            <p:nvPr/>
          </p:nvGrpSpPr>
          <p:grpSpPr>
            <a:xfrm>
              <a:off x="4532312" y="3401532"/>
              <a:ext cx="347775" cy="572773"/>
              <a:chOff x="1789625" y="3319825"/>
              <a:chExt cx="1097775" cy="1807425"/>
            </a:xfrm>
          </p:grpSpPr>
          <p:sp>
            <p:nvSpPr>
              <p:cNvPr id="3366" name="Google Shape;3366;p62"/>
              <p:cNvSpPr/>
              <p:nvPr/>
            </p:nvSpPr>
            <p:spPr>
              <a:xfrm>
                <a:off x="2309050" y="4759450"/>
                <a:ext cx="2143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6787" extrusionOk="0">
                    <a:moveTo>
                      <a:pt x="8572" y="0"/>
                    </a:moveTo>
                    <a:lnTo>
                      <a:pt x="8572" y="0"/>
                    </a:lnTo>
                    <a:cubicBezTo>
                      <a:pt x="7419" y="376"/>
                      <a:pt x="6241" y="727"/>
                      <a:pt x="5088" y="1078"/>
                    </a:cubicBezTo>
                    <a:cubicBezTo>
                      <a:pt x="4186" y="1354"/>
                      <a:pt x="3258" y="1654"/>
                      <a:pt x="2506" y="2206"/>
                    </a:cubicBezTo>
                    <a:cubicBezTo>
                      <a:pt x="1178" y="3158"/>
                      <a:pt x="551" y="4787"/>
                      <a:pt x="0" y="6316"/>
                    </a:cubicBezTo>
                    <a:lnTo>
                      <a:pt x="75" y="6767"/>
                    </a:lnTo>
                    <a:cubicBezTo>
                      <a:pt x="285" y="6779"/>
                      <a:pt x="496" y="6786"/>
                      <a:pt x="707" y="6786"/>
                    </a:cubicBezTo>
                    <a:cubicBezTo>
                      <a:pt x="1783" y="6786"/>
                      <a:pt x="2863" y="6606"/>
                      <a:pt x="3785" y="6040"/>
                    </a:cubicBezTo>
                    <a:cubicBezTo>
                      <a:pt x="4762" y="5439"/>
                      <a:pt x="5464" y="4461"/>
                      <a:pt x="6115" y="3534"/>
                    </a:cubicBezTo>
                    <a:cubicBezTo>
                      <a:pt x="6942" y="2356"/>
                      <a:pt x="7770" y="1178"/>
                      <a:pt x="8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62"/>
              <p:cNvSpPr/>
              <p:nvPr/>
            </p:nvSpPr>
            <p:spPr>
              <a:xfrm>
                <a:off x="2142375" y="4604750"/>
                <a:ext cx="17045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7041" extrusionOk="0">
                    <a:moveTo>
                      <a:pt x="356" y="1"/>
                    </a:moveTo>
                    <a:cubicBezTo>
                      <a:pt x="237" y="1"/>
                      <a:pt x="119" y="8"/>
                      <a:pt x="0" y="23"/>
                    </a:cubicBezTo>
                    <a:cubicBezTo>
                      <a:pt x="702" y="699"/>
                      <a:pt x="1304" y="1501"/>
                      <a:pt x="1755" y="2379"/>
                    </a:cubicBezTo>
                    <a:cubicBezTo>
                      <a:pt x="2131" y="3156"/>
                      <a:pt x="2406" y="3958"/>
                      <a:pt x="2908" y="4634"/>
                    </a:cubicBezTo>
                    <a:cubicBezTo>
                      <a:pt x="3810" y="5887"/>
                      <a:pt x="5364" y="6489"/>
                      <a:pt x="6817" y="7040"/>
                    </a:cubicBezTo>
                    <a:lnTo>
                      <a:pt x="6592" y="6815"/>
                    </a:lnTo>
                    <a:cubicBezTo>
                      <a:pt x="6216" y="5562"/>
                      <a:pt x="5564" y="4384"/>
                      <a:pt x="4838" y="3281"/>
                    </a:cubicBezTo>
                    <a:cubicBezTo>
                      <a:pt x="4261" y="2429"/>
                      <a:pt x="3660" y="1577"/>
                      <a:pt x="2858" y="950"/>
                    </a:cubicBezTo>
                    <a:cubicBezTo>
                      <a:pt x="2128" y="397"/>
                      <a:pt x="1243" y="1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62"/>
              <p:cNvSpPr/>
              <p:nvPr/>
            </p:nvSpPr>
            <p:spPr>
              <a:xfrm>
                <a:off x="2306525" y="4516325"/>
                <a:ext cx="14227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5263" extrusionOk="0">
                    <a:moveTo>
                      <a:pt x="5690" y="1"/>
                    </a:moveTo>
                    <a:cubicBezTo>
                      <a:pt x="3610" y="577"/>
                      <a:pt x="1705" y="1855"/>
                      <a:pt x="427" y="3585"/>
                    </a:cubicBezTo>
                    <a:cubicBezTo>
                      <a:pt x="201" y="3860"/>
                      <a:pt x="1" y="4236"/>
                      <a:pt x="151" y="4562"/>
                    </a:cubicBezTo>
                    <a:lnTo>
                      <a:pt x="277" y="5214"/>
                    </a:lnTo>
                    <a:cubicBezTo>
                      <a:pt x="454" y="5247"/>
                      <a:pt x="631" y="5262"/>
                      <a:pt x="807" y="5262"/>
                    </a:cubicBezTo>
                    <a:cubicBezTo>
                      <a:pt x="1976" y="5262"/>
                      <a:pt x="3098" y="4575"/>
                      <a:pt x="3861" y="3660"/>
                    </a:cubicBezTo>
                    <a:cubicBezTo>
                      <a:pt x="4738" y="2607"/>
                      <a:pt x="5214" y="1304"/>
                      <a:pt x="56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62"/>
              <p:cNvSpPr/>
              <p:nvPr/>
            </p:nvSpPr>
            <p:spPr>
              <a:xfrm>
                <a:off x="2292750" y="4296350"/>
                <a:ext cx="47650" cy="8309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33236" extrusionOk="0">
                    <a:moveTo>
                      <a:pt x="768" y="0"/>
                    </a:moveTo>
                    <a:cubicBezTo>
                      <a:pt x="518" y="0"/>
                      <a:pt x="256" y="223"/>
                      <a:pt x="301" y="554"/>
                    </a:cubicBezTo>
                    <a:cubicBezTo>
                      <a:pt x="727" y="3286"/>
                      <a:pt x="502" y="5918"/>
                      <a:pt x="326" y="8624"/>
                    </a:cubicBezTo>
                    <a:cubicBezTo>
                      <a:pt x="151" y="11331"/>
                      <a:pt x="76" y="14038"/>
                      <a:pt x="51" y="16770"/>
                    </a:cubicBezTo>
                    <a:cubicBezTo>
                      <a:pt x="0" y="22183"/>
                      <a:pt x="151" y="27622"/>
                      <a:pt x="802" y="33010"/>
                    </a:cubicBezTo>
                    <a:cubicBezTo>
                      <a:pt x="815" y="33161"/>
                      <a:pt x="934" y="33236"/>
                      <a:pt x="1047" y="33236"/>
                    </a:cubicBezTo>
                    <a:cubicBezTo>
                      <a:pt x="1160" y="33236"/>
                      <a:pt x="1266" y="33161"/>
                      <a:pt x="1254" y="33010"/>
                    </a:cubicBezTo>
                    <a:cubicBezTo>
                      <a:pt x="1053" y="27472"/>
                      <a:pt x="878" y="21933"/>
                      <a:pt x="1003" y="16394"/>
                    </a:cubicBezTo>
                    <a:cubicBezTo>
                      <a:pt x="1078" y="13637"/>
                      <a:pt x="1178" y="10855"/>
                      <a:pt x="1354" y="8098"/>
                    </a:cubicBezTo>
                    <a:cubicBezTo>
                      <a:pt x="1529" y="5542"/>
                      <a:pt x="1905" y="2835"/>
                      <a:pt x="1153" y="329"/>
                    </a:cubicBezTo>
                    <a:cubicBezTo>
                      <a:pt x="1093" y="98"/>
                      <a:pt x="933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62"/>
              <p:cNvSpPr/>
              <p:nvPr/>
            </p:nvSpPr>
            <p:spPr>
              <a:xfrm>
                <a:off x="1789625" y="3418400"/>
                <a:ext cx="545125" cy="795325"/>
              </a:xfrm>
              <a:custGeom>
                <a:avLst/>
                <a:gdLst/>
                <a:ahLst/>
                <a:cxnLst/>
                <a:rect l="l" t="t" r="r" b="b"/>
                <a:pathLst>
                  <a:path w="21805" h="31813" extrusionOk="0">
                    <a:moveTo>
                      <a:pt x="9526" y="0"/>
                    </a:moveTo>
                    <a:cubicBezTo>
                      <a:pt x="9043" y="0"/>
                      <a:pt x="8556" y="43"/>
                      <a:pt x="8070" y="133"/>
                    </a:cubicBezTo>
                    <a:cubicBezTo>
                      <a:pt x="5464" y="634"/>
                      <a:pt x="3183" y="2439"/>
                      <a:pt x="1830" y="4720"/>
                    </a:cubicBezTo>
                    <a:cubicBezTo>
                      <a:pt x="476" y="7025"/>
                      <a:pt x="0" y="9757"/>
                      <a:pt x="175" y="12414"/>
                    </a:cubicBezTo>
                    <a:cubicBezTo>
                      <a:pt x="351" y="15070"/>
                      <a:pt x="1153" y="17677"/>
                      <a:pt x="2481" y="19958"/>
                    </a:cubicBezTo>
                    <a:cubicBezTo>
                      <a:pt x="3283" y="21336"/>
                      <a:pt x="4286" y="22614"/>
                      <a:pt x="5288" y="23842"/>
                    </a:cubicBezTo>
                    <a:cubicBezTo>
                      <a:pt x="6391" y="25196"/>
                      <a:pt x="7544" y="26549"/>
                      <a:pt x="8872" y="27677"/>
                    </a:cubicBezTo>
                    <a:cubicBezTo>
                      <a:pt x="11629" y="30058"/>
                      <a:pt x="15138" y="31512"/>
                      <a:pt x="18747" y="31812"/>
                    </a:cubicBezTo>
                    <a:lnTo>
                      <a:pt x="19649" y="30835"/>
                    </a:lnTo>
                    <a:cubicBezTo>
                      <a:pt x="21729" y="27326"/>
                      <a:pt x="21805" y="23015"/>
                      <a:pt x="21629" y="18930"/>
                    </a:cubicBezTo>
                    <a:cubicBezTo>
                      <a:pt x="21479" y="14519"/>
                      <a:pt x="21053" y="9958"/>
                      <a:pt x="18922" y="6123"/>
                    </a:cubicBezTo>
                    <a:cubicBezTo>
                      <a:pt x="17009" y="2696"/>
                      <a:pt x="13356" y="0"/>
                      <a:pt x="9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62"/>
              <p:cNvSpPr/>
              <p:nvPr/>
            </p:nvSpPr>
            <p:spPr>
              <a:xfrm>
                <a:off x="2086600" y="3319825"/>
                <a:ext cx="598400" cy="882625"/>
              </a:xfrm>
              <a:custGeom>
                <a:avLst/>
                <a:gdLst/>
                <a:ahLst/>
                <a:cxnLst/>
                <a:rect l="l" t="t" r="r" b="b"/>
                <a:pathLst>
                  <a:path w="23936" h="35305" extrusionOk="0">
                    <a:moveTo>
                      <a:pt x="10443" y="0"/>
                    </a:moveTo>
                    <a:cubicBezTo>
                      <a:pt x="9620" y="0"/>
                      <a:pt x="8807" y="125"/>
                      <a:pt x="8046" y="417"/>
                    </a:cubicBezTo>
                    <a:cubicBezTo>
                      <a:pt x="7018" y="818"/>
                      <a:pt x="6141" y="1495"/>
                      <a:pt x="5364" y="2246"/>
                    </a:cubicBezTo>
                    <a:cubicBezTo>
                      <a:pt x="1028" y="6432"/>
                      <a:pt x="1" y="12998"/>
                      <a:pt x="502" y="19013"/>
                    </a:cubicBezTo>
                    <a:cubicBezTo>
                      <a:pt x="753" y="22222"/>
                      <a:pt x="1379" y="25455"/>
                      <a:pt x="2883" y="28287"/>
                    </a:cubicBezTo>
                    <a:cubicBezTo>
                      <a:pt x="4387" y="31144"/>
                      <a:pt x="6818" y="33600"/>
                      <a:pt x="9876" y="34628"/>
                    </a:cubicBezTo>
                    <a:lnTo>
                      <a:pt x="11079" y="35304"/>
                    </a:lnTo>
                    <a:cubicBezTo>
                      <a:pt x="15164" y="34603"/>
                      <a:pt x="18146" y="31019"/>
                      <a:pt x="20076" y="27309"/>
                    </a:cubicBezTo>
                    <a:cubicBezTo>
                      <a:pt x="22557" y="22572"/>
                      <a:pt x="23936" y="17034"/>
                      <a:pt x="22908" y="11770"/>
                    </a:cubicBezTo>
                    <a:cubicBezTo>
                      <a:pt x="21856" y="6507"/>
                      <a:pt x="18021" y="1645"/>
                      <a:pt x="12833" y="317"/>
                    </a:cubicBezTo>
                    <a:cubicBezTo>
                      <a:pt x="12054" y="119"/>
                      <a:pt x="11244" y="0"/>
                      <a:pt x="10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62"/>
              <p:cNvSpPr/>
              <p:nvPr/>
            </p:nvSpPr>
            <p:spPr>
              <a:xfrm>
                <a:off x="2371700" y="3411325"/>
                <a:ext cx="515700" cy="771250"/>
              </a:xfrm>
              <a:custGeom>
                <a:avLst/>
                <a:gdLst/>
                <a:ahLst/>
                <a:cxnLst/>
                <a:rect l="l" t="t" r="r" b="b"/>
                <a:pathLst>
                  <a:path w="20628" h="30850" extrusionOk="0">
                    <a:moveTo>
                      <a:pt x="14764" y="1"/>
                    </a:moveTo>
                    <a:cubicBezTo>
                      <a:pt x="14672" y="1"/>
                      <a:pt x="14579" y="6"/>
                      <a:pt x="14487" y="15"/>
                    </a:cubicBezTo>
                    <a:cubicBezTo>
                      <a:pt x="13384" y="140"/>
                      <a:pt x="12457" y="967"/>
                      <a:pt x="11880" y="1920"/>
                    </a:cubicBezTo>
                    <a:cubicBezTo>
                      <a:pt x="11304" y="2872"/>
                      <a:pt x="11028" y="3975"/>
                      <a:pt x="10777" y="5078"/>
                    </a:cubicBezTo>
                    <a:cubicBezTo>
                      <a:pt x="8727" y="13916"/>
                      <a:pt x="6485" y="23206"/>
                      <a:pt x="486" y="30005"/>
                    </a:cubicBezTo>
                    <a:lnTo>
                      <a:pt x="486" y="30005"/>
                    </a:lnTo>
                    <a:cubicBezTo>
                      <a:pt x="323" y="29945"/>
                      <a:pt x="161" y="29882"/>
                      <a:pt x="0" y="29815"/>
                    </a:cubicBezTo>
                    <a:lnTo>
                      <a:pt x="0" y="30542"/>
                    </a:lnTo>
                    <a:cubicBezTo>
                      <a:pt x="165" y="30365"/>
                      <a:pt x="327" y="30186"/>
                      <a:pt x="486" y="30005"/>
                    </a:cubicBezTo>
                    <a:lnTo>
                      <a:pt x="486" y="30005"/>
                    </a:lnTo>
                    <a:cubicBezTo>
                      <a:pt x="2027" y="30575"/>
                      <a:pt x="3664" y="30849"/>
                      <a:pt x="5305" y="30849"/>
                    </a:cubicBezTo>
                    <a:cubicBezTo>
                      <a:pt x="9472" y="30849"/>
                      <a:pt x="13668" y="29083"/>
                      <a:pt x="16391" y="25905"/>
                    </a:cubicBezTo>
                    <a:cubicBezTo>
                      <a:pt x="18772" y="23123"/>
                      <a:pt x="20000" y="19489"/>
                      <a:pt x="20326" y="15855"/>
                    </a:cubicBezTo>
                    <a:cubicBezTo>
                      <a:pt x="20627" y="12196"/>
                      <a:pt x="20051" y="8536"/>
                      <a:pt x="19098" y="4977"/>
                    </a:cubicBezTo>
                    <a:cubicBezTo>
                      <a:pt x="18797" y="3800"/>
                      <a:pt x="18422" y="2571"/>
                      <a:pt x="17670" y="1594"/>
                    </a:cubicBezTo>
                    <a:cubicBezTo>
                      <a:pt x="16975" y="690"/>
                      <a:pt x="15894" y="1"/>
                      <a:pt x="147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62"/>
              <p:cNvSpPr/>
              <p:nvPr/>
            </p:nvSpPr>
            <p:spPr>
              <a:xfrm>
                <a:off x="1958050" y="3883550"/>
                <a:ext cx="61575" cy="931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726" extrusionOk="0">
                    <a:moveTo>
                      <a:pt x="123" y="1"/>
                    </a:moveTo>
                    <a:cubicBezTo>
                      <a:pt x="59" y="1"/>
                      <a:pt x="0" y="49"/>
                      <a:pt x="30" y="124"/>
                    </a:cubicBezTo>
                    <a:cubicBezTo>
                      <a:pt x="531" y="1427"/>
                      <a:pt x="1233" y="2630"/>
                      <a:pt x="2185" y="3683"/>
                    </a:cubicBezTo>
                    <a:cubicBezTo>
                      <a:pt x="2215" y="3713"/>
                      <a:pt x="2248" y="3725"/>
                      <a:pt x="2280" y="3725"/>
                    </a:cubicBezTo>
                    <a:cubicBezTo>
                      <a:pt x="2379" y="3725"/>
                      <a:pt x="2462" y="3596"/>
                      <a:pt x="2386" y="3482"/>
                    </a:cubicBezTo>
                    <a:cubicBezTo>
                      <a:pt x="1509" y="2454"/>
                      <a:pt x="757" y="1327"/>
                      <a:pt x="230" y="74"/>
                    </a:cubicBezTo>
                    <a:cubicBezTo>
                      <a:pt x="210" y="23"/>
                      <a:pt x="166" y="1"/>
                      <a:pt x="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62"/>
              <p:cNvSpPr/>
              <p:nvPr/>
            </p:nvSpPr>
            <p:spPr>
              <a:xfrm>
                <a:off x="2067650" y="4014000"/>
                <a:ext cx="5847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718" extrusionOk="0">
                    <a:moveTo>
                      <a:pt x="155" y="0"/>
                    </a:moveTo>
                    <a:cubicBezTo>
                      <a:pt x="73" y="0"/>
                      <a:pt x="0" y="124"/>
                      <a:pt x="57" y="219"/>
                    </a:cubicBezTo>
                    <a:cubicBezTo>
                      <a:pt x="709" y="1046"/>
                      <a:pt x="1310" y="1898"/>
                      <a:pt x="2012" y="2675"/>
                    </a:cubicBezTo>
                    <a:cubicBezTo>
                      <a:pt x="2042" y="2705"/>
                      <a:pt x="2078" y="2718"/>
                      <a:pt x="2113" y="2718"/>
                    </a:cubicBezTo>
                    <a:cubicBezTo>
                      <a:pt x="2227" y="2718"/>
                      <a:pt x="2339" y="2589"/>
                      <a:pt x="2263" y="2475"/>
                    </a:cubicBezTo>
                    <a:cubicBezTo>
                      <a:pt x="1636" y="1622"/>
                      <a:pt x="909" y="846"/>
                      <a:pt x="232" y="44"/>
                    </a:cubicBezTo>
                    <a:cubicBezTo>
                      <a:pt x="208" y="13"/>
                      <a:pt x="181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62"/>
              <p:cNvSpPr/>
              <p:nvPr/>
            </p:nvSpPr>
            <p:spPr>
              <a:xfrm>
                <a:off x="2098350" y="3843675"/>
                <a:ext cx="3025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369" extrusionOk="0">
                    <a:moveTo>
                      <a:pt x="138" y="0"/>
                    </a:moveTo>
                    <a:cubicBezTo>
                      <a:pt x="70" y="0"/>
                      <a:pt x="0" y="60"/>
                      <a:pt x="32" y="140"/>
                    </a:cubicBezTo>
                    <a:cubicBezTo>
                      <a:pt x="308" y="867"/>
                      <a:pt x="558" y="1593"/>
                      <a:pt x="884" y="2295"/>
                    </a:cubicBezTo>
                    <a:cubicBezTo>
                      <a:pt x="910" y="2346"/>
                      <a:pt x="959" y="2368"/>
                      <a:pt x="1009" y="2368"/>
                    </a:cubicBezTo>
                    <a:cubicBezTo>
                      <a:pt x="1106" y="2368"/>
                      <a:pt x="1209" y="2285"/>
                      <a:pt x="1160" y="2170"/>
                    </a:cubicBezTo>
                    <a:cubicBezTo>
                      <a:pt x="884" y="1443"/>
                      <a:pt x="558" y="766"/>
                      <a:pt x="233" y="64"/>
                    </a:cubicBezTo>
                    <a:cubicBezTo>
                      <a:pt x="214" y="19"/>
                      <a:pt x="177" y="0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62"/>
              <p:cNvSpPr/>
              <p:nvPr/>
            </p:nvSpPr>
            <p:spPr>
              <a:xfrm>
                <a:off x="2218600" y="3934050"/>
                <a:ext cx="3050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2375" extrusionOk="0">
                    <a:moveTo>
                      <a:pt x="171" y="1"/>
                    </a:moveTo>
                    <a:cubicBezTo>
                      <a:pt x="92" y="1"/>
                      <a:pt x="0" y="74"/>
                      <a:pt x="34" y="159"/>
                    </a:cubicBezTo>
                    <a:cubicBezTo>
                      <a:pt x="335" y="861"/>
                      <a:pt x="585" y="1612"/>
                      <a:pt x="886" y="2289"/>
                    </a:cubicBezTo>
                    <a:cubicBezTo>
                      <a:pt x="912" y="2350"/>
                      <a:pt x="963" y="2375"/>
                      <a:pt x="1015" y="2375"/>
                    </a:cubicBezTo>
                    <a:cubicBezTo>
                      <a:pt x="1113" y="2375"/>
                      <a:pt x="1220" y="2287"/>
                      <a:pt x="1187" y="2189"/>
                    </a:cubicBezTo>
                    <a:cubicBezTo>
                      <a:pt x="911" y="1462"/>
                      <a:pt x="560" y="760"/>
                      <a:pt x="260" y="59"/>
                    </a:cubicBezTo>
                    <a:cubicBezTo>
                      <a:pt x="243" y="18"/>
                      <a:pt x="209" y="1"/>
                      <a:pt x="1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62"/>
              <p:cNvSpPr/>
              <p:nvPr/>
            </p:nvSpPr>
            <p:spPr>
              <a:xfrm>
                <a:off x="2204050" y="3786825"/>
                <a:ext cx="1262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987" extrusionOk="0">
                    <a:moveTo>
                      <a:pt x="125" y="0"/>
                    </a:moveTo>
                    <a:cubicBezTo>
                      <a:pt x="63" y="0"/>
                      <a:pt x="1" y="39"/>
                      <a:pt x="15" y="108"/>
                    </a:cubicBezTo>
                    <a:cubicBezTo>
                      <a:pt x="65" y="684"/>
                      <a:pt x="90" y="1286"/>
                      <a:pt x="215" y="1887"/>
                    </a:cubicBezTo>
                    <a:cubicBezTo>
                      <a:pt x="226" y="1954"/>
                      <a:pt x="286" y="1986"/>
                      <a:pt x="348" y="1986"/>
                    </a:cubicBezTo>
                    <a:cubicBezTo>
                      <a:pt x="425" y="1986"/>
                      <a:pt x="505" y="1935"/>
                      <a:pt x="491" y="1837"/>
                    </a:cubicBezTo>
                    <a:cubicBezTo>
                      <a:pt x="441" y="1261"/>
                      <a:pt x="340" y="659"/>
                      <a:pt x="240" y="83"/>
                    </a:cubicBezTo>
                    <a:cubicBezTo>
                      <a:pt x="229" y="26"/>
                      <a:pt x="177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62"/>
              <p:cNvSpPr/>
              <p:nvPr/>
            </p:nvSpPr>
            <p:spPr>
              <a:xfrm>
                <a:off x="2387225" y="3781875"/>
                <a:ext cx="14575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1876" extrusionOk="0">
                    <a:moveTo>
                      <a:pt x="347" y="0"/>
                    </a:moveTo>
                    <a:cubicBezTo>
                      <a:pt x="279" y="0"/>
                      <a:pt x="206" y="45"/>
                      <a:pt x="206" y="130"/>
                    </a:cubicBezTo>
                    <a:cubicBezTo>
                      <a:pt x="257" y="657"/>
                      <a:pt x="206" y="1158"/>
                      <a:pt x="31" y="1659"/>
                    </a:cubicBezTo>
                    <a:cubicBezTo>
                      <a:pt x="1" y="1795"/>
                      <a:pt x="106" y="1876"/>
                      <a:pt x="211" y="1876"/>
                    </a:cubicBezTo>
                    <a:cubicBezTo>
                      <a:pt x="282" y="1876"/>
                      <a:pt x="352" y="1840"/>
                      <a:pt x="382" y="1760"/>
                    </a:cubicBezTo>
                    <a:cubicBezTo>
                      <a:pt x="557" y="1208"/>
                      <a:pt x="582" y="657"/>
                      <a:pt x="457" y="80"/>
                    </a:cubicBezTo>
                    <a:cubicBezTo>
                      <a:pt x="446" y="26"/>
                      <a:pt x="398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62"/>
              <p:cNvSpPr/>
              <p:nvPr/>
            </p:nvSpPr>
            <p:spPr>
              <a:xfrm>
                <a:off x="2389250" y="3952500"/>
                <a:ext cx="1402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528" extrusionOk="0">
                    <a:moveTo>
                      <a:pt x="408" y="1"/>
                    </a:moveTo>
                    <a:cubicBezTo>
                      <a:pt x="374" y="1"/>
                      <a:pt x="342" y="15"/>
                      <a:pt x="326" y="47"/>
                    </a:cubicBezTo>
                    <a:cubicBezTo>
                      <a:pt x="75" y="473"/>
                      <a:pt x="0" y="925"/>
                      <a:pt x="100" y="1401"/>
                    </a:cubicBezTo>
                    <a:cubicBezTo>
                      <a:pt x="120" y="1490"/>
                      <a:pt x="187" y="1528"/>
                      <a:pt x="257" y="1528"/>
                    </a:cubicBezTo>
                    <a:cubicBezTo>
                      <a:pt x="365" y="1528"/>
                      <a:pt x="482" y="1437"/>
                      <a:pt x="451" y="1301"/>
                    </a:cubicBezTo>
                    <a:cubicBezTo>
                      <a:pt x="351" y="925"/>
                      <a:pt x="376" y="524"/>
                      <a:pt x="526" y="148"/>
                    </a:cubicBezTo>
                    <a:cubicBezTo>
                      <a:pt x="560" y="63"/>
                      <a:pt x="479" y="1"/>
                      <a:pt x="4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62"/>
              <p:cNvSpPr/>
              <p:nvPr/>
            </p:nvSpPr>
            <p:spPr>
              <a:xfrm>
                <a:off x="2464925" y="3816900"/>
                <a:ext cx="224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2409" extrusionOk="0">
                    <a:moveTo>
                      <a:pt x="743" y="1"/>
                    </a:moveTo>
                    <a:cubicBezTo>
                      <a:pt x="696" y="1"/>
                      <a:pt x="651" y="25"/>
                      <a:pt x="632" y="83"/>
                    </a:cubicBezTo>
                    <a:cubicBezTo>
                      <a:pt x="407" y="785"/>
                      <a:pt x="206" y="1461"/>
                      <a:pt x="31" y="2163"/>
                    </a:cubicBezTo>
                    <a:cubicBezTo>
                      <a:pt x="1" y="2313"/>
                      <a:pt x="114" y="2408"/>
                      <a:pt x="225" y="2408"/>
                    </a:cubicBezTo>
                    <a:cubicBezTo>
                      <a:pt x="301" y="2408"/>
                      <a:pt x="376" y="2365"/>
                      <a:pt x="407" y="2263"/>
                    </a:cubicBezTo>
                    <a:cubicBezTo>
                      <a:pt x="582" y="1562"/>
                      <a:pt x="733" y="860"/>
                      <a:pt x="883" y="158"/>
                    </a:cubicBezTo>
                    <a:cubicBezTo>
                      <a:pt x="898" y="65"/>
                      <a:pt x="818" y="1"/>
                      <a:pt x="7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62"/>
              <p:cNvSpPr/>
              <p:nvPr/>
            </p:nvSpPr>
            <p:spPr>
              <a:xfrm>
                <a:off x="2499675" y="3969000"/>
                <a:ext cx="64675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2608" extrusionOk="0">
                    <a:moveTo>
                      <a:pt x="2331" y="1"/>
                    </a:moveTo>
                    <a:cubicBezTo>
                      <a:pt x="2272" y="1"/>
                      <a:pt x="2214" y="27"/>
                      <a:pt x="2175" y="89"/>
                    </a:cubicBezTo>
                    <a:cubicBezTo>
                      <a:pt x="1573" y="916"/>
                      <a:pt x="896" y="1668"/>
                      <a:pt x="119" y="2345"/>
                    </a:cubicBezTo>
                    <a:cubicBezTo>
                      <a:pt x="0" y="2444"/>
                      <a:pt x="118" y="2607"/>
                      <a:pt x="247" y="2607"/>
                    </a:cubicBezTo>
                    <a:cubicBezTo>
                      <a:pt x="280" y="2607"/>
                      <a:pt x="314" y="2596"/>
                      <a:pt x="345" y="2570"/>
                    </a:cubicBezTo>
                    <a:cubicBezTo>
                      <a:pt x="1147" y="1869"/>
                      <a:pt x="1874" y="1117"/>
                      <a:pt x="2500" y="265"/>
                    </a:cubicBezTo>
                    <a:cubicBezTo>
                      <a:pt x="2587" y="127"/>
                      <a:pt x="2459" y="1"/>
                      <a:pt x="2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62"/>
              <p:cNvSpPr/>
              <p:nvPr/>
            </p:nvSpPr>
            <p:spPr>
              <a:xfrm>
                <a:off x="2565850" y="4055725"/>
                <a:ext cx="7712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2059" extrusionOk="0">
                    <a:moveTo>
                      <a:pt x="2827" y="0"/>
                    </a:moveTo>
                    <a:cubicBezTo>
                      <a:pt x="2798" y="0"/>
                      <a:pt x="2767" y="9"/>
                      <a:pt x="2736" y="29"/>
                    </a:cubicBezTo>
                    <a:cubicBezTo>
                      <a:pt x="1858" y="605"/>
                      <a:pt x="981" y="1207"/>
                      <a:pt x="104" y="1808"/>
                    </a:cubicBezTo>
                    <a:cubicBezTo>
                      <a:pt x="1" y="1891"/>
                      <a:pt x="68" y="2059"/>
                      <a:pt x="179" y="2059"/>
                    </a:cubicBezTo>
                    <a:cubicBezTo>
                      <a:pt x="203" y="2059"/>
                      <a:pt x="228" y="2051"/>
                      <a:pt x="254" y="2034"/>
                    </a:cubicBezTo>
                    <a:cubicBezTo>
                      <a:pt x="1132" y="1482"/>
                      <a:pt x="2059" y="931"/>
                      <a:pt x="2936" y="354"/>
                    </a:cubicBezTo>
                    <a:cubicBezTo>
                      <a:pt x="3084" y="249"/>
                      <a:pt x="2983" y="0"/>
                      <a:pt x="28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62"/>
              <p:cNvSpPr/>
              <p:nvPr/>
            </p:nvSpPr>
            <p:spPr>
              <a:xfrm>
                <a:off x="2724550" y="3937525"/>
                <a:ext cx="53825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027" extrusionOk="0">
                    <a:moveTo>
                      <a:pt x="1892" y="0"/>
                    </a:moveTo>
                    <a:cubicBezTo>
                      <a:pt x="1832" y="0"/>
                      <a:pt x="1776" y="28"/>
                      <a:pt x="1751" y="95"/>
                    </a:cubicBezTo>
                    <a:cubicBezTo>
                      <a:pt x="1325" y="1047"/>
                      <a:pt x="774" y="1950"/>
                      <a:pt x="97" y="2752"/>
                    </a:cubicBezTo>
                    <a:cubicBezTo>
                      <a:pt x="1" y="2867"/>
                      <a:pt x="97" y="3027"/>
                      <a:pt x="214" y="3027"/>
                    </a:cubicBezTo>
                    <a:cubicBezTo>
                      <a:pt x="250" y="3027"/>
                      <a:pt x="288" y="3012"/>
                      <a:pt x="323" y="2977"/>
                    </a:cubicBezTo>
                    <a:cubicBezTo>
                      <a:pt x="1099" y="2200"/>
                      <a:pt x="1701" y="1298"/>
                      <a:pt x="2102" y="245"/>
                    </a:cubicBezTo>
                    <a:cubicBezTo>
                      <a:pt x="2152" y="112"/>
                      <a:pt x="2013" y="0"/>
                      <a:pt x="18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62"/>
              <p:cNvSpPr/>
              <p:nvPr/>
            </p:nvSpPr>
            <p:spPr>
              <a:xfrm>
                <a:off x="2658150" y="3850875"/>
                <a:ext cx="336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811" extrusionOk="0">
                    <a:moveTo>
                      <a:pt x="1106" y="0"/>
                    </a:moveTo>
                    <a:cubicBezTo>
                      <a:pt x="1029" y="0"/>
                      <a:pt x="953" y="39"/>
                      <a:pt x="923" y="127"/>
                    </a:cubicBezTo>
                    <a:cubicBezTo>
                      <a:pt x="623" y="929"/>
                      <a:pt x="322" y="1756"/>
                      <a:pt x="46" y="2584"/>
                    </a:cubicBezTo>
                    <a:cubicBezTo>
                      <a:pt x="1" y="2720"/>
                      <a:pt x="112" y="2811"/>
                      <a:pt x="223" y="2811"/>
                    </a:cubicBezTo>
                    <a:cubicBezTo>
                      <a:pt x="295" y="2811"/>
                      <a:pt x="367" y="2773"/>
                      <a:pt x="397" y="2684"/>
                    </a:cubicBezTo>
                    <a:cubicBezTo>
                      <a:pt x="698" y="1857"/>
                      <a:pt x="999" y="1055"/>
                      <a:pt x="1299" y="228"/>
                    </a:cubicBezTo>
                    <a:cubicBezTo>
                      <a:pt x="1345" y="91"/>
                      <a:pt x="1225" y="0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62"/>
              <p:cNvSpPr/>
              <p:nvPr/>
            </p:nvSpPr>
            <p:spPr>
              <a:xfrm>
                <a:off x="2172450" y="4117200"/>
                <a:ext cx="298275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11931" h="6242" extrusionOk="0">
                    <a:moveTo>
                      <a:pt x="5759" y="1"/>
                    </a:moveTo>
                    <a:cubicBezTo>
                      <a:pt x="4666" y="1"/>
                      <a:pt x="3596" y="175"/>
                      <a:pt x="2607" y="652"/>
                    </a:cubicBezTo>
                    <a:cubicBezTo>
                      <a:pt x="1755" y="1078"/>
                      <a:pt x="727" y="1805"/>
                      <a:pt x="0" y="2432"/>
                    </a:cubicBezTo>
                    <a:cubicBezTo>
                      <a:pt x="0" y="2833"/>
                      <a:pt x="51" y="3209"/>
                      <a:pt x="151" y="3585"/>
                    </a:cubicBezTo>
                    <a:cubicBezTo>
                      <a:pt x="527" y="3008"/>
                      <a:pt x="1053" y="2557"/>
                      <a:pt x="1705" y="2382"/>
                    </a:cubicBezTo>
                    <a:cubicBezTo>
                      <a:pt x="1897" y="2328"/>
                      <a:pt x="2096" y="2301"/>
                      <a:pt x="2296" y="2301"/>
                    </a:cubicBezTo>
                    <a:cubicBezTo>
                      <a:pt x="3117" y="2301"/>
                      <a:pt x="3949" y="2739"/>
                      <a:pt x="4311" y="3484"/>
                    </a:cubicBezTo>
                    <a:cubicBezTo>
                      <a:pt x="4562" y="4011"/>
                      <a:pt x="4637" y="4687"/>
                      <a:pt x="5138" y="4963"/>
                    </a:cubicBezTo>
                    <a:cubicBezTo>
                      <a:pt x="5295" y="5056"/>
                      <a:pt x="5462" y="5092"/>
                      <a:pt x="5634" y="5092"/>
                    </a:cubicBezTo>
                    <a:cubicBezTo>
                      <a:pt x="6068" y="5092"/>
                      <a:pt x="6537" y="4863"/>
                      <a:pt x="6968" y="4738"/>
                    </a:cubicBezTo>
                    <a:cubicBezTo>
                      <a:pt x="7193" y="4678"/>
                      <a:pt x="7423" y="4650"/>
                      <a:pt x="7653" y="4650"/>
                    </a:cubicBezTo>
                    <a:cubicBezTo>
                      <a:pt x="8396" y="4650"/>
                      <a:pt x="9133" y="4948"/>
                      <a:pt x="9650" y="5464"/>
                    </a:cubicBezTo>
                    <a:cubicBezTo>
                      <a:pt x="9875" y="5690"/>
                      <a:pt x="10051" y="5966"/>
                      <a:pt x="10176" y="6241"/>
                    </a:cubicBezTo>
                    <a:cubicBezTo>
                      <a:pt x="10853" y="5339"/>
                      <a:pt x="11354" y="4312"/>
                      <a:pt x="11705" y="3234"/>
                    </a:cubicBezTo>
                    <a:cubicBezTo>
                      <a:pt x="11830" y="2883"/>
                      <a:pt x="11930" y="2507"/>
                      <a:pt x="11880" y="2131"/>
                    </a:cubicBezTo>
                    <a:cubicBezTo>
                      <a:pt x="11705" y="1129"/>
                      <a:pt x="10527" y="703"/>
                      <a:pt x="9549" y="502"/>
                    </a:cubicBezTo>
                    <a:cubicBezTo>
                      <a:pt x="8314" y="233"/>
                      <a:pt x="7021" y="1"/>
                      <a:pt x="57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62"/>
              <p:cNvSpPr/>
              <p:nvPr/>
            </p:nvSpPr>
            <p:spPr>
              <a:xfrm>
                <a:off x="2176200" y="4174725"/>
                <a:ext cx="250650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283" extrusionOk="0">
                    <a:moveTo>
                      <a:pt x="2146" y="0"/>
                    </a:moveTo>
                    <a:cubicBezTo>
                      <a:pt x="1946" y="0"/>
                      <a:pt x="1747" y="27"/>
                      <a:pt x="1555" y="81"/>
                    </a:cubicBezTo>
                    <a:cubicBezTo>
                      <a:pt x="903" y="256"/>
                      <a:pt x="377" y="707"/>
                      <a:pt x="1" y="1284"/>
                    </a:cubicBezTo>
                    <a:cubicBezTo>
                      <a:pt x="327" y="2386"/>
                      <a:pt x="1104" y="3389"/>
                      <a:pt x="1906" y="4266"/>
                    </a:cubicBezTo>
                    <a:cubicBezTo>
                      <a:pt x="2482" y="4893"/>
                      <a:pt x="3109" y="5519"/>
                      <a:pt x="3911" y="5895"/>
                    </a:cubicBezTo>
                    <a:cubicBezTo>
                      <a:pt x="4459" y="6161"/>
                      <a:pt x="5055" y="6283"/>
                      <a:pt x="5657" y="6283"/>
                    </a:cubicBezTo>
                    <a:cubicBezTo>
                      <a:pt x="6759" y="6283"/>
                      <a:pt x="7881" y="5874"/>
                      <a:pt x="8773" y="5194"/>
                    </a:cubicBezTo>
                    <a:cubicBezTo>
                      <a:pt x="9249" y="4843"/>
                      <a:pt x="9650" y="4417"/>
                      <a:pt x="10026" y="3940"/>
                    </a:cubicBezTo>
                    <a:cubicBezTo>
                      <a:pt x="9901" y="3665"/>
                      <a:pt x="9725" y="3389"/>
                      <a:pt x="9500" y="3163"/>
                    </a:cubicBezTo>
                    <a:cubicBezTo>
                      <a:pt x="8983" y="2647"/>
                      <a:pt x="8246" y="2349"/>
                      <a:pt x="7503" y="2349"/>
                    </a:cubicBezTo>
                    <a:cubicBezTo>
                      <a:pt x="7273" y="2349"/>
                      <a:pt x="7043" y="2377"/>
                      <a:pt x="6818" y="2437"/>
                    </a:cubicBezTo>
                    <a:cubicBezTo>
                      <a:pt x="6387" y="2562"/>
                      <a:pt x="5918" y="2791"/>
                      <a:pt x="5484" y="2791"/>
                    </a:cubicBezTo>
                    <a:cubicBezTo>
                      <a:pt x="5312" y="2791"/>
                      <a:pt x="5145" y="2755"/>
                      <a:pt x="4988" y="2662"/>
                    </a:cubicBezTo>
                    <a:cubicBezTo>
                      <a:pt x="4487" y="2386"/>
                      <a:pt x="4412" y="1710"/>
                      <a:pt x="4161" y="1183"/>
                    </a:cubicBezTo>
                    <a:cubicBezTo>
                      <a:pt x="3799" y="438"/>
                      <a:pt x="2967" y="0"/>
                      <a:pt x="2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7" name="Google Shape;3387;p62"/>
            <p:cNvGrpSpPr/>
            <p:nvPr/>
          </p:nvGrpSpPr>
          <p:grpSpPr>
            <a:xfrm>
              <a:off x="5092198" y="3112173"/>
              <a:ext cx="564119" cy="809913"/>
              <a:chOff x="3732423" y="4038948"/>
              <a:chExt cx="564119" cy="809913"/>
            </a:xfrm>
          </p:grpSpPr>
          <p:sp>
            <p:nvSpPr>
              <p:cNvPr id="3388" name="Google Shape;3388;p62"/>
              <p:cNvSpPr/>
              <p:nvPr/>
            </p:nvSpPr>
            <p:spPr>
              <a:xfrm>
                <a:off x="3757848" y="4482875"/>
                <a:ext cx="185470" cy="232959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25720" extrusionOk="0">
                    <a:moveTo>
                      <a:pt x="3909" y="0"/>
                    </a:moveTo>
                    <a:cubicBezTo>
                      <a:pt x="2243" y="0"/>
                      <a:pt x="564" y="873"/>
                      <a:pt x="201" y="2461"/>
                    </a:cubicBezTo>
                    <a:cubicBezTo>
                      <a:pt x="0" y="3363"/>
                      <a:pt x="226" y="4291"/>
                      <a:pt x="501" y="5143"/>
                    </a:cubicBezTo>
                    <a:cubicBezTo>
                      <a:pt x="2030" y="9754"/>
                      <a:pt x="5063" y="13789"/>
                      <a:pt x="8622" y="17073"/>
                    </a:cubicBezTo>
                    <a:cubicBezTo>
                      <a:pt x="12174" y="20375"/>
                      <a:pt x="16302" y="23028"/>
                      <a:pt x="20430" y="25581"/>
                    </a:cubicBezTo>
                    <a:lnTo>
                      <a:pt x="20430" y="25581"/>
                    </a:lnTo>
                    <a:cubicBezTo>
                      <a:pt x="17926" y="18162"/>
                      <a:pt x="14409" y="11067"/>
                      <a:pt x="10000" y="4591"/>
                    </a:cubicBezTo>
                    <a:cubicBezTo>
                      <a:pt x="8797" y="2812"/>
                      <a:pt x="7419" y="1007"/>
                      <a:pt x="5414" y="256"/>
                    </a:cubicBezTo>
                    <a:cubicBezTo>
                      <a:pt x="4940" y="84"/>
                      <a:pt x="4425" y="0"/>
                      <a:pt x="3909" y="0"/>
                    </a:cubicBezTo>
                    <a:close/>
                    <a:moveTo>
                      <a:pt x="20430" y="25581"/>
                    </a:moveTo>
                    <a:lnTo>
                      <a:pt x="20430" y="25581"/>
                    </a:lnTo>
                    <a:cubicBezTo>
                      <a:pt x="20445" y="25627"/>
                      <a:pt x="20461" y="25673"/>
                      <a:pt x="20476" y="25719"/>
                    </a:cubicBezTo>
                    <a:lnTo>
                      <a:pt x="20451" y="25594"/>
                    </a:lnTo>
                    <a:cubicBezTo>
                      <a:pt x="20444" y="25590"/>
                      <a:pt x="20437" y="25585"/>
                      <a:pt x="20430" y="255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62"/>
              <p:cNvSpPr/>
              <p:nvPr/>
            </p:nvSpPr>
            <p:spPr>
              <a:xfrm>
                <a:off x="3786315" y="4516786"/>
                <a:ext cx="155807" cy="198169"/>
              </a:xfrm>
              <a:custGeom>
                <a:avLst/>
                <a:gdLst/>
                <a:ahLst/>
                <a:cxnLst/>
                <a:rect l="l" t="t" r="r" b="b"/>
                <a:pathLst>
                  <a:path w="17202" h="21879" extrusionOk="0">
                    <a:moveTo>
                      <a:pt x="467" y="0"/>
                    </a:moveTo>
                    <a:cubicBezTo>
                      <a:pt x="422" y="0"/>
                      <a:pt x="380" y="41"/>
                      <a:pt x="416" y="96"/>
                    </a:cubicBezTo>
                    <a:cubicBezTo>
                      <a:pt x="1218" y="1198"/>
                      <a:pt x="2045" y="2301"/>
                      <a:pt x="2872" y="3404"/>
                    </a:cubicBezTo>
                    <a:cubicBezTo>
                      <a:pt x="1895" y="3203"/>
                      <a:pt x="942" y="2827"/>
                      <a:pt x="115" y="2276"/>
                    </a:cubicBezTo>
                    <a:cubicBezTo>
                      <a:pt x="105" y="2273"/>
                      <a:pt x="95" y="2271"/>
                      <a:pt x="86" y="2271"/>
                    </a:cubicBezTo>
                    <a:cubicBezTo>
                      <a:pt x="29" y="2271"/>
                      <a:pt x="0" y="2333"/>
                      <a:pt x="65" y="2376"/>
                    </a:cubicBezTo>
                    <a:cubicBezTo>
                      <a:pt x="992" y="3003"/>
                      <a:pt x="1945" y="3404"/>
                      <a:pt x="3048" y="3679"/>
                    </a:cubicBezTo>
                    <a:cubicBezTo>
                      <a:pt x="3048" y="3679"/>
                      <a:pt x="3048" y="3654"/>
                      <a:pt x="3073" y="3654"/>
                    </a:cubicBezTo>
                    <a:cubicBezTo>
                      <a:pt x="4326" y="5359"/>
                      <a:pt x="5579" y="7013"/>
                      <a:pt x="6832" y="8692"/>
                    </a:cubicBezTo>
                    <a:cubicBezTo>
                      <a:pt x="5303" y="8542"/>
                      <a:pt x="3900" y="8040"/>
                      <a:pt x="2596" y="7188"/>
                    </a:cubicBezTo>
                    <a:cubicBezTo>
                      <a:pt x="2588" y="7186"/>
                      <a:pt x="2580" y="7184"/>
                      <a:pt x="2573" y="7184"/>
                    </a:cubicBezTo>
                    <a:cubicBezTo>
                      <a:pt x="2512" y="7184"/>
                      <a:pt x="2477" y="7266"/>
                      <a:pt x="2521" y="7289"/>
                    </a:cubicBezTo>
                    <a:cubicBezTo>
                      <a:pt x="3900" y="8266"/>
                      <a:pt x="5353" y="8842"/>
                      <a:pt x="7058" y="8968"/>
                    </a:cubicBezTo>
                    <a:cubicBezTo>
                      <a:pt x="8185" y="10471"/>
                      <a:pt x="9338" y="12000"/>
                      <a:pt x="10491" y="13504"/>
                    </a:cubicBezTo>
                    <a:cubicBezTo>
                      <a:pt x="9940" y="13479"/>
                      <a:pt x="9388" y="13479"/>
                      <a:pt x="8837" y="13329"/>
                    </a:cubicBezTo>
                    <a:cubicBezTo>
                      <a:pt x="8211" y="13128"/>
                      <a:pt x="7609" y="12802"/>
                      <a:pt x="7008" y="12502"/>
                    </a:cubicBezTo>
                    <a:cubicBezTo>
                      <a:pt x="6999" y="12499"/>
                      <a:pt x="6991" y="12498"/>
                      <a:pt x="6983" y="12498"/>
                    </a:cubicBezTo>
                    <a:cubicBezTo>
                      <a:pt x="6918" y="12498"/>
                      <a:pt x="6868" y="12582"/>
                      <a:pt x="6957" y="12627"/>
                    </a:cubicBezTo>
                    <a:cubicBezTo>
                      <a:pt x="7534" y="12978"/>
                      <a:pt x="8110" y="13329"/>
                      <a:pt x="8787" y="13529"/>
                    </a:cubicBezTo>
                    <a:cubicBezTo>
                      <a:pt x="9414" y="13730"/>
                      <a:pt x="10040" y="13705"/>
                      <a:pt x="10717" y="13780"/>
                    </a:cubicBezTo>
                    <a:cubicBezTo>
                      <a:pt x="12772" y="16436"/>
                      <a:pt x="14827" y="19118"/>
                      <a:pt x="16857" y="21800"/>
                    </a:cubicBezTo>
                    <a:cubicBezTo>
                      <a:pt x="16897" y="21855"/>
                      <a:pt x="16949" y="21878"/>
                      <a:pt x="16998" y="21878"/>
                    </a:cubicBezTo>
                    <a:cubicBezTo>
                      <a:pt x="17106" y="21878"/>
                      <a:pt x="17202" y="21770"/>
                      <a:pt x="17133" y="21650"/>
                    </a:cubicBezTo>
                    <a:cubicBezTo>
                      <a:pt x="15429" y="19419"/>
                      <a:pt x="13724" y="17188"/>
                      <a:pt x="12020" y="14958"/>
                    </a:cubicBezTo>
                    <a:cubicBezTo>
                      <a:pt x="12045" y="14933"/>
                      <a:pt x="12045" y="14933"/>
                      <a:pt x="12045" y="14933"/>
                    </a:cubicBezTo>
                    <a:cubicBezTo>
                      <a:pt x="12321" y="14431"/>
                      <a:pt x="12246" y="13905"/>
                      <a:pt x="12196" y="13354"/>
                    </a:cubicBezTo>
                    <a:cubicBezTo>
                      <a:pt x="12145" y="12652"/>
                      <a:pt x="12045" y="11950"/>
                      <a:pt x="11920" y="11248"/>
                    </a:cubicBezTo>
                    <a:cubicBezTo>
                      <a:pt x="11920" y="11215"/>
                      <a:pt x="11894" y="11201"/>
                      <a:pt x="11866" y="11201"/>
                    </a:cubicBezTo>
                    <a:cubicBezTo>
                      <a:pt x="11832" y="11201"/>
                      <a:pt x="11795" y="11221"/>
                      <a:pt x="11795" y="11248"/>
                    </a:cubicBezTo>
                    <a:cubicBezTo>
                      <a:pt x="11870" y="11825"/>
                      <a:pt x="11920" y="12401"/>
                      <a:pt x="11945" y="12953"/>
                    </a:cubicBezTo>
                    <a:cubicBezTo>
                      <a:pt x="11995" y="13504"/>
                      <a:pt x="12120" y="14206"/>
                      <a:pt x="11870" y="14732"/>
                    </a:cubicBezTo>
                    <a:cubicBezTo>
                      <a:pt x="10917" y="13479"/>
                      <a:pt x="9965" y="12226"/>
                      <a:pt x="9013" y="10973"/>
                    </a:cubicBezTo>
                    <a:cubicBezTo>
                      <a:pt x="9113" y="9043"/>
                      <a:pt x="8762" y="7138"/>
                      <a:pt x="8085" y="5334"/>
                    </a:cubicBezTo>
                    <a:cubicBezTo>
                      <a:pt x="8076" y="5307"/>
                      <a:pt x="8059" y="5296"/>
                      <a:pt x="8040" y="5296"/>
                    </a:cubicBezTo>
                    <a:cubicBezTo>
                      <a:pt x="8006" y="5296"/>
                      <a:pt x="7969" y="5335"/>
                      <a:pt x="7985" y="5384"/>
                    </a:cubicBezTo>
                    <a:cubicBezTo>
                      <a:pt x="8561" y="7088"/>
                      <a:pt x="8787" y="8842"/>
                      <a:pt x="8762" y="10647"/>
                    </a:cubicBezTo>
                    <a:cubicBezTo>
                      <a:pt x="7534" y="9043"/>
                      <a:pt x="6306" y="7414"/>
                      <a:pt x="5053" y="5810"/>
                    </a:cubicBezTo>
                    <a:cubicBezTo>
                      <a:pt x="5053" y="4206"/>
                      <a:pt x="4752" y="2652"/>
                      <a:pt x="4150" y="1173"/>
                    </a:cubicBezTo>
                    <a:cubicBezTo>
                      <a:pt x="4140" y="1142"/>
                      <a:pt x="4112" y="1128"/>
                      <a:pt x="4085" y="1128"/>
                    </a:cubicBezTo>
                    <a:cubicBezTo>
                      <a:pt x="4047" y="1128"/>
                      <a:pt x="4010" y="1155"/>
                      <a:pt x="4025" y="1198"/>
                    </a:cubicBezTo>
                    <a:cubicBezTo>
                      <a:pt x="4576" y="2602"/>
                      <a:pt x="4802" y="4005"/>
                      <a:pt x="4802" y="5484"/>
                    </a:cubicBezTo>
                    <a:cubicBezTo>
                      <a:pt x="3373" y="3654"/>
                      <a:pt x="1945" y="1825"/>
                      <a:pt x="516" y="20"/>
                    </a:cubicBezTo>
                    <a:cubicBezTo>
                      <a:pt x="502" y="6"/>
                      <a:pt x="484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62"/>
              <p:cNvSpPr/>
              <p:nvPr/>
            </p:nvSpPr>
            <p:spPr>
              <a:xfrm>
                <a:off x="3923573" y="4389347"/>
                <a:ext cx="112367" cy="276317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30507" extrusionOk="0">
                    <a:moveTo>
                      <a:pt x="7984" y="1"/>
                    </a:moveTo>
                    <a:cubicBezTo>
                      <a:pt x="7590" y="1"/>
                      <a:pt x="7195" y="81"/>
                      <a:pt x="6816" y="256"/>
                    </a:cubicBezTo>
                    <a:cubicBezTo>
                      <a:pt x="5989" y="632"/>
                      <a:pt x="5413" y="1383"/>
                      <a:pt x="4911" y="2135"/>
                    </a:cubicBezTo>
                    <a:cubicBezTo>
                      <a:pt x="2179" y="6145"/>
                      <a:pt x="851" y="11008"/>
                      <a:pt x="425" y="15845"/>
                    </a:cubicBezTo>
                    <a:cubicBezTo>
                      <a:pt x="0" y="20668"/>
                      <a:pt x="423" y="25540"/>
                      <a:pt x="947" y="30364"/>
                    </a:cubicBezTo>
                    <a:lnTo>
                      <a:pt x="947" y="30364"/>
                    </a:lnTo>
                    <a:cubicBezTo>
                      <a:pt x="5288" y="23861"/>
                      <a:pt x="8738" y="16742"/>
                      <a:pt x="11152" y="9278"/>
                    </a:cubicBezTo>
                    <a:cubicBezTo>
                      <a:pt x="11804" y="7248"/>
                      <a:pt x="12405" y="5043"/>
                      <a:pt x="11753" y="3013"/>
                    </a:cubicBezTo>
                    <a:cubicBezTo>
                      <a:pt x="11248" y="1376"/>
                      <a:pt x="9620" y="1"/>
                      <a:pt x="7984" y="1"/>
                    </a:cubicBezTo>
                    <a:close/>
                    <a:moveTo>
                      <a:pt x="947" y="30364"/>
                    </a:moveTo>
                    <a:cubicBezTo>
                      <a:pt x="915" y="30411"/>
                      <a:pt x="883" y="30459"/>
                      <a:pt x="851" y="30506"/>
                    </a:cubicBezTo>
                    <a:lnTo>
                      <a:pt x="951" y="30406"/>
                    </a:lnTo>
                    <a:cubicBezTo>
                      <a:pt x="950" y="30392"/>
                      <a:pt x="948" y="30378"/>
                      <a:pt x="947" y="303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62"/>
              <p:cNvSpPr/>
              <p:nvPr/>
            </p:nvSpPr>
            <p:spPr>
              <a:xfrm>
                <a:off x="3929650" y="4422796"/>
                <a:ext cx="78012" cy="240531"/>
              </a:xfrm>
              <a:custGeom>
                <a:avLst/>
                <a:gdLst/>
                <a:ahLst/>
                <a:cxnLst/>
                <a:rect l="l" t="t" r="r" b="b"/>
                <a:pathLst>
                  <a:path w="8613" h="26556" extrusionOk="0">
                    <a:moveTo>
                      <a:pt x="7188" y="1"/>
                    </a:moveTo>
                    <a:cubicBezTo>
                      <a:pt x="7161" y="1"/>
                      <a:pt x="7133" y="15"/>
                      <a:pt x="7122" y="46"/>
                    </a:cubicBezTo>
                    <a:cubicBezTo>
                      <a:pt x="6747" y="1375"/>
                      <a:pt x="6371" y="2678"/>
                      <a:pt x="6020" y="4006"/>
                    </a:cubicBezTo>
                    <a:cubicBezTo>
                      <a:pt x="5569" y="3104"/>
                      <a:pt x="5293" y="2127"/>
                      <a:pt x="5218" y="1149"/>
                    </a:cubicBezTo>
                    <a:cubicBezTo>
                      <a:pt x="5218" y="1112"/>
                      <a:pt x="5186" y="1093"/>
                      <a:pt x="5155" y="1093"/>
                    </a:cubicBezTo>
                    <a:cubicBezTo>
                      <a:pt x="5124" y="1093"/>
                      <a:pt x="5092" y="1112"/>
                      <a:pt x="5092" y="1149"/>
                    </a:cubicBezTo>
                    <a:cubicBezTo>
                      <a:pt x="5193" y="2277"/>
                      <a:pt x="5443" y="3305"/>
                      <a:pt x="5919" y="4332"/>
                    </a:cubicBezTo>
                    <a:cubicBezTo>
                      <a:pt x="5368" y="6337"/>
                      <a:pt x="4792" y="8367"/>
                      <a:pt x="4265" y="10372"/>
                    </a:cubicBezTo>
                    <a:cubicBezTo>
                      <a:pt x="3438" y="9094"/>
                      <a:pt x="2987" y="7665"/>
                      <a:pt x="2837" y="6112"/>
                    </a:cubicBezTo>
                    <a:cubicBezTo>
                      <a:pt x="2837" y="6084"/>
                      <a:pt x="2807" y="6064"/>
                      <a:pt x="2779" y="6064"/>
                    </a:cubicBezTo>
                    <a:cubicBezTo>
                      <a:pt x="2757" y="6064"/>
                      <a:pt x="2736" y="6078"/>
                      <a:pt x="2736" y="6112"/>
                    </a:cubicBezTo>
                    <a:cubicBezTo>
                      <a:pt x="2787" y="7791"/>
                      <a:pt x="3238" y="9320"/>
                      <a:pt x="4165" y="10723"/>
                    </a:cubicBezTo>
                    <a:cubicBezTo>
                      <a:pt x="3689" y="12553"/>
                      <a:pt x="3188" y="14382"/>
                      <a:pt x="2711" y="16212"/>
                    </a:cubicBezTo>
                    <a:cubicBezTo>
                      <a:pt x="2361" y="15711"/>
                      <a:pt x="1985" y="15259"/>
                      <a:pt x="1784" y="14658"/>
                    </a:cubicBezTo>
                    <a:cubicBezTo>
                      <a:pt x="1559" y="14082"/>
                      <a:pt x="1458" y="13455"/>
                      <a:pt x="1358" y="12853"/>
                    </a:cubicBezTo>
                    <a:cubicBezTo>
                      <a:pt x="1348" y="12822"/>
                      <a:pt x="1319" y="12808"/>
                      <a:pt x="1290" y="12808"/>
                    </a:cubicBezTo>
                    <a:cubicBezTo>
                      <a:pt x="1250" y="12808"/>
                      <a:pt x="1208" y="12835"/>
                      <a:pt x="1208" y="12879"/>
                    </a:cubicBezTo>
                    <a:cubicBezTo>
                      <a:pt x="1283" y="13530"/>
                      <a:pt x="1358" y="14207"/>
                      <a:pt x="1609" y="14833"/>
                    </a:cubicBezTo>
                    <a:cubicBezTo>
                      <a:pt x="1834" y="15485"/>
                      <a:pt x="2260" y="15986"/>
                      <a:pt x="2611" y="16563"/>
                    </a:cubicBezTo>
                    <a:cubicBezTo>
                      <a:pt x="1759" y="19821"/>
                      <a:pt x="907" y="23104"/>
                      <a:pt x="30" y="26362"/>
                    </a:cubicBezTo>
                    <a:cubicBezTo>
                      <a:pt x="0" y="26481"/>
                      <a:pt x="84" y="26555"/>
                      <a:pt x="168" y="26555"/>
                    </a:cubicBezTo>
                    <a:cubicBezTo>
                      <a:pt x="227" y="26555"/>
                      <a:pt x="285" y="26520"/>
                      <a:pt x="305" y="26437"/>
                    </a:cubicBezTo>
                    <a:cubicBezTo>
                      <a:pt x="1032" y="23731"/>
                      <a:pt x="1759" y="21024"/>
                      <a:pt x="2511" y="18317"/>
                    </a:cubicBezTo>
                    <a:cubicBezTo>
                      <a:pt x="3037" y="18242"/>
                      <a:pt x="3388" y="17891"/>
                      <a:pt x="3789" y="17540"/>
                    </a:cubicBezTo>
                    <a:cubicBezTo>
                      <a:pt x="4340" y="17039"/>
                      <a:pt x="4842" y="16513"/>
                      <a:pt x="5368" y="15986"/>
                    </a:cubicBezTo>
                    <a:cubicBezTo>
                      <a:pt x="5407" y="15928"/>
                      <a:pt x="5356" y="15870"/>
                      <a:pt x="5307" y="15870"/>
                    </a:cubicBezTo>
                    <a:cubicBezTo>
                      <a:pt x="5293" y="15870"/>
                      <a:pt x="5279" y="15875"/>
                      <a:pt x="5268" y="15886"/>
                    </a:cubicBezTo>
                    <a:cubicBezTo>
                      <a:pt x="4892" y="16262"/>
                      <a:pt x="4491" y="16638"/>
                      <a:pt x="4090" y="16989"/>
                    </a:cubicBezTo>
                    <a:cubicBezTo>
                      <a:pt x="3664" y="17365"/>
                      <a:pt x="3163" y="17966"/>
                      <a:pt x="2561" y="18067"/>
                    </a:cubicBezTo>
                    <a:cubicBezTo>
                      <a:pt x="2987" y="16538"/>
                      <a:pt x="3388" y="15034"/>
                      <a:pt x="3789" y="13505"/>
                    </a:cubicBezTo>
                    <a:cubicBezTo>
                      <a:pt x="5368" y="12402"/>
                      <a:pt x="6671" y="10949"/>
                      <a:pt x="7699" y="9320"/>
                    </a:cubicBezTo>
                    <a:cubicBezTo>
                      <a:pt x="7716" y="9285"/>
                      <a:pt x="7673" y="9238"/>
                      <a:pt x="7628" y="9238"/>
                    </a:cubicBezTo>
                    <a:cubicBezTo>
                      <a:pt x="7609" y="9238"/>
                      <a:pt x="7589" y="9247"/>
                      <a:pt x="7574" y="9269"/>
                    </a:cubicBezTo>
                    <a:cubicBezTo>
                      <a:pt x="6571" y="10798"/>
                      <a:pt x="5343" y="12026"/>
                      <a:pt x="3889" y="13129"/>
                    </a:cubicBezTo>
                    <a:cubicBezTo>
                      <a:pt x="4416" y="11149"/>
                      <a:pt x="4942" y="9169"/>
                      <a:pt x="5443" y="7189"/>
                    </a:cubicBezTo>
                    <a:cubicBezTo>
                      <a:pt x="6721" y="6237"/>
                      <a:pt x="7774" y="5034"/>
                      <a:pt x="8576" y="3655"/>
                    </a:cubicBezTo>
                    <a:cubicBezTo>
                      <a:pt x="8612" y="3601"/>
                      <a:pt x="8557" y="3560"/>
                      <a:pt x="8505" y="3560"/>
                    </a:cubicBezTo>
                    <a:cubicBezTo>
                      <a:pt x="8485" y="3560"/>
                      <a:pt x="8465" y="3566"/>
                      <a:pt x="8451" y="3580"/>
                    </a:cubicBezTo>
                    <a:cubicBezTo>
                      <a:pt x="7699" y="4858"/>
                      <a:pt x="6721" y="5911"/>
                      <a:pt x="5569" y="6788"/>
                    </a:cubicBezTo>
                    <a:cubicBezTo>
                      <a:pt x="6145" y="4558"/>
                      <a:pt x="6696" y="2327"/>
                      <a:pt x="7248" y="71"/>
                    </a:cubicBezTo>
                    <a:cubicBezTo>
                      <a:pt x="7262" y="28"/>
                      <a:pt x="7226" y="1"/>
                      <a:pt x="7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62"/>
              <p:cNvSpPr/>
              <p:nvPr/>
            </p:nvSpPr>
            <p:spPr>
              <a:xfrm>
                <a:off x="3856593" y="4408168"/>
                <a:ext cx="104315" cy="430249"/>
              </a:xfrm>
              <a:custGeom>
                <a:avLst/>
                <a:gdLst/>
                <a:ahLst/>
                <a:cxnLst/>
                <a:rect l="l" t="t" r="r" b="b"/>
                <a:pathLst>
                  <a:path w="11517" h="47502" extrusionOk="0">
                    <a:moveTo>
                      <a:pt x="376" y="1"/>
                    </a:moveTo>
                    <a:cubicBezTo>
                      <a:pt x="182" y="1"/>
                      <a:pt x="0" y="120"/>
                      <a:pt x="25" y="358"/>
                    </a:cubicBezTo>
                    <a:cubicBezTo>
                      <a:pt x="602" y="8052"/>
                      <a:pt x="3409" y="15170"/>
                      <a:pt x="5940" y="22363"/>
                    </a:cubicBezTo>
                    <a:cubicBezTo>
                      <a:pt x="8797" y="30484"/>
                      <a:pt x="10276" y="38529"/>
                      <a:pt x="10727" y="47125"/>
                    </a:cubicBezTo>
                    <a:cubicBezTo>
                      <a:pt x="10740" y="47376"/>
                      <a:pt x="10940" y="47501"/>
                      <a:pt x="11135" y="47501"/>
                    </a:cubicBezTo>
                    <a:cubicBezTo>
                      <a:pt x="11329" y="47501"/>
                      <a:pt x="11517" y="47376"/>
                      <a:pt x="11504" y="47125"/>
                    </a:cubicBezTo>
                    <a:cubicBezTo>
                      <a:pt x="11078" y="39030"/>
                      <a:pt x="9850" y="31336"/>
                      <a:pt x="7219" y="23667"/>
                    </a:cubicBezTo>
                    <a:cubicBezTo>
                      <a:pt x="4587" y="16022"/>
                      <a:pt x="1404" y="8504"/>
                      <a:pt x="802" y="358"/>
                    </a:cubicBezTo>
                    <a:cubicBezTo>
                      <a:pt x="777" y="120"/>
                      <a:pt x="571" y="1"/>
                      <a:pt x="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62"/>
              <p:cNvSpPr/>
              <p:nvPr/>
            </p:nvSpPr>
            <p:spPr>
              <a:xfrm>
                <a:off x="3732423" y="4131915"/>
                <a:ext cx="109877" cy="187336"/>
              </a:xfrm>
              <a:custGeom>
                <a:avLst/>
                <a:gdLst/>
                <a:ahLst/>
                <a:cxnLst/>
                <a:rect l="l" t="t" r="r" b="b"/>
                <a:pathLst>
                  <a:path w="12131" h="20683" extrusionOk="0">
                    <a:moveTo>
                      <a:pt x="7209" y="1"/>
                    </a:moveTo>
                    <a:cubicBezTo>
                      <a:pt x="7111" y="1"/>
                      <a:pt x="7013" y="3"/>
                      <a:pt x="6917" y="6"/>
                    </a:cubicBezTo>
                    <a:cubicBezTo>
                      <a:pt x="4687" y="106"/>
                      <a:pt x="2306" y="783"/>
                      <a:pt x="1053" y="2612"/>
                    </a:cubicBezTo>
                    <a:cubicBezTo>
                      <a:pt x="150" y="3941"/>
                      <a:pt x="0" y="5645"/>
                      <a:pt x="226" y="7249"/>
                    </a:cubicBezTo>
                    <a:cubicBezTo>
                      <a:pt x="677" y="10532"/>
                      <a:pt x="2506" y="13465"/>
                      <a:pt x="4662" y="15971"/>
                    </a:cubicBezTo>
                    <a:cubicBezTo>
                      <a:pt x="6617" y="18277"/>
                      <a:pt x="9123" y="20382"/>
                      <a:pt x="12130" y="20683"/>
                    </a:cubicBezTo>
                    <a:lnTo>
                      <a:pt x="11153" y="20332"/>
                    </a:lnTo>
                    <a:cubicBezTo>
                      <a:pt x="11905" y="19655"/>
                      <a:pt x="11980" y="18552"/>
                      <a:pt x="12005" y="17525"/>
                    </a:cubicBezTo>
                    <a:cubicBezTo>
                      <a:pt x="12055" y="12287"/>
                      <a:pt x="11354" y="7048"/>
                      <a:pt x="9875" y="2011"/>
                    </a:cubicBezTo>
                    <a:cubicBezTo>
                      <a:pt x="9724" y="1485"/>
                      <a:pt x="9549" y="933"/>
                      <a:pt x="9148" y="582"/>
                    </a:cubicBezTo>
                    <a:cubicBezTo>
                      <a:pt x="8643" y="99"/>
                      <a:pt x="7906" y="1"/>
                      <a:pt x="7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62"/>
              <p:cNvSpPr/>
              <p:nvPr/>
            </p:nvSpPr>
            <p:spPr>
              <a:xfrm>
                <a:off x="3784368" y="4089489"/>
                <a:ext cx="135781" cy="236120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26069" extrusionOk="0">
                    <a:moveTo>
                      <a:pt x="8160" y="0"/>
                    </a:moveTo>
                    <a:cubicBezTo>
                      <a:pt x="7059" y="0"/>
                      <a:pt x="5898" y="227"/>
                      <a:pt x="4842" y="479"/>
                    </a:cubicBezTo>
                    <a:cubicBezTo>
                      <a:pt x="4014" y="680"/>
                      <a:pt x="3187" y="880"/>
                      <a:pt x="2536" y="1432"/>
                    </a:cubicBezTo>
                    <a:cubicBezTo>
                      <a:pt x="1533" y="2234"/>
                      <a:pt x="1207" y="3587"/>
                      <a:pt x="1032" y="4840"/>
                    </a:cubicBezTo>
                    <a:cubicBezTo>
                      <a:pt x="1" y="12355"/>
                      <a:pt x="2603" y="20278"/>
                      <a:pt x="7871" y="25734"/>
                    </a:cubicBezTo>
                    <a:lnTo>
                      <a:pt x="7871" y="25734"/>
                    </a:lnTo>
                    <a:cubicBezTo>
                      <a:pt x="12487" y="20380"/>
                      <a:pt x="14991" y="13250"/>
                      <a:pt x="14741" y="6194"/>
                    </a:cubicBezTo>
                    <a:cubicBezTo>
                      <a:pt x="14716" y="5617"/>
                      <a:pt x="14666" y="5016"/>
                      <a:pt x="14365" y="4539"/>
                    </a:cubicBezTo>
                    <a:cubicBezTo>
                      <a:pt x="13989" y="3913"/>
                      <a:pt x="13313" y="3587"/>
                      <a:pt x="12812" y="3061"/>
                    </a:cubicBezTo>
                    <a:cubicBezTo>
                      <a:pt x="12310" y="2534"/>
                      <a:pt x="12010" y="1833"/>
                      <a:pt x="11533" y="1281"/>
                    </a:cubicBezTo>
                    <a:cubicBezTo>
                      <a:pt x="10678" y="317"/>
                      <a:pt x="9461" y="0"/>
                      <a:pt x="8160" y="0"/>
                    </a:cubicBezTo>
                    <a:close/>
                    <a:moveTo>
                      <a:pt x="7871" y="25734"/>
                    </a:moveTo>
                    <a:lnTo>
                      <a:pt x="7871" y="25734"/>
                    </a:lnTo>
                    <a:cubicBezTo>
                      <a:pt x="7847" y="25762"/>
                      <a:pt x="7823" y="25790"/>
                      <a:pt x="7799" y="25818"/>
                    </a:cubicBezTo>
                    <a:lnTo>
                      <a:pt x="8200" y="26068"/>
                    </a:lnTo>
                    <a:cubicBezTo>
                      <a:pt x="8089" y="25958"/>
                      <a:pt x="7980" y="25847"/>
                      <a:pt x="7871" y="257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62"/>
              <p:cNvSpPr/>
              <p:nvPr/>
            </p:nvSpPr>
            <p:spPr>
              <a:xfrm>
                <a:off x="3862725" y="4122685"/>
                <a:ext cx="122820" cy="197924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21852" extrusionOk="0">
                    <a:moveTo>
                      <a:pt x="7468" y="1"/>
                    </a:moveTo>
                    <a:cubicBezTo>
                      <a:pt x="7276" y="1"/>
                      <a:pt x="7084" y="15"/>
                      <a:pt x="6892" y="47"/>
                    </a:cubicBezTo>
                    <a:cubicBezTo>
                      <a:pt x="4812" y="398"/>
                      <a:pt x="3609" y="2579"/>
                      <a:pt x="2882" y="4559"/>
                    </a:cubicBezTo>
                    <a:cubicBezTo>
                      <a:pt x="827" y="10047"/>
                      <a:pt x="0" y="16012"/>
                      <a:pt x="476" y="21852"/>
                    </a:cubicBezTo>
                    <a:lnTo>
                      <a:pt x="1278" y="21075"/>
                    </a:lnTo>
                    <a:cubicBezTo>
                      <a:pt x="1574" y="21166"/>
                      <a:pt x="1881" y="21209"/>
                      <a:pt x="2191" y="21209"/>
                    </a:cubicBezTo>
                    <a:cubicBezTo>
                      <a:pt x="2986" y="21209"/>
                      <a:pt x="3801" y="20931"/>
                      <a:pt x="4486" y="20499"/>
                    </a:cubicBezTo>
                    <a:cubicBezTo>
                      <a:pt x="5439" y="19922"/>
                      <a:pt x="6191" y="19070"/>
                      <a:pt x="6943" y="18243"/>
                    </a:cubicBezTo>
                    <a:cubicBezTo>
                      <a:pt x="9273" y="15661"/>
                      <a:pt x="11654" y="12980"/>
                      <a:pt x="12607" y="9621"/>
                    </a:cubicBezTo>
                    <a:cubicBezTo>
                      <a:pt x="13559" y="6288"/>
                      <a:pt x="12607" y="2153"/>
                      <a:pt x="9524" y="524"/>
                    </a:cubicBezTo>
                    <a:cubicBezTo>
                      <a:pt x="8892" y="208"/>
                      <a:pt x="8182" y="1"/>
                      <a:pt x="7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62"/>
              <p:cNvSpPr/>
              <p:nvPr/>
            </p:nvSpPr>
            <p:spPr>
              <a:xfrm>
                <a:off x="3825716" y="4301761"/>
                <a:ext cx="71744" cy="116688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12883" extrusionOk="0">
                    <a:moveTo>
                      <a:pt x="6442" y="1"/>
                    </a:moveTo>
                    <a:lnTo>
                      <a:pt x="201" y="352"/>
                    </a:lnTo>
                    <a:cubicBezTo>
                      <a:pt x="1" y="2933"/>
                      <a:pt x="176" y="5715"/>
                      <a:pt x="678" y="8272"/>
                    </a:cubicBezTo>
                    <a:cubicBezTo>
                      <a:pt x="928" y="9600"/>
                      <a:pt x="1329" y="10953"/>
                      <a:pt x="2282" y="11931"/>
                    </a:cubicBezTo>
                    <a:cubicBezTo>
                      <a:pt x="2850" y="12515"/>
                      <a:pt x="3693" y="12882"/>
                      <a:pt x="4502" y="12882"/>
                    </a:cubicBezTo>
                    <a:cubicBezTo>
                      <a:pt x="5012" y="12882"/>
                      <a:pt x="5509" y="12736"/>
                      <a:pt x="5916" y="12407"/>
                    </a:cubicBezTo>
                    <a:cubicBezTo>
                      <a:pt x="6592" y="11881"/>
                      <a:pt x="6868" y="11028"/>
                      <a:pt x="7069" y="10201"/>
                    </a:cubicBezTo>
                    <a:cubicBezTo>
                      <a:pt x="7795" y="7144"/>
                      <a:pt x="7921" y="3911"/>
                      <a:pt x="7369" y="803"/>
                    </a:cubicBezTo>
                    <a:cubicBezTo>
                      <a:pt x="7319" y="527"/>
                      <a:pt x="7244" y="251"/>
                      <a:pt x="7018" y="101"/>
                    </a:cubicBezTo>
                    <a:cubicBezTo>
                      <a:pt x="6843" y="1"/>
                      <a:pt x="6643" y="1"/>
                      <a:pt x="6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62"/>
              <p:cNvSpPr/>
              <p:nvPr/>
            </p:nvSpPr>
            <p:spPr>
              <a:xfrm>
                <a:off x="3837074" y="4326941"/>
                <a:ext cx="35415" cy="69842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7711" extrusionOk="0">
                    <a:moveTo>
                      <a:pt x="429" y="0"/>
                    </a:moveTo>
                    <a:cubicBezTo>
                      <a:pt x="315" y="0"/>
                      <a:pt x="206" y="39"/>
                      <a:pt x="125" y="128"/>
                    </a:cubicBezTo>
                    <a:cubicBezTo>
                      <a:pt x="25" y="2409"/>
                      <a:pt x="0" y="4715"/>
                      <a:pt x="1228" y="6669"/>
                    </a:cubicBezTo>
                    <a:cubicBezTo>
                      <a:pt x="1454" y="7020"/>
                      <a:pt x="1729" y="7346"/>
                      <a:pt x="2080" y="7547"/>
                    </a:cubicBezTo>
                    <a:cubicBezTo>
                      <a:pt x="2280" y="7653"/>
                      <a:pt x="2508" y="7710"/>
                      <a:pt x="2730" y="7710"/>
                    </a:cubicBezTo>
                    <a:cubicBezTo>
                      <a:pt x="2927" y="7710"/>
                      <a:pt x="3119" y="7666"/>
                      <a:pt x="3283" y="7572"/>
                    </a:cubicBezTo>
                    <a:cubicBezTo>
                      <a:pt x="3734" y="7271"/>
                      <a:pt x="3835" y="6644"/>
                      <a:pt x="3885" y="6093"/>
                    </a:cubicBezTo>
                    <a:cubicBezTo>
                      <a:pt x="3910" y="5617"/>
                      <a:pt x="3910" y="5116"/>
                      <a:pt x="3759" y="4664"/>
                    </a:cubicBezTo>
                    <a:cubicBezTo>
                      <a:pt x="3333" y="3311"/>
                      <a:pt x="1729" y="2584"/>
                      <a:pt x="1303" y="1231"/>
                    </a:cubicBezTo>
                    <a:cubicBezTo>
                      <a:pt x="1203" y="905"/>
                      <a:pt x="1178" y="554"/>
                      <a:pt x="977" y="304"/>
                    </a:cubicBezTo>
                    <a:cubicBezTo>
                      <a:pt x="864" y="126"/>
                      <a:pt x="637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62"/>
              <p:cNvSpPr/>
              <p:nvPr/>
            </p:nvSpPr>
            <p:spPr>
              <a:xfrm>
                <a:off x="4026846" y="4478373"/>
                <a:ext cx="197281" cy="225659"/>
              </a:xfrm>
              <a:custGeom>
                <a:avLst/>
                <a:gdLst/>
                <a:ahLst/>
                <a:cxnLst/>
                <a:rect l="l" t="t" r="r" b="b"/>
                <a:pathLst>
                  <a:path w="21781" h="24914" extrusionOk="0">
                    <a:moveTo>
                      <a:pt x="18196" y="1"/>
                    </a:moveTo>
                    <a:cubicBezTo>
                      <a:pt x="17294" y="1"/>
                      <a:pt x="16442" y="427"/>
                      <a:pt x="15665" y="903"/>
                    </a:cubicBezTo>
                    <a:cubicBezTo>
                      <a:pt x="11504" y="3384"/>
                      <a:pt x="8246" y="7219"/>
                      <a:pt x="5815" y="11429"/>
                    </a:cubicBezTo>
                    <a:cubicBezTo>
                      <a:pt x="3384" y="15639"/>
                      <a:pt x="1705" y="20251"/>
                      <a:pt x="126" y="24837"/>
                    </a:cubicBezTo>
                    <a:lnTo>
                      <a:pt x="126" y="24837"/>
                    </a:lnTo>
                    <a:cubicBezTo>
                      <a:pt x="6819" y="20765"/>
                      <a:pt x="12941" y="15754"/>
                      <a:pt x="18296" y="10026"/>
                    </a:cubicBezTo>
                    <a:cubicBezTo>
                      <a:pt x="19750" y="8472"/>
                      <a:pt x="21229" y="6717"/>
                      <a:pt x="21504" y="4587"/>
                    </a:cubicBezTo>
                    <a:cubicBezTo>
                      <a:pt x="21780" y="2482"/>
                      <a:pt x="20351" y="1"/>
                      <a:pt x="18196" y="1"/>
                    </a:cubicBezTo>
                    <a:close/>
                    <a:moveTo>
                      <a:pt x="126" y="24837"/>
                    </a:moveTo>
                    <a:cubicBezTo>
                      <a:pt x="84" y="24862"/>
                      <a:pt x="42" y="24888"/>
                      <a:pt x="1" y="24913"/>
                    </a:cubicBezTo>
                    <a:lnTo>
                      <a:pt x="126" y="24838"/>
                    </a:lnTo>
                    <a:cubicBezTo>
                      <a:pt x="126" y="24837"/>
                      <a:pt x="126" y="24837"/>
                      <a:pt x="126" y="248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62"/>
              <p:cNvSpPr/>
              <p:nvPr/>
            </p:nvSpPr>
            <p:spPr>
              <a:xfrm>
                <a:off x="4026430" y="4510690"/>
                <a:ext cx="161042" cy="191285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21119" extrusionOk="0">
                    <a:moveTo>
                      <a:pt x="17703" y="0"/>
                    </a:moveTo>
                    <a:cubicBezTo>
                      <a:pt x="17690" y="0"/>
                      <a:pt x="17677" y="5"/>
                      <a:pt x="17666" y="17"/>
                    </a:cubicBezTo>
                    <a:cubicBezTo>
                      <a:pt x="16763" y="1044"/>
                      <a:pt x="15861" y="2097"/>
                      <a:pt x="14984" y="3124"/>
                    </a:cubicBezTo>
                    <a:cubicBezTo>
                      <a:pt x="14959" y="2147"/>
                      <a:pt x="15109" y="1144"/>
                      <a:pt x="15460" y="192"/>
                    </a:cubicBezTo>
                    <a:cubicBezTo>
                      <a:pt x="15475" y="148"/>
                      <a:pt x="15447" y="122"/>
                      <a:pt x="15416" y="122"/>
                    </a:cubicBezTo>
                    <a:cubicBezTo>
                      <a:pt x="15394" y="122"/>
                      <a:pt x="15370" y="136"/>
                      <a:pt x="15360" y="167"/>
                    </a:cubicBezTo>
                    <a:cubicBezTo>
                      <a:pt x="14959" y="1220"/>
                      <a:pt x="14758" y="2247"/>
                      <a:pt x="14758" y="3375"/>
                    </a:cubicBezTo>
                    <a:cubicBezTo>
                      <a:pt x="14758" y="3375"/>
                      <a:pt x="14758" y="3375"/>
                      <a:pt x="14758" y="3400"/>
                    </a:cubicBezTo>
                    <a:cubicBezTo>
                      <a:pt x="13405" y="4979"/>
                      <a:pt x="12027" y="6583"/>
                      <a:pt x="10698" y="8187"/>
                    </a:cubicBezTo>
                    <a:cubicBezTo>
                      <a:pt x="10473" y="6633"/>
                      <a:pt x="10698" y="5154"/>
                      <a:pt x="11199" y="3701"/>
                    </a:cubicBezTo>
                    <a:cubicBezTo>
                      <a:pt x="11214" y="3657"/>
                      <a:pt x="11186" y="3630"/>
                      <a:pt x="11156" y="3630"/>
                    </a:cubicBezTo>
                    <a:cubicBezTo>
                      <a:pt x="11133" y="3630"/>
                      <a:pt x="11110" y="3644"/>
                      <a:pt x="11099" y="3676"/>
                    </a:cubicBezTo>
                    <a:cubicBezTo>
                      <a:pt x="10448" y="5230"/>
                      <a:pt x="10197" y="6759"/>
                      <a:pt x="10473" y="8438"/>
                    </a:cubicBezTo>
                    <a:cubicBezTo>
                      <a:pt x="9245" y="9891"/>
                      <a:pt x="8016" y="11345"/>
                      <a:pt x="6813" y="12799"/>
                    </a:cubicBezTo>
                    <a:cubicBezTo>
                      <a:pt x="6713" y="12222"/>
                      <a:pt x="6563" y="11646"/>
                      <a:pt x="6613" y="11069"/>
                    </a:cubicBezTo>
                    <a:cubicBezTo>
                      <a:pt x="6663" y="10418"/>
                      <a:pt x="6839" y="9791"/>
                      <a:pt x="7014" y="9190"/>
                    </a:cubicBezTo>
                    <a:cubicBezTo>
                      <a:pt x="7029" y="9129"/>
                      <a:pt x="6980" y="9096"/>
                      <a:pt x="6933" y="9096"/>
                    </a:cubicBezTo>
                    <a:cubicBezTo>
                      <a:pt x="6903" y="9096"/>
                      <a:pt x="6873" y="9110"/>
                      <a:pt x="6864" y="9139"/>
                    </a:cubicBezTo>
                    <a:cubicBezTo>
                      <a:pt x="6663" y="9766"/>
                      <a:pt x="6463" y="10418"/>
                      <a:pt x="6387" y="11069"/>
                    </a:cubicBezTo>
                    <a:cubicBezTo>
                      <a:pt x="6337" y="11746"/>
                      <a:pt x="6488" y="12398"/>
                      <a:pt x="6588" y="13074"/>
                    </a:cubicBezTo>
                    <a:cubicBezTo>
                      <a:pt x="4432" y="15656"/>
                      <a:pt x="2277" y="18262"/>
                      <a:pt x="97" y="20844"/>
                    </a:cubicBezTo>
                    <a:cubicBezTo>
                      <a:pt x="0" y="20959"/>
                      <a:pt x="111" y="21119"/>
                      <a:pt x="224" y="21119"/>
                    </a:cubicBezTo>
                    <a:cubicBezTo>
                      <a:pt x="259" y="21119"/>
                      <a:pt x="293" y="21104"/>
                      <a:pt x="322" y="21069"/>
                    </a:cubicBezTo>
                    <a:cubicBezTo>
                      <a:pt x="2127" y="18914"/>
                      <a:pt x="3931" y="16759"/>
                      <a:pt x="5736" y="14603"/>
                    </a:cubicBezTo>
                    <a:cubicBezTo>
                      <a:pt x="5736" y="14628"/>
                      <a:pt x="5761" y="14628"/>
                      <a:pt x="5761" y="14628"/>
                    </a:cubicBezTo>
                    <a:cubicBezTo>
                      <a:pt x="5905" y="14672"/>
                      <a:pt x="6045" y="14690"/>
                      <a:pt x="6184" y="14690"/>
                    </a:cubicBezTo>
                    <a:cubicBezTo>
                      <a:pt x="6526" y="14690"/>
                      <a:pt x="6858" y="14578"/>
                      <a:pt x="7214" y="14453"/>
                    </a:cubicBezTo>
                    <a:cubicBezTo>
                      <a:pt x="7916" y="14252"/>
                      <a:pt x="8618" y="13977"/>
                      <a:pt x="9320" y="13701"/>
                    </a:cubicBezTo>
                    <a:cubicBezTo>
                      <a:pt x="9388" y="13678"/>
                      <a:pt x="9353" y="13572"/>
                      <a:pt x="9289" y="13572"/>
                    </a:cubicBezTo>
                    <a:cubicBezTo>
                      <a:pt x="9283" y="13572"/>
                      <a:pt x="9276" y="13573"/>
                      <a:pt x="9270" y="13576"/>
                    </a:cubicBezTo>
                    <a:cubicBezTo>
                      <a:pt x="8743" y="13776"/>
                      <a:pt x="8192" y="13926"/>
                      <a:pt x="7641" y="14102"/>
                    </a:cubicBezTo>
                    <a:cubicBezTo>
                      <a:pt x="7207" y="14247"/>
                      <a:pt x="6687" y="14459"/>
                      <a:pt x="6210" y="14459"/>
                    </a:cubicBezTo>
                    <a:cubicBezTo>
                      <a:pt x="6108" y="14459"/>
                      <a:pt x="6008" y="14450"/>
                      <a:pt x="5911" y="14428"/>
                    </a:cubicBezTo>
                    <a:cubicBezTo>
                      <a:pt x="6914" y="13200"/>
                      <a:pt x="7941" y="11997"/>
                      <a:pt x="8944" y="10794"/>
                    </a:cubicBezTo>
                    <a:cubicBezTo>
                      <a:pt x="10849" y="10468"/>
                      <a:pt x="12628" y="9716"/>
                      <a:pt x="14232" y="8663"/>
                    </a:cubicBezTo>
                    <a:cubicBezTo>
                      <a:pt x="14293" y="8623"/>
                      <a:pt x="14255" y="8549"/>
                      <a:pt x="14212" y="8549"/>
                    </a:cubicBezTo>
                    <a:cubicBezTo>
                      <a:pt x="14202" y="8549"/>
                      <a:pt x="14191" y="8553"/>
                      <a:pt x="14182" y="8563"/>
                    </a:cubicBezTo>
                    <a:cubicBezTo>
                      <a:pt x="12628" y="9515"/>
                      <a:pt x="10974" y="10117"/>
                      <a:pt x="9194" y="10493"/>
                    </a:cubicBezTo>
                    <a:cubicBezTo>
                      <a:pt x="10498" y="8939"/>
                      <a:pt x="11801" y="7360"/>
                      <a:pt x="13104" y="5781"/>
                    </a:cubicBezTo>
                    <a:cubicBezTo>
                      <a:pt x="14658" y="5430"/>
                      <a:pt x="16112" y="4804"/>
                      <a:pt x="17440" y="3901"/>
                    </a:cubicBezTo>
                    <a:cubicBezTo>
                      <a:pt x="17507" y="3857"/>
                      <a:pt x="17455" y="3772"/>
                      <a:pt x="17389" y="3772"/>
                    </a:cubicBezTo>
                    <a:cubicBezTo>
                      <a:pt x="17381" y="3772"/>
                      <a:pt x="17373" y="3773"/>
                      <a:pt x="17365" y="3776"/>
                    </a:cubicBezTo>
                    <a:cubicBezTo>
                      <a:pt x="16137" y="4603"/>
                      <a:pt x="14808" y="5154"/>
                      <a:pt x="13380" y="5480"/>
                    </a:cubicBezTo>
                    <a:cubicBezTo>
                      <a:pt x="14834" y="3701"/>
                      <a:pt x="16312" y="1896"/>
                      <a:pt x="17741" y="92"/>
                    </a:cubicBezTo>
                    <a:cubicBezTo>
                      <a:pt x="17779" y="53"/>
                      <a:pt x="17744" y="0"/>
                      <a:pt x="17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62"/>
              <p:cNvSpPr/>
              <p:nvPr/>
            </p:nvSpPr>
            <p:spPr>
              <a:xfrm>
                <a:off x="3946678" y="4256754"/>
                <a:ext cx="190950" cy="592107"/>
              </a:xfrm>
              <a:custGeom>
                <a:avLst/>
                <a:gdLst/>
                <a:ahLst/>
                <a:cxnLst/>
                <a:rect l="l" t="t" r="r" b="b"/>
                <a:pathLst>
                  <a:path w="21082" h="65372" extrusionOk="0">
                    <a:moveTo>
                      <a:pt x="20549" y="0"/>
                    </a:moveTo>
                    <a:cubicBezTo>
                      <a:pt x="20432" y="0"/>
                      <a:pt x="20314" y="53"/>
                      <a:pt x="20230" y="183"/>
                    </a:cubicBezTo>
                    <a:cubicBezTo>
                      <a:pt x="17448" y="4544"/>
                      <a:pt x="16521" y="9932"/>
                      <a:pt x="15443" y="14920"/>
                    </a:cubicBezTo>
                    <a:cubicBezTo>
                      <a:pt x="14165" y="20709"/>
                      <a:pt x="13187" y="26549"/>
                      <a:pt x="12285" y="32414"/>
                    </a:cubicBezTo>
                    <a:cubicBezTo>
                      <a:pt x="11458" y="38003"/>
                      <a:pt x="10556" y="43617"/>
                      <a:pt x="8726" y="48980"/>
                    </a:cubicBezTo>
                    <a:cubicBezTo>
                      <a:pt x="6796" y="54669"/>
                      <a:pt x="3889" y="59958"/>
                      <a:pt x="230" y="64694"/>
                    </a:cubicBezTo>
                    <a:cubicBezTo>
                      <a:pt x="0" y="64982"/>
                      <a:pt x="268" y="65372"/>
                      <a:pt x="541" y="65372"/>
                    </a:cubicBezTo>
                    <a:cubicBezTo>
                      <a:pt x="626" y="65372"/>
                      <a:pt x="710" y="65334"/>
                      <a:pt x="781" y="65246"/>
                    </a:cubicBezTo>
                    <a:cubicBezTo>
                      <a:pt x="7699" y="56273"/>
                      <a:pt x="10907" y="46148"/>
                      <a:pt x="12661" y="35095"/>
                    </a:cubicBezTo>
                    <a:cubicBezTo>
                      <a:pt x="13588" y="29256"/>
                      <a:pt x="14441" y="23416"/>
                      <a:pt x="15644" y="17626"/>
                    </a:cubicBezTo>
                    <a:cubicBezTo>
                      <a:pt x="16821" y="11962"/>
                      <a:pt x="17724" y="5521"/>
                      <a:pt x="20907" y="559"/>
                    </a:cubicBezTo>
                    <a:cubicBezTo>
                      <a:pt x="21081" y="280"/>
                      <a:pt x="20818" y="0"/>
                      <a:pt x="20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62"/>
              <p:cNvSpPr/>
              <p:nvPr/>
            </p:nvSpPr>
            <p:spPr>
              <a:xfrm>
                <a:off x="4101308" y="4050624"/>
                <a:ext cx="84679" cy="152854"/>
              </a:xfrm>
              <a:custGeom>
                <a:avLst/>
                <a:gdLst/>
                <a:ahLst/>
                <a:cxnLst/>
                <a:rect l="l" t="t" r="r" b="b"/>
                <a:pathLst>
                  <a:path w="9349" h="16876" extrusionOk="0">
                    <a:moveTo>
                      <a:pt x="4956" y="1"/>
                    </a:moveTo>
                    <a:cubicBezTo>
                      <a:pt x="4217" y="1"/>
                      <a:pt x="3497" y="155"/>
                      <a:pt x="2857" y="535"/>
                    </a:cubicBezTo>
                    <a:cubicBezTo>
                      <a:pt x="1780" y="1186"/>
                      <a:pt x="1103" y="2339"/>
                      <a:pt x="752" y="3542"/>
                    </a:cubicBezTo>
                    <a:cubicBezTo>
                      <a:pt x="0" y="5973"/>
                      <a:pt x="301" y="8655"/>
                      <a:pt x="1003" y="11111"/>
                    </a:cubicBezTo>
                    <a:cubicBezTo>
                      <a:pt x="1629" y="13367"/>
                      <a:pt x="2707" y="15673"/>
                      <a:pt x="4712" y="16876"/>
                    </a:cubicBezTo>
                    <a:lnTo>
                      <a:pt x="4135" y="16299"/>
                    </a:lnTo>
                    <a:cubicBezTo>
                      <a:pt x="4887" y="16074"/>
                      <a:pt x="5313" y="15322"/>
                      <a:pt x="5664" y="14620"/>
                    </a:cubicBezTo>
                    <a:cubicBezTo>
                      <a:pt x="7419" y="10961"/>
                      <a:pt x="8622" y="7026"/>
                      <a:pt x="9248" y="3016"/>
                    </a:cubicBezTo>
                    <a:cubicBezTo>
                      <a:pt x="9298" y="2590"/>
                      <a:pt x="9349" y="2164"/>
                      <a:pt x="9198" y="1763"/>
                    </a:cubicBezTo>
                    <a:cubicBezTo>
                      <a:pt x="8973" y="1186"/>
                      <a:pt x="8396" y="886"/>
                      <a:pt x="7820" y="635"/>
                    </a:cubicBezTo>
                    <a:cubicBezTo>
                      <a:pt x="6924" y="265"/>
                      <a:pt x="5924" y="1"/>
                      <a:pt x="49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62"/>
              <p:cNvSpPr/>
              <p:nvPr/>
            </p:nvSpPr>
            <p:spPr>
              <a:xfrm>
                <a:off x="4134939" y="4038948"/>
                <a:ext cx="121878" cy="174293"/>
              </a:xfrm>
              <a:custGeom>
                <a:avLst/>
                <a:gdLst/>
                <a:ahLst/>
                <a:cxnLst/>
                <a:rect l="l" t="t" r="r" b="b"/>
                <a:pathLst>
                  <a:path w="13456" h="19243" extrusionOk="0">
                    <a:moveTo>
                      <a:pt x="6756" y="1"/>
                    </a:moveTo>
                    <a:cubicBezTo>
                      <a:pt x="6548" y="1"/>
                      <a:pt x="6341" y="20"/>
                      <a:pt x="6137" y="69"/>
                    </a:cubicBezTo>
                    <a:cubicBezTo>
                      <a:pt x="5159" y="320"/>
                      <a:pt x="4483" y="1147"/>
                      <a:pt x="3956" y="1999"/>
                    </a:cubicBezTo>
                    <a:cubicBezTo>
                      <a:pt x="761" y="6939"/>
                      <a:pt x="0" y="13350"/>
                      <a:pt x="1911" y="18915"/>
                    </a:cubicBezTo>
                    <a:lnTo>
                      <a:pt x="1911" y="18915"/>
                    </a:lnTo>
                    <a:cubicBezTo>
                      <a:pt x="6896" y="16653"/>
                      <a:pt x="10982" y="12480"/>
                      <a:pt x="13129" y="7438"/>
                    </a:cubicBezTo>
                    <a:cubicBezTo>
                      <a:pt x="13305" y="7012"/>
                      <a:pt x="13455" y="6586"/>
                      <a:pt x="13430" y="6134"/>
                    </a:cubicBezTo>
                    <a:cubicBezTo>
                      <a:pt x="13355" y="5583"/>
                      <a:pt x="12979" y="5132"/>
                      <a:pt x="12803" y="4606"/>
                    </a:cubicBezTo>
                    <a:cubicBezTo>
                      <a:pt x="12628" y="4054"/>
                      <a:pt x="12653" y="3478"/>
                      <a:pt x="12478" y="2926"/>
                    </a:cubicBezTo>
                    <a:cubicBezTo>
                      <a:pt x="11976" y="1172"/>
                      <a:pt x="9846" y="520"/>
                      <a:pt x="8067" y="170"/>
                    </a:cubicBezTo>
                    <a:cubicBezTo>
                      <a:pt x="7627" y="85"/>
                      <a:pt x="7188" y="1"/>
                      <a:pt x="6756" y="1"/>
                    </a:cubicBezTo>
                    <a:close/>
                    <a:moveTo>
                      <a:pt x="1911" y="18915"/>
                    </a:moveTo>
                    <a:cubicBezTo>
                      <a:pt x="1891" y="18924"/>
                      <a:pt x="1871" y="18933"/>
                      <a:pt x="1851" y="18942"/>
                    </a:cubicBezTo>
                    <a:lnTo>
                      <a:pt x="2026" y="19242"/>
                    </a:lnTo>
                    <a:cubicBezTo>
                      <a:pt x="1987" y="19133"/>
                      <a:pt x="1948" y="19024"/>
                      <a:pt x="1911" y="18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62"/>
              <p:cNvSpPr/>
              <p:nvPr/>
            </p:nvSpPr>
            <p:spPr>
              <a:xfrm>
                <a:off x="4161006" y="4091853"/>
                <a:ext cx="135536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14964" h="13706" extrusionOk="0">
                    <a:moveTo>
                      <a:pt x="10932" y="1"/>
                    </a:moveTo>
                    <a:cubicBezTo>
                      <a:pt x="9600" y="1"/>
                      <a:pt x="8326" y="965"/>
                      <a:pt x="7344" y="1948"/>
                    </a:cubicBezTo>
                    <a:cubicBezTo>
                      <a:pt x="4111" y="5131"/>
                      <a:pt x="1580" y="9065"/>
                      <a:pt x="1" y="13326"/>
                    </a:cubicBezTo>
                    <a:lnTo>
                      <a:pt x="803" y="13025"/>
                    </a:lnTo>
                    <a:cubicBezTo>
                      <a:pt x="1333" y="13515"/>
                      <a:pt x="2046" y="13706"/>
                      <a:pt x="2752" y="13706"/>
                    </a:cubicBezTo>
                    <a:cubicBezTo>
                      <a:pt x="2914" y="13706"/>
                      <a:pt x="3075" y="13696"/>
                      <a:pt x="3234" y="13677"/>
                    </a:cubicBezTo>
                    <a:cubicBezTo>
                      <a:pt x="4111" y="13577"/>
                      <a:pt x="4913" y="13251"/>
                      <a:pt x="5715" y="12900"/>
                    </a:cubicBezTo>
                    <a:cubicBezTo>
                      <a:pt x="8196" y="11847"/>
                      <a:pt x="10753" y="10745"/>
                      <a:pt x="12507" y="8715"/>
                    </a:cubicBezTo>
                    <a:cubicBezTo>
                      <a:pt x="14286" y="6684"/>
                      <a:pt x="14963" y="3451"/>
                      <a:pt x="13334" y="1296"/>
                    </a:cubicBezTo>
                    <a:cubicBezTo>
                      <a:pt x="12908" y="745"/>
                      <a:pt x="12306" y="293"/>
                      <a:pt x="11630" y="93"/>
                    </a:cubicBezTo>
                    <a:cubicBezTo>
                      <a:pt x="11396" y="30"/>
                      <a:pt x="11163" y="1"/>
                      <a:pt x="10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04" name="Google Shape;3404;p62"/>
              <p:cNvGrpSpPr/>
              <p:nvPr/>
            </p:nvGrpSpPr>
            <p:grpSpPr>
              <a:xfrm>
                <a:off x="3755574" y="4057815"/>
                <a:ext cx="513968" cy="231129"/>
                <a:chOff x="3755574" y="4057815"/>
                <a:chExt cx="513968" cy="231129"/>
              </a:xfrm>
            </p:grpSpPr>
            <p:sp>
              <p:nvSpPr>
                <p:cNvPr id="3405" name="Google Shape;3405;p62"/>
                <p:cNvSpPr/>
                <p:nvPr/>
              </p:nvSpPr>
              <p:spPr>
                <a:xfrm>
                  <a:off x="3755574" y="4183606"/>
                  <a:ext cx="10172" cy="2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" h="2661" extrusionOk="0">
                      <a:moveTo>
                        <a:pt x="104" y="1"/>
                      </a:moveTo>
                      <a:cubicBezTo>
                        <a:pt x="51" y="1"/>
                        <a:pt x="0" y="38"/>
                        <a:pt x="0" y="113"/>
                      </a:cubicBezTo>
                      <a:cubicBezTo>
                        <a:pt x="26" y="991"/>
                        <a:pt x="251" y="1868"/>
                        <a:pt x="777" y="2595"/>
                      </a:cubicBezTo>
                      <a:cubicBezTo>
                        <a:pt x="808" y="2641"/>
                        <a:pt x="856" y="2661"/>
                        <a:pt x="903" y="2661"/>
                      </a:cubicBezTo>
                      <a:cubicBezTo>
                        <a:pt x="1012" y="2661"/>
                        <a:pt x="1123" y="2558"/>
                        <a:pt x="1053" y="2419"/>
                      </a:cubicBezTo>
                      <a:cubicBezTo>
                        <a:pt x="602" y="1692"/>
                        <a:pt x="301" y="966"/>
                        <a:pt x="226" y="113"/>
                      </a:cubicBezTo>
                      <a:cubicBezTo>
                        <a:pt x="214" y="38"/>
                        <a:pt x="157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62"/>
                <p:cNvSpPr/>
                <p:nvPr/>
              </p:nvSpPr>
              <p:spPr>
                <a:xfrm>
                  <a:off x="3781678" y="4168960"/>
                  <a:ext cx="5824" cy="22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535" extrusionOk="0">
                      <a:moveTo>
                        <a:pt x="131" y="0"/>
                      </a:moveTo>
                      <a:cubicBezTo>
                        <a:pt x="67" y="0"/>
                        <a:pt x="1" y="45"/>
                        <a:pt x="1" y="126"/>
                      </a:cubicBezTo>
                      <a:cubicBezTo>
                        <a:pt x="76" y="878"/>
                        <a:pt x="176" y="1655"/>
                        <a:pt x="276" y="2407"/>
                      </a:cubicBezTo>
                      <a:cubicBezTo>
                        <a:pt x="286" y="2496"/>
                        <a:pt x="347" y="2534"/>
                        <a:pt x="415" y="2534"/>
                      </a:cubicBezTo>
                      <a:cubicBezTo>
                        <a:pt x="520" y="2534"/>
                        <a:pt x="642" y="2444"/>
                        <a:pt x="627" y="2307"/>
                      </a:cubicBezTo>
                      <a:cubicBezTo>
                        <a:pt x="502" y="1555"/>
                        <a:pt x="377" y="828"/>
                        <a:pt x="251" y="101"/>
                      </a:cubicBezTo>
                      <a:cubicBezTo>
                        <a:pt x="240" y="32"/>
                        <a:pt x="186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62"/>
                <p:cNvSpPr/>
                <p:nvPr/>
              </p:nvSpPr>
              <p:spPr>
                <a:xfrm>
                  <a:off x="3775519" y="4226837"/>
                  <a:ext cx="10298" cy="1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" h="2199" extrusionOk="0">
                      <a:moveTo>
                        <a:pt x="166" y="0"/>
                      </a:moveTo>
                      <a:cubicBezTo>
                        <a:pt x="86" y="0"/>
                        <a:pt x="1" y="89"/>
                        <a:pt x="54" y="178"/>
                      </a:cubicBezTo>
                      <a:cubicBezTo>
                        <a:pt x="405" y="754"/>
                        <a:pt x="656" y="1406"/>
                        <a:pt x="781" y="2082"/>
                      </a:cubicBezTo>
                      <a:cubicBezTo>
                        <a:pt x="801" y="2162"/>
                        <a:pt x="865" y="2199"/>
                        <a:pt x="932" y="2199"/>
                      </a:cubicBezTo>
                      <a:cubicBezTo>
                        <a:pt x="1032" y="2199"/>
                        <a:pt x="1137" y="2117"/>
                        <a:pt x="1107" y="1982"/>
                      </a:cubicBezTo>
                      <a:cubicBezTo>
                        <a:pt x="956" y="1280"/>
                        <a:pt x="681" y="654"/>
                        <a:pt x="255" y="52"/>
                      </a:cubicBezTo>
                      <a:cubicBezTo>
                        <a:pt x="233" y="15"/>
                        <a:pt x="200" y="0"/>
                        <a:pt x="1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62"/>
                <p:cNvSpPr/>
                <p:nvPr/>
              </p:nvSpPr>
              <p:spPr>
                <a:xfrm>
                  <a:off x="3802882" y="4225270"/>
                  <a:ext cx="4728" cy="12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396" extrusionOk="0">
                      <a:moveTo>
                        <a:pt x="161" y="0"/>
                      </a:moveTo>
                      <a:cubicBezTo>
                        <a:pt x="86" y="0"/>
                        <a:pt x="0" y="69"/>
                        <a:pt x="16" y="175"/>
                      </a:cubicBezTo>
                      <a:cubicBezTo>
                        <a:pt x="66" y="551"/>
                        <a:pt x="116" y="927"/>
                        <a:pt x="191" y="1278"/>
                      </a:cubicBezTo>
                      <a:cubicBezTo>
                        <a:pt x="201" y="1360"/>
                        <a:pt x="262" y="1396"/>
                        <a:pt x="327" y="1396"/>
                      </a:cubicBezTo>
                      <a:cubicBezTo>
                        <a:pt x="420" y="1396"/>
                        <a:pt x="521" y="1321"/>
                        <a:pt x="492" y="1203"/>
                      </a:cubicBezTo>
                      <a:cubicBezTo>
                        <a:pt x="417" y="827"/>
                        <a:pt x="341" y="476"/>
                        <a:pt x="266" y="100"/>
                      </a:cubicBezTo>
                      <a:cubicBezTo>
                        <a:pt x="256" y="30"/>
                        <a:pt x="211" y="0"/>
                        <a:pt x="1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62"/>
                <p:cNvSpPr/>
                <p:nvPr/>
              </p:nvSpPr>
              <p:spPr>
                <a:xfrm>
                  <a:off x="3805952" y="4261509"/>
                  <a:ext cx="10063" cy="1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" h="1863" extrusionOk="0">
                      <a:moveTo>
                        <a:pt x="155" y="1"/>
                      </a:moveTo>
                      <a:cubicBezTo>
                        <a:pt x="72" y="1"/>
                        <a:pt x="0" y="113"/>
                        <a:pt x="78" y="209"/>
                      </a:cubicBezTo>
                      <a:cubicBezTo>
                        <a:pt x="428" y="660"/>
                        <a:pt x="654" y="1187"/>
                        <a:pt x="804" y="1763"/>
                      </a:cubicBezTo>
                      <a:cubicBezTo>
                        <a:pt x="824" y="1833"/>
                        <a:pt x="880" y="1863"/>
                        <a:pt x="936" y="1863"/>
                      </a:cubicBezTo>
                      <a:cubicBezTo>
                        <a:pt x="1022" y="1863"/>
                        <a:pt x="1110" y="1794"/>
                        <a:pt x="1080" y="1688"/>
                      </a:cubicBezTo>
                      <a:cubicBezTo>
                        <a:pt x="980" y="1061"/>
                        <a:pt x="629" y="510"/>
                        <a:pt x="228" y="34"/>
                      </a:cubicBezTo>
                      <a:cubicBezTo>
                        <a:pt x="205" y="11"/>
                        <a:pt x="179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0" name="Google Shape;3410;p62"/>
                <p:cNvSpPr/>
                <p:nvPr/>
              </p:nvSpPr>
              <p:spPr>
                <a:xfrm>
                  <a:off x="3913890" y="4163245"/>
                  <a:ext cx="6404" cy="2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2516" extrusionOk="0">
                      <a:moveTo>
                        <a:pt x="560" y="0"/>
                      </a:moveTo>
                      <a:cubicBezTo>
                        <a:pt x="505" y="0"/>
                        <a:pt x="452" y="27"/>
                        <a:pt x="441" y="81"/>
                      </a:cubicBezTo>
                      <a:cubicBezTo>
                        <a:pt x="291" y="833"/>
                        <a:pt x="141" y="1559"/>
                        <a:pt x="15" y="2311"/>
                      </a:cubicBezTo>
                      <a:cubicBezTo>
                        <a:pt x="0" y="2431"/>
                        <a:pt x="111" y="2515"/>
                        <a:pt x="213" y="2515"/>
                      </a:cubicBezTo>
                      <a:cubicBezTo>
                        <a:pt x="281" y="2515"/>
                        <a:pt x="346" y="2477"/>
                        <a:pt x="366" y="2386"/>
                      </a:cubicBezTo>
                      <a:cubicBezTo>
                        <a:pt x="491" y="1635"/>
                        <a:pt x="592" y="883"/>
                        <a:pt x="692" y="131"/>
                      </a:cubicBezTo>
                      <a:cubicBezTo>
                        <a:pt x="706" y="45"/>
                        <a:pt x="632" y="0"/>
                        <a:pt x="5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1" name="Google Shape;3411;p62"/>
                <p:cNvSpPr/>
                <p:nvPr/>
              </p:nvSpPr>
              <p:spPr>
                <a:xfrm>
                  <a:off x="3938644" y="4164585"/>
                  <a:ext cx="10045" cy="33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" h="3670" extrusionOk="0">
                      <a:moveTo>
                        <a:pt x="950" y="0"/>
                      </a:moveTo>
                      <a:cubicBezTo>
                        <a:pt x="915" y="0"/>
                        <a:pt x="883" y="17"/>
                        <a:pt x="866" y="58"/>
                      </a:cubicBezTo>
                      <a:cubicBezTo>
                        <a:pt x="390" y="1161"/>
                        <a:pt x="114" y="2289"/>
                        <a:pt x="14" y="3492"/>
                      </a:cubicBezTo>
                      <a:cubicBezTo>
                        <a:pt x="0" y="3604"/>
                        <a:pt x="112" y="3669"/>
                        <a:pt x="218" y="3669"/>
                      </a:cubicBezTo>
                      <a:cubicBezTo>
                        <a:pt x="301" y="3669"/>
                        <a:pt x="379" y="3630"/>
                        <a:pt x="390" y="3542"/>
                      </a:cubicBezTo>
                      <a:cubicBezTo>
                        <a:pt x="540" y="2389"/>
                        <a:pt x="791" y="1261"/>
                        <a:pt x="1092" y="158"/>
                      </a:cubicBezTo>
                      <a:cubicBezTo>
                        <a:pt x="1109" y="74"/>
                        <a:pt x="1023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62"/>
                <p:cNvSpPr/>
                <p:nvPr/>
              </p:nvSpPr>
              <p:spPr>
                <a:xfrm>
                  <a:off x="3911400" y="4219247"/>
                  <a:ext cx="11449" cy="2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" h="2581" extrusionOk="0">
                      <a:moveTo>
                        <a:pt x="1076" y="1"/>
                      </a:moveTo>
                      <a:cubicBezTo>
                        <a:pt x="1036" y="1"/>
                        <a:pt x="996" y="19"/>
                        <a:pt x="967" y="63"/>
                      </a:cubicBezTo>
                      <a:cubicBezTo>
                        <a:pt x="491" y="790"/>
                        <a:pt x="115" y="1542"/>
                        <a:pt x="15" y="2394"/>
                      </a:cubicBezTo>
                      <a:cubicBezTo>
                        <a:pt x="1" y="2517"/>
                        <a:pt x="99" y="2580"/>
                        <a:pt x="199" y="2580"/>
                      </a:cubicBezTo>
                      <a:cubicBezTo>
                        <a:pt x="282" y="2580"/>
                        <a:pt x="368" y="2536"/>
                        <a:pt x="391" y="2444"/>
                      </a:cubicBezTo>
                      <a:cubicBezTo>
                        <a:pt x="566" y="1667"/>
                        <a:pt x="792" y="915"/>
                        <a:pt x="1193" y="213"/>
                      </a:cubicBezTo>
                      <a:cubicBezTo>
                        <a:pt x="1263" y="107"/>
                        <a:pt x="1171" y="1"/>
                        <a:pt x="107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62"/>
                <p:cNvSpPr/>
                <p:nvPr/>
              </p:nvSpPr>
              <p:spPr>
                <a:xfrm>
                  <a:off x="3929587" y="4229582"/>
                  <a:ext cx="9257" cy="1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907" extrusionOk="0">
                      <a:moveTo>
                        <a:pt x="861" y="1"/>
                      </a:moveTo>
                      <a:cubicBezTo>
                        <a:pt x="820" y="1"/>
                        <a:pt x="781" y="23"/>
                        <a:pt x="764" y="75"/>
                      </a:cubicBezTo>
                      <a:cubicBezTo>
                        <a:pt x="513" y="601"/>
                        <a:pt x="262" y="1128"/>
                        <a:pt x="62" y="1679"/>
                      </a:cubicBezTo>
                      <a:cubicBezTo>
                        <a:pt x="1" y="1816"/>
                        <a:pt x="115" y="1906"/>
                        <a:pt x="231" y="1906"/>
                      </a:cubicBezTo>
                      <a:cubicBezTo>
                        <a:pt x="307" y="1906"/>
                        <a:pt x="383" y="1868"/>
                        <a:pt x="413" y="1779"/>
                      </a:cubicBezTo>
                      <a:cubicBezTo>
                        <a:pt x="638" y="1253"/>
                        <a:pt x="814" y="702"/>
                        <a:pt x="989" y="175"/>
                      </a:cubicBezTo>
                      <a:cubicBezTo>
                        <a:pt x="1022" y="77"/>
                        <a:pt x="937" y="1"/>
                        <a:pt x="8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62"/>
                <p:cNvSpPr/>
                <p:nvPr/>
              </p:nvSpPr>
              <p:spPr>
                <a:xfrm>
                  <a:off x="3899081" y="4270087"/>
                  <a:ext cx="9547" cy="1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2082" extrusionOk="0">
                      <a:moveTo>
                        <a:pt x="894" y="0"/>
                      </a:moveTo>
                      <a:cubicBezTo>
                        <a:pt x="838" y="0"/>
                        <a:pt x="779" y="28"/>
                        <a:pt x="748" y="89"/>
                      </a:cubicBezTo>
                      <a:cubicBezTo>
                        <a:pt x="522" y="691"/>
                        <a:pt x="272" y="1242"/>
                        <a:pt x="46" y="1844"/>
                      </a:cubicBezTo>
                      <a:cubicBezTo>
                        <a:pt x="0" y="1982"/>
                        <a:pt x="123" y="2082"/>
                        <a:pt x="248" y="2082"/>
                      </a:cubicBezTo>
                      <a:cubicBezTo>
                        <a:pt x="328" y="2082"/>
                        <a:pt x="408" y="2041"/>
                        <a:pt x="447" y="1944"/>
                      </a:cubicBezTo>
                      <a:cubicBezTo>
                        <a:pt x="648" y="1367"/>
                        <a:pt x="823" y="766"/>
                        <a:pt x="1024" y="164"/>
                      </a:cubicBezTo>
                      <a:cubicBezTo>
                        <a:pt x="1054" y="60"/>
                        <a:pt x="977" y="0"/>
                        <a:pt x="89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5" name="Google Shape;3415;p62"/>
                <p:cNvSpPr/>
                <p:nvPr/>
              </p:nvSpPr>
              <p:spPr>
                <a:xfrm>
                  <a:off x="3827536" y="4118627"/>
                  <a:ext cx="2962" cy="2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614" extrusionOk="0">
                      <a:moveTo>
                        <a:pt x="154" y="0"/>
                      </a:moveTo>
                      <a:cubicBezTo>
                        <a:pt x="101" y="0"/>
                        <a:pt x="51" y="32"/>
                        <a:pt x="51" y="94"/>
                      </a:cubicBezTo>
                      <a:cubicBezTo>
                        <a:pt x="51" y="896"/>
                        <a:pt x="0" y="1698"/>
                        <a:pt x="25" y="2500"/>
                      </a:cubicBezTo>
                      <a:cubicBezTo>
                        <a:pt x="38" y="2576"/>
                        <a:pt x="101" y="2613"/>
                        <a:pt x="163" y="2613"/>
                      </a:cubicBezTo>
                      <a:cubicBezTo>
                        <a:pt x="226" y="2613"/>
                        <a:pt x="289" y="2576"/>
                        <a:pt x="301" y="2500"/>
                      </a:cubicBezTo>
                      <a:cubicBezTo>
                        <a:pt x="326" y="1698"/>
                        <a:pt x="276" y="896"/>
                        <a:pt x="276" y="94"/>
                      </a:cubicBezTo>
                      <a:cubicBezTo>
                        <a:pt x="264" y="32"/>
                        <a:pt x="207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6" name="Google Shape;3416;p62"/>
                <p:cNvSpPr/>
                <p:nvPr/>
              </p:nvSpPr>
              <p:spPr>
                <a:xfrm>
                  <a:off x="3851140" y="4125765"/>
                  <a:ext cx="3768" cy="1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1523" extrusionOk="0">
                      <a:moveTo>
                        <a:pt x="106" y="1"/>
                      </a:moveTo>
                      <a:cubicBezTo>
                        <a:pt x="54" y="1"/>
                        <a:pt x="1" y="40"/>
                        <a:pt x="1" y="108"/>
                      </a:cubicBezTo>
                      <a:cubicBezTo>
                        <a:pt x="26" y="534"/>
                        <a:pt x="51" y="961"/>
                        <a:pt x="101" y="1387"/>
                      </a:cubicBezTo>
                      <a:cubicBezTo>
                        <a:pt x="113" y="1478"/>
                        <a:pt x="181" y="1523"/>
                        <a:pt x="250" y="1523"/>
                      </a:cubicBezTo>
                      <a:cubicBezTo>
                        <a:pt x="333" y="1523"/>
                        <a:pt x="416" y="1459"/>
                        <a:pt x="402" y="1336"/>
                      </a:cubicBezTo>
                      <a:cubicBezTo>
                        <a:pt x="327" y="910"/>
                        <a:pt x="252" y="509"/>
                        <a:pt x="201" y="83"/>
                      </a:cubicBezTo>
                      <a:cubicBezTo>
                        <a:pt x="190" y="27"/>
                        <a:pt x="148" y="1"/>
                        <a:pt x="10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62"/>
                <p:cNvSpPr/>
                <p:nvPr/>
              </p:nvSpPr>
              <p:spPr>
                <a:xfrm>
                  <a:off x="3813379" y="4176161"/>
                  <a:ext cx="7880" cy="1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1736" extrusionOk="0">
                      <a:moveTo>
                        <a:pt x="152" y="1"/>
                      </a:moveTo>
                      <a:cubicBezTo>
                        <a:pt x="81" y="1"/>
                        <a:pt x="1" y="74"/>
                        <a:pt x="35" y="158"/>
                      </a:cubicBezTo>
                      <a:cubicBezTo>
                        <a:pt x="185" y="660"/>
                        <a:pt x="360" y="1186"/>
                        <a:pt x="586" y="1662"/>
                      </a:cubicBezTo>
                      <a:cubicBezTo>
                        <a:pt x="612" y="1713"/>
                        <a:pt x="655" y="1736"/>
                        <a:pt x="698" y="1736"/>
                      </a:cubicBezTo>
                      <a:cubicBezTo>
                        <a:pt x="783" y="1736"/>
                        <a:pt x="870" y="1653"/>
                        <a:pt x="837" y="1537"/>
                      </a:cubicBezTo>
                      <a:cubicBezTo>
                        <a:pt x="686" y="1036"/>
                        <a:pt x="461" y="534"/>
                        <a:pt x="235" y="58"/>
                      </a:cubicBezTo>
                      <a:cubicBezTo>
                        <a:pt x="219" y="18"/>
                        <a:pt x="187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62"/>
                <p:cNvSpPr/>
                <p:nvPr/>
              </p:nvSpPr>
              <p:spPr>
                <a:xfrm>
                  <a:off x="3847734" y="4171940"/>
                  <a:ext cx="4329" cy="2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2328" extrusionOk="0">
                      <a:moveTo>
                        <a:pt x="368" y="1"/>
                      </a:moveTo>
                      <a:cubicBezTo>
                        <a:pt x="307" y="1"/>
                        <a:pt x="240" y="45"/>
                        <a:pt x="227" y="123"/>
                      </a:cubicBezTo>
                      <a:cubicBezTo>
                        <a:pt x="151" y="800"/>
                        <a:pt x="51" y="1502"/>
                        <a:pt x="1" y="2178"/>
                      </a:cubicBezTo>
                      <a:cubicBezTo>
                        <a:pt x="1" y="2276"/>
                        <a:pt x="87" y="2327"/>
                        <a:pt x="167" y="2327"/>
                      </a:cubicBezTo>
                      <a:cubicBezTo>
                        <a:pt x="230" y="2327"/>
                        <a:pt x="291" y="2295"/>
                        <a:pt x="302" y="2228"/>
                      </a:cubicBezTo>
                      <a:cubicBezTo>
                        <a:pt x="402" y="1527"/>
                        <a:pt x="427" y="825"/>
                        <a:pt x="477" y="123"/>
                      </a:cubicBezTo>
                      <a:cubicBezTo>
                        <a:pt x="477" y="39"/>
                        <a:pt x="425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62"/>
                <p:cNvSpPr/>
                <p:nvPr/>
              </p:nvSpPr>
              <p:spPr>
                <a:xfrm>
                  <a:off x="3831847" y="4234174"/>
                  <a:ext cx="5588" cy="2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2669" extrusionOk="0">
                      <a:moveTo>
                        <a:pt x="173" y="0"/>
                      </a:moveTo>
                      <a:cubicBezTo>
                        <a:pt x="120" y="0"/>
                        <a:pt x="63" y="32"/>
                        <a:pt x="51" y="94"/>
                      </a:cubicBezTo>
                      <a:cubicBezTo>
                        <a:pt x="1" y="921"/>
                        <a:pt x="51" y="1774"/>
                        <a:pt x="301" y="2550"/>
                      </a:cubicBezTo>
                      <a:cubicBezTo>
                        <a:pt x="322" y="2633"/>
                        <a:pt x="380" y="2668"/>
                        <a:pt x="440" y="2668"/>
                      </a:cubicBezTo>
                      <a:cubicBezTo>
                        <a:pt x="527" y="2668"/>
                        <a:pt x="617" y="2594"/>
                        <a:pt x="602" y="2475"/>
                      </a:cubicBezTo>
                      <a:cubicBezTo>
                        <a:pt x="452" y="1673"/>
                        <a:pt x="301" y="896"/>
                        <a:pt x="276" y="94"/>
                      </a:cubicBezTo>
                      <a:cubicBezTo>
                        <a:pt x="276" y="32"/>
                        <a:pt x="226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0" name="Google Shape;3420;p62"/>
                <p:cNvSpPr/>
                <p:nvPr/>
              </p:nvSpPr>
              <p:spPr>
                <a:xfrm>
                  <a:off x="3847281" y="4244110"/>
                  <a:ext cx="4683" cy="1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869" extrusionOk="0">
                      <a:moveTo>
                        <a:pt x="206" y="0"/>
                      </a:moveTo>
                      <a:cubicBezTo>
                        <a:pt x="157" y="0"/>
                        <a:pt x="111" y="30"/>
                        <a:pt x="101" y="100"/>
                      </a:cubicBezTo>
                      <a:cubicBezTo>
                        <a:pt x="1" y="651"/>
                        <a:pt x="1" y="1228"/>
                        <a:pt x="201" y="1779"/>
                      </a:cubicBezTo>
                      <a:cubicBezTo>
                        <a:pt x="232" y="1840"/>
                        <a:pt x="291" y="1868"/>
                        <a:pt x="349" y="1868"/>
                      </a:cubicBezTo>
                      <a:cubicBezTo>
                        <a:pt x="435" y="1868"/>
                        <a:pt x="517" y="1808"/>
                        <a:pt x="502" y="1704"/>
                      </a:cubicBezTo>
                      <a:cubicBezTo>
                        <a:pt x="352" y="1178"/>
                        <a:pt x="277" y="702"/>
                        <a:pt x="352" y="175"/>
                      </a:cubicBezTo>
                      <a:cubicBezTo>
                        <a:pt x="367" y="70"/>
                        <a:pt x="282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1" name="Google Shape;3421;p62"/>
                <p:cNvSpPr/>
                <p:nvPr/>
              </p:nvSpPr>
              <p:spPr>
                <a:xfrm>
                  <a:off x="4123100" y="4079780"/>
                  <a:ext cx="5987" cy="20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2212" extrusionOk="0">
                      <a:moveTo>
                        <a:pt x="512" y="0"/>
                      </a:moveTo>
                      <a:cubicBezTo>
                        <a:pt x="476" y="0"/>
                        <a:pt x="443" y="14"/>
                        <a:pt x="426" y="47"/>
                      </a:cubicBezTo>
                      <a:cubicBezTo>
                        <a:pt x="151" y="699"/>
                        <a:pt x="0" y="1401"/>
                        <a:pt x="151" y="2103"/>
                      </a:cubicBezTo>
                      <a:cubicBezTo>
                        <a:pt x="161" y="2178"/>
                        <a:pt x="223" y="2212"/>
                        <a:pt x="288" y="2212"/>
                      </a:cubicBezTo>
                      <a:cubicBezTo>
                        <a:pt x="374" y="2212"/>
                        <a:pt x="466" y="2153"/>
                        <a:pt x="451" y="2053"/>
                      </a:cubicBezTo>
                      <a:cubicBezTo>
                        <a:pt x="401" y="1401"/>
                        <a:pt x="401" y="774"/>
                        <a:pt x="627" y="123"/>
                      </a:cubicBezTo>
                      <a:cubicBezTo>
                        <a:pt x="660" y="56"/>
                        <a:pt x="582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2" name="Google Shape;3422;p62"/>
                <p:cNvSpPr/>
                <p:nvPr/>
              </p:nvSpPr>
              <p:spPr>
                <a:xfrm>
                  <a:off x="4144612" y="4078041"/>
                  <a:ext cx="7690" cy="17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" h="1971" extrusionOk="0">
                      <a:moveTo>
                        <a:pt x="718" y="0"/>
                      </a:moveTo>
                      <a:cubicBezTo>
                        <a:pt x="673" y="0"/>
                        <a:pt x="628" y="28"/>
                        <a:pt x="608" y="89"/>
                      </a:cubicBezTo>
                      <a:cubicBezTo>
                        <a:pt x="382" y="641"/>
                        <a:pt x="207" y="1192"/>
                        <a:pt x="31" y="1743"/>
                      </a:cubicBezTo>
                      <a:cubicBezTo>
                        <a:pt x="1" y="1880"/>
                        <a:pt x="109" y="1971"/>
                        <a:pt x="215" y="1971"/>
                      </a:cubicBezTo>
                      <a:cubicBezTo>
                        <a:pt x="284" y="1971"/>
                        <a:pt x="352" y="1932"/>
                        <a:pt x="382" y="1844"/>
                      </a:cubicBezTo>
                      <a:cubicBezTo>
                        <a:pt x="557" y="1292"/>
                        <a:pt x="708" y="716"/>
                        <a:pt x="833" y="164"/>
                      </a:cubicBezTo>
                      <a:cubicBezTo>
                        <a:pt x="848" y="60"/>
                        <a:pt x="783" y="0"/>
                        <a:pt x="7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3" name="Google Shape;3423;p62"/>
                <p:cNvSpPr/>
                <p:nvPr/>
              </p:nvSpPr>
              <p:spPr>
                <a:xfrm>
                  <a:off x="4125537" y="4116825"/>
                  <a:ext cx="4610" cy="17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1882" extrusionOk="0">
                      <a:moveTo>
                        <a:pt x="282" y="0"/>
                      </a:moveTo>
                      <a:cubicBezTo>
                        <a:pt x="221" y="0"/>
                        <a:pt x="157" y="47"/>
                        <a:pt x="157" y="118"/>
                      </a:cubicBezTo>
                      <a:cubicBezTo>
                        <a:pt x="207" y="644"/>
                        <a:pt x="157" y="1171"/>
                        <a:pt x="32" y="1672"/>
                      </a:cubicBezTo>
                      <a:cubicBezTo>
                        <a:pt x="1" y="1796"/>
                        <a:pt x="114" y="1881"/>
                        <a:pt x="216" y="1881"/>
                      </a:cubicBezTo>
                      <a:cubicBezTo>
                        <a:pt x="279" y="1881"/>
                        <a:pt x="339" y="1849"/>
                        <a:pt x="358" y="1772"/>
                      </a:cubicBezTo>
                      <a:cubicBezTo>
                        <a:pt x="483" y="1196"/>
                        <a:pt x="508" y="644"/>
                        <a:pt x="383" y="93"/>
                      </a:cubicBezTo>
                      <a:cubicBezTo>
                        <a:pt x="372" y="28"/>
                        <a:pt x="328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4" name="Google Shape;3424;p62"/>
                <p:cNvSpPr/>
                <p:nvPr/>
              </p:nvSpPr>
              <p:spPr>
                <a:xfrm>
                  <a:off x="4143942" y="4124641"/>
                  <a:ext cx="4954" cy="10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1128" extrusionOk="0">
                      <a:moveTo>
                        <a:pt x="391" y="0"/>
                      </a:moveTo>
                      <a:cubicBezTo>
                        <a:pt x="344" y="0"/>
                        <a:pt x="300" y="25"/>
                        <a:pt x="281" y="82"/>
                      </a:cubicBezTo>
                      <a:cubicBezTo>
                        <a:pt x="205" y="358"/>
                        <a:pt x="105" y="658"/>
                        <a:pt x="30" y="934"/>
                      </a:cubicBezTo>
                      <a:cubicBezTo>
                        <a:pt x="0" y="1053"/>
                        <a:pt x="93" y="1127"/>
                        <a:pt x="184" y="1127"/>
                      </a:cubicBezTo>
                      <a:cubicBezTo>
                        <a:pt x="248" y="1127"/>
                        <a:pt x="310" y="1091"/>
                        <a:pt x="331" y="1009"/>
                      </a:cubicBezTo>
                      <a:cubicBezTo>
                        <a:pt x="406" y="734"/>
                        <a:pt x="456" y="433"/>
                        <a:pt x="531" y="157"/>
                      </a:cubicBezTo>
                      <a:cubicBezTo>
                        <a:pt x="547" y="64"/>
                        <a:pt x="466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5" name="Google Shape;3425;p62"/>
                <p:cNvSpPr/>
                <p:nvPr/>
              </p:nvSpPr>
              <p:spPr>
                <a:xfrm>
                  <a:off x="4136804" y="4151180"/>
                  <a:ext cx="4012" cy="1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1637" extrusionOk="0">
                      <a:moveTo>
                        <a:pt x="135" y="1"/>
                      </a:moveTo>
                      <a:cubicBezTo>
                        <a:pt x="69" y="1"/>
                        <a:pt x="1" y="58"/>
                        <a:pt x="16" y="134"/>
                      </a:cubicBezTo>
                      <a:cubicBezTo>
                        <a:pt x="116" y="586"/>
                        <a:pt x="91" y="1037"/>
                        <a:pt x="16" y="1488"/>
                      </a:cubicBezTo>
                      <a:cubicBezTo>
                        <a:pt x="2" y="1586"/>
                        <a:pt x="81" y="1637"/>
                        <a:pt x="163" y="1637"/>
                      </a:cubicBezTo>
                      <a:cubicBezTo>
                        <a:pt x="228" y="1637"/>
                        <a:pt x="295" y="1605"/>
                        <a:pt x="317" y="1538"/>
                      </a:cubicBezTo>
                      <a:cubicBezTo>
                        <a:pt x="442" y="1037"/>
                        <a:pt x="367" y="561"/>
                        <a:pt x="242" y="84"/>
                      </a:cubicBezTo>
                      <a:cubicBezTo>
                        <a:pt x="222" y="25"/>
                        <a:pt x="179" y="1"/>
                        <a:pt x="1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6" name="Google Shape;3426;p62"/>
                <p:cNvSpPr/>
                <p:nvPr/>
              </p:nvSpPr>
              <p:spPr>
                <a:xfrm>
                  <a:off x="4243085" y="4111245"/>
                  <a:ext cx="12608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714" extrusionOk="0">
                      <a:moveTo>
                        <a:pt x="1228" y="0"/>
                      </a:moveTo>
                      <a:cubicBezTo>
                        <a:pt x="1188" y="0"/>
                        <a:pt x="1146" y="18"/>
                        <a:pt x="1114" y="57"/>
                      </a:cubicBezTo>
                      <a:cubicBezTo>
                        <a:pt x="763" y="508"/>
                        <a:pt x="412" y="985"/>
                        <a:pt x="87" y="1461"/>
                      </a:cubicBezTo>
                      <a:cubicBezTo>
                        <a:pt x="0" y="1599"/>
                        <a:pt x="117" y="1714"/>
                        <a:pt x="238" y="1714"/>
                      </a:cubicBezTo>
                      <a:cubicBezTo>
                        <a:pt x="293" y="1714"/>
                        <a:pt x="348" y="1691"/>
                        <a:pt x="387" y="1636"/>
                      </a:cubicBezTo>
                      <a:cubicBezTo>
                        <a:pt x="713" y="1160"/>
                        <a:pt x="1039" y="684"/>
                        <a:pt x="1340" y="183"/>
                      </a:cubicBezTo>
                      <a:cubicBezTo>
                        <a:pt x="1391" y="80"/>
                        <a:pt x="1314" y="0"/>
                        <a:pt x="12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7" name="Google Shape;3427;p62"/>
                <p:cNvSpPr/>
                <p:nvPr/>
              </p:nvSpPr>
              <p:spPr>
                <a:xfrm>
                  <a:off x="4251029" y="4128944"/>
                  <a:ext cx="18514" cy="2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2403" extrusionOk="0">
                      <a:moveTo>
                        <a:pt x="1878" y="0"/>
                      </a:moveTo>
                      <a:cubicBezTo>
                        <a:pt x="1850" y="0"/>
                        <a:pt x="1820" y="10"/>
                        <a:pt x="1791" y="33"/>
                      </a:cubicBezTo>
                      <a:cubicBezTo>
                        <a:pt x="1114" y="610"/>
                        <a:pt x="538" y="1336"/>
                        <a:pt x="87" y="2138"/>
                      </a:cubicBezTo>
                      <a:cubicBezTo>
                        <a:pt x="1" y="2276"/>
                        <a:pt x="128" y="2402"/>
                        <a:pt x="256" y="2402"/>
                      </a:cubicBezTo>
                      <a:cubicBezTo>
                        <a:pt x="315" y="2402"/>
                        <a:pt x="373" y="2376"/>
                        <a:pt x="413" y="2314"/>
                      </a:cubicBezTo>
                      <a:cubicBezTo>
                        <a:pt x="889" y="1587"/>
                        <a:pt x="1415" y="885"/>
                        <a:pt x="1966" y="209"/>
                      </a:cubicBezTo>
                      <a:cubicBezTo>
                        <a:pt x="2044" y="112"/>
                        <a:pt x="1972" y="0"/>
                        <a:pt x="18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8" name="Google Shape;3428;p62"/>
                <p:cNvSpPr/>
                <p:nvPr/>
              </p:nvSpPr>
              <p:spPr>
                <a:xfrm>
                  <a:off x="4217308" y="4158616"/>
                  <a:ext cx="16159" cy="1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" h="1633" extrusionOk="0">
                      <a:moveTo>
                        <a:pt x="1589" y="0"/>
                      </a:moveTo>
                      <a:cubicBezTo>
                        <a:pt x="1570" y="0"/>
                        <a:pt x="1550" y="5"/>
                        <a:pt x="1529" y="15"/>
                      </a:cubicBezTo>
                      <a:cubicBezTo>
                        <a:pt x="978" y="366"/>
                        <a:pt x="401" y="767"/>
                        <a:pt x="75" y="1344"/>
                      </a:cubicBezTo>
                      <a:cubicBezTo>
                        <a:pt x="1" y="1474"/>
                        <a:pt x="121" y="1633"/>
                        <a:pt x="249" y="1633"/>
                      </a:cubicBezTo>
                      <a:cubicBezTo>
                        <a:pt x="293" y="1633"/>
                        <a:pt x="338" y="1614"/>
                        <a:pt x="376" y="1569"/>
                      </a:cubicBezTo>
                      <a:cubicBezTo>
                        <a:pt x="777" y="1093"/>
                        <a:pt x="1153" y="617"/>
                        <a:pt x="1654" y="266"/>
                      </a:cubicBezTo>
                      <a:cubicBezTo>
                        <a:pt x="1784" y="179"/>
                        <a:pt x="1709" y="0"/>
                        <a:pt x="15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9" name="Google Shape;3429;p62"/>
                <p:cNvSpPr/>
                <p:nvPr/>
              </p:nvSpPr>
              <p:spPr>
                <a:xfrm>
                  <a:off x="4228566" y="4171297"/>
                  <a:ext cx="12988" cy="11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229" extrusionOk="0">
                      <a:moveTo>
                        <a:pt x="1237" y="1"/>
                      </a:moveTo>
                      <a:cubicBezTo>
                        <a:pt x="1203" y="1"/>
                        <a:pt x="1169" y="13"/>
                        <a:pt x="1138" y="44"/>
                      </a:cubicBezTo>
                      <a:cubicBezTo>
                        <a:pt x="812" y="319"/>
                        <a:pt x="461" y="595"/>
                        <a:pt x="136" y="921"/>
                      </a:cubicBezTo>
                      <a:cubicBezTo>
                        <a:pt x="0" y="1037"/>
                        <a:pt x="134" y="1228"/>
                        <a:pt x="283" y="1228"/>
                      </a:cubicBezTo>
                      <a:cubicBezTo>
                        <a:pt x="326" y="1228"/>
                        <a:pt x="371" y="1212"/>
                        <a:pt x="411" y="1172"/>
                      </a:cubicBezTo>
                      <a:cubicBezTo>
                        <a:pt x="737" y="871"/>
                        <a:pt x="1013" y="545"/>
                        <a:pt x="1339" y="219"/>
                      </a:cubicBezTo>
                      <a:cubicBezTo>
                        <a:pt x="1434" y="124"/>
                        <a:pt x="1342" y="1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0" name="Google Shape;3430;p62"/>
                <p:cNvSpPr/>
                <p:nvPr/>
              </p:nvSpPr>
              <p:spPr>
                <a:xfrm>
                  <a:off x="4193387" y="4189720"/>
                  <a:ext cx="13686" cy="12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360" extrusionOk="0">
                      <a:moveTo>
                        <a:pt x="1303" y="0"/>
                      </a:moveTo>
                      <a:cubicBezTo>
                        <a:pt x="1272" y="0"/>
                        <a:pt x="1241" y="12"/>
                        <a:pt x="1213" y="40"/>
                      </a:cubicBezTo>
                      <a:cubicBezTo>
                        <a:pt x="862" y="366"/>
                        <a:pt x="486" y="666"/>
                        <a:pt x="135" y="1017"/>
                      </a:cubicBezTo>
                      <a:cubicBezTo>
                        <a:pt x="1" y="1152"/>
                        <a:pt x="131" y="1359"/>
                        <a:pt x="289" y="1359"/>
                      </a:cubicBezTo>
                      <a:cubicBezTo>
                        <a:pt x="338" y="1359"/>
                        <a:pt x="389" y="1340"/>
                        <a:pt x="436" y="1293"/>
                      </a:cubicBezTo>
                      <a:cubicBezTo>
                        <a:pt x="761" y="967"/>
                        <a:pt x="1062" y="591"/>
                        <a:pt x="1413" y="240"/>
                      </a:cubicBezTo>
                      <a:cubicBezTo>
                        <a:pt x="1510" y="143"/>
                        <a:pt x="1411" y="0"/>
                        <a:pt x="130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1" name="Google Shape;3431;p62"/>
                <p:cNvSpPr/>
                <p:nvPr/>
              </p:nvSpPr>
              <p:spPr>
                <a:xfrm>
                  <a:off x="4191584" y="4057815"/>
                  <a:ext cx="9710" cy="1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1910" extrusionOk="0">
                      <a:moveTo>
                        <a:pt x="917" y="0"/>
                      </a:moveTo>
                      <a:cubicBezTo>
                        <a:pt x="886" y="0"/>
                        <a:pt x="857" y="13"/>
                        <a:pt x="835" y="41"/>
                      </a:cubicBezTo>
                      <a:cubicBezTo>
                        <a:pt x="559" y="618"/>
                        <a:pt x="259" y="1169"/>
                        <a:pt x="33" y="1746"/>
                      </a:cubicBezTo>
                      <a:cubicBezTo>
                        <a:pt x="1" y="1843"/>
                        <a:pt x="74" y="1909"/>
                        <a:pt x="149" y="1909"/>
                      </a:cubicBezTo>
                      <a:cubicBezTo>
                        <a:pt x="191" y="1909"/>
                        <a:pt x="232" y="1890"/>
                        <a:pt x="259" y="1846"/>
                      </a:cubicBezTo>
                      <a:cubicBezTo>
                        <a:pt x="559" y="1320"/>
                        <a:pt x="785" y="718"/>
                        <a:pt x="1036" y="167"/>
                      </a:cubicBezTo>
                      <a:cubicBezTo>
                        <a:pt x="1071" y="77"/>
                        <a:pt x="992" y="0"/>
                        <a:pt x="9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62"/>
                <p:cNvSpPr/>
                <p:nvPr/>
              </p:nvSpPr>
              <p:spPr>
                <a:xfrm>
                  <a:off x="4214844" y="4062978"/>
                  <a:ext cx="5688" cy="1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199" extrusionOk="0">
                      <a:moveTo>
                        <a:pt x="511" y="0"/>
                      </a:moveTo>
                      <a:cubicBezTo>
                        <a:pt x="471" y="0"/>
                        <a:pt x="433" y="22"/>
                        <a:pt x="423" y="73"/>
                      </a:cubicBezTo>
                      <a:cubicBezTo>
                        <a:pt x="297" y="399"/>
                        <a:pt x="172" y="699"/>
                        <a:pt x="47" y="1000"/>
                      </a:cubicBezTo>
                      <a:cubicBezTo>
                        <a:pt x="1" y="1123"/>
                        <a:pt x="105" y="1199"/>
                        <a:pt x="204" y="1199"/>
                      </a:cubicBezTo>
                      <a:cubicBezTo>
                        <a:pt x="267" y="1199"/>
                        <a:pt x="328" y="1168"/>
                        <a:pt x="347" y="1100"/>
                      </a:cubicBezTo>
                      <a:cubicBezTo>
                        <a:pt x="423" y="775"/>
                        <a:pt x="523" y="449"/>
                        <a:pt x="598" y="123"/>
                      </a:cubicBezTo>
                      <a:cubicBezTo>
                        <a:pt x="628" y="48"/>
                        <a:pt x="569" y="0"/>
                        <a:pt x="5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62"/>
                <p:cNvSpPr/>
                <p:nvPr/>
              </p:nvSpPr>
              <p:spPr>
                <a:xfrm>
                  <a:off x="4168950" y="4093620"/>
                  <a:ext cx="3188" cy="13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1463" extrusionOk="0">
                      <a:moveTo>
                        <a:pt x="218" y="1"/>
                      </a:moveTo>
                      <a:cubicBezTo>
                        <a:pt x="175" y="1"/>
                        <a:pt x="136" y="23"/>
                        <a:pt x="126" y="73"/>
                      </a:cubicBezTo>
                      <a:cubicBezTo>
                        <a:pt x="76" y="499"/>
                        <a:pt x="1" y="926"/>
                        <a:pt x="1" y="1327"/>
                      </a:cubicBezTo>
                      <a:cubicBezTo>
                        <a:pt x="1" y="1410"/>
                        <a:pt x="78" y="1463"/>
                        <a:pt x="156" y="1463"/>
                      </a:cubicBezTo>
                      <a:cubicBezTo>
                        <a:pt x="218" y="1463"/>
                        <a:pt x="279" y="1429"/>
                        <a:pt x="302" y="1352"/>
                      </a:cubicBezTo>
                      <a:cubicBezTo>
                        <a:pt x="352" y="951"/>
                        <a:pt x="352" y="525"/>
                        <a:pt x="352" y="124"/>
                      </a:cubicBezTo>
                      <a:cubicBezTo>
                        <a:pt x="352" y="49"/>
                        <a:pt x="280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62"/>
                <p:cNvSpPr/>
                <p:nvPr/>
              </p:nvSpPr>
              <p:spPr>
                <a:xfrm>
                  <a:off x="4188912" y="4102432"/>
                  <a:ext cx="10498" cy="1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1649" extrusionOk="0">
                      <a:moveTo>
                        <a:pt x="984" y="1"/>
                      </a:moveTo>
                      <a:cubicBezTo>
                        <a:pt x="947" y="1"/>
                        <a:pt x="909" y="16"/>
                        <a:pt x="880" y="53"/>
                      </a:cubicBezTo>
                      <a:cubicBezTo>
                        <a:pt x="604" y="504"/>
                        <a:pt x="303" y="955"/>
                        <a:pt x="52" y="1431"/>
                      </a:cubicBezTo>
                      <a:cubicBezTo>
                        <a:pt x="1" y="1552"/>
                        <a:pt x="91" y="1649"/>
                        <a:pt x="185" y="1649"/>
                      </a:cubicBezTo>
                      <a:cubicBezTo>
                        <a:pt x="228" y="1649"/>
                        <a:pt x="272" y="1629"/>
                        <a:pt x="303" y="1582"/>
                      </a:cubicBezTo>
                      <a:cubicBezTo>
                        <a:pt x="604" y="1130"/>
                        <a:pt x="829" y="654"/>
                        <a:pt x="1105" y="178"/>
                      </a:cubicBezTo>
                      <a:cubicBezTo>
                        <a:pt x="1158" y="89"/>
                        <a:pt x="1074" y="1"/>
                        <a:pt x="9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62"/>
                <p:cNvSpPr/>
                <p:nvPr/>
              </p:nvSpPr>
              <p:spPr>
                <a:xfrm>
                  <a:off x="4158388" y="4140392"/>
                  <a:ext cx="8152" cy="1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2047" extrusionOk="0">
                      <a:moveTo>
                        <a:pt x="748" y="1"/>
                      </a:moveTo>
                      <a:cubicBezTo>
                        <a:pt x="714" y="1"/>
                        <a:pt x="682" y="15"/>
                        <a:pt x="666" y="47"/>
                      </a:cubicBezTo>
                      <a:cubicBezTo>
                        <a:pt x="340" y="624"/>
                        <a:pt x="64" y="1250"/>
                        <a:pt x="14" y="1902"/>
                      </a:cubicBezTo>
                      <a:cubicBezTo>
                        <a:pt x="1" y="1996"/>
                        <a:pt x="73" y="2047"/>
                        <a:pt x="152" y="2047"/>
                      </a:cubicBezTo>
                      <a:cubicBezTo>
                        <a:pt x="219" y="2047"/>
                        <a:pt x="291" y="2008"/>
                        <a:pt x="315" y="1927"/>
                      </a:cubicBezTo>
                      <a:cubicBezTo>
                        <a:pt x="490" y="1325"/>
                        <a:pt x="615" y="724"/>
                        <a:pt x="866" y="148"/>
                      </a:cubicBezTo>
                      <a:cubicBezTo>
                        <a:pt x="900" y="63"/>
                        <a:pt x="819" y="1"/>
                        <a:pt x="7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62"/>
                <p:cNvSpPr/>
                <p:nvPr/>
              </p:nvSpPr>
              <p:spPr>
                <a:xfrm>
                  <a:off x="4167817" y="4152611"/>
                  <a:ext cx="7011" cy="1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1429" extrusionOk="0">
                      <a:moveTo>
                        <a:pt x="583" y="0"/>
                      </a:moveTo>
                      <a:cubicBezTo>
                        <a:pt x="545" y="0"/>
                        <a:pt x="505" y="16"/>
                        <a:pt x="477" y="52"/>
                      </a:cubicBezTo>
                      <a:cubicBezTo>
                        <a:pt x="226" y="428"/>
                        <a:pt x="26" y="854"/>
                        <a:pt x="1" y="1280"/>
                      </a:cubicBezTo>
                      <a:cubicBezTo>
                        <a:pt x="1" y="1378"/>
                        <a:pt x="78" y="1429"/>
                        <a:pt x="156" y="1429"/>
                      </a:cubicBezTo>
                      <a:cubicBezTo>
                        <a:pt x="218" y="1429"/>
                        <a:pt x="279" y="1396"/>
                        <a:pt x="301" y="1330"/>
                      </a:cubicBezTo>
                      <a:cubicBezTo>
                        <a:pt x="376" y="929"/>
                        <a:pt x="477" y="553"/>
                        <a:pt x="702" y="202"/>
                      </a:cubicBezTo>
                      <a:cubicBezTo>
                        <a:pt x="774" y="95"/>
                        <a:pt x="680" y="0"/>
                        <a:pt x="58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37" name="Google Shape;3437;p62"/>
              <p:cNvSpPr/>
              <p:nvPr/>
            </p:nvSpPr>
            <p:spPr>
              <a:xfrm>
                <a:off x="4114016" y="4188488"/>
                <a:ext cx="69471" cy="9418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0398" extrusionOk="0">
                    <a:moveTo>
                      <a:pt x="2682" y="0"/>
                    </a:moveTo>
                    <a:cubicBezTo>
                      <a:pt x="1680" y="1755"/>
                      <a:pt x="903" y="3760"/>
                      <a:pt x="427" y="5715"/>
                    </a:cubicBezTo>
                    <a:cubicBezTo>
                      <a:pt x="176" y="6742"/>
                      <a:pt x="1" y="7820"/>
                      <a:pt x="352" y="8797"/>
                    </a:cubicBezTo>
                    <a:cubicBezTo>
                      <a:pt x="658" y="9674"/>
                      <a:pt x="1483" y="10398"/>
                      <a:pt x="2372" y="10398"/>
                    </a:cubicBezTo>
                    <a:cubicBezTo>
                      <a:pt x="2500" y="10398"/>
                      <a:pt x="2629" y="10383"/>
                      <a:pt x="2758" y="10351"/>
                    </a:cubicBezTo>
                    <a:cubicBezTo>
                      <a:pt x="3384" y="10201"/>
                      <a:pt x="3860" y="9675"/>
                      <a:pt x="4261" y="9173"/>
                    </a:cubicBezTo>
                    <a:cubicBezTo>
                      <a:pt x="5790" y="7269"/>
                      <a:pt x="6918" y="5038"/>
                      <a:pt x="7570" y="2657"/>
                    </a:cubicBezTo>
                    <a:cubicBezTo>
                      <a:pt x="7620" y="2457"/>
                      <a:pt x="7670" y="2231"/>
                      <a:pt x="7545" y="2056"/>
                    </a:cubicBezTo>
                    <a:cubicBezTo>
                      <a:pt x="7469" y="1930"/>
                      <a:pt x="7319" y="1855"/>
                      <a:pt x="7169" y="1805"/>
                    </a:cubicBezTo>
                    <a:cubicBezTo>
                      <a:pt x="5665" y="1203"/>
                      <a:pt x="4186" y="602"/>
                      <a:pt x="26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62"/>
              <p:cNvSpPr/>
              <p:nvPr/>
            </p:nvSpPr>
            <p:spPr>
              <a:xfrm>
                <a:off x="4123780" y="4208034"/>
                <a:ext cx="25433" cy="56981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6291" extrusionOk="0">
                    <a:moveTo>
                      <a:pt x="1712" y="0"/>
                    </a:moveTo>
                    <a:cubicBezTo>
                      <a:pt x="1675" y="0"/>
                      <a:pt x="1639" y="7"/>
                      <a:pt x="1604" y="23"/>
                    </a:cubicBezTo>
                    <a:cubicBezTo>
                      <a:pt x="777" y="1602"/>
                      <a:pt x="0" y="3206"/>
                      <a:pt x="226" y="4985"/>
                    </a:cubicBezTo>
                    <a:cubicBezTo>
                      <a:pt x="276" y="5286"/>
                      <a:pt x="351" y="5612"/>
                      <a:pt x="552" y="5888"/>
                    </a:cubicBezTo>
                    <a:cubicBezTo>
                      <a:pt x="716" y="6122"/>
                      <a:pt x="1012" y="6291"/>
                      <a:pt x="1316" y="6291"/>
                    </a:cubicBezTo>
                    <a:cubicBezTo>
                      <a:pt x="1337" y="6291"/>
                      <a:pt x="1358" y="6290"/>
                      <a:pt x="1379" y="6289"/>
                    </a:cubicBezTo>
                    <a:cubicBezTo>
                      <a:pt x="1805" y="6213"/>
                      <a:pt x="2081" y="5812"/>
                      <a:pt x="2281" y="5436"/>
                    </a:cubicBezTo>
                    <a:cubicBezTo>
                      <a:pt x="2456" y="5111"/>
                      <a:pt x="2607" y="4760"/>
                      <a:pt x="2657" y="4409"/>
                    </a:cubicBezTo>
                    <a:cubicBezTo>
                      <a:pt x="2807" y="3306"/>
                      <a:pt x="1905" y="2279"/>
                      <a:pt x="2055" y="1201"/>
                    </a:cubicBezTo>
                    <a:cubicBezTo>
                      <a:pt x="2106" y="925"/>
                      <a:pt x="2181" y="675"/>
                      <a:pt x="2156" y="424"/>
                    </a:cubicBezTo>
                    <a:cubicBezTo>
                      <a:pt x="2113" y="212"/>
                      <a:pt x="1910" y="0"/>
                      <a:pt x="1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9" name="Google Shape;3439;p62"/>
          <p:cNvGrpSpPr/>
          <p:nvPr/>
        </p:nvGrpSpPr>
        <p:grpSpPr>
          <a:xfrm>
            <a:off x="231726" y="422195"/>
            <a:ext cx="8653916" cy="3082936"/>
            <a:chOff x="231726" y="422195"/>
            <a:chExt cx="8653916" cy="3082936"/>
          </a:xfrm>
        </p:grpSpPr>
        <p:sp>
          <p:nvSpPr>
            <p:cNvPr id="3440" name="Google Shape;3440;p62"/>
            <p:cNvSpPr/>
            <p:nvPr/>
          </p:nvSpPr>
          <p:spPr>
            <a:xfrm>
              <a:off x="7358624" y="422195"/>
              <a:ext cx="1072270" cy="1073294"/>
            </a:xfrm>
            <a:custGeom>
              <a:avLst/>
              <a:gdLst/>
              <a:ahLst/>
              <a:cxnLst/>
              <a:rect l="l" t="t" r="r" b="b"/>
              <a:pathLst>
                <a:path w="18057" h="18075" extrusionOk="0">
                  <a:moveTo>
                    <a:pt x="9028" y="0"/>
                  </a:moveTo>
                  <a:cubicBezTo>
                    <a:pt x="4050" y="0"/>
                    <a:pt x="0" y="4051"/>
                    <a:pt x="0" y="9029"/>
                  </a:cubicBezTo>
                  <a:cubicBezTo>
                    <a:pt x="0" y="14025"/>
                    <a:pt x="4050" y="18075"/>
                    <a:pt x="9028" y="18075"/>
                  </a:cubicBezTo>
                  <a:cubicBezTo>
                    <a:pt x="14024" y="18075"/>
                    <a:pt x="18057" y="14025"/>
                    <a:pt x="18057" y="9029"/>
                  </a:cubicBezTo>
                  <a:cubicBezTo>
                    <a:pt x="18057" y="4051"/>
                    <a:pt x="14024" y="0"/>
                    <a:pt x="9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1" name="Google Shape;3441;p62"/>
            <p:cNvGrpSpPr/>
            <p:nvPr/>
          </p:nvGrpSpPr>
          <p:grpSpPr>
            <a:xfrm>
              <a:off x="231726" y="521563"/>
              <a:ext cx="8653916" cy="2983568"/>
              <a:chOff x="231726" y="521563"/>
              <a:chExt cx="8653916" cy="2983568"/>
            </a:xfrm>
          </p:grpSpPr>
          <p:grpSp>
            <p:nvGrpSpPr>
              <p:cNvPr id="3442" name="Google Shape;3442;p62"/>
              <p:cNvGrpSpPr/>
              <p:nvPr/>
            </p:nvGrpSpPr>
            <p:grpSpPr>
              <a:xfrm>
                <a:off x="4303933" y="1107959"/>
                <a:ext cx="543053" cy="354885"/>
                <a:chOff x="7218550" y="1264450"/>
                <a:chExt cx="1810175" cy="1182950"/>
              </a:xfrm>
            </p:grpSpPr>
            <p:sp>
              <p:nvSpPr>
                <p:cNvPr id="3443" name="Google Shape;3443;p62"/>
                <p:cNvSpPr/>
                <p:nvPr/>
              </p:nvSpPr>
              <p:spPr>
                <a:xfrm>
                  <a:off x="7745500" y="1611025"/>
                  <a:ext cx="449275" cy="52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1" h="20915" extrusionOk="0">
                      <a:moveTo>
                        <a:pt x="9157" y="1"/>
                      </a:moveTo>
                      <a:cubicBezTo>
                        <a:pt x="8604" y="1"/>
                        <a:pt x="8017" y="98"/>
                        <a:pt x="7394" y="305"/>
                      </a:cubicBezTo>
                      <a:cubicBezTo>
                        <a:pt x="1" y="2786"/>
                        <a:pt x="7545" y="15392"/>
                        <a:pt x="13560" y="20906"/>
                      </a:cubicBezTo>
                      <a:cubicBezTo>
                        <a:pt x="13560" y="20906"/>
                        <a:pt x="13619" y="20915"/>
                        <a:pt x="13730" y="20915"/>
                      </a:cubicBezTo>
                      <a:cubicBezTo>
                        <a:pt x="14247" y="20915"/>
                        <a:pt x="15888" y="20728"/>
                        <a:pt x="17971" y="18626"/>
                      </a:cubicBezTo>
                      <a:cubicBezTo>
                        <a:pt x="17971" y="18626"/>
                        <a:pt x="16837" y="1"/>
                        <a:pt x="91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62"/>
                <p:cNvSpPr/>
                <p:nvPr/>
              </p:nvSpPr>
              <p:spPr>
                <a:xfrm>
                  <a:off x="7517425" y="1725250"/>
                  <a:ext cx="571475" cy="4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59" h="17691" extrusionOk="0">
                      <a:moveTo>
                        <a:pt x="9080" y="1"/>
                      </a:moveTo>
                      <a:cubicBezTo>
                        <a:pt x="7934" y="1"/>
                        <a:pt x="6807" y="419"/>
                        <a:pt x="5740" y="1400"/>
                      </a:cubicBezTo>
                      <a:cubicBezTo>
                        <a:pt x="1" y="6663"/>
                        <a:pt x="12031" y="15109"/>
                        <a:pt x="19775" y="17691"/>
                      </a:cubicBezTo>
                      <a:cubicBezTo>
                        <a:pt x="19775" y="17691"/>
                        <a:pt x="21605" y="17164"/>
                        <a:pt x="22858" y="13781"/>
                      </a:cubicBezTo>
                      <a:cubicBezTo>
                        <a:pt x="22858" y="13781"/>
                        <a:pt x="15659" y="1"/>
                        <a:pt x="90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62"/>
                <p:cNvSpPr/>
                <p:nvPr/>
              </p:nvSpPr>
              <p:spPr>
                <a:xfrm>
                  <a:off x="7647750" y="2096700"/>
                  <a:ext cx="298275" cy="3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1" h="13184" extrusionOk="0">
                      <a:moveTo>
                        <a:pt x="6617" y="1"/>
                      </a:moveTo>
                      <a:cubicBezTo>
                        <a:pt x="4136" y="803"/>
                        <a:pt x="1881" y="1279"/>
                        <a:pt x="1" y="1554"/>
                      </a:cubicBezTo>
                      <a:cubicBezTo>
                        <a:pt x="101" y="4963"/>
                        <a:pt x="928" y="9199"/>
                        <a:pt x="3635" y="13184"/>
                      </a:cubicBezTo>
                      <a:cubicBezTo>
                        <a:pt x="6116" y="12732"/>
                        <a:pt x="8923" y="12031"/>
                        <a:pt x="11931" y="10953"/>
                      </a:cubicBezTo>
                      <a:cubicBezTo>
                        <a:pt x="9124" y="7068"/>
                        <a:pt x="7520" y="3133"/>
                        <a:pt x="66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62"/>
                <p:cNvSpPr/>
                <p:nvPr/>
              </p:nvSpPr>
              <p:spPr>
                <a:xfrm>
                  <a:off x="7338850" y="2143975"/>
                  <a:ext cx="213075" cy="30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3" h="12137" extrusionOk="0">
                      <a:moveTo>
                        <a:pt x="6276" y="0"/>
                      </a:moveTo>
                      <a:cubicBezTo>
                        <a:pt x="3147" y="0"/>
                        <a:pt x="517" y="2410"/>
                        <a:pt x="277" y="5578"/>
                      </a:cubicBezTo>
                      <a:cubicBezTo>
                        <a:pt x="1" y="8912"/>
                        <a:pt x="2507" y="11844"/>
                        <a:pt x="5841" y="12095"/>
                      </a:cubicBezTo>
                      <a:cubicBezTo>
                        <a:pt x="5972" y="12095"/>
                        <a:pt x="6541" y="12137"/>
                        <a:pt x="7472" y="12137"/>
                      </a:cubicBezTo>
                      <a:cubicBezTo>
                        <a:pt x="7783" y="12137"/>
                        <a:pt x="8134" y="12132"/>
                        <a:pt x="8522" y="12120"/>
                      </a:cubicBezTo>
                      <a:cubicBezTo>
                        <a:pt x="6417" y="7759"/>
                        <a:pt x="6267" y="3423"/>
                        <a:pt x="6693" y="14"/>
                      </a:cubicBezTo>
                      <a:cubicBezTo>
                        <a:pt x="6553" y="5"/>
                        <a:pt x="6414" y="0"/>
                        <a:pt x="62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62"/>
                <p:cNvSpPr/>
                <p:nvPr/>
              </p:nvSpPr>
              <p:spPr>
                <a:xfrm>
                  <a:off x="7495500" y="2135550"/>
                  <a:ext cx="243125" cy="3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5" h="12457" extrusionOk="0">
                      <a:moveTo>
                        <a:pt x="6091" y="0"/>
                      </a:moveTo>
                      <a:cubicBezTo>
                        <a:pt x="3973" y="312"/>
                        <a:pt x="2328" y="366"/>
                        <a:pt x="1375" y="366"/>
                      </a:cubicBezTo>
                      <a:cubicBezTo>
                        <a:pt x="873" y="366"/>
                        <a:pt x="563" y="351"/>
                        <a:pt x="477" y="351"/>
                      </a:cubicBezTo>
                      <a:lnTo>
                        <a:pt x="427" y="351"/>
                      </a:lnTo>
                      <a:cubicBezTo>
                        <a:pt x="1" y="3760"/>
                        <a:pt x="151" y="8096"/>
                        <a:pt x="2256" y="12457"/>
                      </a:cubicBezTo>
                      <a:cubicBezTo>
                        <a:pt x="4036" y="12407"/>
                        <a:pt x="6617" y="12206"/>
                        <a:pt x="9725" y="11630"/>
                      </a:cubicBezTo>
                      <a:cubicBezTo>
                        <a:pt x="7018" y="7645"/>
                        <a:pt x="6191" y="3409"/>
                        <a:pt x="60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62"/>
                <p:cNvSpPr/>
                <p:nvPr/>
              </p:nvSpPr>
              <p:spPr>
                <a:xfrm>
                  <a:off x="7969825" y="1815000"/>
                  <a:ext cx="5182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8" h="18562" extrusionOk="0">
                      <a:moveTo>
                        <a:pt x="14028" y="0"/>
                      </a:moveTo>
                      <a:cubicBezTo>
                        <a:pt x="12534" y="0"/>
                        <a:pt x="11032" y="547"/>
                        <a:pt x="9850" y="1644"/>
                      </a:cubicBezTo>
                      <a:cubicBezTo>
                        <a:pt x="6592" y="4727"/>
                        <a:pt x="3208" y="7008"/>
                        <a:pt x="0" y="8662"/>
                      </a:cubicBezTo>
                      <a:cubicBezTo>
                        <a:pt x="1429" y="11619"/>
                        <a:pt x="3684" y="15229"/>
                        <a:pt x="7118" y="18562"/>
                      </a:cubicBezTo>
                      <a:cubicBezTo>
                        <a:pt x="10777" y="16532"/>
                        <a:pt x="14537" y="13900"/>
                        <a:pt x="18171" y="10467"/>
                      </a:cubicBezTo>
                      <a:cubicBezTo>
                        <a:pt x="20602" y="8186"/>
                        <a:pt x="20727" y="4351"/>
                        <a:pt x="18421" y="1895"/>
                      </a:cubicBezTo>
                      <a:cubicBezTo>
                        <a:pt x="17238" y="634"/>
                        <a:pt x="15638" y="0"/>
                        <a:pt x="140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62"/>
                <p:cNvSpPr/>
                <p:nvPr/>
              </p:nvSpPr>
              <p:spPr>
                <a:xfrm>
                  <a:off x="7813175" y="2031550"/>
                  <a:ext cx="334600" cy="33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4" h="13560" extrusionOk="0">
                      <a:moveTo>
                        <a:pt x="6266" y="0"/>
                      </a:moveTo>
                      <a:cubicBezTo>
                        <a:pt x="4086" y="1128"/>
                        <a:pt x="1980" y="1955"/>
                        <a:pt x="0" y="2607"/>
                      </a:cubicBezTo>
                      <a:cubicBezTo>
                        <a:pt x="903" y="5739"/>
                        <a:pt x="2507" y="9674"/>
                        <a:pt x="5314" y="13559"/>
                      </a:cubicBezTo>
                      <a:cubicBezTo>
                        <a:pt x="7519" y="12782"/>
                        <a:pt x="9800" y="11805"/>
                        <a:pt x="12156" y="10577"/>
                      </a:cubicBezTo>
                      <a:cubicBezTo>
                        <a:pt x="12557" y="10351"/>
                        <a:pt x="12983" y="10125"/>
                        <a:pt x="13384" y="9900"/>
                      </a:cubicBezTo>
                      <a:cubicBezTo>
                        <a:pt x="9950" y="6567"/>
                        <a:pt x="7695" y="2957"/>
                        <a:pt x="62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62"/>
                <p:cNvSpPr/>
                <p:nvPr/>
              </p:nvSpPr>
              <p:spPr>
                <a:xfrm>
                  <a:off x="8072575" y="1672200"/>
                  <a:ext cx="535125" cy="4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5" h="19725" extrusionOk="0">
                      <a:moveTo>
                        <a:pt x="11104" y="1"/>
                      </a:moveTo>
                      <a:cubicBezTo>
                        <a:pt x="7466" y="1"/>
                        <a:pt x="4045" y="2197"/>
                        <a:pt x="2657" y="5803"/>
                      </a:cubicBezTo>
                      <a:cubicBezTo>
                        <a:pt x="2632" y="5878"/>
                        <a:pt x="2582" y="5953"/>
                        <a:pt x="2557" y="6003"/>
                      </a:cubicBezTo>
                      <a:cubicBezTo>
                        <a:pt x="0" y="10289"/>
                        <a:pt x="1404" y="15828"/>
                        <a:pt x="5690" y="18409"/>
                      </a:cubicBezTo>
                      <a:cubicBezTo>
                        <a:pt x="7155" y="19299"/>
                        <a:pt x="8778" y="19724"/>
                        <a:pt x="10379" y="19724"/>
                      </a:cubicBezTo>
                      <a:cubicBezTo>
                        <a:pt x="11845" y="19724"/>
                        <a:pt x="13293" y="19368"/>
                        <a:pt x="14587" y="18685"/>
                      </a:cubicBezTo>
                      <a:cubicBezTo>
                        <a:pt x="16016" y="17958"/>
                        <a:pt x="17269" y="16805"/>
                        <a:pt x="18146" y="15326"/>
                      </a:cubicBezTo>
                      <a:cubicBezTo>
                        <a:pt x="18371" y="15001"/>
                        <a:pt x="19073" y="13798"/>
                        <a:pt x="19600" y="12394"/>
                      </a:cubicBezTo>
                      <a:cubicBezTo>
                        <a:pt x="21404" y="7707"/>
                        <a:pt x="19073" y="2419"/>
                        <a:pt x="14386" y="615"/>
                      </a:cubicBezTo>
                      <a:cubicBezTo>
                        <a:pt x="13305" y="198"/>
                        <a:pt x="12195" y="1"/>
                        <a:pt x="11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62"/>
                <p:cNvSpPr/>
                <p:nvPr/>
              </p:nvSpPr>
              <p:spPr>
                <a:xfrm>
                  <a:off x="8409975" y="1532975"/>
                  <a:ext cx="561075" cy="38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43" h="15392" extrusionOk="0">
                      <a:moveTo>
                        <a:pt x="21640" y="0"/>
                      </a:moveTo>
                      <a:cubicBezTo>
                        <a:pt x="21593" y="0"/>
                        <a:pt x="21544" y="6"/>
                        <a:pt x="21492" y="18"/>
                      </a:cubicBezTo>
                      <a:cubicBezTo>
                        <a:pt x="13723" y="1747"/>
                        <a:pt x="4274" y="7336"/>
                        <a:pt x="264" y="14454"/>
                      </a:cubicBezTo>
                      <a:cubicBezTo>
                        <a:pt x="0" y="14929"/>
                        <a:pt x="427" y="15392"/>
                        <a:pt x="835" y="15392"/>
                      </a:cubicBezTo>
                      <a:cubicBezTo>
                        <a:pt x="1009" y="15392"/>
                        <a:pt x="1179" y="15308"/>
                        <a:pt x="1291" y="15106"/>
                      </a:cubicBezTo>
                      <a:cubicBezTo>
                        <a:pt x="5151" y="8239"/>
                        <a:pt x="14299" y="2875"/>
                        <a:pt x="21743" y="1196"/>
                      </a:cubicBezTo>
                      <a:cubicBezTo>
                        <a:pt x="22443" y="1033"/>
                        <a:pt x="22274" y="0"/>
                        <a:pt x="216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62"/>
                <p:cNvSpPr/>
                <p:nvPr/>
              </p:nvSpPr>
              <p:spPr>
                <a:xfrm>
                  <a:off x="8909675" y="1509500"/>
                  <a:ext cx="119050" cy="9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" h="3691" extrusionOk="0">
                      <a:moveTo>
                        <a:pt x="3107" y="1"/>
                      </a:moveTo>
                      <a:cubicBezTo>
                        <a:pt x="3074" y="1"/>
                        <a:pt x="3041" y="2"/>
                        <a:pt x="3008" y="5"/>
                      </a:cubicBezTo>
                      <a:cubicBezTo>
                        <a:pt x="2657" y="5"/>
                        <a:pt x="2281" y="30"/>
                        <a:pt x="1930" y="55"/>
                      </a:cubicBezTo>
                      <a:cubicBezTo>
                        <a:pt x="953" y="105"/>
                        <a:pt x="76" y="732"/>
                        <a:pt x="25" y="1784"/>
                      </a:cubicBezTo>
                      <a:cubicBezTo>
                        <a:pt x="1" y="2666"/>
                        <a:pt x="742" y="3691"/>
                        <a:pt x="1688" y="3691"/>
                      </a:cubicBezTo>
                      <a:cubicBezTo>
                        <a:pt x="1710" y="3691"/>
                        <a:pt x="1732" y="3690"/>
                        <a:pt x="1755" y="3689"/>
                      </a:cubicBezTo>
                      <a:cubicBezTo>
                        <a:pt x="2131" y="3664"/>
                        <a:pt x="2482" y="3639"/>
                        <a:pt x="2832" y="3614"/>
                      </a:cubicBezTo>
                      <a:cubicBezTo>
                        <a:pt x="3810" y="3564"/>
                        <a:pt x="4687" y="2937"/>
                        <a:pt x="4737" y="1884"/>
                      </a:cubicBezTo>
                      <a:cubicBezTo>
                        <a:pt x="4761" y="1013"/>
                        <a:pt x="4037" y="1"/>
                        <a:pt x="31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62"/>
                <p:cNvSpPr/>
                <p:nvPr/>
              </p:nvSpPr>
              <p:spPr>
                <a:xfrm>
                  <a:off x="8697275" y="1264450"/>
                  <a:ext cx="134700" cy="1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4175" extrusionOk="0">
                      <a:moveTo>
                        <a:pt x="3758" y="1"/>
                      </a:moveTo>
                      <a:cubicBezTo>
                        <a:pt x="3717" y="1"/>
                        <a:pt x="3676" y="3"/>
                        <a:pt x="3634" y="7"/>
                      </a:cubicBezTo>
                      <a:cubicBezTo>
                        <a:pt x="2556" y="82"/>
                        <a:pt x="1704" y="408"/>
                        <a:pt x="802" y="1035"/>
                      </a:cubicBezTo>
                      <a:cubicBezTo>
                        <a:pt x="0" y="1611"/>
                        <a:pt x="125" y="2965"/>
                        <a:pt x="727" y="3616"/>
                      </a:cubicBezTo>
                      <a:cubicBezTo>
                        <a:pt x="1084" y="4010"/>
                        <a:pt x="1513" y="4174"/>
                        <a:pt x="1952" y="4174"/>
                      </a:cubicBezTo>
                      <a:cubicBezTo>
                        <a:pt x="2408" y="4174"/>
                        <a:pt x="2875" y="3997"/>
                        <a:pt x="3283" y="3716"/>
                      </a:cubicBezTo>
                      <a:lnTo>
                        <a:pt x="3283" y="3716"/>
                      </a:lnTo>
                      <a:cubicBezTo>
                        <a:pt x="3250" y="3749"/>
                        <a:pt x="3242" y="3768"/>
                        <a:pt x="3259" y="3768"/>
                      </a:cubicBezTo>
                      <a:cubicBezTo>
                        <a:pt x="3278" y="3768"/>
                        <a:pt x="3333" y="3743"/>
                        <a:pt x="3426" y="3687"/>
                      </a:cubicBezTo>
                      <a:lnTo>
                        <a:pt x="3426" y="3687"/>
                      </a:lnTo>
                      <a:cubicBezTo>
                        <a:pt x="3449" y="3681"/>
                        <a:pt x="3477" y="3674"/>
                        <a:pt x="3509" y="3666"/>
                      </a:cubicBezTo>
                      <a:cubicBezTo>
                        <a:pt x="3633" y="3631"/>
                        <a:pt x="3957" y="3595"/>
                        <a:pt x="3853" y="3595"/>
                      </a:cubicBezTo>
                      <a:cubicBezTo>
                        <a:pt x="3810" y="3595"/>
                        <a:pt x="3694" y="3602"/>
                        <a:pt x="3459" y="3616"/>
                      </a:cubicBezTo>
                      <a:cubicBezTo>
                        <a:pt x="4436" y="3541"/>
                        <a:pt x="5313" y="2965"/>
                        <a:pt x="5363" y="1887"/>
                      </a:cubicBezTo>
                      <a:cubicBezTo>
                        <a:pt x="5387" y="1047"/>
                        <a:pt x="4677" y="1"/>
                        <a:pt x="37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62"/>
                <p:cNvSpPr/>
                <p:nvPr/>
              </p:nvSpPr>
              <p:spPr>
                <a:xfrm>
                  <a:off x="8327100" y="1319050"/>
                  <a:ext cx="431650" cy="54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6" h="21883" extrusionOk="0">
                      <a:moveTo>
                        <a:pt x="16403" y="0"/>
                      </a:moveTo>
                      <a:cubicBezTo>
                        <a:pt x="16310" y="0"/>
                        <a:pt x="16212" y="24"/>
                        <a:pt x="16110" y="79"/>
                      </a:cubicBezTo>
                      <a:cubicBezTo>
                        <a:pt x="8115" y="4490"/>
                        <a:pt x="3078" y="12660"/>
                        <a:pt x="170" y="21132"/>
                      </a:cubicBezTo>
                      <a:cubicBezTo>
                        <a:pt x="1" y="21578"/>
                        <a:pt x="380" y="21883"/>
                        <a:pt x="756" y="21883"/>
                      </a:cubicBezTo>
                      <a:cubicBezTo>
                        <a:pt x="992" y="21883"/>
                        <a:pt x="1227" y="21763"/>
                        <a:pt x="1323" y="21482"/>
                      </a:cubicBezTo>
                      <a:cubicBezTo>
                        <a:pt x="4130" y="13337"/>
                        <a:pt x="8967" y="5417"/>
                        <a:pt x="16687" y="1157"/>
                      </a:cubicBezTo>
                      <a:cubicBezTo>
                        <a:pt x="17265" y="835"/>
                        <a:pt x="16946" y="0"/>
                        <a:pt x="16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62"/>
                <p:cNvSpPr/>
                <p:nvPr/>
              </p:nvSpPr>
              <p:spPr>
                <a:xfrm>
                  <a:off x="7218550" y="2251475"/>
                  <a:ext cx="157300" cy="7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" h="2933" extrusionOk="0">
                      <a:moveTo>
                        <a:pt x="6041" y="0"/>
                      </a:moveTo>
                      <a:lnTo>
                        <a:pt x="1" y="1704"/>
                      </a:lnTo>
                      <a:lnTo>
                        <a:pt x="6292" y="2932"/>
                      </a:lnTo>
                      <a:lnTo>
                        <a:pt x="6292" y="2932"/>
                      </a:lnTo>
                      <a:lnTo>
                        <a:pt x="60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56" name="Google Shape;3456;p62"/>
              <p:cNvGrpSpPr/>
              <p:nvPr/>
            </p:nvGrpSpPr>
            <p:grpSpPr>
              <a:xfrm>
                <a:off x="231726" y="1042995"/>
                <a:ext cx="399301" cy="416613"/>
                <a:chOff x="2105350" y="2220525"/>
                <a:chExt cx="1113500" cy="1161775"/>
              </a:xfrm>
            </p:grpSpPr>
            <p:sp>
              <p:nvSpPr>
                <p:cNvPr id="3457" name="Google Shape;3457;p62"/>
                <p:cNvSpPr/>
                <p:nvPr/>
              </p:nvSpPr>
              <p:spPr>
                <a:xfrm>
                  <a:off x="2105350" y="2220525"/>
                  <a:ext cx="939925" cy="116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7" h="46471" extrusionOk="0">
                      <a:moveTo>
                        <a:pt x="12529" y="1"/>
                      </a:moveTo>
                      <a:cubicBezTo>
                        <a:pt x="3963" y="1"/>
                        <a:pt x="8949" y="11588"/>
                        <a:pt x="7847" y="13662"/>
                      </a:cubicBezTo>
                      <a:cubicBezTo>
                        <a:pt x="6594" y="16093"/>
                        <a:pt x="1983" y="15567"/>
                        <a:pt x="930" y="21456"/>
                      </a:cubicBezTo>
                      <a:cubicBezTo>
                        <a:pt x="1" y="26764"/>
                        <a:pt x="2914" y="31189"/>
                        <a:pt x="9252" y="31189"/>
                      </a:cubicBezTo>
                      <a:cubicBezTo>
                        <a:pt x="9409" y="31189"/>
                        <a:pt x="9567" y="31186"/>
                        <a:pt x="9727" y="31181"/>
                      </a:cubicBezTo>
                      <a:cubicBezTo>
                        <a:pt x="9836" y="31177"/>
                        <a:pt x="9942" y="31175"/>
                        <a:pt x="10045" y="31175"/>
                      </a:cubicBezTo>
                      <a:cubicBezTo>
                        <a:pt x="16284" y="31175"/>
                        <a:pt x="12949" y="37783"/>
                        <a:pt x="7747" y="39928"/>
                      </a:cubicBezTo>
                      <a:cubicBezTo>
                        <a:pt x="3626" y="41638"/>
                        <a:pt x="7285" y="46471"/>
                        <a:pt x="11333" y="46471"/>
                      </a:cubicBezTo>
                      <a:cubicBezTo>
                        <a:pt x="12504" y="46471"/>
                        <a:pt x="13708" y="46066"/>
                        <a:pt x="14765" y="45066"/>
                      </a:cubicBezTo>
                      <a:cubicBezTo>
                        <a:pt x="16434" y="43502"/>
                        <a:pt x="17400" y="43106"/>
                        <a:pt x="18188" y="43106"/>
                      </a:cubicBezTo>
                      <a:cubicBezTo>
                        <a:pt x="18997" y="43106"/>
                        <a:pt x="19619" y="43524"/>
                        <a:pt x="20622" y="43524"/>
                      </a:cubicBezTo>
                      <a:cubicBezTo>
                        <a:pt x="21413" y="43524"/>
                        <a:pt x="22442" y="43264"/>
                        <a:pt x="23988" y="42334"/>
                      </a:cubicBezTo>
                      <a:cubicBezTo>
                        <a:pt x="27779" y="40083"/>
                        <a:pt x="28210" y="31088"/>
                        <a:pt x="33986" y="31088"/>
                      </a:cubicBezTo>
                      <a:cubicBezTo>
                        <a:pt x="34319" y="31088"/>
                        <a:pt x="34670" y="31118"/>
                        <a:pt x="35040" y="31181"/>
                      </a:cubicBezTo>
                      <a:cubicBezTo>
                        <a:pt x="37246" y="27948"/>
                        <a:pt x="37597" y="24389"/>
                        <a:pt x="37597" y="24389"/>
                      </a:cubicBezTo>
                      <a:cubicBezTo>
                        <a:pt x="37597" y="24389"/>
                        <a:pt x="33311" y="5943"/>
                        <a:pt x="17772" y="980"/>
                      </a:cubicBezTo>
                      <a:cubicBezTo>
                        <a:pt x="15623" y="298"/>
                        <a:pt x="13902" y="1"/>
                        <a:pt x="125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62"/>
                <p:cNvSpPr/>
                <p:nvPr/>
              </p:nvSpPr>
              <p:spPr>
                <a:xfrm>
                  <a:off x="2812175" y="2609475"/>
                  <a:ext cx="406675" cy="72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7" h="28810" extrusionOk="0">
                      <a:moveTo>
                        <a:pt x="9285" y="1"/>
                      </a:moveTo>
                      <a:cubicBezTo>
                        <a:pt x="9225" y="1"/>
                        <a:pt x="9162" y="3"/>
                        <a:pt x="9098" y="9"/>
                      </a:cubicBezTo>
                      <a:cubicBezTo>
                        <a:pt x="8397" y="59"/>
                        <a:pt x="8246" y="1162"/>
                        <a:pt x="8848" y="1412"/>
                      </a:cubicBezTo>
                      <a:cubicBezTo>
                        <a:pt x="8946" y="1449"/>
                        <a:pt x="9037" y="1466"/>
                        <a:pt x="9121" y="1466"/>
                      </a:cubicBezTo>
                      <a:cubicBezTo>
                        <a:pt x="9548" y="1466"/>
                        <a:pt x="9759" y="1025"/>
                        <a:pt x="9549" y="585"/>
                      </a:cubicBezTo>
                      <a:lnTo>
                        <a:pt x="9549" y="585"/>
                      </a:lnTo>
                      <a:cubicBezTo>
                        <a:pt x="9800" y="635"/>
                        <a:pt x="9900" y="710"/>
                        <a:pt x="10076" y="936"/>
                      </a:cubicBezTo>
                      <a:cubicBezTo>
                        <a:pt x="10226" y="1162"/>
                        <a:pt x="10351" y="1412"/>
                        <a:pt x="10452" y="1738"/>
                      </a:cubicBezTo>
                      <a:cubicBezTo>
                        <a:pt x="10527" y="2039"/>
                        <a:pt x="10602" y="2465"/>
                        <a:pt x="10627" y="2816"/>
                      </a:cubicBezTo>
                      <a:cubicBezTo>
                        <a:pt x="10727" y="3568"/>
                        <a:pt x="10752" y="4319"/>
                        <a:pt x="10778" y="5071"/>
                      </a:cubicBezTo>
                      <a:cubicBezTo>
                        <a:pt x="10502" y="5172"/>
                        <a:pt x="10301" y="5172"/>
                        <a:pt x="10051" y="5397"/>
                      </a:cubicBezTo>
                      <a:cubicBezTo>
                        <a:pt x="9148" y="6199"/>
                        <a:pt x="9173" y="7252"/>
                        <a:pt x="9900" y="8204"/>
                      </a:cubicBezTo>
                      <a:cubicBezTo>
                        <a:pt x="7544" y="9382"/>
                        <a:pt x="7143" y="11813"/>
                        <a:pt x="6667" y="14169"/>
                      </a:cubicBezTo>
                      <a:cubicBezTo>
                        <a:pt x="4838" y="14996"/>
                        <a:pt x="4136" y="16199"/>
                        <a:pt x="3359" y="18254"/>
                      </a:cubicBezTo>
                      <a:cubicBezTo>
                        <a:pt x="2231" y="21287"/>
                        <a:pt x="903" y="24921"/>
                        <a:pt x="51" y="28229"/>
                      </a:cubicBezTo>
                      <a:cubicBezTo>
                        <a:pt x="26" y="28405"/>
                        <a:pt x="1" y="28655"/>
                        <a:pt x="101" y="28806"/>
                      </a:cubicBezTo>
                      <a:cubicBezTo>
                        <a:pt x="118" y="28808"/>
                        <a:pt x="136" y="28809"/>
                        <a:pt x="153" y="28809"/>
                      </a:cubicBezTo>
                      <a:cubicBezTo>
                        <a:pt x="336" y="28809"/>
                        <a:pt x="513" y="28695"/>
                        <a:pt x="627" y="28580"/>
                      </a:cubicBezTo>
                      <a:cubicBezTo>
                        <a:pt x="3133" y="26199"/>
                        <a:pt x="5840" y="23442"/>
                        <a:pt x="8021" y="20961"/>
                      </a:cubicBezTo>
                      <a:cubicBezTo>
                        <a:pt x="9499" y="19282"/>
                        <a:pt x="10251" y="17753"/>
                        <a:pt x="9825" y="15673"/>
                      </a:cubicBezTo>
                      <a:cubicBezTo>
                        <a:pt x="11479" y="13543"/>
                        <a:pt x="12933" y="11462"/>
                        <a:pt x="11529" y="8806"/>
                      </a:cubicBezTo>
                      <a:cubicBezTo>
                        <a:pt x="12632" y="8330"/>
                        <a:pt x="13133" y="7553"/>
                        <a:pt x="12883" y="6249"/>
                      </a:cubicBezTo>
                      <a:cubicBezTo>
                        <a:pt x="12858" y="6099"/>
                        <a:pt x="12231" y="5247"/>
                        <a:pt x="11880" y="5197"/>
                      </a:cubicBezTo>
                      <a:cubicBezTo>
                        <a:pt x="12206" y="4595"/>
                        <a:pt x="12532" y="4044"/>
                        <a:pt x="12883" y="3492"/>
                      </a:cubicBezTo>
                      <a:cubicBezTo>
                        <a:pt x="13184" y="3016"/>
                        <a:pt x="13509" y="2590"/>
                        <a:pt x="13860" y="2189"/>
                      </a:cubicBezTo>
                      <a:cubicBezTo>
                        <a:pt x="13960" y="2039"/>
                        <a:pt x="14086" y="1913"/>
                        <a:pt x="14236" y="1788"/>
                      </a:cubicBezTo>
                      <a:cubicBezTo>
                        <a:pt x="14361" y="1688"/>
                        <a:pt x="14562" y="1588"/>
                        <a:pt x="14712" y="1487"/>
                      </a:cubicBezTo>
                      <a:lnTo>
                        <a:pt x="14712" y="1487"/>
                      </a:lnTo>
                      <a:cubicBezTo>
                        <a:pt x="14652" y="1911"/>
                        <a:pt x="14932" y="2253"/>
                        <a:pt x="15305" y="2253"/>
                      </a:cubicBezTo>
                      <a:cubicBezTo>
                        <a:pt x="15396" y="2253"/>
                        <a:pt x="15492" y="2233"/>
                        <a:pt x="15590" y="2189"/>
                      </a:cubicBezTo>
                      <a:cubicBezTo>
                        <a:pt x="16266" y="1888"/>
                        <a:pt x="16041" y="961"/>
                        <a:pt x="15364" y="786"/>
                      </a:cubicBezTo>
                      <a:cubicBezTo>
                        <a:pt x="15242" y="753"/>
                        <a:pt x="15124" y="739"/>
                        <a:pt x="15011" y="739"/>
                      </a:cubicBezTo>
                      <a:cubicBezTo>
                        <a:pt x="14241" y="739"/>
                        <a:pt x="13671" y="1424"/>
                        <a:pt x="13234" y="2014"/>
                      </a:cubicBezTo>
                      <a:cubicBezTo>
                        <a:pt x="12507" y="2991"/>
                        <a:pt x="11955" y="3969"/>
                        <a:pt x="11454" y="5046"/>
                      </a:cubicBezTo>
                      <a:cubicBezTo>
                        <a:pt x="11354" y="5046"/>
                        <a:pt x="11279" y="5021"/>
                        <a:pt x="11179" y="5021"/>
                      </a:cubicBezTo>
                      <a:cubicBezTo>
                        <a:pt x="11276" y="3412"/>
                        <a:pt x="11445" y="1"/>
                        <a:pt x="92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62"/>
                <p:cNvSpPr/>
                <p:nvPr/>
              </p:nvSpPr>
              <p:spPr>
                <a:xfrm>
                  <a:off x="2363550" y="2366625"/>
                  <a:ext cx="620875" cy="44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5" h="17825" extrusionOk="0">
                      <a:moveTo>
                        <a:pt x="6775" y="0"/>
                      </a:moveTo>
                      <a:cubicBezTo>
                        <a:pt x="5596" y="0"/>
                        <a:pt x="4511" y="415"/>
                        <a:pt x="3660" y="1477"/>
                      </a:cubicBezTo>
                      <a:cubicBezTo>
                        <a:pt x="276" y="5713"/>
                        <a:pt x="7695" y="8570"/>
                        <a:pt x="10527" y="9397"/>
                      </a:cubicBezTo>
                      <a:cubicBezTo>
                        <a:pt x="10978" y="9522"/>
                        <a:pt x="11429" y="9647"/>
                        <a:pt x="11905" y="9798"/>
                      </a:cubicBezTo>
                      <a:cubicBezTo>
                        <a:pt x="10305" y="9509"/>
                        <a:pt x="8685" y="9338"/>
                        <a:pt x="7081" y="9338"/>
                      </a:cubicBezTo>
                      <a:cubicBezTo>
                        <a:pt x="6876" y="9338"/>
                        <a:pt x="6671" y="9341"/>
                        <a:pt x="6467" y="9347"/>
                      </a:cubicBezTo>
                      <a:cubicBezTo>
                        <a:pt x="4712" y="9397"/>
                        <a:pt x="2256" y="9522"/>
                        <a:pt x="1078" y="11001"/>
                      </a:cubicBezTo>
                      <a:cubicBezTo>
                        <a:pt x="1" y="12379"/>
                        <a:pt x="627" y="14184"/>
                        <a:pt x="1981" y="15111"/>
                      </a:cubicBezTo>
                      <a:cubicBezTo>
                        <a:pt x="3067" y="15846"/>
                        <a:pt x="4331" y="16025"/>
                        <a:pt x="5603" y="16025"/>
                      </a:cubicBezTo>
                      <a:cubicBezTo>
                        <a:pt x="6238" y="16025"/>
                        <a:pt x="6876" y="15980"/>
                        <a:pt x="7494" y="15938"/>
                      </a:cubicBezTo>
                      <a:cubicBezTo>
                        <a:pt x="10051" y="15813"/>
                        <a:pt x="12582" y="15663"/>
                        <a:pt x="15113" y="15512"/>
                      </a:cubicBezTo>
                      <a:cubicBezTo>
                        <a:pt x="15312" y="15499"/>
                        <a:pt x="15587" y="15486"/>
                        <a:pt x="15926" y="15486"/>
                      </a:cubicBezTo>
                      <a:cubicBezTo>
                        <a:pt x="17514" y="15486"/>
                        <a:pt x="20503" y="15776"/>
                        <a:pt x="23560" y="17718"/>
                      </a:cubicBezTo>
                      <a:cubicBezTo>
                        <a:pt x="23662" y="17782"/>
                        <a:pt x="23806" y="17824"/>
                        <a:pt x="23953" y="17824"/>
                      </a:cubicBezTo>
                      <a:cubicBezTo>
                        <a:pt x="24383" y="17824"/>
                        <a:pt x="24834" y="17459"/>
                        <a:pt x="24311" y="16189"/>
                      </a:cubicBezTo>
                      <a:cubicBezTo>
                        <a:pt x="22758" y="12480"/>
                        <a:pt x="20828" y="8871"/>
                        <a:pt x="15264" y="4259"/>
                      </a:cubicBezTo>
                      <a:cubicBezTo>
                        <a:pt x="13425" y="2726"/>
                        <a:pt x="9796" y="0"/>
                        <a:pt x="677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62"/>
                <p:cNvSpPr/>
                <p:nvPr/>
              </p:nvSpPr>
              <p:spPr>
                <a:xfrm>
                  <a:off x="2261600" y="2797650"/>
                  <a:ext cx="648350" cy="16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4" h="6614" extrusionOk="0">
                      <a:moveTo>
                        <a:pt x="18798" y="0"/>
                      </a:moveTo>
                      <a:cubicBezTo>
                        <a:pt x="14326" y="0"/>
                        <a:pt x="10474" y="1457"/>
                        <a:pt x="8089" y="1755"/>
                      </a:cubicBezTo>
                      <a:cubicBezTo>
                        <a:pt x="7831" y="1788"/>
                        <a:pt x="7580" y="1802"/>
                        <a:pt x="7336" y="1802"/>
                      </a:cubicBezTo>
                      <a:cubicBezTo>
                        <a:pt x="5866" y="1802"/>
                        <a:pt x="4629" y="1288"/>
                        <a:pt x="3563" y="1288"/>
                      </a:cubicBezTo>
                      <a:cubicBezTo>
                        <a:pt x="3065" y="1288"/>
                        <a:pt x="2604" y="1400"/>
                        <a:pt x="2174" y="1730"/>
                      </a:cubicBezTo>
                      <a:cubicBezTo>
                        <a:pt x="0" y="3372"/>
                        <a:pt x="2072" y="6613"/>
                        <a:pt x="6283" y="6613"/>
                      </a:cubicBezTo>
                      <a:cubicBezTo>
                        <a:pt x="6636" y="6613"/>
                        <a:pt x="7005" y="6590"/>
                        <a:pt x="7387" y="6542"/>
                      </a:cubicBezTo>
                      <a:cubicBezTo>
                        <a:pt x="13046" y="5863"/>
                        <a:pt x="17765" y="2301"/>
                        <a:pt x="22208" y="2301"/>
                      </a:cubicBezTo>
                      <a:cubicBezTo>
                        <a:pt x="22684" y="2301"/>
                        <a:pt x="23157" y="2342"/>
                        <a:pt x="23628" y="2432"/>
                      </a:cubicBezTo>
                      <a:cubicBezTo>
                        <a:pt x="24192" y="2529"/>
                        <a:pt x="24621" y="2672"/>
                        <a:pt x="25125" y="2672"/>
                      </a:cubicBezTo>
                      <a:cubicBezTo>
                        <a:pt x="25270" y="2672"/>
                        <a:pt x="25420" y="2660"/>
                        <a:pt x="25582" y="2632"/>
                      </a:cubicBezTo>
                      <a:cubicBezTo>
                        <a:pt x="25833" y="2607"/>
                        <a:pt x="25933" y="2281"/>
                        <a:pt x="25808" y="2081"/>
                      </a:cubicBezTo>
                      <a:cubicBezTo>
                        <a:pt x="25006" y="652"/>
                        <a:pt x="22725" y="351"/>
                        <a:pt x="21221" y="151"/>
                      </a:cubicBezTo>
                      <a:cubicBezTo>
                        <a:pt x="20397" y="46"/>
                        <a:pt x="19588" y="0"/>
                        <a:pt x="1879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62"/>
                <p:cNvSpPr/>
                <p:nvPr/>
              </p:nvSpPr>
              <p:spPr>
                <a:xfrm>
                  <a:off x="2530850" y="2899275"/>
                  <a:ext cx="337125" cy="3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5" h="13792" extrusionOk="0">
                      <a:moveTo>
                        <a:pt x="10212" y="0"/>
                      </a:moveTo>
                      <a:cubicBezTo>
                        <a:pt x="7668" y="0"/>
                        <a:pt x="3928" y="872"/>
                        <a:pt x="1504" y="3655"/>
                      </a:cubicBezTo>
                      <a:cubicBezTo>
                        <a:pt x="426" y="4883"/>
                        <a:pt x="0" y="6537"/>
                        <a:pt x="852" y="8016"/>
                      </a:cubicBezTo>
                      <a:cubicBezTo>
                        <a:pt x="1279" y="8718"/>
                        <a:pt x="2081" y="9144"/>
                        <a:pt x="2507" y="9820"/>
                      </a:cubicBezTo>
                      <a:cubicBezTo>
                        <a:pt x="3033" y="10672"/>
                        <a:pt x="2381" y="11424"/>
                        <a:pt x="2582" y="12302"/>
                      </a:cubicBezTo>
                      <a:cubicBezTo>
                        <a:pt x="2824" y="13339"/>
                        <a:pt x="3627" y="13792"/>
                        <a:pt x="4513" y="13792"/>
                      </a:cubicBezTo>
                      <a:cubicBezTo>
                        <a:pt x="4911" y="13792"/>
                        <a:pt x="5326" y="13701"/>
                        <a:pt x="5715" y="13530"/>
                      </a:cubicBezTo>
                      <a:cubicBezTo>
                        <a:pt x="7970" y="12552"/>
                        <a:pt x="8622" y="10021"/>
                        <a:pt x="10978" y="5585"/>
                      </a:cubicBezTo>
                      <a:cubicBezTo>
                        <a:pt x="11780" y="4106"/>
                        <a:pt x="13208" y="3154"/>
                        <a:pt x="13259" y="1951"/>
                      </a:cubicBezTo>
                      <a:cubicBezTo>
                        <a:pt x="13484" y="1499"/>
                        <a:pt x="13309" y="1073"/>
                        <a:pt x="12958" y="723"/>
                      </a:cubicBezTo>
                      <a:cubicBezTo>
                        <a:pt x="12845" y="317"/>
                        <a:pt x="11746" y="0"/>
                        <a:pt x="1021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62"/>
                <p:cNvSpPr/>
                <p:nvPr/>
              </p:nvSpPr>
              <p:spPr>
                <a:xfrm>
                  <a:off x="2332225" y="3165900"/>
                  <a:ext cx="245650" cy="1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6786" extrusionOk="0">
                      <a:moveTo>
                        <a:pt x="8195" y="0"/>
                      </a:moveTo>
                      <a:cubicBezTo>
                        <a:pt x="7669" y="0"/>
                        <a:pt x="7074" y="292"/>
                        <a:pt x="6667" y="433"/>
                      </a:cubicBezTo>
                      <a:cubicBezTo>
                        <a:pt x="5740" y="759"/>
                        <a:pt x="4762" y="1035"/>
                        <a:pt x="3835" y="1361"/>
                      </a:cubicBezTo>
                      <a:cubicBezTo>
                        <a:pt x="2381" y="1912"/>
                        <a:pt x="0" y="2764"/>
                        <a:pt x="201" y="4719"/>
                      </a:cubicBezTo>
                      <a:cubicBezTo>
                        <a:pt x="327" y="6069"/>
                        <a:pt x="1486" y="6785"/>
                        <a:pt x="2687" y="6785"/>
                      </a:cubicBezTo>
                      <a:cubicBezTo>
                        <a:pt x="3159" y="6785"/>
                        <a:pt x="3636" y="6675"/>
                        <a:pt x="4061" y="6449"/>
                      </a:cubicBezTo>
                      <a:cubicBezTo>
                        <a:pt x="4913" y="5997"/>
                        <a:pt x="5389" y="5246"/>
                        <a:pt x="5940" y="4494"/>
                      </a:cubicBezTo>
                      <a:cubicBezTo>
                        <a:pt x="7720" y="2188"/>
                        <a:pt x="9825" y="960"/>
                        <a:pt x="8797" y="183"/>
                      </a:cubicBezTo>
                      <a:cubicBezTo>
                        <a:pt x="8621" y="50"/>
                        <a:pt x="8414" y="0"/>
                        <a:pt x="819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3" name="Google Shape;3463;p62"/>
              <p:cNvGrpSpPr/>
              <p:nvPr/>
            </p:nvGrpSpPr>
            <p:grpSpPr>
              <a:xfrm>
                <a:off x="5463284" y="521563"/>
                <a:ext cx="929164" cy="543026"/>
                <a:chOff x="3973200" y="2218800"/>
                <a:chExt cx="1850925" cy="1081725"/>
              </a:xfrm>
            </p:grpSpPr>
            <p:sp>
              <p:nvSpPr>
                <p:cNvPr id="3464" name="Google Shape;3464;p62"/>
                <p:cNvSpPr/>
                <p:nvPr/>
              </p:nvSpPr>
              <p:spPr>
                <a:xfrm>
                  <a:off x="3973200" y="2218800"/>
                  <a:ext cx="886625" cy="10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65" h="43269" extrusionOk="0">
                      <a:moveTo>
                        <a:pt x="14159" y="1"/>
                      </a:moveTo>
                      <a:cubicBezTo>
                        <a:pt x="12638" y="1"/>
                        <a:pt x="11181" y="333"/>
                        <a:pt x="9825" y="1024"/>
                      </a:cubicBezTo>
                      <a:cubicBezTo>
                        <a:pt x="1" y="6012"/>
                        <a:pt x="7620" y="16839"/>
                        <a:pt x="13735" y="20047"/>
                      </a:cubicBezTo>
                      <a:cubicBezTo>
                        <a:pt x="9806" y="22948"/>
                        <a:pt x="13686" y="27370"/>
                        <a:pt x="18466" y="27370"/>
                      </a:cubicBezTo>
                      <a:cubicBezTo>
                        <a:pt x="18929" y="27370"/>
                        <a:pt x="19401" y="27328"/>
                        <a:pt x="19876" y="27240"/>
                      </a:cubicBezTo>
                      <a:lnTo>
                        <a:pt x="19876" y="27240"/>
                      </a:lnTo>
                      <a:cubicBezTo>
                        <a:pt x="19851" y="27265"/>
                        <a:pt x="15916" y="28267"/>
                        <a:pt x="13384" y="30322"/>
                      </a:cubicBezTo>
                      <a:cubicBezTo>
                        <a:pt x="11054" y="32202"/>
                        <a:pt x="11680" y="35210"/>
                        <a:pt x="15916" y="37014"/>
                      </a:cubicBezTo>
                      <a:cubicBezTo>
                        <a:pt x="15916" y="37014"/>
                        <a:pt x="14862" y="43269"/>
                        <a:pt x="21893" y="43269"/>
                      </a:cubicBezTo>
                      <a:cubicBezTo>
                        <a:pt x="22296" y="43269"/>
                        <a:pt x="22726" y="43248"/>
                        <a:pt x="23184" y="43205"/>
                      </a:cubicBezTo>
                      <a:cubicBezTo>
                        <a:pt x="31655" y="42403"/>
                        <a:pt x="32683" y="33856"/>
                        <a:pt x="35465" y="30648"/>
                      </a:cubicBezTo>
                      <a:lnTo>
                        <a:pt x="35465" y="18042"/>
                      </a:lnTo>
                      <a:cubicBezTo>
                        <a:pt x="29322" y="6866"/>
                        <a:pt x="21074" y="1"/>
                        <a:pt x="141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62"/>
                <p:cNvSpPr/>
                <p:nvPr/>
              </p:nvSpPr>
              <p:spPr>
                <a:xfrm>
                  <a:off x="4214450" y="2311975"/>
                  <a:ext cx="542700" cy="3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08" h="15280" extrusionOk="0">
                      <a:moveTo>
                        <a:pt x="5991" y="0"/>
                      </a:moveTo>
                      <a:cubicBezTo>
                        <a:pt x="4867" y="0"/>
                        <a:pt x="3757" y="249"/>
                        <a:pt x="2757" y="856"/>
                      </a:cubicBezTo>
                      <a:cubicBezTo>
                        <a:pt x="752" y="2059"/>
                        <a:pt x="0" y="4465"/>
                        <a:pt x="902" y="6620"/>
                      </a:cubicBezTo>
                      <a:cubicBezTo>
                        <a:pt x="1615" y="8332"/>
                        <a:pt x="3339" y="9679"/>
                        <a:pt x="5170" y="9679"/>
                      </a:cubicBezTo>
                      <a:cubicBezTo>
                        <a:pt x="5592" y="9679"/>
                        <a:pt x="6019" y="9607"/>
                        <a:pt x="6441" y="9453"/>
                      </a:cubicBezTo>
                      <a:cubicBezTo>
                        <a:pt x="8973" y="8525"/>
                        <a:pt x="9499" y="5242"/>
                        <a:pt x="7519" y="3864"/>
                      </a:cubicBezTo>
                      <a:lnTo>
                        <a:pt x="7519" y="3864"/>
                      </a:lnTo>
                      <a:cubicBezTo>
                        <a:pt x="14186" y="4490"/>
                        <a:pt x="17569" y="11257"/>
                        <a:pt x="21128" y="15217"/>
                      </a:cubicBezTo>
                      <a:cubicBezTo>
                        <a:pt x="21172" y="15261"/>
                        <a:pt x="21225" y="15279"/>
                        <a:pt x="21280" y="15279"/>
                      </a:cubicBezTo>
                      <a:cubicBezTo>
                        <a:pt x="21479" y="15279"/>
                        <a:pt x="21708" y="15037"/>
                        <a:pt x="21629" y="14841"/>
                      </a:cubicBezTo>
                      <a:cubicBezTo>
                        <a:pt x="20552" y="11984"/>
                        <a:pt x="18446" y="9052"/>
                        <a:pt x="16642" y="6595"/>
                      </a:cubicBezTo>
                      <a:cubicBezTo>
                        <a:pt x="14912" y="4239"/>
                        <a:pt x="12707" y="2159"/>
                        <a:pt x="10025" y="931"/>
                      </a:cubicBezTo>
                      <a:cubicBezTo>
                        <a:pt x="8780" y="378"/>
                        <a:pt x="7375" y="0"/>
                        <a:pt x="59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62"/>
                <p:cNvSpPr/>
                <p:nvPr/>
              </p:nvSpPr>
              <p:spPr>
                <a:xfrm>
                  <a:off x="4367500" y="2677600"/>
                  <a:ext cx="32880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2" h="6431" extrusionOk="0">
                      <a:moveTo>
                        <a:pt x="6691" y="0"/>
                      </a:moveTo>
                      <a:cubicBezTo>
                        <a:pt x="4026" y="0"/>
                        <a:pt x="1364" y="761"/>
                        <a:pt x="620" y="3123"/>
                      </a:cubicBezTo>
                      <a:cubicBezTo>
                        <a:pt x="1" y="5135"/>
                        <a:pt x="1924" y="6430"/>
                        <a:pt x="3681" y="6430"/>
                      </a:cubicBezTo>
                      <a:cubicBezTo>
                        <a:pt x="4768" y="6430"/>
                        <a:pt x="5792" y="5934"/>
                        <a:pt x="6109" y="4803"/>
                      </a:cubicBezTo>
                      <a:cubicBezTo>
                        <a:pt x="6560" y="3274"/>
                        <a:pt x="5231" y="2422"/>
                        <a:pt x="4028" y="2396"/>
                      </a:cubicBezTo>
                      <a:cubicBezTo>
                        <a:pt x="4524" y="2035"/>
                        <a:pt x="4997" y="1885"/>
                        <a:pt x="5460" y="1885"/>
                      </a:cubicBezTo>
                      <a:cubicBezTo>
                        <a:pt x="6472" y="1885"/>
                        <a:pt x="7433" y="2600"/>
                        <a:pt x="8465" y="3374"/>
                      </a:cubicBezTo>
                      <a:cubicBezTo>
                        <a:pt x="8527" y="3424"/>
                        <a:pt x="8625" y="3447"/>
                        <a:pt x="8750" y="3447"/>
                      </a:cubicBezTo>
                      <a:cubicBezTo>
                        <a:pt x="9625" y="3447"/>
                        <a:pt x="11810" y="2331"/>
                        <a:pt x="12249" y="1695"/>
                      </a:cubicBezTo>
                      <a:cubicBezTo>
                        <a:pt x="13151" y="442"/>
                        <a:pt x="9417" y="241"/>
                        <a:pt x="9392" y="241"/>
                      </a:cubicBezTo>
                      <a:cubicBezTo>
                        <a:pt x="8545" y="92"/>
                        <a:pt x="7618" y="0"/>
                        <a:pt x="66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62"/>
                <p:cNvSpPr/>
                <p:nvPr/>
              </p:nvSpPr>
              <p:spPr>
                <a:xfrm>
                  <a:off x="4307800" y="2488725"/>
                  <a:ext cx="342675" cy="1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7" h="6946" extrusionOk="0">
                      <a:moveTo>
                        <a:pt x="6900" y="0"/>
                      </a:moveTo>
                      <a:cubicBezTo>
                        <a:pt x="6547" y="0"/>
                        <a:pt x="6396" y="181"/>
                        <a:pt x="6366" y="327"/>
                      </a:cubicBezTo>
                      <a:cubicBezTo>
                        <a:pt x="5239" y="4964"/>
                        <a:pt x="1279" y="3886"/>
                        <a:pt x="727" y="4413"/>
                      </a:cubicBezTo>
                      <a:cubicBezTo>
                        <a:pt x="0" y="5164"/>
                        <a:pt x="1304" y="5992"/>
                        <a:pt x="2005" y="6242"/>
                      </a:cubicBezTo>
                      <a:cubicBezTo>
                        <a:pt x="2595" y="6431"/>
                        <a:pt x="3224" y="6495"/>
                        <a:pt x="3870" y="6495"/>
                      </a:cubicBezTo>
                      <a:cubicBezTo>
                        <a:pt x="5195" y="6495"/>
                        <a:pt x="6593" y="6228"/>
                        <a:pt x="7881" y="6228"/>
                      </a:cubicBezTo>
                      <a:cubicBezTo>
                        <a:pt x="8046" y="6228"/>
                        <a:pt x="8210" y="6232"/>
                        <a:pt x="8371" y="6242"/>
                      </a:cubicBezTo>
                      <a:cubicBezTo>
                        <a:pt x="9775" y="6317"/>
                        <a:pt x="11229" y="6944"/>
                        <a:pt x="12582" y="6944"/>
                      </a:cubicBezTo>
                      <a:cubicBezTo>
                        <a:pt x="12617" y="6945"/>
                        <a:pt x="12651" y="6945"/>
                        <a:pt x="12683" y="6945"/>
                      </a:cubicBezTo>
                      <a:cubicBezTo>
                        <a:pt x="13547" y="6945"/>
                        <a:pt x="13707" y="6636"/>
                        <a:pt x="13635" y="6443"/>
                      </a:cubicBezTo>
                      <a:cubicBezTo>
                        <a:pt x="13108" y="4914"/>
                        <a:pt x="11504" y="3260"/>
                        <a:pt x="10351" y="2157"/>
                      </a:cubicBezTo>
                      <a:cubicBezTo>
                        <a:pt x="8500" y="444"/>
                        <a:pt x="7452" y="0"/>
                        <a:pt x="690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62"/>
                <p:cNvSpPr/>
                <p:nvPr/>
              </p:nvSpPr>
              <p:spPr>
                <a:xfrm>
                  <a:off x="4500050" y="2753125"/>
                  <a:ext cx="277700" cy="18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8" h="7483" extrusionOk="0">
                      <a:moveTo>
                        <a:pt x="8659" y="1"/>
                      </a:moveTo>
                      <a:cubicBezTo>
                        <a:pt x="5432" y="1"/>
                        <a:pt x="0" y="2867"/>
                        <a:pt x="1809" y="6092"/>
                      </a:cubicBezTo>
                      <a:cubicBezTo>
                        <a:pt x="2293" y="6968"/>
                        <a:pt x="3242" y="7483"/>
                        <a:pt x="4229" y="7483"/>
                      </a:cubicBezTo>
                      <a:cubicBezTo>
                        <a:pt x="4316" y="7483"/>
                        <a:pt x="4404" y="7479"/>
                        <a:pt x="4491" y="7471"/>
                      </a:cubicBezTo>
                      <a:cubicBezTo>
                        <a:pt x="6020" y="7295"/>
                        <a:pt x="6521" y="6193"/>
                        <a:pt x="7273" y="5040"/>
                      </a:cubicBezTo>
                      <a:cubicBezTo>
                        <a:pt x="7925" y="4087"/>
                        <a:pt x="8752" y="3461"/>
                        <a:pt x="9729" y="2859"/>
                      </a:cubicBezTo>
                      <a:cubicBezTo>
                        <a:pt x="10130" y="2609"/>
                        <a:pt x="10581" y="2358"/>
                        <a:pt x="10757" y="1857"/>
                      </a:cubicBezTo>
                      <a:cubicBezTo>
                        <a:pt x="11107" y="954"/>
                        <a:pt x="10757" y="503"/>
                        <a:pt x="9930" y="203"/>
                      </a:cubicBezTo>
                      <a:cubicBezTo>
                        <a:pt x="9577" y="65"/>
                        <a:pt x="9142" y="1"/>
                        <a:pt x="86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62"/>
                <p:cNvSpPr/>
                <p:nvPr/>
              </p:nvSpPr>
              <p:spPr>
                <a:xfrm>
                  <a:off x="4308425" y="2902100"/>
                  <a:ext cx="507650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06" h="7863" extrusionOk="0">
                      <a:moveTo>
                        <a:pt x="18049" y="0"/>
                      </a:moveTo>
                      <a:cubicBezTo>
                        <a:pt x="17391" y="0"/>
                        <a:pt x="16019" y="1812"/>
                        <a:pt x="14211" y="2640"/>
                      </a:cubicBezTo>
                      <a:cubicBezTo>
                        <a:pt x="13550" y="2952"/>
                        <a:pt x="12826" y="3091"/>
                        <a:pt x="12103" y="3091"/>
                      </a:cubicBezTo>
                      <a:cubicBezTo>
                        <a:pt x="11316" y="3091"/>
                        <a:pt x="10530" y="2927"/>
                        <a:pt x="9825" y="2640"/>
                      </a:cubicBezTo>
                      <a:cubicBezTo>
                        <a:pt x="8838" y="2251"/>
                        <a:pt x="7966" y="2030"/>
                        <a:pt x="7033" y="2030"/>
                      </a:cubicBezTo>
                      <a:cubicBezTo>
                        <a:pt x="6521" y="2030"/>
                        <a:pt x="5991" y="2097"/>
                        <a:pt x="5414" y="2239"/>
                      </a:cubicBezTo>
                      <a:cubicBezTo>
                        <a:pt x="3760" y="2640"/>
                        <a:pt x="0" y="4795"/>
                        <a:pt x="2081" y="6850"/>
                      </a:cubicBezTo>
                      <a:cubicBezTo>
                        <a:pt x="2796" y="7561"/>
                        <a:pt x="3964" y="7862"/>
                        <a:pt x="5356" y="7862"/>
                      </a:cubicBezTo>
                      <a:cubicBezTo>
                        <a:pt x="10989" y="7862"/>
                        <a:pt x="20306" y="2926"/>
                        <a:pt x="18296" y="133"/>
                      </a:cubicBezTo>
                      <a:cubicBezTo>
                        <a:pt x="18231" y="41"/>
                        <a:pt x="18148" y="0"/>
                        <a:pt x="1804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62"/>
                <p:cNvSpPr/>
                <p:nvPr/>
              </p:nvSpPr>
              <p:spPr>
                <a:xfrm>
                  <a:off x="4484300" y="3070225"/>
                  <a:ext cx="253350" cy="16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4" h="6679" extrusionOk="0">
                      <a:moveTo>
                        <a:pt x="8838" y="1"/>
                      </a:moveTo>
                      <a:cubicBezTo>
                        <a:pt x="6655" y="1"/>
                        <a:pt x="1834" y="1343"/>
                        <a:pt x="835" y="3634"/>
                      </a:cubicBezTo>
                      <a:cubicBezTo>
                        <a:pt x="0" y="5543"/>
                        <a:pt x="1657" y="6679"/>
                        <a:pt x="3329" y="6679"/>
                      </a:cubicBezTo>
                      <a:cubicBezTo>
                        <a:pt x="3765" y="6679"/>
                        <a:pt x="4201" y="6602"/>
                        <a:pt x="4595" y="6441"/>
                      </a:cubicBezTo>
                      <a:cubicBezTo>
                        <a:pt x="5923" y="5940"/>
                        <a:pt x="7226" y="4687"/>
                        <a:pt x="8179" y="3659"/>
                      </a:cubicBezTo>
                      <a:cubicBezTo>
                        <a:pt x="8805" y="2982"/>
                        <a:pt x="10133" y="1403"/>
                        <a:pt x="9908" y="326"/>
                      </a:cubicBezTo>
                      <a:cubicBezTo>
                        <a:pt x="9853" y="106"/>
                        <a:pt x="9449" y="1"/>
                        <a:pt x="88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62"/>
                <p:cNvSpPr/>
                <p:nvPr/>
              </p:nvSpPr>
              <p:spPr>
                <a:xfrm>
                  <a:off x="4937500" y="2218800"/>
                  <a:ext cx="886625" cy="10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65" h="43269" extrusionOk="0">
                      <a:moveTo>
                        <a:pt x="21316" y="1"/>
                      </a:moveTo>
                      <a:cubicBezTo>
                        <a:pt x="14408" y="1"/>
                        <a:pt x="6143" y="6866"/>
                        <a:pt x="1" y="18042"/>
                      </a:cubicBezTo>
                      <a:lnTo>
                        <a:pt x="1" y="30648"/>
                      </a:lnTo>
                      <a:cubicBezTo>
                        <a:pt x="2808" y="33856"/>
                        <a:pt x="3835" y="42403"/>
                        <a:pt x="12281" y="43205"/>
                      </a:cubicBezTo>
                      <a:cubicBezTo>
                        <a:pt x="12741" y="43248"/>
                        <a:pt x="13172" y="43269"/>
                        <a:pt x="13576" y="43269"/>
                      </a:cubicBezTo>
                      <a:cubicBezTo>
                        <a:pt x="20626" y="43269"/>
                        <a:pt x="19549" y="37014"/>
                        <a:pt x="19549" y="37014"/>
                      </a:cubicBezTo>
                      <a:cubicBezTo>
                        <a:pt x="23785" y="35210"/>
                        <a:pt x="24412" y="32202"/>
                        <a:pt x="22106" y="30322"/>
                      </a:cubicBezTo>
                      <a:cubicBezTo>
                        <a:pt x="19549" y="28267"/>
                        <a:pt x="15615" y="27265"/>
                        <a:pt x="15590" y="27240"/>
                      </a:cubicBezTo>
                      <a:lnTo>
                        <a:pt x="15590" y="27240"/>
                      </a:lnTo>
                      <a:cubicBezTo>
                        <a:pt x="16066" y="27328"/>
                        <a:pt x="16540" y="27370"/>
                        <a:pt x="17005" y="27370"/>
                      </a:cubicBezTo>
                      <a:cubicBezTo>
                        <a:pt x="21800" y="27370"/>
                        <a:pt x="25662" y="22948"/>
                        <a:pt x="21755" y="20047"/>
                      </a:cubicBezTo>
                      <a:cubicBezTo>
                        <a:pt x="27845" y="16839"/>
                        <a:pt x="35464" y="6012"/>
                        <a:pt x="25640" y="1024"/>
                      </a:cubicBezTo>
                      <a:cubicBezTo>
                        <a:pt x="24289" y="333"/>
                        <a:pt x="22835" y="1"/>
                        <a:pt x="213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62"/>
                <p:cNvSpPr/>
                <p:nvPr/>
              </p:nvSpPr>
              <p:spPr>
                <a:xfrm>
                  <a:off x="5040175" y="2311975"/>
                  <a:ext cx="542725" cy="3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09" h="15280" extrusionOk="0">
                      <a:moveTo>
                        <a:pt x="15717" y="0"/>
                      </a:moveTo>
                      <a:cubicBezTo>
                        <a:pt x="14333" y="0"/>
                        <a:pt x="12928" y="378"/>
                        <a:pt x="11683" y="931"/>
                      </a:cubicBezTo>
                      <a:cubicBezTo>
                        <a:pt x="9001" y="2159"/>
                        <a:pt x="6821" y="4239"/>
                        <a:pt x="5066" y="6595"/>
                      </a:cubicBezTo>
                      <a:cubicBezTo>
                        <a:pt x="3262" y="9052"/>
                        <a:pt x="1157" y="11984"/>
                        <a:pt x="79" y="14841"/>
                      </a:cubicBezTo>
                      <a:cubicBezTo>
                        <a:pt x="1" y="15037"/>
                        <a:pt x="229" y="15279"/>
                        <a:pt x="428" y="15279"/>
                      </a:cubicBezTo>
                      <a:cubicBezTo>
                        <a:pt x="484" y="15279"/>
                        <a:pt x="537" y="15261"/>
                        <a:pt x="580" y="15217"/>
                      </a:cubicBezTo>
                      <a:cubicBezTo>
                        <a:pt x="4139" y="11257"/>
                        <a:pt x="7523" y="4490"/>
                        <a:pt x="14189" y="3864"/>
                      </a:cubicBezTo>
                      <a:lnTo>
                        <a:pt x="14189" y="3864"/>
                      </a:lnTo>
                      <a:cubicBezTo>
                        <a:pt x="12209" y="5242"/>
                        <a:pt x="12736" y="8525"/>
                        <a:pt x="15267" y="9453"/>
                      </a:cubicBezTo>
                      <a:cubicBezTo>
                        <a:pt x="15694" y="9607"/>
                        <a:pt x="16124" y="9679"/>
                        <a:pt x="16547" y="9679"/>
                      </a:cubicBezTo>
                      <a:cubicBezTo>
                        <a:pt x="18386" y="9679"/>
                        <a:pt x="20093" y="8332"/>
                        <a:pt x="20806" y="6620"/>
                      </a:cubicBezTo>
                      <a:cubicBezTo>
                        <a:pt x="21708" y="4465"/>
                        <a:pt x="20956" y="2059"/>
                        <a:pt x="18951" y="856"/>
                      </a:cubicBezTo>
                      <a:cubicBezTo>
                        <a:pt x="17952" y="249"/>
                        <a:pt x="16841" y="0"/>
                        <a:pt x="157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3473;p62"/>
                <p:cNvSpPr/>
                <p:nvPr/>
              </p:nvSpPr>
              <p:spPr>
                <a:xfrm>
                  <a:off x="5101025" y="2677600"/>
                  <a:ext cx="328800" cy="1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2" h="6431" extrusionOk="0">
                      <a:moveTo>
                        <a:pt x="6486" y="0"/>
                      </a:moveTo>
                      <a:cubicBezTo>
                        <a:pt x="5559" y="0"/>
                        <a:pt x="4632" y="92"/>
                        <a:pt x="3785" y="241"/>
                      </a:cubicBezTo>
                      <a:cubicBezTo>
                        <a:pt x="3735" y="241"/>
                        <a:pt x="1" y="442"/>
                        <a:pt x="903" y="1695"/>
                      </a:cubicBezTo>
                      <a:cubicBezTo>
                        <a:pt x="1342" y="2331"/>
                        <a:pt x="3527" y="3447"/>
                        <a:pt x="4402" y="3447"/>
                      </a:cubicBezTo>
                      <a:cubicBezTo>
                        <a:pt x="4527" y="3447"/>
                        <a:pt x="4625" y="3424"/>
                        <a:pt x="4688" y="3374"/>
                      </a:cubicBezTo>
                      <a:cubicBezTo>
                        <a:pt x="5719" y="2600"/>
                        <a:pt x="6681" y="1885"/>
                        <a:pt x="7692" y="1885"/>
                      </a:cubicBezTo>
                      <a:cubicBezTo>
                        <a:pt x="8155" y="1885"/>
                        <a:pt x="8628" y="2035"/>
                        <a:pt x="9124" y="2396"/>
                      </a:cubicBezTo>
                      <a:cubicBezTo>
                        <a:pt x="7921" y="2422"/>
                        <a:pt x="6592" y="3274"/>
                        <a:pt x="7044" y="4803"/>
                      </a:cubicBezTo>
                      <a:cubicBezTo>
                        <a:pt x="7369" y="5934"/>
                        <a:pt x="8396" y="6430"/>
                        <a:pt x="9483" y="6430"/>
                      </a:cubicBezTo>
                      <a:cubicBezTo>
                        <a:pt x="11238" y="6430"/>
                        <a:pt x="13151" y="5135"/>
                        <a:pt x="12532" y="3123"/>
                      </a:cubicBezTo>
                      <a:cubicBezTo>
                        <a:pt x="11807" y="761"/>
                        <a:pt x="9150" y="0"/>
                        <a:pt x="648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4" name="Google Shape;3474;p62"/>
                <p:cNvSpPr/>
                <p:nvPr/>
              </p:nvSpPr>
              <p:spPr>
                <a:xfrm>
                  <a:off x="5147450" y="2488725"/>
                  <a:ext cx="342075" cy="1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3" h="6946" extrusionOk="0">
                      <a:moveTo>
                        <a:pt x="6791" y="0"/>
                      </a:moveTo>
                      <a:cubicBezTo>
                        <a:pt x="6235" y="0"/>
                        <a:pt x="5193" y="444"/>
                        <a:pt x="3357" y="2157"/>
                      </a:cubicBezTo>
                      <a:cubicBezTo>
                        <a:pt x="2179" y="3260"/>
                        <a:pt x="600" y="4914"/>
                        <a:pt x="49" y="6443"/>
                      </a:cubicBezTo>
                      <a:cubicBezTo>
                        <a:pt x="0" y="6636"/>
                        <a:pt x="138" y="6945"/>
                        <a:pt x="1000" y="6945"/>
                      </a:cubicBezTo>
                      <a:cubicBezTo>
                        <a:pt x="1033" y="6945"/>
                        <a:pt x="1066" y="6945"/>
                        <a:pt x="1101" y="6944"/>
                      </a:cubicBezTo>
                      <a:cubicBezTo>
                        <a:pt x="2480" y="6944"/>
                        <a:pt x="3908" y="6317"/>
                        <a:pt x="5312" y="6242"/>
                      </a:cubicBezTo>
                      <a:cubicBezTo>
                        <a:pt x="5473" y="6232"/>
                        <a:pt x="5637" y="6228"/>
                        <a:pt x="5803" y="6228"/>
                      </a:cubicBezTo>
                      <a:cubicBezTo>
                        <a:pt x="7090" y="6228"/>
                        <a:pt x="8488" y="6495"/>
                        <a:pt x="9813" y="6495"/>
                      </a:cubicBezTo>
                      <a:cubicBezTo>
                        <a:pt x="10459" y="6495"/>
                        <a:pt x="11088" y="6431"/>
                        <a:pt x="11678" y="6242"/>
                      </a:cubicBezTo>
                      <a:cubicBezTo>
                        <a:pt x="12380" y="5992"/>
                        <a:pt x="13683" y="5164"/>
                        <a:pt x="12956" y="4413"/>
                      </a:cubicBezTo>
                      <a:cubicBezTo>
                        <a:pt x="12430" y="3886"/>
                        <a:pt x="8470" y="4964"/>
                        <a:pt x="7342" y="327"/>
                      </a:cubicBezTo>
                      <a:cubicBezTo>
                        <a:pt x="7303" y="181"/>
                        <a:pt x="7146" y="0"/>
                        <a:pt x="67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3475;p62"/>
                <p:cNvSpPr/>
                <p:nvPr/>
              </p:nvSpPr>
              <p:spPr>
                <a:xfrm>
                  <a:off x="5019575" y="2753125"/>
                  <a:ext cx="277800" cy="18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2" h="7483" extrusionOk="0">
                      <a:moveTo>
                        <a:pt x="2466" y="1"/>
                      </a:moveTo>
                      <a:cubicBezTo>
                        <a:pt x="1985" y="1"/>
                        <a:pt x="1553" y="65"/>
                        <a:pt x="1204" y="203"/>
                      </a:cubicBezTo>
                      <a:cubicBezTo>
                        <a:pt x="352" y="503"/>
                        <a:pt x="1" y="954"/>
                        <a:pt x="352" y="1857"/>
                      </a:cubicBezTo>
                      <a:cubicBezTo>
                        <a:pt x="527" y="2358"/>
                        <a:pt x="978" y="2609"/>
                        <a:pt x="1379" y="2859"/>
                      </a:cubicBezTo>
                      <a:cubicBezTo>
                        <a:pt x="2382" y="3461"/>
                        <a:pt x="3184" y="4087"/>
                        <a:pt x="3835" y="5040"/>
                      </a:cubicBezTo>
                      <a:cubicBezTo>
                        <a:pt x="4587" y="6193"/>
                        <a:pt x="5114" y="7295"/>
                        <a:pt x="6617" y="7471"/>
                      </a:cubicBezTo>
                      <a:cubicBezTo>
                        <a:pt x="6705" y="7479"/>
                        <a:pt x="6792" y="7483"/>
                        <a:pt x="6879" y="7483"/>
                      </a:cubicBezTo>
                      <a:cubicBezTo>
                        <a:pt x="7866" y="7483"/>
                        <a:pt x="8817" y="6968"/>
                        <a:pt x="9324" y="6092"/>
                      </a:cubicBezTo>
                      <a:cubicBezTo>
                        <a:pt x="11111" y="2867"/>
                        <a:pt x="5677" y="1"/>
                        <a:pt x="246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6" name="Google Shape;3476;p62"/>
                <p:cNvSpPr/>
                <p:nvPr/>
              </p:nvSpPr>
              <p:spPr>
                <a:xfrm>
                  <a:off x="4981250" y="2902100"/>
                  <a:ext cx="507650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06" h="7863" extrusionOk="0">
                      <a:moveTo>
                        <a:pt x="2259" y="0"/>
                      </a:moveTo>
                      <a:cubicBezTo>
                        <a:pt x="2159" y="0"/>
                        <a:pt x="2076" y="41"/>
                        <a:pt x="2010" y="133"/>
                      </a:cubicBezTo>
                      <a:cubicBezTo>
                        <a:pt x="0" y="2926"/>
                        <a:pt x="9333" y="7862"/>
                        <a:pt x="14959" y="7862"/>
                      </a:cubicBezTo>
                      <a:cubicBezTo>
                        <a:pt x="16351" y="7862"/>
                        <a:pt x="17515" y="7561"/>
                        <a:pt x="18226" y="6850"/>
                      </a:cubicBezTo>
                      <a:cubicBezTo>
                        <a:pt x="20306" y="4795"/>
                        <a:pt x="16546" y="2640"/>
                        <a:pt x="14892" y="2239"/>
                      </a:cubicBezTo>
                      <a:cubicBezTo>
                        <a:pt x="14315" y="2097"/>
                        <a:pt x="13785" y="2030"/>
                        <a:pt x="13275" y="2030"/>
                      </a:cubicBezTo>
                      <a:cubicBezTo>
                        <a:pt x="12344" y="2030"/>
                        <a:pt x="11477" y="2251"/>
                        <a:pt x="10506" y="2640"/>
                      </a:cubicBezTo>
                      <a:cubicBezTo>
                        <a:pt x="9788" y="2927"/>
                        <a:pt x="8996" y="3091"/>
                        <a:pt x="8206" y="3091"/>
                      </a:cubicBezTo>
                      <a:cubicBezTo>
                        <a:pt x="7480" y="3091"/>
                        <a:pt x="6756" y="2952"/>
                        <a:pt x="6095" y="2640"/>
                      </a:cubicBezTo>
                      <a:cubicBezTo>
                        <a:pt x="4309" y="1812"/>
                        <a:pt x="2921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7" name="Google Shape;3477;p62"/>
                <p:cNvSpPr/>
                <p:nvPr/>
              </p:nvSpPr>
              <p:spPr>
                <a:xfrm>
                  <a:off x="5059675" y="3070225"/>
                  <a:ext cx="254000" cy="16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0" h="6679" extrusionOk="0">
                      <a:moveTo>
                        <a:pt x="1309" y="1"/>
                      </a:moveTo>
                      <a:cubicBezTo>
                        <a:pt x="701" y="1"/>
                        <a:pt x="301" y="106"/>
                        <a:pt x="251" y="326"/>
                      </a:cubicBezTo>
                      <a:cubicBezTo>
                        <a:pt x="1" y="1403"/>
                        <a:pt x="1329" y="2982"/>
                        <a:pt x="1981" y="3659"/>
                      </a:cubicBezTo>
                      <a:cubicBezTo>
                        <a:pt x="2933" y="4687"/>
                        <a:pt x="4236" y="5940"/>
                        <a:pt x="5540" y="6441"/>
                      </a:cubicBezTo>
                      <a:cubicBezTo>
                        <a:pt x="5933" y="6602"/>
                        <a:pt x="6371" y="6679"/>
                        <a:pt x="6808" y="6679"/>
                      </a:cubicBezTo>
                      <a:cubicBezTo>
                        <a:pt x="8486" y="6679"/>
                        <a:pt x="10159" y="5543"/>
                        <a:pt x="9324" y="3634"/>
                      </a:cubicBezTo>
                      <a:cubicBezTo>
                        <a:pt x="8306" y="1343"/>
                        <a:pt x="3480" y="1"/>
                        <a:pt x="13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8" name="Google Shape;3478;p62"/>
                <p:cNvSpPr/>
                <p:nvPr/>
              </p:nvSpPr>
              <p:spPr>
                <a:xfrm>
                  <a:off x="4782725" y="2452975"/>
                  <a:ext cx="232500" cy="74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0" h="29628" extrusionOk="0">
                      <a:moveTo>
                        <a:pt x="1216" y="0"/>
                      </a:moveTo>
                      <a:cubicBezTo>
                        <a:pt x="984" y="0"/>
                        <a:pt x="745" y="78"/>
                        <a:pt x="502" y="254"/>
                      </a:cubicBezTo>
                      <a:cubicBezTo>
                        <a:pt x="1" y="604"/>
                        <a:pt x="1" y="1657"/>
                        <a:pt x="753" y="1732"/>
                      </a:cubicBezTo>
                      <a:cubicBezTo>
                        <a:pt x="774" y="1734"/>
                        <a:pt x="794" y="1735"/>
                        <a:pt x="814" y="1735"/>
                      </a:cubicBezTo>
                      <a:cubicBezTo>
                        <a:pt x="1414" y="1735"/>
                        <a:pt x="1541" y="1020"/>
                        <a:pt x="1129" y="705"/>
                      </a:cubicBezTo>
                      <a:cubicBezTo>
                        <a:pt x="1171" y="693"/>
                        <a:pt x="1215" y="686"/>
                        <a:pt x="1261" y="686"/>
                      </a:cubicBezTo>
                      <a:cubicBezTo>
                        <a:pt x="1405" y="686"/>
                        <a:pt x="1566" y="747"/>
                        <a:pt x="1755" y="880"/>
                      </a:cubicBezTo>
                      <a:cubicBezTo>
                        <a:pt x="1981" y="1056"/>
                        <a:pt x="2181" y="1256"/>
                        <a:pt x="2357" y="1507"/>
                      </a:cubicBezTo>
                      <a:cubicBezTo>
                        <a:pt x="2557" y="1807"/>
                        <a:pt x="2733" y="2158"/>
                        <a:pt x="2883" y="2484"/>
                      </a:cubicBezTo>
                      <a:cubicBezTo>
                        <a:pt x="3234" y="3186"/>
                        <a:pt x="3485" y="3863"/>
                        <a:pt x="3735" y="4564"/>
                      </a:cubicBezTo>
                      <a:cubicBezTo>
                        <a:pt x="3535" y="4690"/>
                        <a:pt x="3334" y="4865"/>
                        <a:pt x="3159" y="5091"/>
                      </a:cubicBezTo>
                      <a:cubicBezTo>
                        <a:pt x="2407" y="5993"/>
                        <a:pt x="2808" y="7321"/>
                        <a:pt x="3760" y="7848"/>
                      </a:cubicBezTo>
                      <a:cubicBezTo>
                        <a:pt x="1806" y="9276"/>
                        <a:pt x="2181" y="11983"/>
                        <a:pt x="2908" y="14489"/>
                      </a:cubicBezTo>
                      <a:cubicBezTo>
                        <a:pt x="1605" y="15291"/>
                        <a:pt x="1580" y="17672"/>
                        <a:pt x="1906" y="19051"/>
                      </a:cubicBezTo>
                      <a:cubicBezTo>
                        <a:pt x="2382" y="21081"/>
                        <a:pt x="3084" y="25091"/>
                        <a:pt x="4312" y="29151"/>
                      </a:cubicBezTo>
                      <a:cubicBezTo>
                        <a:pt x="4362" y="29352"/>
                        <a:pt x="4462" y="29552"/>
                        <a:pt x="4638" y="29627"/>
                      </a:cubicBezTo>
                      <a:cubicBezTo>
                        <a:pt x="4813" y="29552"/>
                        <a:pt x="4913" y="29352"/>
                        <a:pt x="4988" y="29151"/>
                      </a:cubicBezTo>
                      <a:cubicBezTo>
                        <a:pt x="6192" y="25091"/>
                        <a:pt x="6893" y="21081"/>
                        <a:pt x="7369" y="19051"/>
                      </a:cubicBezTo>
                      <a:cubicBezTo>
                        <a:pt x="7695" y="17672"/>
                        <a:pt x="7670" y="15291"/>
                        <a:pt x="6367" y="14489"/>
                      </a:cubicBezTo>
                      <a:cubicBezTo>
                        <a:pt x="7094" y="11983"/>
                        <a:pt x="7495" y="9276"/>
                        <a:pt x="5515" y="7848"/>
                      </a:cubicBezTo>
                      <a:cubicBezTo>
                        <a:pt x="6467" y="7321"/>
                        <a:pt x="6868" y="5993"/>
                        <a:pt x="6141" y="5091"/>
                      </a:cubicBezTo>
                      <a:cubicBezTo>
                        <a:pt x="5941" y="4865"/>
                        <a:pt x="5740" y="4690"/>
                        <a:pt x="5540" y="4564"/>
                      </a:cubicBezTo>
                      <a:cubicBezTo>
                        <a:pt x="5790" y="3863"/>
                        <a:pt x="6041" y="3186"/>
                        <a:pt x="6392" y="2484"/>
                      </a:cubicBezTo>
                      <a:cubicBezTo>
                        <a:pt x="6567" y="2158"/>
                        <a:pt x="6718" y="1807"/>
                        <a:pt x="6918" y="1507"/>
                      </a:cubicBezTo>
                      <a:cubicBezTo>
                        <a:pt x="7094" y="1256"/>
                        <a:pt x="7294" y="1056"/>
                        <a:pt x="7545" y="880"/>
                      </a:cubicBezTo>
                      <a:cubicBezTo>
                        <a:pt x="7716" y="747"/>
                        <a:pt x="7872" y="686"/>
                        <a:pt x="8014" y="686"/>
                      </a:cubicBezTo>
                      <a:cubicBezTo>
                        <a:pt x="8060" y="686"/>
                        <a:pt x="8104" y="693"/>
                        <a:pt x="8146" y="705"/>
                      </a:cubicBezTo>
                      <a:cubicBezTo>
                        <a:pt x="7734" y="1020"/>
                        <a:pt x="7862" y="1735"/>
                        <a:pt x="8461" y="1735"/>
                      </a:cubicBezTo>
                      <a:cubicBezTo>
                        <a:pt x="8481" y="1735"/>
                        <a:pt x="8501" y="1734"/>
                        <a:pt x="8522" y="1732"/>
                      </a:cubicBezTo>
                      <a:cubicBezTo>
                        <a:pt x="9299" y="1657"/>
                        <a:pt x="9299" y="604"/>
                        <a:pt x="8773" y="254"/>
                      </a:cubicBezTo>
                      <a:cubicBezTo>
                        <a:pt x="8530" y="78"/>
                        <a:pt x="8292" y="0"/>
                        <a:pt x="8061" y="0"/>
                      </a:cubicBezTo>
                      <a:cubicBezTo>
                        <a:pt x="6675" y="0"/>
                        <a:pt x="5554" y="2824"/>
                        <a:pt x="5189" y="4414"/>
                      </a:cubicBezTo>
                      <a:cubicBezTo>
                        <a:pt x="5014" y="4364"/>
                        <a:pt x="4813" y="4339"/>
                        <a:pt x="4638" y="4339"/>
                      </a:cubicBezTo>
                      <a:cubicBezTo>
                        <a:pt x="4462" y="4339"/>
                        <a:pt x="4287" y="4364"/>
                        <a:pt x="4086" y="4414"/>
                      </a:cubicBezTo>
                      <a:cubicBezTo>
                        <a:pt x="3742" y="2824"/>
                        <a:pt x="2607" y="0"/>
                        <a:pt x="12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79" name="Google Shape;3479;p62"/>
              <p:cNvGrpSpPr/>
              <p:nvPr/>
            </p:nvGrpSpPr>
            <p:grpSpPr>
              <a:xfrm flipH="1">
                <a:off x="8486317" y="3244172"/>
                <a:ext cx="399325" cy="260959"/>
                <a:chOff x="7218550" y="1264450"/>
                <a:chExt cx="1810175" cy="1182950"/>
              </a:xfrm>
            </p:grpSpPr>
            <p:sp>
              <p:nvSpPr>
                <p:cNvPr id="3480" name="Google Shape;3480;p62"/>
                <p:cNvSpPr/>
                <p:nvPr/>
              </p:nvSpPr>
              <p:spPr>
                <a:xfrm>
                  <a:off x="7745500" y="1611025"/>
                  <a:ext cx="449275" cy="52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1" h="20915" extrusionOk="0">
                      <a:moveTo>
                        <a:pt x="9157" y="1"/>
                      </a:moveTo>
                      <a:cubicBezTo>
                        <a:pt x="8604" y="1"/>
                        <a:pt x="8017" y="98"/>
                        <a:pt x="7394" y="305"/>
                      </a:cubicBezTo>
                      <a:cubicBezTo>
                        <a:pt x="1" y="2786"/>
                        <a:pt x="7545" y="15392"/>
                        <a:pt x="13560" y="20906"/>
                      </a:cubicBezTo>
                      <a:cubicBezTo>
                        <a:pt x="13560" y="20906"/>
                        <a:pt x="13619" y="20915"/>
                        <a:pt x="13730" y="20915"/>
                      </a:cubicBezTo>
                      <a:cubicBezTo>
                        <a:pt x="14247" y="20915"/>
                        <a:pt x="15888" y="20728"/>
                        <a:pt x="17971" y="18626"/>
                      </a:cubicBezTo>
                      <a:cubicBezTo>
                        <a:pt x="17971" y="18626"/>
                        <a:pt x="16837" y="1"/>
                        <a:pt x="91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1" name="Google Shape;3481;p62"/>
                <p:cNvSpPr/>
                <p:nvPr/>
              </p:nvSpPr>
              <p:spPr>
                <a:xfrm>
                  <a:off x="7517425" y="1725250"/>
                  <a:ext cx="571475" cy="4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59" h="17691" extrusionOk="0">
                      <a:moveTo>
                        <a:pt x="9080" y="1"/>
                      </a:moveTo>
                      <a:cubicBezTo>
                        <a:pt x="7934" y="1"/>
                        <a:pt x="6807" y="419"/>
                        <a:pt x="5740" y="1400"/>
                      </a:cubicBezTo>
                      <a:cubicBezTo>
                        <a:pt x="1" y="6663"/>
                        <a:pt x="12031" y="15109"/>
                        <a:pt x="19775" y="17691"/>
                      </a:cubicBezTo>
                      <a:cubicBezTo>
                        <a:pt x="19775" y="17691"/>
                        <a:pt x="21605" y="17164"/>
                        <a:pt x="22858" y="13781"/>
                      </a:cubicBezTo>
                      <a:cubicBezTo>
                        <a:pt x="22858" y="13781"/>
                        <a:pt x="15659" y="1"/>
                        <a:pt x="90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2" name="Google Shape;3482;p62"/>
                <p:cNvSpPr/>
                <p:nvPr/>
              </p:nvSpPr>
              <p:spPr>
                <a:xfrm>
                  <a:off x="7647750" y="2096700"/>
                  <a:ext cx="298275" cy="3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1" h="13184" extrusionOk="0">
                      <a:moveTo>
                        <a:pt x="6617" y="1"/>
                      </a:moveTo>
                      <a:cubicBezTo>
                        <a:pt x="4136" y="803"/>
                        <a:pt x="1881" y="1279"/>
                        <a:pt x="1" y="1554"/>
                      </a:cubicBezTo>
                      <a:cubicBezTo>
                        <a:pt x="101" y="4963"/>
                        <a:pt x="928" y="9199"/>
                        <a:pt x="3635" y="13184"/>
                      </a:cubicBezTo>
                      <a:cubicBezTo>
                        <a:pt x="6116" y="12732"/>
                        <a:pt x="8923" y="12031"/>
                        <a:pt x="11931" y="10953"/>
                      </a:cubicBezTo>
                      <a:cubicBezTo>
                        <a:pt x="9124" y="7068"/>
                        <a:pt x="7520" y="3133"/>
                        <a:pt x="66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3" name="Google Shape;3483;p62"/>
                <p:cNvSpPr/>
                <p:nvPr/>
              </p:nvSpPr>
              <p:spPr>
                <a:xfrm>
                  <a:off x="7338850" y="2143975"/>
                  <a:ext cx="213075" cy="30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3" h="12137" extrusionOk="0">
                      <a:moveTo>
                        <a:pt x="6276" y="0"/>
                      </a:moveTo>
                      <a:cubicBezTo>
                        <a:pt x="3147" y="0"/>
                        <a:pt x="517" y="2410"/>
                        <a:pt x="277" y="5578"/>
                      </a:cubicBezTo>
                      <a:cubicBezTo>
                        <a:pt x="1" y="8912"/>
                        <a:pt x="2507" y="11844"/>
                        <a:pt x="5841" y="12095"/>
                      </a:cubicBezTo>
                      <a:cubicBezTo>
                        <a:pt x="5972" y="12095"/>
                        <a:pt x="6541" y="12137"/>
                        <a:pt x="7472" y="12137"/>
                      </a:cubicBezTo>
                      <a:cubicBezTo>
                        <a:pt x="7783" y="12137"/>
                        <a:pt x="8134" y="12132"/>
                        <a:pt x="8522" y="12120"/>
                      </a:cubicBezTo>
                      <a:cubicBezTo>
                        <a:pt x="6417" y="7759"/>
                        <a:pt x="6267" y="3423"/>
                        <a:pt x="6693" y="14"/>
                      </a:cubicBezTo>
                      <a:cubicBezTo>
                        <a:pt x="6553" y="5"/>
                        <a:pt x="6414" y="0"/>
                        <a:pt x="62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62"/>
                <p:cNvSpPr/>
                <p:nvPr/>
              </p:nvSpPr>
              <p:spPr>
                <a:xfrm>
                  <a:off x="7495500" y="2135550"/>
                  <a:ext cx="243125" cy="3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5" h="12457" extrusionOk="0">
                      <a:moveTo>
                        <a:pt x="6091" y="0"/>
                      </a:moveTo>
                      <a:cubicBezTo>
                        <a:pt x="3973" y="312"/>
                        <a:pt x="2328" y="366"/>
                        <a:pt x="1375" y="366"/>
                      </a:cubicBezTo>
                      <a:cubicBezTo>
                        <a:pt x="873" y="366"/>
                        <a:pt x="563" y="351"/>
                        <a:pt x="477" y="351"/>
                      </a:cubicBezTo>
                      <a:lnTo>
                        <a:pt x="427" y="351"/>
                      </a:lnTo>
                      <a:cubicBezTo>
                        <a:pt x="1" y="3760"/>
                        <a:pt x="151" y="8096"/>
                        <a:pt x="2256" y="12457"/>
                      </a:cubicBezTo>
                      <a:cubicBezTo>
                        <a:pt x="4036" y="12407"/>
                        <a:pt x="6617" y="12206"/>
                        <a:pt x="9725" y="11630"/>
                      </a:cubicBezTo>
                      <a:cubicBezTo>
                        <a:pt x="7018" y="7645"/>
                        <a:pt x="6191" y="3409"/>
                        <a:pt x="60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62"/>
                <p:cNvSpPr/>
                <p:nvPr/>
              </p:nvSpPr>
              <p:spPr>
                <a:xfrm>
                  <a:off x="7969825" y="1815000"/>
                  <a:ext cx="5182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8" h="18562" extrusionOk="0">
                      <a:moveTo>
                        <a:pt x="14028" y="0"/>
                      </a:moveTo>
                      <a:cubicBezTo>
                        <a:pt x="12534" y="0"/>
                        <a:pt x="11032" y="547"/>
                        <a:pt x="9850" y="1644"/>
                      </a:cubicBezTo>
                      <a:cubicBezTo>
                        <a:pt x="6592" y="4727"/>
                        <a:pt x="3208" y="7008"/>
                        <a:pt x="0" y="8662"/>
                      </a:cubicBezTo>
                      <a:cubicBezTo>
                        <a:pt x="1429" y="11619"/>
                        <a:pt x="3684" y="15229"/>
                        <a:pt x="7118" y="18562"/>
                      </a:cubicBezTo>
                      <a:cubicBezTo>
                        <a:pt x="10777" y="16532"/>
                        <a:pt x="14537" y="13900"/>
                        <a:pt x="18171" y="10467"/>
                      </a:cubicBezTo>
                      <a:cubicBezTo>
                        <a:pt x="20602" y="8186"/>
                        <a:pt x="20727" y="4351"/>
                        <a:pt x="18421" y="1895"/>
                      </a:cubicBezTo>
                      <a:cubicBezTo>
                        <a:pt x="17238" y="634"/>
                        <a:pt x="15638" y="0"/>
                        <a:pt x="140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62"/>
                <p:cNvSpPr/>
                <p:nvPr/>
              </p:nvSpPr>
              <p:spPr>
                <a:xfrm>
                  <a:off x="7813175" y="2031550"/>
                  <a:ext cx="334600" cy="33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4" h="13560" extrusionOk="0">
                      <a:moveTo>
                        <a:pt x="6266" y="0"/>
                      </a:moveTo>
                      <a:cubicBezTo>
                        <a:pt x="4086" y="1128"/>
                        <a:pt x="1980" y="1955"/>
                        <a:pt x="0" y="2607"/>
                      </a:cubicBezTo>
                      <a:cubicBezTo>
                        <a:pt x="903" y="5739"/>
                        <a:pt x="2507" y="9674"/>
                        <a:pt x="5314" y="13559"/>
                      </a:cubicBezTo>
                      <a:cubicBezTo>
                        <a:pt x="7519" y="12782"/>
                        <a:pt x="9800" y="11805"/>
                        <a:pt x="12156" y="10577"/>
                      </a:cubicBezTo>
                      <a:cubicBezTo>
                        <a:pt x="12557" y="10351"/>
                        <a:pt x="12983" y="10125"/>
                        <a:pt x="13384" y="9900"/>
                      </a:cubicBezTo>
                      <a:cubicBezTo>
                        <a:pt x="9950" y="6567"/>
                        <a:pt x="7695" y="2957"/>
                        <a:pt x="62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62"/>
                <p:cNvSpPr/>
                <p:nvPr/>
              </p:nvSpPr>
              <p:spPr>
                <a:xfrm>
                  <a:off x="8072575" y="1672200"/>
                  <a:ext cx="535125" cy="4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5" h="19725" extrusionOk="0">
                      <a:moveTo>
                        <a:pt x="11104" y="1"/>
                      </a:moveTo>
                      <a:cubicBezTo>
                        <a:pt x="7466" y="1"/>
                        <a:pt x="4045" y="2197"/>
                        <a:pt x="2657" y="5803"/>
                      </a:cubicBezTo>
                      <a:cubicBezTo>
                        <a:pt x="2632" y="5878"/>
                        <a:pt x="2582" y="5953"/>
                        <a:pt x="2557" y="6003"/>
                      </a:cubicBezTo>
                      <a:cubicBezTo>
                        <a:pt x="0" y="10289"/>
                        <a:pt x="1404" y="15828"/>
                        <a:pt x="5690" y="18409"/>
                      </a:cubicBezTo>
                      <a:cubicBezTo>
                        <a:pt x="7155" y="19299"/>
                        <a:pt x="8778" y="19724"/>
                        <a:pt x="10379" y="19724"/>
                      </a:cubicBezTo>
                      <a:cubicBezTo>
                        <a:pt x="11845" y="19724"/>
                        <a:pt x="13293" y="19368"/>
                        <a:pt x="14587" y="18685"/>
                      </a:cubicBezTo>
                      <a:cubicBezTo>
                        <a:pt x="16016" y="17958"/>
                        <a:pt x="17269" y="16805"/>
                        <a:pt x="18146" y="15326"/>
                      </a:cubicBezTo>
                      <a:cubicBezTo>
                        <a:pt x="18371" y="15001"/>
                        <a:pt x="19073" y="13798"/>
                        <a:pt x="19600" y="12394"/>
                      </a:cubicBezTo>
                      <a:cubicBezTo>
                        <a:pt x="21404" y="7707"/>
                        <a:pt x="19073" y="2419"/>
                        <a:pt x="14386" y="615"/>
                      </a:cubicBezTo>
                      <a:cubicBezTo>
                        <a:pt x="13305" y="198"/>
                        <a:pt x="12195" y="1"/>
                        <a:pt x="11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8" name="Google Shape;3488;p62"/>
                <p:cNvSpPr/>
                <p:nvPr/>
              </p:nvSpPr>
              <p:spPr>
                <a:xfrm>
                  <a:off x="8409975" y="1532975"/>
                  <a:ext cx="561075" cy="38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43" h="15392" extrusionOk="0">
                      <a:moveTo>
                        <a:pt x="21640" y="0"/>
                      </a:moveTo>
                      <a:cubicBezTo>
                        <a:pt x="21593" y="0"/>
                        <a:pt x="21544" y="6"/>
                        <a:pt x="21492" y="18"/>
                      </a:cubicBezTo>
                      <a:cubicBezTo>
                        <a:pt x="13723" y="1747"/>
                        <a:pt x="4274" y="7336"/>
                        <a:pt x="264" y="14454"/>
                      </a:cubicBezTo>
                      <a:cubicBezTo>
                        <a:pt x="0" y="14929"/>
                        <a:pt x="427" y="15392"/>
                        <a:pt x="835" y="15392"/>
                      </a:cubicBezTo>
                      <a:cubicBezTo>
                        <a:pt x="1009" y="15392"/>
                        <a:pt x="1179" y="15308"/>
                        <a:pt x="1291" y="15106"/>
                      </a:cubicBezTo>
                      <a:cubicBezTo>
                        <a:pt x="5151" y="8239"/>
                        <a:pt x="14299" y="2875"/>
                        <a:pt x="21743" y="1196"/>
                      </a:cubicBezTo>
                      <a:cubicBezTo>
                        <a:pt x="22443" y="1033"/>
                        <a:pt x="22274" y="0"/>
                        <a:pt x="216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9" name="Google Shape;3489;p62"/>
                <p:cNvSpPr/>
                <p:nvPr/>
              </p:nvSpPr>
              <p:spPr>
                <a:xfrm>
                  <a:off x="8909675" y="1509500"/>
                  <a:ext cx="119050" cy="9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" h="3691" extrusionOk="0">
                      <a:moveTo>
                        <a:pt x="3107" y="1"/>
                      </a:moveTo>
                      <a:cubicBezTo>
                        <a:pt x="3074" y="1"/>
                        <a:pt x="3041" y="2"/>
                        <a:pt x="3008" y="5"/>
                      </a:cubicBezTo>
                      <a:cubicBezTo>
                        <a:pt x="2657" y="5"/>
                        <a:pt x="2281" y="30"/>
                        <a:pt x="1930" y="55"/>
                      </a:cubicBezTo>
                      <a:cubicBezTo>
                        <a:pt x="953" y="105"/>
                        <a:pt x="76" y="732"/>
                        <a:pt x="25" y="1784"/>
                      </a:cubicBezTo>
                      <a:cubicBezTo>
                        <a:pt x="1" y="2666"/>
                        <a:pt x="742" y="3691"/>
                        <a:pt x="1688" y="3691"/>
                      </a:cubicBezTo>
                      <a:cubicBezTo>
                        <a:pt x="1710" y="3691"/>
                        <a:pt x="1732" y="3690"/>
                        <a:pt x="1755" y="3689"/>
                      </a:cubicBezTo>
                      <a:cubicBezTo>
                        <a:pt x="2131" y="3664"/>
                        <a:pt x="2482" y="3639"/>
                        <a:pt x="2832" y="3614"/>
                      </a:cubicBezTo>
                      <a:cubicBezTo>
                        <a:pt x="3810" y="3564"/>
                        <a:pt x="4687" y="2937"/>
                        <a:pt x="4737" y="1884"/>
                      </a:cubicBezTo>
                      <a:cubicBezTo>
                        <a:pt x="4761" y="1013"/>
                        <a:pt x="4037" y="1"/>
                        <a:pt x="31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62"/>
                <p:cNvSpPr/>
                <p:nvPr/>
              </p:nvSpPr>
              <p:spPr>
                <a:xfrm>
                  <a:off x="8697275" y="1264450"/>
                  <a:ext cx="134700" cy="1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4175" extrusionOk="0">
                      <a:moveTo>
                        <a:pt x="3758" y="1"/>
                      </a:moveTo>
                      <a:cubicBezTo>
                        <a:pt x="3717" y="1"/>
                        <a:pt x="3676" y="3"/>
                        <a:pt x="3634" y="7"/>
                      </a:cubicBezTo>
                      <a:cubicBezTo>
                        <a:pt x="2556" y="82"/>
                        <a:pt x="1704" y="408"/>
                        <a:pt x="802" y="1035"/>
                      </a:cubicBezTo>
                      <a:cubicBezTo>
                        <a:pt x="0" y="1611"/>
                        <a:pt x="125" y="2965"/>
                        <a:pt x="727" y="3616"/>
                      </a:cubicBezTo>
                      <a:cubicBezTo>
                        <a:pt x="1084" y="4010"/>
                        <a:pt x="1513" y="4174"/>
                        <a:pt x="1952" y="4174"/>
                      </a:cubicBezTo>
                      <a:cubicBezTo>
                        <a:pt x="2408" y="4174"/>
                        <a:pt x="2875" y="3997"/>
                        <a:pt x="3283" y="3716"/>
                      </a:cubicBezTo>
                      <a:lnTo>
                        <a:pt x="3283" y="3716"/>
                      </a:lnTo>
                      <a:cubicBezTo>
                        <a:pt x="3250" y="3749"/>
                        <a:pt x="3242" y="3768"/>
                        <a:pt x="3259" y="3768"/>
                      </a:cubicBezTo>
                      <a:cubicBezTo>
                        <a:pt x="3278" y="3768"/>
                        <a:pt x="3333" y="3743"/>
                        <a:pt x="3426" y="3687"/>
                      </a:cubicBezTo>
                      <a:lnTo>
                        <a:pt x="3426" y="3687"/>
                      </a:lnTo>
                      <a:cubicBezTo>
                        <a:pt x="3449" y="3681"/>
                        <a:pt x="3477" y="3674"/>
                        <a:pt x="3509" y="3666"/>
                      </a:cubicBezTo>
                      <a:cubicBezTo>
                        <a:pt x="3633" y="3631"/>
                        <a:pt x="3957" y="3595"/>
                        <a:pt x="3853" y="3595"/>
                      </a:cubicBezTo>
                      <a:cubicBezTo>
                        <a:pt x="3810" y="3595"/>
                        <a:pt x="3694" y="3602"/>
                        <a:pt x="3459" y="3616"/>
                      </a:cubicBezTo>
                      <a:cubicBezTo>
                        <a:pt x="4436" y="3541"/>
                        <a:pt x="5313" y="2965"/>
                        <a:pt x="5363" y="1887"/>
                      </a:cubicBezTo>
                      <a:cubicBezTo>
                        <a:pt x="5387" y="1047"/>
                        <a:pt x="4677" y="1"/>
                        <a:pt x="37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62"/>
                <p:cNvSpPr/>
                <p:nvPr/>
              </p:nvSpPr>
              <p:spPr>
                <a:xfrm>
                  <a:off x="8327100" y="1319050"/>
                  <a:ext cx="431650" cy="54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6" h="21883" extrusionOk="0">
                      <a:moveTo>
                        <a:pt x="16403" y="0"/>
                      </a:moveTo>
                      <a:cubicBezTo>
                        <a:pt x="16310" y="0"/>
                        <a:pt x="16212" y="24"/>
                        <a:pt x="16110" y="79"/>
                      </a:cubicBezTo>
                      <a:cubicBezTo>
                        <a:pt x="8115" y="4490"/>
                        <a:pt x="3078" y="12660"/>
                        <a:pt x="170" y="21132"/>
                      </a:cubicBezTo>
                      <a:cubicBezTo>
                        <a:pt x="1" y="21578"/>
                        <a:pt x="380" y="21883"/>
                        <a:pt x="756" y="21883"/>
                      </a:cubicBezTo>
                      <a:cubicBezTo>
                        <a:pt x="992" y="21883"/>
                        <a:pt x="1227" y="21763"/>
                        <a:pt x="1323" y="21482"/>
                      </a:cubicBezTo>
                      <a:cubicBezTo>
                        <a:pt x="4130" y="13337"/>
                        <a:pt x="8967" y="5417"/>
                        <a:pt x="16687" y="1157"/>
                      </a:cubicBezTo>
                      <a:cubicBezTo>
                        <a:pt x="17265" y="835"/>
                        <a:pt x="16946" y="0"/>
                        <a:pt x="16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62"/>
                <p:cNvSpPr/>
                <p:nvPr/>
              </p:nvSpPr>
              <p:spPr>
                <a:xfrm>
                  <a:off x="7218550" y="2251475"/>
                  <a:ext cx="157300" cy="7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" h="2933" extrusionOk="0">
                      <a:moveTo>
                        <a:pt x="6041" y="0"/>
                      </a:moveTo>
                      <a:lnTo>
                        <a:pt x="1" y="1704"/>
                      </a:lnTo>
                      <a:lnTo>
                        <a:pt x="6292" y="2932"/>
                      </a:lnTo>
                      <a:lnTo>
                        <a:pt x="6292" y="2932"/>
                      </a:lnTo>
                      <a:lnTo>
                        <a:pt x="60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>
            <a:spLocks noGrp="1"/>
          </p:cNvSpPr>
          <p:nvPr>
            <p:ph type="title"/>
          </p:nvPr>
        </p:nvSpPr>
        <p:spPr>
          <a:xfrm>
            <a:off x="2431575" y="539400"/>
            <a:ext cx="42810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3" name="Google Shape;293;p9"/>
          <p:cNvSpPr txBox="1">
            <a:spLocks noGrp="1"/>
          </p:cNvSpPr>
          <p:nvPr>
            <p:ph type="subTitle" idx="1"/>
          </p:nvPr>
        </p:nvSpPr>
        <p:spPr>
          <a:xfrm>
            <a:off x="2431425" y="1324200"/>
            <a:ext cx="4281000" cy="16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9"/>
          <p:cNvGrpSpPr/>
          <p:nvPr/>
        </p:nvGrpSpPr>
        <p:grpSpPr>
          <a:xfrm>
            <a:off x="1286201" y="2320180"/>
            <a:ext cx="933618" cy="1291480"/>
            <a:chOff x="3200450" y="2118325"/>
            <a:chExt cx="442075" cy="611525"/>
          </a:xfrm>
        </p:grpSpPr>
        <p:sp>
          <p:nvSpPr>
            <p:cNvPr id="295" name="Google Shape;295;p9"/>
            <p:cNvSpPr/>
            <p:nvPr/>
          </p:nvSpPr>
          <p:spPr>
            <a:xfrm>
              <a:off x="3200450" y="2118325"/>
              <a:ext cx="442075" cy="611525"/>
            </a:xfrm>
            <a:custGeom>
              <a:avLst/>
              <a:gdLst/>
              <a:ahLst/>
              <a:cxnLst/>
              <a:rect l="l" t="t" r="r" b="b"/>
              <a:pathLst>
                <a:path w="17683" h="24461" extrusionOk="0">
                  <a:moveTo>
                    <a:pt x="9205" y="1"/>
                  </a:moveTo>
                  <a:cubicBezTo>
                    <a:pt x="8899" y="1"/>
                    <a:pt x="8593" y="44"/>
                    <a:pt x="8297" y="136"/>
                  </a:cubicBezTo>
                  <a:cubicBezTo>
                    <a:pt x="6852" y="582"/>
                    <a:pt x="5745" y="2187"/>
                    <a:pt x="6067" y="4168"/>
                  </a:cubicBezTo>
                  <a:cubicBezTo>
                    <a:pt x="5700" y="4049"/>
                    <a:pt x="5320" y="3993"/>
                    <a:pt x="4940" y="3993"/>
                  </a:cubicBezTo>
                  <a:cubicBezTo>
                    <a:pt x="3376" y="3993"/>
                    <a:pt x="1799" y="4948"/>
                    <a:pt x="1053" y="6470"/>
                  </a:cubicBezTo>
                  <a:cubicBezTo>
                    <a:pt x="767" y="7094"/>
                    <a:pt x="589" y="7808"/>
                    <a:pt x="660" y="8504"/>
                  </a:cubicBezTo>
                  <a:cubicBezTo>
                    <a:pt x="732" y="9200"/>
                    <a:pt x="1053" y="9878"/>
                    <a:pt x="1606" y="10270"/>
                  </a:cubicBezTo>
                  <a:cubicBezTo>
                    <a:pt x="767" y="10502"/>
                    <a:pt x="161" y="11448"/>
                    <a:pt x="250" y="12376"/>
                  </a:cubicBezTo>
                  <a:cubicBezTo>
                    <a:pt x="339" y="13321"/>
                    <a:pt x="1106" y="14106"/>
                    <a:pt x="1856" y="14624"/>
                  </a:cubicBezTo>
                  <a:cubicBezTo>
                    <a:pt x="642" y="15284"/>
                    <a:pt x="0" y="16979"/>
                    <a:pt x="410" y="18371"/>
                  </a:cubicBezTo>
                  <a:cubicBezTo>
                    <a:pt x="792" y="19628"/>
                    <a:pt x="1969" y="20516"/>
                    <a:pt x="3169" y="20516"/>
                  </a:cubicBezTo>
                  <a:cubicBezTo>
                    <a:pt x="3314" y="20516"/>
                    <a:pt x="3460" y="20503"/>
                    <a:pt x="3604" y="20476"/>
                  </a:cubicBezTo>
                  <a:lnTo>
                    <a:pt x="3604" y="20476"/>
                  </a:lnTo>
                  <a:cubicBezTo>
                    <a:pt x="3372" y="21565"/>
                    <a:pt x="3908" y="22778"/>
                    <a:pt x="4818" y="23277"/>
                  </a:cubicBezTo>
                  <a:cubicBezTo>
                    <a:pt x="5120" y="23437"/>
                    <a:pt x="5455" y="23513"/>
                    <a:pt x="5792" y="23513"/>
                  </a:cubicBezTo>
                  <a:cubicBezTo>
                    <a:pt x="6470" y="23513"/>
                    <a:pt x="7154" y="23207"/>
                    <a:pt x="7583" y="22671"/>
                  </a:cubicBezTo>
                  <a:cubicBezTo>
                    <a:pt x="8056" y="23749"/>
                    <a:pt x="9141" y="24461"/>
                    <a:pt x="10229" y="24461"/>
                  </a:cubicBezTo>
                  <a:cubicBezTo>
                    <a:pt x="10455" y="24461"/>
                    <a:pt x="10681" y="24430"/>
                    <a:pt x="10902" y="24366"/>
                  </a:cubicBezTo>
                  <a:cubicBezTo>
                    <a:pt x="12204" y="24009"/>
                    <a:pt x="13150" y="22582"/>
                    <a:pt x="13079" y="21119"/>
                  </a:cubicBezTo>
                  <a:lnTo>
                    <a:pt x="13079" y="21119"/>
                  </a:lnTo>
                  <a:cubicBezTo>
                    <a:pt x="13355" y="21235"/>
                    <a:pt x="13648" y="21291"/>
                    <a:pt x="13940" y="21291"/>
                  </a:cubicBezTo>
                  <a:cubicBezTo>
                    <a:pt x="14722" y="21291"/>
                    <a:pt x="15502" y="20892"/>
                    <a:pt x="15969" y="20191"/>
                  </a:cubicBezTo>
                  <a:cubicBezTo>
                    <a:pt x="16612" y="19245"/>
                    <a:pt x="16576" y="17818"/>
                    <a:pt x="15898" y="16908"/>
                  </a:cubicBezTo>
                  <a:cubicBezTo>
                    <a:pt x="16897" y="16390"/>
                    <a:pt x="17593" y="15248"/>
                    <a:pt x="17629" y="14053"/>
                  </a:cubicBezTo>
                  <a:cubicBezTo>
                    <a:pt x="17682" y="12875"/>
                    <a:pt x="17058" y="11680"/>
                    <a:pt x="15363" y="11269"/>
                  </a:cubicBezTo>
                  <a:cubicBezTo>
                    <a:pt x="16397" y="10449"/>
                    <a:pt x="16736" y="8736"/>
                    <a:pt x="16094" y="7540"/>
                  </a:cubicBezTo>
                  <a:cubicBezTo>
                    <a:pt x="15629" y="6662"/>
                    <a:pt x="14706" y="6148"/>
                    <a:pt x="13791" y="6148"/>
                  </a:cubicBezTo>
                  <a:cubicBezTo>
                    <a:pt x="13443" y="6148"/>
                    <a:pt x="13096" y="6223"/>
                    <a:pt x="12775" y="6381"/>
                  </a:cubicBezTo>
                  <a:cubicBezTo>
                    <a:pt x="13346" y="4864"/>
                    <a:pt x="13204" y="3008"/>
                    <a:pt x="12311" y="1688"/>
                  </a:cubicBezTo>
                  <a:cubicBezTo>
                    <a:pt x="11588" y="653"/>
                    <a:pt x="10392" y="1"/>
                    <a:pt x="9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251475" y="2238125"/>
              <a:ext cx="275150" cy="383225"/>
            </a:xfrm>
            <a:custGeom>
              <a:avLst/>
              <a:gdLst/>
              <a:ahLst/>
              <a:cxnLst/>
              <a:rect l="l" t="t" r="r" b="b"/>
              <a:pathLst>
                <a:path w="11006" h="15329" extrusionOk="0">
                  <a:moveTo>
                    <a:pt x="7349" y="1"/>
                  </a:moveTo>
                  <a:cubicBezTo>
                    <a:pt x="7237" y="1"/>
                    <a:pt x="7121" y="72"/>
                    <a:pt x="7112" y="215"/>
                  </a:cubicBezTo>
                  <a:cubicBezTo>
                    <a:pt x="6952" y="2124"/>
                    <a:pt x="6666" y="4015"/>
                    <a:pt x="6256" y="5871"/>
                  </a:cubicBezTo>
                  <a:cubicBezTo>
                    <a:pt x="6060" y="5300"/>
                    <a:pt x="5810" y="4747"/>
                    <a:pt x="5560" y="4194"/>
                  </a:cubicBezTo>
                  <a:cubicBezTo>
                    <a:pt x="5203" y="3408"/>
                    <a:pt x="4775" y="2659"/>
                    <a:pt x="4293" y="1945"/>
                  </a:cubicBezTo>
                  <a:cubicBezTo>
                    <a:pt x="4249" y="1869"/>
                    <a:pt x="4182" y="1838"/>
                    <a:pt x="4115" y="1838"/>
                  </a:cubicBezTo>
                  <a:cubicBezTo>
                    <a:pt x="3962" y="1838"/>
                    <a:pt x="3807" y="1999"/>
                    <a:pt x="3918" y="2159"/>
                  </a:cubicBezTo>
                  <a:cubicBezTo>
                    <a:pt x="4365" y="2855"/>
                    <a:pt x="4775" y="3587"/>
                    <a:pt x="5132" y="4354"/>
                  </a:cubicBezTo>
                  <a:cubicBezTo>
                    <a:pt x="5489" y="5121"/>
                    <a:pt x="5756" y="5906"/>
                    <a:pt x="6024" y="6709"/>
                  </a:cubicBezTo>
                  <a:cubicBezTo>
                    <a:pt x="6042" y="6727"/>
                    <a:pt x="6042" y="6727"/>
                    <a:pt x="6042" y="6745"/>
                  </a:cubicBezTo>
                  <a:cubicBezTo>
                    <a:pt x="5524" y="8868"/>
                    <a:pt x="4828" y="10956"/>
                    <a:pt x="3990" y="12990"/>
                  </a:cubicBezTo>
                  <a:cubicBezTo>
                    <a:pt x="3437" y="12116"/>
                    <a:pt x="2848" y="11277"/>
                    <a:pt x="2295" y="10403"/>
                  </a:cubicBezTo>
                  <a:cubicBezTo>
                    <a:pt x="1688" y="9475"/>
                    <a:pt x="1081" y="8529"/>
                    <a:pt x="493" y="7584"/>
                  </a:cubicBezTo>
                  <a:cubicBezTo>
                    <a:pt x="444" y="7513"/>
                    <a:pt x="375" y="7484"/>
                    <a:pt x="307" y="7484"/>
                  </a:cubicBezTo>
                  <a:cubicBezTo>
                    <a:pt x="152" y="7484"/>
                    <a:pt x="1" y="7636"/>
                    <a:pt x="100" y="7798"/>
                  </a:cubicBezTo>
                  <a:cubicBezTo>
                    <a:pt x="707" y="8743"/>
                    <a:pt x="1296" y="9689"/>
                    <a:pt x="1902" y="10635"/>
                  </a:cubicBezTo>
                  <a:cubicBezTo>
                    <a:pt x="2509" y="11580"/>
                    <a:pt x="3098" y="12544"/>
                    <a:pt x="3740" y="13454"/>
                  </a:cubicBezTo>
                  <a:cubicBezTo>
                    <a:pt x="3758" y="13472"/>
                    <a:pt x="3776" y="13472"/>
                    <a:pt x="3776" y="13490"/>
                  </a:cubicBezTo>
                  <a:cubicBezTo>
                    <a:pt x="3579" y="13971"/>
                    <a:pt x="3365" y="14471"/>
                    <a:pt x="3133" y="14953"/>
                  </a:cubicBezTo>
                  <a:cubicBezTo>
                    <a:pt x="3047" y="15149"/>
                    <a:pt x="3215" y="15329"/>
                    <a:pt x="3374" y="15329"/>
                  </a:cubicBezTo>
                  <a:cubicBezTo>
                    <a:pt x="3446" y="15329"/>
                    <a:pt x="3517" y="15292"/>
                    <a:pt x="3562" y="15202"/>
                  </a:cubicBezTo>
                  <a:cubicBezTo>
                    <a:pt x="4293" y="13721"/>
                    <a:pt x="4918" y="12205"/>
                    <a:pt x="5453" y="10635"/>
                  </a:cubicBezTo>
                  <a:cubicBezTo>
                    <a:pt x="7398" y="9421"/>
                    <a:pt x="9218" y="7976"/>
                    <a:pt x="10841" y="6352"/>
                  </a:cubicBezTo>
                  <a:cubicBezTo>
                    <a:pt x="11006" y="6202"/>
                    <a:pt x="10866" y="5978"/>
                    <a:pt x="10695" y="5978"/>
                  </a:cubicBezTo>
                  <a:cubicBezTo>
                    <a:pt x="10643" y="5978"/>
                    <a:pt x="10588" y="5999"/>
                    <a:pt x="10538" y="6049"/>
                  </a:cubicBezTo>
                  <a:cubicBezTo>
                    <a:pt x="9057" y="7512"/>
                    <a:pt x="7433" y="8815"/>
                    <a:pt x="5685" y="9939"/>
                  </a:cubicBezTo>
                  <a:cubicBezTo>
                    <a:pt x="6684" y="6781"/>
                    <a:pt x="7309" y="3480"/>
                    <a:pt x="7558" y="215"/>
                  </a:cubicBezTo>
                  <a:cubicBezTo>
                    <a:pt x="7567" y="72"/>
                    <a:pt x="7460" y="1"/>
                    <a:pt x="7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3353850" y="2487150"/>
              <a:ext cx="208450" cy="134750"/>
            </a:xfrm>
            <a:custGeom>
              <a:avLst/>
              <a:gdLst/>
              <a:ahLst/>
              <a:cxnLst/>
              <a:rect l="l" t="t" r="r" b="b"/>
              <a:pathLst>
                <a:path w="8338" h="5390" extrusionOk="0">
                  <a:moveTo>
                    <a:pt x="7968" y="1"/>
                  </a:moveTo>
                  <a:cubicBezTo>
                    <a:pt x="7912" y="1"/>
                    <a:pt x="7854" y="20"/>
                    <a:pt x="7799" y="67"/>
                  </a:cubicBezTo>
                  <a:cubicBezTo>
                    <a:pt x="5497" y="2012"/>
                    <a:pt x="2964" y="3671"/>
                    <a:pt x="234" y="4956"/>
                  </a:cubicBezTo>
                  <a:cubicBezTo>
                    <a:pt x="1" y="5065"/>
                    <a:pt x="146" y="5390"/>
                    <a:pt x="365" y="5390"/>
                  </a:cubicBezTo>
                  <a:cubicBezTo>
                    <a:pt x="397" y="5390"/>
                    <a:pt x="431" y="5383"/>
                    <a:pt x="466" y="5366"/>
                  </a:cubicBezTo>
                  <a:cubicBezTo>
                    <a:pt x="3231" y="4028"/>
                    <a:pt x="5801" y="2387"/>
                    <a:pt x="8156" y="406"/>
                  </a:cubicBezTo>
                  <a:cubicBezTo>
                    <a:pt x="8337" y="253"/>
                    <a:pt x="8170" y="1"/>
                    <a:pt x="7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9"/>
          <p:cNvGrpSpPr/>
          <p:nvPr/>
        </p:nvGrpSpPr>
        <p:grpSpPr>
          <a:xfrm>
            <a:off x="-42735" y="2161936"/>
            <a:ext cx="1534398" cy="1455584"/>
            <a:chOff x="362575" y="2018900"/>
            <a:chExt cx="854675" cy="810775"/>
          </a:xfrm>
        </p:grpSpPr>
        <p:sp>
          <p:nvSpPr>
            <p:cNvPr id="299" name="Google Shape;299;p9"/>
            <p:cNvSpPr/>
            <p:nvPr/>
          </p:nvSpPr>
          <p:spPr>
            <a:xfrm>
              <a:off x="362575" y="2018900"/>
              <a:ext cx="854675" cy="810775"/>
            </a:xfrm>
            <a:custGeom>
              <a:avLst/>
              <a:gdLst/>
              <a:ahLst/>
              <a:cxnLst/>
              <a:rect l="l" t="t" r="r" b="b"/>
              <a:pathLst>
                <a:path w="34187" h="32431" extrusionOk="0">
                  <a:moveTo>
                    <a:pt x="11289" y="0"/>
                  </a:moveTo>
                  <a:cubicBezTo>
                    <a:pt x="10654" y="0"/>
                    <a:pt x="10024" y="151"/>
                    <a:pt x="9475" y="473"/>
                  </a:cubicBezTo>
                  <a:cubicBezTo>
                    <a:pt x="7779" y="1454"/>
                    <a:pt x="7119" y="3845"/>
                    <a:pt x="8047" y="5558"/>
                  </a:cubicBezTo>
                  <a:cubicBezTo>
                    <a:pt x="7924" y="5533"/>
                    <a:pt x="7800" y="5521"/>
                    <a:pt x="7678" y="5521"/>
                  </a:cubicBezTo>
                  <a:cubicBezTo>
                    <a:pt x="6327" y="5521"/>
                    <a:pt x="5084" y="6981"/>
                    <a:pt x="5460" y="8306"/>
                  </a:cubicBezTo>
                  <a:cubicBezTo>
                    <a:pt x="5261" y="8256"/>
                    <a:pt x="5058" y="8232"/>
                    <a:pt x="4854" y="8232"/>
                  </a:cubicBezTo>
                  <a:cubicBezTo>
                    <a:pt x="3961" y="8232"/>
                    <a:pt x="3067" y="8692"/>
                    <a:pt x="2587" y="9448"/>
                  </a:cubicBezTo>
                  <a:cubicBezTo>
                    <a:pt x="1998" y="10375"/>
                    <a:pt x="2070" y="11678"/>
                    <a:pt x="3462" y="12891"/>
                  </a:cubicBezTo>
                  <a:cubicBezTo>
                    <a:pt x="1963" y="12927"/>
                    <a:pt x="571" y="14140"/>
                    <a:pt x="339" y="15621"/>
                  </a:cubicBezTo>
                  <a:cubicBezTo>
                    <a:pt x="107" y="17102"/>
                    <a:pt x="1035" y="18690"/>
                    <a:pt x="2445" y="19207"/>
                  </a:cubicBezTo>
                  <a:cubicBezTo>
                    <a:pt x="785" y="20082"/>
                    <a:pt x="821" y="22937"/>
                    <a:pt x="2498" y="23775"/>
                  </a:cubicBezTo>
                  <a:cubicBezTo>
                    <a:pt x="803" y="24614"/>
                    <a:pt x="0" y="26898"/>
                    <a:pt x="803" y="28611"/>
                  </a:cubicBezTo>
                  <a:cubicBezTo>
                    <a:pt x="1402" y="29889"/>
                    <a:pt x="2807" y="30681"/>
                    <a:pt x="4201" y="30681"/>
                  </a:cubicBezTo>
                  <a:cubicBezTo>
                    <a:pt x="4674" y="30681"/>
                    <a:pt x="5146" y="30589"/>
                    <a:pt x="5585" y="30395"/>
                  </a:cubicBezTo>
                  <a:cubicBezTo>
                    <a:pt x="6327" y="30967"/>
                    <a:pt x="7257" y="31244"/>
                    <a:pt x="8190" y="31244"/>
                  </a:cubicBezTo>
                  <a:cubicBezTo>
                    <a:pt x="9410" y="31244"/>
                    <a:pt x="10636" y="30770"/>
                    <a:pt x="11455" y="29860"/>
                  </a:cubicBezTo>
                  <a:cubicBezTo>
                    <a:pt x="11830" y="31269"/>
                    <a:pt x="13186" y="32357"/>
                    <a:pt x="14631" y="32429"/>
                  </a:cubicBezTo>
                  <a:cubicBezTo>
                    <a:pt x="14669" y="32430"/>
                    <a:pt x="14707" y="32431"/>
                    <a:pt x="14745" y="32431"/>
                  </a:cubicBezTo>
                  <a:cubicBezTo>
                    <a:pt x="16168" y="32431"/>
                    <a:pt x="17534" y="31465"/>
                    <a:pt x="18003" y="30127"/>
                  </a:cubicBezTo>
                  <a:cubicBezTo>
                    <a:pt x="18919" y="30867"/>
                    <a:pt x="20071" y="31213"/>
                    <a:pt x="21234" y="31213"/>
                  </a:cubicBezTo>
                  <a:cubicBezTo>
                    <a:pt x="23268" y="31213"/>
                    <a:pt x="25339" y="30157"/>
                    <a:pt x="26247" y="28307"/>
                  </a:cubicBezTo>
                  <a:cubicBezTo>
                    <a:pt x="26771" y="28744"/>
                    <a:pt x="27450" y="28959"/>
                    <a:pt x="28130" y="28959"/>
                  </a:cubicBezTo>
                  <a:cubicBezTo>
                    <a:pt x="28837" y="28959"/>
                    <a:pt x="29546" y="28726"/>
                    <a:pt x="30083" y="28272"/>
                  </a:cubicBezTo>
                  <a:cubicBezTo>
                    <a:pt x="31136" y="27362"/>
                    <a:pt x="31421" y="25666"/>
                    <a:pt x="30707" y="24471"/>
                  </a:cubicBezTo>
                  <a:lnTo>
                    <a:pt x="30707" y="24471"/>
                  </a:lnTo>
                  <a:cubicBezTo>
                    <a:pt x="30792" y="24483"/>
                    <a:pt x="30878" y="24489"/>
                    <a:pt x="30964" y="24489"/>
                  </a:cubicBezTo>
                  <a:cubicBezTo>
                    <a:pt x="31757" y="24489"/>
                    <a:pt x="32542" y="23982"/>
                    <a:pt x="32848" y="23258"/>
                  </a:cubicBezTo>
                  <a:cubicBezTo>
                    <a:pt x="33205" y="22455"/>
                    <a:pt x="32955" y="21438"/>
                    <a:pt x="32010" y="20938"/>
                  </a:cubicBezTo>
                  <a:cubicBezTo>
                    <a:pt x="33419" y="20367"/>
                    <a:pt x="34187" y="18547"/>
                    <a:pt x="33633" y="17138"/>
                  </a:cubicBezTo>
                  <a:cubicBezTo>
                    <a:pt x="33188" y="16023"/>
                    <a:pt x="31991" y="15300"/>
                    <a:pt x="30817" y="15300"/>
                  </a:cubicBezTo>
                  <a:cubicBezTo>
                    <a:pt x="30488" y="15300"/>
                    <a:pt x="30160" y="15357"/>
                    <a:pt x="29851" y="15478"/>
                  </a:cubicBezTo>
                  <a:cubicBezTo>
                    <a:pt x="30600" y="14336"/>
                    <a:pt x="30600" y="12748"/>
                    <a:pt x="29851" y="11606"/>
                  </a:cubicBezTo>
                  <a:cubicBezTo>
                    <a:pt x="29199" y="10636"/>
                    <a:pt x="28044" y="10052"/>
                    <a:pt x="26879" y="10052"/>
                  </a:cubicBezTo>
                  <a:cubicBezTo>
                    <a:pt x="26674" y="10052"/>
                    <a:pt x="26468" y="10070"/>
                    <a:pt x="26264" y="10108"/>
                  </a:cubicBezTo>
                  <a:cubicBezTo>
                    <a:pt x="26808" y="9056"/>
                    <a:pt x="25866" y="7616"/>
                    <a:pt x="24713" y="7616"/>
                  </a:cubicBezTo>
                  <a:cubicBezTo>
                    <a:pt x="24654" y="7616"/>
                    <a:pt x="24594" y="7620"/>
                    <a:pt x="24534" y="7628"/>
                  </a:cubicBezTo>
                  <a:cubicBezTo>
                    <a:pt x="25462" y="5933"/>
                    <a:pt x="24908" y="3559"/>
                    <a:pt x="23320" y="2471"/>
                  </a:cubicBezTo>
                  <a:cubicBezTo>
                    <a:pt x="22679" y="2024"/>
                    <a:pt x="21904" y="1810"/>
                    <a:pt x="21124" y="1810"/>
                  </a:cubicBezTo>
                  <a:cubicBezTo>
                    <a:pt x="19973" y="1810"/>
                    <a:pt x="18812" y="2277"/>
                    <a:pt x="18057" y="3149"/>
                  </a:cubicBezTo>
                  <a:cubicBezTo>
                    <a:pt x="17781" y="2138"/>
                    <a:pt x="16712" y="1465"/>
                    <a:pt x="15669" y="1465"/>
                  </a:cubicBezTo>
                  <a:cubicBezTo>
                    <a:pt x="15295" y="1465"/>
                    <a:pt x="14925" y="1551"/>
                    <a:pt x="14595" y="1740"/>
                  </a:cubicBezTo>
                  <a:cubicBezTo>
                    <a:pt x="13912" y="636"/>
                    <a:pt x="12591" y="0"/>
                    <a:pt x="11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466025" y="2181575"/>
              <a:ext cx="531575" cy="540025"/>
            </a:xfrm>
            <a:custGeom>
              <a:avLst/>
              <a:gdLst/>
              <a:ahLst/>
              <a:cxnLst/>
              <a:rect l="l" t="t" r="r" b="b"/>
              <a:pathLst>
                <a:path w="21263" h="21601" extrusionOk="0">
                  <a:moveTo>
                    <a:pt x="8222" y="1"/>
                  </a:moveTo>
                  <a:cubicBezTo>
                    <a:pt x="8084" y="1"/>
                    <a:pt x="7935" y="118"/>
                    <a:pt x="7977" y="300"/>
                  </a:cubicBezTo>
                  <a:cubicBezTo>
                    <a:pt x="8513" y="2744"/>
                    <a:pt x="9012" y="5189"/>
                    <a:pt x="9440" y="7651"/>
                  </a:cubicBezTo>
                  <a:cubicBezTo>
                    <a:pt x="9137" y="7473"/>
                    <a:pt x="8816" y="7276"/>
                    <a:pt x="8513" y="7080"/>
                  </a:cubicBezTo>
                  <a:cubicBezTo>
                    <a:pt x="8102" y="6812"/>
                    <a:pt x="7674" y="6527"/>
                    <a:pt x="7264" y="6259"/>
                  </a:cubicBezTo>
                  <a:cubicBezTo>
                    <a:pt x="6443" y="5688"/>
                    <a:pt x="5658" y="5082"/>
                    <a:pt x="4890" y="4457"/>
                  </a:cubicBezTo>
                  <a:cubicBezTo>
                    <a:pt x="4841" y="4419"/>
                    <a:pt x="4788" y="4403"/>
                    <a:pt x="4738" y="4403"/>
                  </a:cubicBezTo>
                  <a:cubicBezTo>
                    <a:pt x="4552" y="4403"/>
                    <a:pt x="4401" y="4620"/>
                    <a:pt x="4569" y="4760"/>
                  </a:cubicBezTo>
                  <a:cubicBezTo>
                    <a:pt x="5337" y="5403"/>
                    <a:pt x="6139" y="6009"/>
                    <a:pt x="6960" y="6598"/>
                  </a:cubicBezTo>
                  <a:cubicBezTo>
                    <a:pt x="7371" y="6884"/>
                    <a:pt x="7781" y="7169"/>
                    <a:pt x="8209" y="7437"/>
                  </a:cubicBezTo>
                  <a:cubicBezTo>
                    <a:pt x="8637" y="7722"/>
                    <a:pt x="9084" y="7972"/>
                    <a:pt x="9512" y="8258"/>
                  </a:cubicBezTo>
                  <a:cubicBezTo>
                    <a:pt x="9530" y="8275"/>
                    <a:pt x="9547" y="8275"/>
                    <a:pt x="9565" y="8275"/>
                  </a:cubicBezTo>
                  <a:cubicBezTo>
                    <a:pt x="9690" y="9043"/>
                    <a:pt x="9815" y="9792"/>
                    <a:pt x="9940" y="10541"/>
                  </a:cubicBezTo>
                  <a:cubicBezTo>
                    <a:pt x="10493" y="13985"/>
                    <a:pt x="10850" y="17447"/>
                    <a:pt x="11260" y="20926"/>
                  </a:cubicBezTo>
                  <a:cubicBezTo>
                    <a:pt x="9869" y="20301"/>
                    <a:pt x="8602" y="19427"/>
                    <a:pt x="7371" y="18517"/>
                  </a:cubicBezTo>
                  <a:cubicBezTo>
                    <a:pt x="7371" y="18499"/>
                    <a:pt x="7371" y="18481"/>
                    <a:pt x="7371" y="18446"/>
                  </a:cubicBezTo>
                  <a:cubicBezTo>
                    <a:pt x="7174" y="17429"/>
                    <a:pt x="7032" y="16412"/>
                    <a:pt x="6817" y="15395"/>
                  </a:cubicBezTo>
                  <a:cubicBezTo>
                    <a:pt x="6621" y="14378"/>
                    <a:pt x="6407" y="13378"/>
                    <a:pt x="6157" y="12379"/>
                  </a:cubicBezTo>
                  <a:cubicBezTo>
                    <a:pt x="6129" y="12251"/>
                    <a:pt x="6038" y="12197"/>
                    <a:pt x="5944" y="12197"/>
                  </a:cubicBezTo>
                  <a:cubicBezTo>
                    <a:pt x="5801" y="12197"/>
                    <a:pt x="5650" y="12322"/>
                    <a:pt x="5693" y="12504"/>
                  </a:cubicBezTo>
                  <a:cubicBezTo>
                    <a:pt x="6139" y="14342"/>
                    <a:pt x="6586" y="16233"/>
                    <a:pt x="6853" y="18125"/>
                  </a:cubicBezTo>
                  <a:cubicBezTo>
                    <a:pt x="6514" y="17875"/>
                    <a:pt x="6193" y="17625"/>
                    <a:pt x="5872" y="17393"/>
                  </a:cubicBezTo>
                  <a:cubicBezTo>
                    <a:pt x="4016" y="15966"/>
                    <a:pt x="2232" y="14449"/>
                    <a:pt x="501" y="12843"/>
                  </a:cubicBezTo>
                  <a:cubicBezTo>
                    <a:pt x="453" y="12795"/>
                    <a:pt x="398" y="12775"/>
                    <a:pt x="345" y="12775"/>
                  </a:cubicBezTo>
                  <a:cubicBezTo>
                    <a:pt x="163" y="12775"/>
                    <a:pt x="0" y="13012"/>
                    <a:pt x="180" y="13164"/>
                  </a:cubicBezTo>
                  <a:cubicBezTo>
                    <a:pt x="1893" y="14788"/>
                    <a:pt x="3695" y="16305"/>
                    <a:pt x="5568" y="17750"/>
                  </a:cubicBezTo>
                  <a:cubicBezTo>
                    <a:pt x="7424" y="19159"/>
                    <a:pt x="9333" y="20623"/>
                    <a:pt x="11457" y="21568"/>
                  </a:cubicBezTo>
                  <a:cubicBezTo>
                    <a:pt x="11506" y="21591"/>
                    <a:pt x="11553" y="21601"/>
                    <a:pt x="11595" y="21601"/>
                  </a:cubicBezTo>
                  <a:cubicBezTo>
                    <a:pt x="11718" y="21601"/>
                    <a:pt x="11805" y="21514"/>
                    <a:pt x="11831" y="21408"/>
                  </a:cubicBezTo>
                  <a:cubicBezTo>
                    <a:pt x="11903" y="21408"/>
                    <a:pt x="11974" y="21408"/>
                    <a:pt x="12028" y="21354"/>
                  </a:cubicBezTo>
                  <a:cubicBezTo>
                    <a:pt x="14276" y="19606"/>
                    <a:pt x="16524" y="17857"/>
                    <a:pt x="18647" y="15966"/>
                  </a:cubicBezTo>
                  <a:cubicBezTo>
                    <a:pt x="18828" y="15798"/>
                    <a:pt x="18661" y="15566"/>
                    <a:pt x="18468" y="15566"/>
                  </a:cubicBezTo>
                  <a:cubicBezTo>
                    <a:pt x="18415" y="15566"/>
                    <a:pt x="18359" y="15584"/>
                    <a:pt x="18308" y="15627"/>
                  </a:cubicBezTo>
                  <a:cubicBezTo>
                    <a:pt x="16114" y="17411"/>
                    <a:pt x="13972" y="19231"/>
                    <a:pt x="11742" y="20962"/>
                  </a:cubicBezTo>
                  <a:cubicBezTo>
                    <a:pt x="11653" y="19748"/>
                    <a:pt x="11528" y="18553"/>
                    <a:pt x="11385" y="17340"/>
                  </a:cubicBezTo>
                  <a:cubicBezTo>
                    <a:pt x="11457" y="17340"/>
                    <a:pt x="11528" y="17304"/>
                    <a:pt x="11564" y="17232"/>
                  </a:cubicBezTo>
                  <a:cubicBezTo>
                    <a:pt x="12188" y="16055"/>
                    <a:pt x="12848" y="14895"/>
                    <a:pt x="13437" y="13682"/>
                  </a:cubicBezTo>
                  <a:lnTo>
                    <a:pt x="13473" y="13682"/>
                  </a:lnTo>
                  <a:cubicBezTo>
                    <a:pt x="14793" y="13004"/>
                    <a:pt x="16078" y="12201"/>
                    <a:pt x="17345" y="11416"/>
                  </a:cubicBezTo>
                  <a:cubicBezTo>
                    <a:pt x="18611" y="10613"/>
                    <a:pt x="19843" y="9774"/>
                    <a:pt x="21056" y="8900"/>
                  </a:cubicBezTo>
                  <a:cubicBezTo>
                    <a:pt x="21263" y="8752"/>
                    <a:pt x="21139" y="8446"/>
                    <a:pt x="20949" y="8446"/>
                  </a:cubicBezTo>
                  <a:cubicBezTo>
                    <a:pt x="20909" y="8446"/>
                    <a:pt x="20867" y="8459"/>
                    <a:pt x="20824" y="8490"/>
                  </a:cubicBezTo>
                  <a:cubicBezTo>
                    <a:pt x="19611" y="9364"/>
                    <a:pt x="18362" y="10202"/>
                    <a:pt x="17095" y="10988"/>
                  </a:cubicBezTo>
                  <a:cubicBezTo>
                    <a:pt x="16024" y="11666"/>
                    <a:pt x="14918" y="12272"/>
                    <a:pt x="13812" y="12897"/>
                  </a:cubicBezTo>
                  <a:cubicBezTo>
                    <a:pt x="14294" y="11862"/>
                    <a:pt x="14740" y="10827"/>
                    <a:pt x="15150" y="9774"/>
                  </a:cubicBezTo>
                  <a:cubicBezTo>
                    <a:pt x="16185" y="7169"/>
                    <a:pt x="17023" y="4511"/>
                    <a:pt x="17666" y="1781"/>
                  </a:cubicBezTo>
                  <a:cubicBezTo>
                    <a:pt x="17708" y="1612"/>
                    <a:pt x="17570" y="1506"/>
                    <a:pt x="17435" y="1506"/>
                  </a:cubicBezTo>
                  <a:cubicBezTo>
                    <a:pt x="17341" y="1506"/>
                    <a:pt x="17249" y="1557"/>
                    <a:pt x="17220" y="1674"/>
                  </a:cubicBezTo>
                  <a:cubicBezTo>
                    <a:pt x="16738" y="3708"/>
                    <a:pt x="16149" y="5742"/>
                    <a:pt x="15435" y="7722"/>
                  </a:cubicBezTo>
                  <a:cubicBezTo>
                    <a:pt x="15400" y="7633"/>
                    <a:pt x="15364" y="7544"/>
                    <a:pt x="15328" y="7455"/>
                  </a:cubicBezTo>
                  <a:cubicBezTo>
                    <a:pt x="15204" y="7187"/>
                    <a:pt x="15096" y="6919"/>
                    <a:pt x="14972" y="6652"/>
                  </a:cubicBezTo>
                  <a:cubicBezTo>
                    <a:pt x="14722" y="6134"/>
                    <a:pt x="14454" y="5617"/>
                    <a:pt x="14169" y="5117"/>
                  </a:cubicBezTo>
                  <a:cubicBezTo>
                    <a:pt x="14113" y="5029"/>
                    <a:pt x="14032" y="4992"/>
                    <a:pt x="13952" y="4992"/>
                  </a:cubicBezTo>
                  <a:cubicBezTo>
                    <a:pt x="13774" y="4992"/>
                    <a:pt x="13599" y="5176"/>
                    <a:pt x="13723" y="5385"/>
                  </a:cubicBezTo>
                  <a:cubicBezTo>
                    <a:pt x="13990" y="5867"/>
                    <a:pt x="14258" y="6366"/>
                    <a:pt x="14508" y="6884"/>
                  </a:cubicBezTo>
                  <a:cubicBezTo>
                    <a:pt x="14615" y="7134"/>
                    <a:pt x="14740" y="7383"/>
                    <a:pt x="14847" y="7651"/>
                  </a:cubicBezTo>
                  <a:cubicBezTo>
                    <a:pt x="14954" y="7919"/>
                    <a:pt x="15043" y="8204"/>
                    <a:pt x="15150" y="8454"/>
                  </a:cubicBezTo>
                  <a:cubicBezTo>
                    <a:pt x="15025" y="8811"/>
                    <a:pt x="14900" y="9150"/>
                    <a:pt x="14775" y="9507"/>
                  </a:cubicBezTo>
                  <a:cubicBezTo>
                    <a:pt x="13794" y="11951"/>
                    <a:pt x="12688" y="14431"/>
                    <a:pt x="11314" y="16679"/>
                  </a:cubicBezTo>
                  <a:cubicBezTo>
                    <a:pt x="11064" y="14645"/>
                    <a:pt x="10761" y="12611"/>
                    <a:pt x="10440" y="10595"/>
                  </a:cubicBezTo>
                  <a:cubicBezTo>
                    <a:pt x="9886" y="7098"/>
                    <a:pt x="9208" y="3619"/>
                    <a:pt x="8423" y="175"/>
                  </a:cubicBezTo>
                  <a:cubicBezTo>
                    <a:pt x="8402" y="53"/>
                    <a:pt x="8314" y="1"/>
                    <a:pt x="8222" y="1"/>
                  </a:cubicBezTo>
                  <a:close/>
                </a:path>
              </a:pathLst>
            </a:custGeom>
            <a:solidFill>
              <a:srgbClr val="25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9"/>
          <p:cNvSpPr/>
          <p:nvPr/>
        </p:nvSpPr>
        <p:spPr>
          <a:xfrm>
            <a:off x="0" y="3315925"/>
            <a:ext cx="9234222" cy="1827592"/>
          </a:xfrm>
          <a:custGeom>
            <a:avLst/>
            <a:gdLst/>
            <a:ahLst/>
            <a:cxnLst/>
            <a:rect l="l" t="t" r="r" b="b"/>
            <a:pathLst>
              <a:path w="266231" h="53454" extrusionOk="0">
                <a:moveTo>
                  <a:pt x="78624" y="0"/>
                </a:moveTo>
                <a:cubicBezTo>
                  <a:pt x="44984" y="0"/>
                  <a:pt x="16886" y="1851"/>
                  <a:pt x="0" y="3654"/>
                </a:cubicBezTo>
                <a:lnTo>
                  <a:pt x="0" y="53453"/>
                </a:lnTo>
                <a:lnTo>
                  <a:pt x="266231" y="53453"/>
                </a:lnTo>
                <a:lnTo>
                  <a:pt x="266231" y="24048"/>
                </a:lnTo>
                <a:cubicBezTo>
                  <a:pt x="205733" y="5112"/>
                  <a:pt x="134526" y="0"/>
                  <a:pt x="786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9"/>
          <p:cNvSpPr/>
          <p:nvPr/>
        </p:nvSpPr>
        <p:spPr>
          <a:xfrm>
            <a:off x="0" y="3688000"/>
            <a:ext cx="9234222" cy="1455552"/>
          </a:xfrm>
          <a:custGeom>
            <a:avLst/>
            <a:gdLst/>
            <a:ahLst/>
            <a:cxnLst/>
            <a:rect l="l" t="t" r="r" b="b"/>
            <a:pathLst>
              <a:path w="266231" h="53454" extrusionOk="0">
                <a:moveTo>
                  <a:pt x="78624" y="0"/>
                </a:moveTo>
                <a:cubicBezTo>
                  <a:pt x="44984" y="0"/>
                  <a:pt x="16886" y="1852"/>
                  <a:pt x="0" y="3655"/>
                </a:cubicBezTo>
                <a:lnTo>
                  <a:pt x="0" y="53453"/>
                </a:lnTo>
                <a:lnTo>
                  <a:pt x="266231" y="53453"/>
                </a:lnTo>
                <a:lnTo>
                  <a:pt x="266231" y="24049"/>
                </a:lnTo>
                <a:cubicBezTo>
                  <a:pt x="205733" y="5112"/>
                  <a:pt x="134526" y="0"/>
                  <a:pt x="786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9"/>
          <p:cNvGrpSpPr/>
          <p:nvPr/>
        </p:nvGrpSpPr>
        <p:grpSpPr>
          <a:xfrm>
            <a:off x="6392746" y="4195966"/>
            <a:ext cx="74406" cy="67512"/>
            <a:chOff x="5326971" y="3517429"/>
            <a:chExt cx="74406" cy="67512"/>
          </a:xfrm>
        </p:grpSpPr>
        <p:sp>
          <p:nvSpPr>
            <p:cNvPr id="304" name="Google Shape;304;p9"/>
            <p:cNvSpPr/>
            <p:nvPr/>
          </p:nvSpPr>
          <p:spPr>
            <a:xfrm>
              <a:off x="5366130" y="3517429"/>
              <a:ext cx="3291" cy="60088"/>
            </a:xfrm>
            <a:custGeom>
              <a:avLst/>
              <a:gdLst/>
              <a:ahLst/>
              <a:cxnLst/>
              <a:rect l="l" t="t" r="r" b="b"/>
              <a:pathLst>
                <a:path w="90" h="1303" fill="none" extrusionOk="0">
                  <a:moveTo>
                    <a:pt x="0" y="0"/>
                  </a:moveTo>
                  <a:lnTo>
                    <a:pt x="89" y="13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5396112" y="3537996"/>
              <a:ext cx="5265" cy="36246"/>
            </a:xfrm>
            <a:custGeom>
              <a:avLst/>
              <a:gdLst/>
              <a:ahLst/>
              <a:cxnLst/>
              <a:rect l="l" t="t" r="r" b="b"/>
              <a:pathLst>
                <a:path w="144" h="786" fill="none" extrusionOk="0">
                  <a:moveTo>
                    <a:pt x="1" y="785"/>
                  </a:moveTo>
                  <a:lnTo>
                    <a:pt x="144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326971" y="3539656"/>
              <a:ext cx="13089" cy="45285"/>
            </a:xfrm>
            <a:custGeom>
              <a:avLst/>
              <a:gdLst/>
              <a:ahLst/>
              <a:cxnLst/>
              <a:rect l="l" t="t" r="r" b="b"/>
              <a:pathLst>
                <a:path w="358" h="982" fill="none" extrusionOk="0">
                  <a:moveTo>
                    <a:pt x="1" y="0"/>
                  </a:moveTo>
                  <a:cubicBezTo>
                    <a:pt x="108" y="321"/>
                    <a:pt x="233" y="660"/>
                    <a:pt x="357" y="98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9"/>
          <p:cNvGrpSpPr/>
          <p:nvPr/>
        </p:nvGrpSpPr>
        <p:grpSpPr>
          <a:xfrm>
            <a:off x="5718530" y="4389837"/>
            <a:ext cx="30677" cy="51879"/>
            <a:chOff x="5822805" y="3872050"/>
            <a:chExt cx="30677" cy="51879"/>
          </a:xfrm>
        </p:grpSpPr>
        <p:sp>
          <p:nvSpPr>
            <p:cNvPr id="308" name="Google Shape;308;p9"/>
            <p:cNvSpPr/>
            <p:nvPr/>
          </p:nvSpPr>
          <p:spPr>
            <a:xfrm>
              <a:off x="5822805" y="3878644"/>
              <a:ext cx="3949" cy="38690"/>
            </a:xfrm>
            <a:custGeom>
              <a:avLst/>
              <a:gdLst/>
              <a:ahLst/>
              <a:cxnLst/>
              <a:rect l="l" t="t" r="r" b="b"/>
              <a:pathLst>
                <a:path w="108" h="839" fill="none" extrusionOk="0">
                  <a:moveTo>
                    <a:pt x="0" y="0"/>
                  </a:moveTo>
                  <a:cubicBezTo>
                    <a:pt x="0" y="286"/>
                    <a:pt x="36" y="553"/>
                    <a:pt x="107" y="839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853445" y="3872050"/>
              <a:ext cx="37" cy="51879"/>
            </a:xfrm>
            <a:custGeom>
              <a:avLst/>
              <a:gdLst/>
              <a:ahLst/>
              <a:cxnLst/>
              <a:rect l="l" t="t" r="r" b="b"/>
              <a:pathLst>
                <a:path w="1" h="1125" fill="none" extrusionOk="0">
                  <a:moveTo>
                    <a:pt x="1" y="0"/>
                  </a:moveTo>
                  <a:lnTo>
                    <a:pt x="1" y="112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9"/>
          <p:cNvGrpSpPr/>
          <p:nvPr/>
        </p:nvGrpSpPr>
        <p:grpSpPr>
          <a:xfrm>
            <a:off x="4278813" y="4248914"/>
            <a:ext cx="82889" cy="62578"/>
            <a:chOff x="4915963" y="3914014"/>
            <a:chExt cx="82889" cy="62578"/>
          </a:xfrm>
        </p:grpSpPr>
        <p:sp>
          <p:nvSpPr>
            <p:cNvPr id="311" name="Google Shape;311;p9"/>
            <p:cNvSpPr/>
            <p:nvPr/>
          </p:nvSpPr>
          <p:spPr>
            <a:xfrm>
              <a:off x="4955123" y="3914014"/>
              <a:ext cx="37" cy="55984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4990991" y="3927987"/>
              <a:ext cx="7861" cy="42011"/>
            </a:xfrm>
            <a:custGeom>
              <a:avLst/>
              <a:gdLst/>
              <a:ahLst/>
              <a:cxnLst/>
              <a:rect l="l" t="t" r="r" b="b"/>
              <a:pathLst>
                <a:path w="215" h="911" fill="none" extrusionOk="0">
                  <a:moveTo>
                    <a:pt x="215" y="1"/>
                  </a:moveTo>
                  <a:cubicBezTo>
                    <a:pt x="143" y="304"/>
                    <a:pt x="72" y="607"/>
                    <a:pt x="1" y="91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4915963" y="3942006"/>
              <a:ext cx="7861" cy="34586"/>
            </a:xfrm>
            <a:custGeom>
              <a:avLst/>
              <a:gdLst/>
              <a:ahLst/>
              <a:cxnLst/>
              <a:rect l="l" t="t" r="r" b="b"/>
              <a:pathLst>
                <a:path w="215" h="750" fill="none" extrusionOk="0">
                  <a:moveTo>
                    <a:pt x="1" y="0"/>
                  </a:moveTo>
                  <a:cubicBezTo>
                    <a:pt x="72" y="250"/>
                    <a:pt x="143" y="500"/>
                    <a:pt x="215" y="749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9"/>
          <p:cNvGrpSpPr/>
          <p:nvPr/>
        </p:nvGrpSpPr>
        <p:grpSpPr>
          <a:xfrm>
            <a:off x="4576638" y="4648121"/>
            <a:ext cx="80951" cy="62578"/>
            <a:chOff x="4981850" y="4484221"/>
            <a:chExt cx="80951" cy="62578"/>
          </a:xfrm>
        </p:grpSpPr>
        <p:sp>
          <p:nvSpPr>
            <p:cNvPr id="315" name="Google Shape;315;p9"/>
            <p:cNvSpPr/>
            <p:nvPr/>
          </p:nvSpPr>
          <p:spPr>
            <a:xfrm>
              <a:off x="5024264" y="4484221"/>
              <a:ext cx="37" cy="59304"/>
            </a:xfrm>
            <a:custGeom>
              <a:avLst/>
              <a:gdLst/>
              <a:ahLst/>
              <a:cxnLst/>
              <a:rect l="l" t="t" r="r" b="b"/>
              <a:pathLst>
                <a:path w="1" h="1286" fill="none" extrusionOk="0">
                  <a:moveTo>
                    <a:pt x="1" y="0"/>
                  </a:moveTo>
                  <a:lnTo>
                    <a:pt x="1" y="128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054282" y="4501514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0" y="981"/>
                  </a:moveTo>
                  <a:cubicBezTo>
                    <a:pt x="72" y="642"/>
                    <a:pt x="161" y="321"/>
                    <a:pt x="232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4981850" y="4498193"/>
              <a:ext cx="7861" cy="45331"/>
            </a:xfrm>
            <a:custGeom>
              <a:avLst/>
              <a:gdLst/>
              <a:ahLst/>
              <a:cxnLst/>
              <a:rect l="l" t="t" r="r" b="b"/>
              <a:pathLst>
                <a:path w="215" h="983" fill="none" extrusionOk="0">
                  <a:moveTo>
                    <a:pt x="1" y="1"/>
                  </a:moveTo>
                  <a:cubicBezTo>
                    <a:pt x="72" y="322"/>
                    <a:pt x="144" y="661"/>
                    <a:pt x="215" y="982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9"/>
          <p:cNvGrpSpPr/>
          <p:nvPr/>
        </p:nvGrpSpPr>
        <p:grpSpPr>
          <a:xfrm>
            <a:off x="6191399" y="4826483"/>
            <a:ext cx="80256" cy="62578"/>
            <a:chOff x="6191399" y="4826483"/>
            <a:chExt cx="80256" cy="62578"/>
          </a:xfrm>
        </p:grpSpPr>
        <p:sp>
          <p:nvSpPr>
            <p:cNvPr id="319" name="Google Shape;319;p9"/>
            <p:cNvSpPr/>
            <p:nvPr/>
          </p:nvSpPr>
          <p:spPr>
            <a:xfrm>
              <a:off x="6233154" y="4826483"/>
              <a:ext cx="37" cy="59304"/>
            </a:xfrm>
            <a:custGeom>
              <a:avLst/>
              <a:gdLst/>
              <a:ahLst/>
              <a:cxnLst/>
              <a:rect l="l" t="t" r="r" b="b"/>
              <a:pathLst>
                <a:path w="1" h="1286" fill="none" extrusionOk="0">
                  <a:moveTo>
                    <a:pt x="0" y="1"/>
                  </a:moveTo>
                  <a:lnTo>
                    <a:pt x="0" y="1286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6263136" y="4843776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1" y="982"/>
                  </a:moveTo>
                  <a:cubicBezTo>
                    <a:pt x="90" y="661"/>
                    <a:pt x="161" y="340"/>
                    <a:pt x="233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6191399" y="4840502"/>
              <a:ext cx="7861" cy="46115"/>
            </a:xfrm>
            <a:custGeom>
              <a:avLst/>
              <a:gdLst/>
              <a:ahLst/>
              <a:cxnLst/>
              <a:rect l="l" t="t" r="r" b="b"/>
              <a:pathLst>
                <a:path w="215" h="1000" fill="none" extrusionOk="0">
                  <a:moveTo>
                    <a:pt x="0" y="0"/>
                  </a:moveTo>
                  <a:cubicBezTo>
                    <a:pt x="71" y="339"/>
                    <a:pt x="143" y="660"/>
                    <a:pt x="214" y="999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9"/>
          <p:cNvGrpSpPr/>
          <p:nvPr/>
        </p:nvGrpSpPr>
        <p:grpSpPr>
          <a:xfrm>
            <a:off x="6899227" y="4787839"/>
            <a:ext cx="80293" cy="62578"/>
            <a:chOff x="6899227" y="4787839"/>
            <a:chExt cx="80293" cy="62578"/>
          </a:xfrm>
        </p:grpSpPr>
        <p:sp>
          <p:nvSpPr>
            <p:cNvPr id="323" name="Google Shape;323;p9"/>
            <p:cNvSpPr/>
            <p:nvPr/>
          </p:nvSpPr>
          <p:spPr>
            <a:xfrm>
              <a:off x="6940982" y="4787839"/>
              <a:ext cx="37" cy="59258"/>
            </a:xfrm>
            <a:custGeom>
              <a:avLst/>
              <a:gdLst/>
              <a:ahLst/>
              <a:cxnLst/>
              <a:rect l="l" t="t" r="r" b="b"/>
              <a:pathLst>
                <a:path w="1" h="1285" fill="none" extrusionOk="0">
                  <a:moveTo>
                    <a:pt x="0" y="0"/>
                  </a:moveTo>
                  <a:lnTo>
                    <a:pt x="0" y="128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6971000" y="4805132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0" y="981"/>
                  </a:moveTo>
                  <a:cubicBezTo>
                    <a:pt x="89" y="660"/>
                    <a:pt x="161" y="339"/>
                    <a:pt x="232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6899227" y="4801812"/>
              <a:ext cx="7861" cy="46115"/>
            </a:xfrm>
            <a:custGeom>
              <a:avLst/>
              <a:gdLst/>
              <a:ahLst/>
              <a:cxnLst/>
              <a:rect l="l" t="t" r="r" b="b"/>
              <a:pathLst>
                <a:path w="215" h="1000" fill="none" extrusionOk="0">
                  <a:moveTo>
                    <a:pt x="0" y="1"/>
                  </a:moveTo>
                  <a:cubicBezTo>
                    <a:pt x="72" y="340"/>
                    <a:pt x="143" y="661"/>
                    <a:pt x="215" y="100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9"/>
          <p:cNvGrpSpPr/>
          <p:nvPr/>
        </p:nvGrpSpPr>
        <p:grpSpPr>
          <a:xfrm>
            <a:off x="173139" y="4079422"/>
            <a:ext cx="80256" cy="62578"/>
            <a:chOff x="6324489" y="3679522"/>
            <a:chExt cx="80256" cy="62578"/>
          </a:xfrm>
        </p:grpSpPr>
        <p:sp>
          <p:nvSpPr>
            <p:cNvPr id="327" name="Google Shape;327;p9"/>
            <p:cNvSpPr/>
            <p:nvPr/>
          </p:nvSpPr>
          <p:spPr>
            <a:xfrm>
              <a:off x="6366208" y="3679522"/>
              <a:ext cx="37" cy="59258"/>
            </a:xfrm>
            <a:custGeom>
              <a:avLst/>
              <a:gdLst/>
              <a:ahLst/>
              <a:cxnLst/>
              <a:rect l="l" t="t" r="r" b="b"/>
              <a:pathLst>
                <a:path w="1" h="1285" fill="none" extrusionOk="0">
                  <a:moveTo>
                    <a:pt x="1" y="0"/>
                  </a:moveTo>
                  <a:lnTo>
                    <a:pt x="1" y="128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6396226" y="3696768"/>
              <a:ext cx="8519" cy="45331"/>
            </a:xfrm>
            <a:custGeom>
              <a:avLst/>
              <a:gdLst/>
              <a:ahLst/>
              <a:cxnLst/>
              <a:rect l="l" t="t" r="r" b="b"/>
              <a:pathLst>
                <a:path w="233" h="983" fill="none" extrusionOk="0">
                  <a:moveTo>
                    <a:pt x="1" y="982"/>
                  </a:moveTo>
                  <a:cubicBezTo>
                    <a:pt x="90" y="661"/>
                    <a:pt x="161" y="322"/>
                    <a:pt x="233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6324489" y="3693494"/>
              <a:ext cx="7861" cy="46115"/>
            </a:xfrm>
            <a:custGeom>
              <a:avLst/>
              <a:gdLst/>
              <a:ahLst/>
              <a:cxnLst/>
              <a:rect l="l" t="t" r="r" b="b"/>
              <a:pathLst>
                <a:path w="215" h="1000" fill="none" extrusionOk="0">
                  <a:moveTo>
                    <a:pt x="0" y="1"/>
                  </a:moveTo>
                  <a:lnTo>
                    <a:pt x="214" y="100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9"/>
          <p:cNvGrpSpPr/>
          <p:nvPr/>
        </p:nvGrpSpPr>
        <p:grpSpPr>
          <a:xfrm>
            <a:off x="7655255" y="4826050"/>
            <a:ext cx="80293" cy="63408"/>
            <a:chOff x="5836480" y="4396188"/>
            <a:chExt cx="80293" cy="63408"/>
          </a:xfrm>
        </p:grpSpPr>
        <p:sp>
          <p:nvSpPr>
            <p:cNvPr id="331" name="Google Shape;331;p9"/>
            <p:cNvSpPr/>
            <p:nvPr/>
          </p:nvSpPr>
          <p:spPr>
            <a:xfrm>
              <a:off x="5908253" y="4413435"/>
              <a:ext cx="8519" cy="46161"/>
            </a:xfrm>
            <a:custGeom>
              <a:avLst/>
              <a:gdLst/>
              <a:ahLst/>
              <a:cxnLst/>
              <a:rect l="l" t="t" r="r" b="b"/>
              <a:pathLst>
                <a:path w="233" h="1001" fill="none" extrusionOk="0">
                  <a:moveTo>
                    <a:pt x="0" y="1000"/>
                  </a:moveTo>
                  <a:cubicBezTo>
                    <a:pt x="90" y="661"/>
                    <a:pt x="161" y="340"/>
                    <a:pt x="232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" name="Google Shape;332;p9"/>
            <p:cNvGrpSpPr/>
            <p:nvPr/>
          </p:nvGrpSpPr>
          <p:grpSpPr>
            <a:xfrm>
              <a:off x="5836480" y="4396188"/>
              <a:ext cx="41792" cy="60088"/>
              <a:chOff x="5836480" y="4396188"/>
              <a:chExt cx="41792" cy="60088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5878235" y="4396188"/>
                <a:ext cx="37" cy="60088"/>
              </a:xfrm>
              <a:custGeom>
                <a:avLst/>
                <a:gdLst/>
                <a:ahLst/>
                <a:cxnLst/>
                <a:rect l="l" t="t" r="r" b="b"/>
                <a:pathLst>
                  <a:path w="1" h="1303" fill="none" extrusionOk="0">
                    <a:moveTo>
                      <a:pt x="1" y="0"/>
                    </a:moveTo>
                    <a:lnTo>
                      <a:pt x="1" y="1303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5836480" y="4410161"/>
                <a:ext cx="7861" cy="4611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00" fill="none" extrusionOk="0">
                    <a:moveTo>
                      <a:pt x="1" y="1"/>
                    </a:moveTo>
                    <a:cubicBezTo>
                      <a:pt x="72" y="340"/>
                      <a:pt x="143" y="661"/>
                      <a:pt x="215" y="1000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9"/>
          <p:cNvGrpSpPr/>
          <p:nvPr/>
        </p:nvGrpSpPr>
        <p:grpSpPr>
          <a:xfrm>
            <a:off x="5437246" y="4899713"/>
            <a:ext cx="80256" cy="63408"/>
            <a:chOff x="5437246" y="4899713"/>
            <a:chExt cx="80256" cy="63408"/>
          </a:xfrm>
        </p:grpSpPr>
        <p:sp>
          <p:nvSpPr>
            <p:cNvPr id="336" name="Google Shape;336;p9"/>
            <p:cNvSpPr/>
            <p:nvPr/>
          </p:nvSpPr>
          <p:spPr>
            <a:xfrm>
              <a:off x="5478964" y="4899713"/>
              <a:ext cx="37" cy="60134"/>
            </a:xfrm>
            <a:custGeom>
              <a:avLst/>
              <a:gdLst/>
              <a:ahLst/>
              <a:cxnLst/>
              <a:rect l="l" t="t" r="r" b="b"/>
              <a:pathLst>
                <a:path w="1" h="1304" fill="none" extrusionOk="0">
                  <a:moveTo>
                    <a:pt x="1" y="1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5508983" y="4917836"/>
              <a:ext cx="8519" cy="45285"/>
            </a:xfrm>
            <a:custGeom>
              <a:avLst/>
              <a:gdLst/>
              <a:ahLst/>
              <a:cxnLst/>
              <a:rect l="l" t="t" r="r" b="b"/>
              <a:pathLst>
                <a:path w="233" h="982" fill="none" extrusionOk="0">
                  <a:moveTo>
                    <a:pt x="1" y="982"/>
                  </a:moveTo>
                  <a:lnTo>
                    <a:pt x="233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5437246" y="4914562"/>
              <a:ext cx="7861" cy="45285"/>
            </a:xfrm>
            <a:custGeom>
              <a:avLst/>
              <a:gdLst/>
              <a:ahLst/>
              <a:cxnLst/>
              <a:rect l="l" t="t" r="r" b="b"/>
              <a:pathLst>
                <a:path w="215" h="982" fill="none" extrusionOk="0">
                  <a:moveTo>
                    <a:pt x="0" y="0"/>
                  </a:moveTo>
                  <a:lnTo>
                    <a:pt x="214" y="98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9"/>
          <p:cNvGrpSpPr/>
          <p:nvPr/>
        </p:nvGrpSpPr>
        <p:grpSpPr>
          <a:xfrm>
            <a:off x="7117748" y="4162080"/>
            <a:ext cx="80293" cy="63408"/>
            <a:chOff x="6390998" y="4284268"/>
            <a:chExt cx="80293" cy="63408"/>
          </a:xfrm>
        </p:grpSpPr>
        <p:sp>
          <p:nvSpPr>
            <p:cNvPr id="340" name="Google Shape;340;p9"/>
            <p:cNvSpPr/>
            <p:nvPr/>
          </p:nvSpPr>
          <p:spPr>
            <a:xfrm>
              <a:off x="6432753" y="4284268"/>
              <a:ext cx="37" cy="60134"/>
            </a:xfrm>
            <a:custGeom>
              <a:avLst/>
              <a:gdLst/>
              <a:ahLst/>
              <a:cxnLst/>
              <a:rect l="l" t="t" r="r" b="b"/>
              <a:pathLst>
                <a:path w="1" h="1304" fill="none" extrusionOk="0">
                  <a:moveTo>
                    <a:pt x="1" y="1"/>
                  </a:moveTo>
                  <a:lnTo>
                    <a:pt x="1" y="13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6462771" y="4301561"/>
              <a:ext cx="8519" cy="46115"/>
            </a:xfrm>
            <a:custGeom>
              <a:avLst/>
              <a:gdLst/>
              <a:ahLst/>
              <a:cxnLst/>
              <a:rect l="l" t="t" r="r" b="b"/>
              <a:pathLst>
                <a:path w="233" h="1000" fill="none" extrusionOk="0">
                  <a:moveTo>
                    <a:pt x="1" y="1000"/>
                  </a:moveTo>
                  <a:cubicBezTo>
                    <a:pt x="90" y="660"/>
                    <a:pt x="161" y="339"/>
                    <a:pt x="233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6390998" y="4298241"/>
              <a:ext cx="7897" cy="46161"/>
            </a:xfrm>
            <a:custGeom>
              <a:avLst/>
              <a:gdLst/>
              <a:ahLst/>
              <a:cxnLst/>
              <a:rect l="l" t="t" r="r" b="b"/>
              <a:pathLst>
                <a:path w="216" h="1001" fill="none" extrusionOk="0">
                  <a:moveTo>
                    <a:pt x="1" y="1"/>
                  </a:moveTo>
                  <a:lnTo>
                    <a:pt x="215" y="100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9"/>
          <p:cNvGrpSpPr/>
          <p:nvPr/>
        </p:nvGrpSpPr>
        <p:grpSpPr>
          <a:xfrm>
            <a:off x="8833581" y="4813723"/>
            <a:ext cx="70494" cy="88080"/>
            <a:chOff x="7072756" y="3608736"/>
            <a:chExt cx="70494" cy="88080"/>
          </a:xfrm>
        </p:grpSpPr>
        <p:sp>
          <p:nvSpPr>
            <p:cNvPr id="344" name="Google Shape;344;p9"/>
            <p:cNvSpPr/>
            <p:nvPr/>
          </p:nvSpPr>
          <p:spPr>
            <a:xfrm>
              <a:off x="7072756" y="3645766"/>
              <a:ext cx="15027" cy="46945"/>
            </a:xfrm>
            <a:custGeom>
              <a:avLst/>
              <a:gdLst/>
              <a:ahLst/>
              <a:cxnLst/>
              <a:rect l="l" t="t" r="r" b="b"/>
              <a:pathLst>
                <a:path w="411" h="1018" fill="none" extrusionOk="0">
                  <a:moveTo>
                    <a:pt x="1" y="1"/>
                  </a:moveTo>
                  <a:cubicBezTo>
                    <a:pt x="215" y="304"/>
                    <a:pt x="340" y="643"/>
                    <a:pt x="411" y="1018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7112537" y="3608736"/>
              <a:ext cx="4607" cy="88080"/>
            </a:xfrm>
            <a:custGeom>
              <a:avLst/>
              <a:gdLst/>
              <a:ahLst/>
              <a:cxnLst/>
              <a:rect l="l" t="t" r="r" b="b"/>
              <a:pathLst>
                <a:path w="126" h="1910" fill="none" extrusionOk="0">
                  <a:moveTo>
                    <a:pt x="1" y="1"/>
                  </a:moveTo>
                  <a:cubicBezTo>
                    <a:pt x="37" y="625"/>
                    <a:pt x="72" y="1268"/>
                    <a:pt x="126" y="191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7143213" y="3654850"/>
              <a:ext cx="37" cy="37030"/>
            </a:xfrm>
            <a:custGeom>
              <a:avLst/>
              <a:gdLst/>
              <a:ahLst/>
              <a:cxnLst/>
              <a:rect l="l" t="t" r="r" b="b"/>
              <a:pathLst>
                <a:path w="1" h="803" fill="none" extrusionOk="0">
                  <a:moveTo>
                    <a:pt x="1" y="0"/>
                  </a:moveTo>
                  <a:lnTo>
                    <a:pt x="1" y="803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9"/>
          <p:cNvGrpSpPr/>
          <p:nvPr/>
        </p:nvGrpSpPr>
        <p:grpSpPr>
          <a:xfrm>
            <a:off x="349012" y="4732292"/>
            <a:ext cx="34625" cy="88909"/>
            <a:chOff x="997737" y="4927704"/>
            <a:chExt cx="34625" cy="88909"/>
          </a:xfrm>
        </p:grpSpPr>
        <p:sp>
          <p:nvSpPr>
            <p:cNvPr id="348" name="Google Shape;348;p9"/>
            <p:cNvSpPr/>
            <p:nvPr/>
          </p:nvSpPr>
          <p:spPr>
            <a:xfrm>
              <a:off x="997737" y="4969669"/>
              <a:ext cx="4607" cy="46945"/>
            </a:xfrm>
            <a:custGeom>
              <a:avLst/>
              <a:gdLst/>
              <a:ahLst/>
              <a:cxnLst/>
              <a:rect l="l" t="t" r="r" b="b"/>
              <a:pathLst>
                <a:path w="126" h="1018" fill="none" extrusionOk="0">
                  <a:moveTo>
                    <a:pt x="1" y="1"/>
                  </a:moveTo>
                  <a:cubicBezTo>
                    <a:pt x="54" y="340"/>
                    <a:pt x="90" y="679"/>
                    <a:pt x="126" y="1018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1027097" y="4927704"/>
              <a:ext cx="5265" cy="79871"/>
            </a:xfrm>
            <a:custGeom>
              <a:avLst/>
              <a:gdLst/>
              <a:ahLst/>
              <a:cxnLst/>
              <a:rect l="l" t="t" r="r" b="b"/>
              <a:pathLst>
                <a:path w="144" h="1732" fill="none" extrusionOk="0">
                  <a:moveTo>
                    <a:pt x="1" y="1"/>
                  </a:moveTo>
                  <a:cubicBezTo>
                    <a:pt x="54" y="572"/>
                    <a:pt x="90" y="1160"/>
                    <a:pt x="143" y="173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8063179" y="4378917"/>
            <a:ext cx="73748" cy="97948"/>
            <a:chOff x="6974254" y="4186367"/>
            <a:chExt cx="73748" cy="97948"/>
          </a:xfrm>
        </p:grpSpPr>
        <p:sp>
          <p:nvSpPr>
            <p:cNvPr id="351" name="Google Shape;351;p9"/>
            <p:cNvSpPr/>
            <p:nvPr/>
          </p:nvSpPr>
          <p:spPr>
            <a:xfrm>
              <a:off x="6974254" y="4233265"/>
              <a:ext cx="7203" cy="46945"/>
            </a:xfrm>
            <a:custGeom>
              <a:avLst/>
              <a:gdLst/>
              <a:ahLst/>
              <a:cxnLst/>
              <a:rect l="l" t="t" r="r" b="b"/>
              <a:pathLst>
                <a:path w="197" h="1018" fill="none" extrusionOk="0">
                  <a:moveTo>
                    <a:pt x="0" y="0"/>
                  </a:moveTo>
                  <a:cubicBezTo>
                    <a:pt x="54" y="339"/>
                    <a:pt x="125" y="678"/>
                    <a:pt x="197" y="1017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7010123" y="4186367"/>
              <a:ext cx="3949" cy="97948"/>
            </a:xfrm>
            <a:custGeom>
              <a:avLst/>
              <a:gdLst/>
              <a:ahLst/>
              <a:cxnLst/>
              <a:rect l="l" t="t" r="r" b="b"/>
              <a:pathLst>
                <a:path w="108" h="2124" fill="none" extrusionOk="0">
                  <a:moveTo>
                    <a:pt x="1" y="0"/>
                  </a:moveTo>
                  <a:lnTo>
                    <a:pt x="108" y="212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7047966" y="4233265"/>
              <a:ext cx="37" cy="46945"/>
            </a:xfrm>
            <a:custGeom>
              <a:avLst/>
              <a:gdLst/>
              <a:ahLst/>
              <a:cxnLst/>
              <a:rect l="l" t="t" r="r" b="b"/>
              <a:pathLst>
                <a:path w="1" h="1018" fill="none" extrusionOk="0">
                  <a:moveTo>
                    <a:pt x="1" y="0"/>
                  </a:moveTo>
                  <a:lnTo>
                    <a:pt x="1" y="1017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9"/>
          <p:cNvGrpSpPr/>
          <p:nvPr/>
        </p:nvGrpSpPr>
        <p:grpSpPr>
          <a:xfrm>
            <a:off x="5345911" y="4116411"/>
            <a:ext cx="37843" cy="70002"/>
            <a:chOff x="5345911" y="4116411"/>
            <a:chExt cx="37843" cy="70002"/>
          </a:xfrm>
        </p:grpSpPr>
        <p:sp>
          <p:nvSpPr>
            <p:cNvPr id="355" name="Google Shape;355;p9"/>
            <p:cNvSpPr/>
            <p:nvPr/>
          </p:nvSpPr>
          <p:spPr>
            <a:xfrm>
              <a:off x="5345911" y="4144402"/>
              <a:ext cx="37" cy="42011"/>
            </a:xfrm>
            <a:custGeom>
              <a:avLst/>
              <a:gdLst/>
              <a:ahLst/>
              <a:cxnLst/>
              <a:rect l="l" t="t" r="r" b="b"/>
              <a:pathLst>
                <a:path w="1" h="911" fill="none" extrusionOk="0">
                  <a:moveTo>
                    <a:pt x="0" y="910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378525" y="4116411"/>
              <a:ext cx="5228" cy="56030"/>
            </a:xfrm>
            <a:custGeom>
              <a:avLst/>
              <a:gdLst/>
              <a:ahLst/>
              <a:cxnLst/>
              <a:rect l="l" t="t" r="r" b="b"/>
              <a:pathLst>
                <a:path w="143" h="1215" fill="none" extrusionOk="0">
                  <a:moveTo>
                    <a:pt x="18" y="1"/>
                  </a:moveTo>
                  <a:cubicBezTo>
                    <a:pt x="0" y="411"/>
                    <a:pt x="36" y="821"/>
                    <a:pt x="143" y="1214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9"/>
          <p:cNvGrpSpPr/>
          <p:nvPr/>
        </p:nvGrpSpPr>
        <p:grpSpPr>
          <a:xfrm>
            <a:off x="3922394" y="4890674"/>
            <a:ext cx="33309" cy="79041"/>
            <a:chOff x="3922394" y="4890674"/>
            <a:chExt cx="33309" cy="79041"/>
          </a:xfrm>
        </p:grpSpPr>
        <p:sp>
          <p:nvSpPr>
            <p:cNvPr id="358" name="Google Shape;358;p9"/>
            <p:cNvSpPr/>
            <p:nvPr/>
          </p:nvSpPr>
          <p:spPr>
            <a:xfrm>
              <a:off x="3922394" y="4913732"/>
              <a:ext cx="37" cy="55984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0"/>
                  </a:moveTo>
                  <a:lnTo>
                    <a:pt x="0" y="121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955667" y="4890674"/>
              <a:ext cx="37" cy="79041"/>
            </a:xfrm>
            <a:custGeom>
              <a:avLst/>
              <a:gdLst/>
              <a:ahLst/>
              <a:cxnLst/>
              <a:rect l="l" t="t" r="r" b="b"/>
              <a:pathLst>
                <a:path w="1" h="1714" fill="none" extrusionOk="0">
                  <a:moveTo>
                    <a:pt x="0" y="1"/>
                  </a:moveTo>
                  <a:lnTo>
                    <a:pt x="0" y="1714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9"/>
          <p:cNvGrpSpPr/>
          <p:nvPr/>
        </p:nvGrpSpPr>
        <p:grpSpPr>
          <a:xfrm>
            <a:off x="3047704" y="4537821"/>
            <a:ext cx="110933" cy="132553"/>
            <a:chOff x="4148103" y="5123543"/>
            <a:chExt cx="269125" cy="321576"/>
          </a:xfrm>
        </p:grpSpPr>
        <p:sp>
          <p:nvSpPr>
            <p:cNvPr id="361" name="Google Shape;361;p9"/>
            <p:cNvSpPr/>
            <p:nvPr/>
          </p:nvSpPr>
          <p:spPr>
            <a:xfrm>
              <a:off x="4148103" y="5293170"/>
              <a:ext cx="42716" cy="134101"/>
            </a:xfrm>
            <a:custGeom>
              <a:avLst/>
              <a:gdLst/>
              <a:ahLst/>
              <a:cxnLst/>
              <a:rect l="l" t="t" r="r" b="b"/>
              <a:pathLst>
                <a:path w="323" h="804" fill="none" extrusionOk="0">
                  <a:moveTo>
                    <a:pt x="1" y="0"/>
                  </a:moveTo>
                  <a:cubicBezTo>
                    <a:pt x="108" y="268"/>
                    <a:pt x="215" y="535"/>
                    <a:pt x="322" y="803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294502" y="5123543"/>
              <a:ext cx="132" cy="288718"/>
            </a:xfrm>
            <a:custGeom>
              <a:avLst/>
              <a:gdLst/>
              <a:ahLst/>
              <a:cxnLst/>
              <a:rect l="l" t="t" r="r" b="b"/>
              <a:pathLst>
                <a:path w="1" h="1731" fill="none" extrusionOk="0">
                  <a:moveTo>
                    <a:pt x="0" y="1731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4400697" y="5260312"/>
              <a:ext cx="16531" cy="184806"/>
            </a:xfrm>
            <a:custGeom>
              <a:avLst/>
              <a:gdLst/>
              <a:ahLst/>
              <a:cxnLst/>
              <a:rect l="l" t="t" r="r" b="b"/>
              <a:pathLst>
                <a:path w="125" h="1108" fill="none" extrusionOk="0">
                  <a:moveTo>
                    <a:pt x="0" y="1107"/>
                  </a:moveTo>
                  <a:cubicBezTo>
                    <a:pt x="36" y="732"/>
                    <a:pt x="89" y="376"/>
                    <a:pt x="125" y="1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9"/>
          <p:cNvGrpSpPr/>
          <p:nvPr/>
        </p:nvGrpSpPr>
        <p:grpSpPr>
          <a:xfrm>
            <a:off x="3522465" y="4154271"/>
            <a:ext cx="89434" cy="79041"/>
            <a:chOff x="3522465" y="4154271"/>
            <a:chExt cx="89434" cy="79041"/>
          </a:xfrm>
        </p:grpSpPr>
        <p:sp>
          <p:nvSpPr>
            <p:cNvPr id="365" name="Google Shape;365;p9"/>
            <p:cNvSpPr/>
            <p:nvPr/>
          </p:nvSpPr>
          <p:spPr>
            <a:xfrm>
              <a:off x="3522465" y="4186367"/>
              <a:ext cx="7239" cy="46945"/>
            </a:xfrm>
            <a:custGeom>
              <a:avLst/>
              <a:gdLst/>
              <a:ahLst/>
              <a:cxnLst/>
              <a:rect l="l" t="t" r="r" b="b"/>
              <a:pathLst>
                <a:path w="198" h="1018" fill="none" extrusionOk="0">
                  <a:moveTo>
                    <a:pt x="19" y="0"/>
                  </a:moveTo>
                  <a:cubicBezTo>
                    <a:pt x="1" y="357"/>
                    <a:pt x="54" y="714"/>
                    <a:pt x="197" y="1017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3570107" y="4154271"/>
              <a:ext cx="4607" cy="79041"/>
            </a:xfrm>
            <a:custGeom>
              <a:avLst/>
              <a:gdLst/>
              <a:ahLst/>
              <a:cxnLst/>
              <a:rect l="l" t="t" r="r" b="b"/>
              <a:pathLst>
                <a:path w="126" h="1714" fill="none" extrusionOk="0">
                  <a:moveTo>
                    <a:pt x="0" y="0"/>
                  </a:moveTo>
                  <a:cubicBezTo>
                    <a:pt x="36" y="571"/>
                    <a:pt x="90" y="1142"/>
                    <a:pt x="125" y="1713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3606634" y="4177328"/>
              <a:ext cx="5265" cy="51049"/>
            </a:xfrm>
            <a:custGeom>
              <a:avLst/>
              <a:gdLst/>
              <a:ahLst/>
              <a:cxnLst/>
              <a:rect l="l" t="t" r="r" b="b"/>
              <a:pathLst>
                <a:path w="144" h="1107" fill="none" extrusionOk="0">
                  <a:moveTo>
                    <a:pt x="54" y="1106"/>
                  </a:moveTo>
                  <a:cubicBezTo>
                    <a:pt x="1" y="732"/>
                    <a:pt x="36" y="357"/>
                    <a:pt x="143" y="0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9"/>
          <p:cNvGrpSpPr/>
          <p:nvPr/>
        </p:nvGrpSpPr>
        <p:grpSpPr>
          <a:xfrm>
            <a:off x="4011096" y="3873710"/>
            <a:ext cx="37879" cy="70786"/>
            <a:chOff x="4011096" y="3873710"/>
            <a:chExt cx="37879" cy="70786"/>
          </a:xfrm>
        </p:grpSpPr>
        <p:sp>
          <p:nvSpPr>
            <p:cNvPr id="369" name="Google Shape;369;p9"/>
            <p:cNvSpPr/>
            <p:nvPr/>
          </p:nvSpPr>
          <p:spPr>
            <a:xfrm>
              <a:off x="4011096" y="3892617"/>
              <a:ext cx="5265" cy="51879"/>
            </a:xfrm>
            <a:custGeom>
              <a:avLst/>
              <a:gdLst/>
              <a:ahLst/>
              <a:cxnLst/>
              <a:rect l="l" t="t" r="r" b="b"/>
              <a:pathLst>
                <a:path w="144" h="1125" fill="none" extrusionOk="0">
                  <a:moveTo>
                    <a:pt x="1" y="1"/>
                  </a:moveTo>
                  <a:cubicBezTo>
                    <a:pt x="108" y="357"/>
                    <a:pt x="144" y="750"/>
                    <a:pt x="108" y="1125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4041773" y="3873710"/>
              <a:ext cx="7203" cy="69956"/>
            </a:xfrm>
            <a:custGeom>
              <a:avLst/>
              <a:gdLst/>
              <a:ahLst/>
              <a:cxnLst/>
              <a:rect l="l" t="t" r="r" b="b"/>
              <a:pathLst>
                <a:path w="197" h="1517" fill="none" extrusionOk="0">
                  <a:moveTo>
                    <a:pt x="1" y="0"/>
                  </a:moveTo>
                  <a:cubicBezTo>
                    <a:pt x="72" y="518"/>
                    <a:pt x="125" y="1017"/>
                    <a:pt x="197" y="1517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9"/>
          <p:cNvGrpSpPr/>
          <p:nvPr/>
        </p:nvGrpSpPr>
        <p:grpSpPr>
          <a:xfrm>
            <a:off x="1845107" y="4233292"/>
            <a:ext cx="41792" cy="93844"/>
            <a:chOff x="4891832" y="3454067"/>
            <a:chExt cx="41792" cy="93844"/>
          </a:xfrm>
        </p:grpSpPr>
        <p:sp>
          <p:nvSpPr>
            <p:cNvPr id="372" name="Google Shape;372;p9"/>
            <p:cNvSpPr/>
            <p:nvPr/>
          </p:nvSpPr>
          <p:spPr>
            <a:xfrm>
              <a:off x="4891832" y="3491928"/>
              <a:ext cx="9835" cy="55984"/>
            </a:xfrm>
            <a:custGeom>
              <a:avLst/>
              <a:gdLst/>
              <a:ahLst/>
              <a:cxnLst/>
              <a:rect l="l" t="t" r="r" b="b"/>
              <a:pathLst>
                <a:path w="269" h="1214" fill="none" extrusionOk="0">
                  <a:moveTo>
                    <a:pt x="1" y="0"/>
                  </a:moveTo>
                  <a:cubicBezTo>
                    <a:pt x="90" y="393"/>
                    <a:pt x="179" y="803"/>
                    <a:pt x="268" y="1213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30333" y="3454067"/>
              <a:ext cx="3291" cy="84805"/>
            </a:xfrm>
            <a:custGeom>
              <a:avLst/>
              <a:gdLst/>
              <a:ahLst/>
              <a:cxnLst/>
              <a:rect l="l" t="t" r="r" b="b"/>
              <a:pathLst>
                <a:path w="90" h="1839" fill="none" extrusionOk="0">
                  <a:moveTo>
                    <a:pt x="54" y="0"/>
                  </a:moveTo>
                  <a:cubicBezTo>
                    <a:pt x="0" y="625"/>
                    <a:pt x="18" y="1232"/>
                    <a:pt x="89" y="1838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9"/>
          <p:cNvGrpSpPr/>
          <p:nvPr/>
        </p:nvGrpSpPr>
        <p:grpSpPr>
          <a:xfrm>
            <a:off x="2654162" y="4014405"/>
            <a:ext cx="44388" cy="65022"/>
            <a:chOff x="2654162" y="4014405"/>
            <a:chExt cx="44388" cy="65022"/>
          </a:xfrm>
        </p:grpSpPr>
        <p:sp>
          <p:nvSpPr>
            <p:cNvPr id="375" name="Google Shape;375;p9"/>
            <p:cNvSpPr/>
            <p:nvPr/>
          </p:nvSpPr>
          <p:spPr>
            <a:xfrm>
              <a:off x="2654162" y="4018510"/>
              <a:ext cx="37" cy="55984"/>
            </a:xfrm>
            <a:custGeom>
              <a:avLst/>
              <a:gdLst/>
              <a:ahLst/>
              <a:cxnLst/>
              <a:rect l="l" t="t" r="r" b="b"/>
              <a:pathLst>
                <a:path w="1" h="1214" fill="none" extrusionOk="0">
                  <a:moveTo>
                    <a:pt x="0" y="1214"/>
                  </a:moveTo>
                  <a:lnTo>
                    <a:pt x="0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2698513" y="4014405"/>
              <a:ext cx="37" cy="65022"/>
            </a:xfrm>
            <a:custGeom>
              <a:avLst/>
              <a:gdLst/>
              <a:ahLst/>
              <a:cxnLst/>
              <a:rect l="l" t="t" r="r" b="b"/>
              <a:pathLst>
                <a:path w="1" h="1410" fill="none" extrusionOk="0">
                  <a:moveTo>
                    <a:pt x="1" y="1410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9"/>
          <p:cNvGrpSpPr/>
          <p:nvPr/>
        </p:nvGrpSpPr>
        <p:grpSpPr>
          <a:xfrm>
            <a:off x="2572568" y="4725292"/>
            <a:ext cx="81573" cy="102928"/>
            <a:chOff x="2802243" y="4633955"/>
            <a:chExt cx="81573" cy="102928"/>
          </a:xfrm>
        </p:grpSpPr>
        <p:sp>
          <p:nvSpPr>
            <p:cNvPr id="378" name="Google Shape;378;p9"/>
            <p:cNvSpPr/>
            <p:nvPr/>
          </p:nvSpPr>
          <p:spPr>
            <a:xfrm>
              <a:off x="2802243" y="4680853"/>
              <a:ext cx="37" cy="51049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7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2839427" y="4633955"/>
              <a:ext cx="37" cy="93844"/>
            </a:xfrm>
            <a:custGeom>
              <a:avLst/>
              <a:gdLst/>
              <a:ahLst/>
              <a:cxnLst/>
              <a:rect l="l" t="t" r="r" b="b"/>
              <a:pathLst>
                <a:path w="1" h="2035" fill="none" extrusionOk="0">
                  <a:moveTo>
                    <a:pt x="1" y="2035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2883779" y="4694872"/>
              <a:ext cx="37" cy="42011"/>
            </a:xfrm>
            <a:custGeom>
              <a:avLst/>
              <a:gdLst/>
              <a:ahLst/>
              <a:cxnLst/>
              <a:rect l="l" t="t" r="r" b="b"/>
              <a:pathLst>
                <a:path w="1" h="911" fill="none" extrusionOk="0">
                  <a:moveTo>
                    <a:pt x="1" y="910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9"/>
          <p:cNvGrpSpPr/>
          <p:nvPr/>
        </p:nvGrpSpPr>
        <p:grpSpPr>
          <a:xfrm>
            <a:off x="1491670" y="3910333"/>
            <a:ext cx="40476" cy="69956"/>
            <a:chOff x="2143995" y="4741770"/>
            <a:chExt cx="40476" cy="69956"/>
          </a:xfrm>
        </p:grpSpPr>
        <p:sp>
          <p:nvSpPr>
            <p:cNvPr id="382" name="Google Shape;382;p9"/>
            <p:cNvSpPr/>
            <p:nvPr/>
          </p:nvSpPr>
          <p:spPr>
            <a:xfrm>
              <a:off x="2143995" y="4759847"/>
              <a:ext cx="37" cy="51879"/>
            </a:xfrm>
            <a:custGeom>
              <a:avLst/>
              <a:gdLst/>
              <a:ahLst/>
              <a:cxnLst/>
              <a:rect l="l" t="t" r="r" b="b"/>
              <a:pathLst>
                <a:path w="1" h="1125" fill="none" extrusionOk="0">
                  <a:moveTo>
                    <a:pt x="0" y="1"/>
                  </a:moveTo>
                  <a:lnTo>
                    <a:pt x="0" y="112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2184434" y="4741770"/>
              <a:ext cx="37" cy="69956"/>
            </a:xfrm>
            <a:custGeom>
              <a:avLst/>
              <a:gdLst/>
              <a:ahLst/>
              <a:cxnLst/>
              <a:rect l="l" t="t" r="r" b="b"/>
              <a:pathLst>
                <a:path w="1" h="1517" fill="none" extrusionOk="0">
                  <a:moveTo>
                    <a:pt x="1" y="0"/>
                  </a:moveTo>
                  <a:lnTo>
                    <a:pt x="1" y="1517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9"/>
          <p:cNvGrpSpPr/>
          <p:nvPr/>
        </p:nvGrpSpPr>
        <p:grpSpPr>
          <a:xfrm>
            <a:off x="1708649" y="4727366"/>
            <a:ext cx="88739" cy="98778"/>
            <a:chOff x="2483887" y="5072504"/>
            <a:chExt cx="88739" cy="98778"/>
          </a:xfrm>
        </p:grpSpPr>
        <p:sp>
          <p:nvSpPr>
            <p:cNvPr id="385" name="Google Shape;385;p9"/>
            <p:cNvSpPr/>
            <p:nvPr/>
          </p:nvSpPr>
          <p:spPr>
            <a:xfrm>
              <a:off x="2483887" y="5119403"/>
              <a:ext cx="37" cy="51095"/>
            </a:xfrm>
            <a:custGeom>
              <a:avLst/>
              <a:gdLst/>
              <a:ahLst/>
              <a:cxnLst/>
              <a:rect l="l" t="t" r="r" b="b"/>
              <a:pathLst>
                <a:path w="1" h="1108" fill="none" extrusionOk="0">
                  <a:moveTo>
                    <a:pt x="0" y="1"/>
                  </a:moveTo>
                  <a:lnTo>
                    <a:pt x="0" y="1107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2524984" y="5072504"/>
              <a:ext cx="37" cy="98778"/>
            </a:xfrm>
            <a:custGeom>
              <a:avLst/>
              <a:gdLst/>
              <a:ahLst/>
              <a:cxnLst/>
              <a:rect l="l" t="t" r="r" b="b"/>
              <a:pathLst>
                <a:path w="1" h="2142" fill="none" extrusionOk="0">
                  <a:moveTo>
                    <a:pt x="0" y="1"/>
                  </a:moveTo>
                  <a:lnTo>
                    <a:pt x="0" y="2142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2572589" y="5119403"/>
              <a:ext cx="37" cy="42841"/>
            </a:xfrm>
            <a:custGeom>
              <a:avLst/>
              <a:gdLst/>
              <a:ahLst/>
              <a:cxnLst/>
              <a:rect l="l" t="t" r="r" b="b"/>
              <a:pathLst>
                <a:path w="1" h="929" fill="none" extrusionOk="0">
                  <a:moveTo>
                    <a:pt x="1" y="1"/>
                  </a:moveTo>
                  <a:lnTo>
                    <a:pt x="1" y="929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9"/>
          <p:cNvGrpSpPr/>
          <p:nvPr/>
        </p:nvGrpSpPr>
        <p:grpSpPr>
          <a:xfrm>
            <a:off x="702261" y="4063796"/>
            <a:ext cx="44424" cy="93844"/>
            <a:chOff x="1241724" y="4601859"/>
            <a:chExt cx="44424" cy="93844"/>
          </a:xfrm>
        </p:grpSpPr>
        <p:sp>
          <p:nvSpPr>
            <p:cNvPr id="389" name="Google Shape;389;p9"/>
            <p:cNvSpPr/>
            <p:nvPr/>
          </p:nvSpPr>
          <p:spPr>
            <a:xfrm>
              <a:off x="1241724" y="4638889"/>
              <a:ext cx="37" cy="46945"/>
            </a:xfrm>
            <a:custGeom>
              <a:avLst/>
              <a:gdLst/>
              <a:ahLst/>
              <a:cxnLst/>
              <a:rect l="l" t="t" r="r" b="b"/>
              <a:pathLst>
                <a:path w="1" h="1018" fill="none" extrusionOk="0">
                  <a:moveTo>
                    <a:pt x="1" y="1"/>
                  </a:moveTo>
                  <a:lnTo>
                    <a:pt x="1" y="1018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1286111" y="4601859"/>
              <a:ext cx="37" cy="93844"/>
            </a:xfrm>
            <a:custGeom>
              <a:avLst/>
              <a:gdLst/>
              <a:ahLst/>
              <a:cxnLst/>
              <a:rect l="l" t="t" r="r" b="b"/>
              <a:pathLst>
                <a:path w="1" h="2035" fill="none" extrusionOk="0">
                  <a:moveTo>
                    <a:pt x="0" y="1"/>
                  </a:moveTo>
                  <a:lnTo>
                    <a:pt x="0" y="2035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9"/>
          <p:cNvGrpSpPr/>
          <p:nvPr/>
        </p:nvGrpSpPr>
        <p:grpSpPr>
          <a:xfrm>
            <a:off x="1018645" y="4560052"/>
            <a:ext cx="110933" cy="88079"/>
            <a:chOff x="1400920" y="4965564"/>
            <a:chExt cx="110933" cy="88079"/>
          </a:xfrm>
        </p:grpSpPr>
        <p:sp>
          <p:nvSpPr>
            <p:cNvPr id="392" name="Google Shape;392;p9"/>
            <p:cNvSpPr/>
            <p:nvPr/>
          </p:nvSpPr>
          <p:spPr>
            <a:xfrm>
              <a:off x="1400920" y="4988576"/>
              <a:ext cx="37" cy="56030"/>
            </a:xfrm>
            <a:custGeom>
              <a:avLst/>
              <a:gdLst/>
              <a:ahLst/>
              <a:cxnLst/>
              <a:rect l="l" t="t" r="r" b="b"/>
              <a:pathLst>
                <a:path w="1" h="1215" fill="none" extrusionOk="0">
                  <a:moveTo>
                    <a:pt x="1" y="1214"/>
                  </a:moveTo>
                  <a:lnTo>
                    <a:pt x="1" y="1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1445271" y="4965564"/>
              <a:ext cx="37" cy="74107"/>
            </a:xfrm>
            <a:custGeom>
              <a:avLst/>
              <a:gdLst/>
              <a:ahLst/>
              <a:cxnLst/>
              <a:rect l="l" t="t" r="r" b="b"/>
              <a:pathLst>
                <a:path w="1" h="1607" fill="none" extrusionOk="0">
                  <a:moveTo>
                    <a:pt x="1" y="16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1511816" y="5002594"/>
              <a:ext cx="37" cy="51049"/>
            </a:xfrm>
            <a:custGeom>
              <a:avLst/>
              <a:gdLst/>
              <a:ahLst/>
              <a:cxnLst/>
              <a:rect l="l" t="t" r="r" b="b"/>
              <a:pathLst>
                <a:path w="1" h="1107" fill="none" extrusionOk="0">
                  <a:moveTo>
                    <a:pt x="1" y="1106"/>
                  </a:moveTo>
                  <a:lnTo>
                    <a:pt x="1" y="0"/>
                  </a:ln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9"/>
          <p:cNvGrpSpPr/>
          <p:nvPr/>
        </p:nvGrpSpPr>
        <p:grpSpPr>
          <a:xfrm>
            <a:off x="278025" y="3394250"/>
            <a:ext cx="8595675" cy="752975"/>
            <a:chOff x="278025" y="3394250"/>
            <a:chExt cx="8595675" cy="752975"/>
          </a:xfrm>
        </p:grpSpPr>
        <p:sp>
          <p:nvSpPr>
            <p:cNvPr id="396" name="Google Shape;396;p9"/>
            <p:cNvSpPr/>
            <p:nvPr/>
          </p:nvSpPr>
          <p:spPr>
            <a:xfrm>
              <a:off x="278025" y="3591175"/>
              <a:ext cx="1054200" cy="75225"/>
            </a:xfrm>
            <a:custGeom>
              <a:avLst/>
              <a:gdLst/>
              <a:ahLst/>
              <a:cxnLst/>
              <a:rect l="l" t="t" r="r" b="b"/>
              <a:pathLst>
                <a:path w="42168" h="3009" extrusionOk="0">
                  <a:moveTo>
                    <a:pt x="0" y="1854"/>
                  </a:moveTo>
                  <a:cubicBezTo>
                    <a:pt x="13650" y="5263"/>
                    <a:pt x="28098" y="0"/>
                    <a:pt x="42168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7" name="Google Shape;397;p9"/>
            <p:cNvSpPr/>
            <p:nvPr/>
          </p:nvSpPr>
          <p:spPr>
            <a:xfrm>
              <a:off x="1714500" y="3452175"/>
              <a:ext cx="915175" cy="51325"/>
            </a:xfrm>
            <a:custGeom>
              <a:avLst/>
              <a:gdLst/>
              <a:ahLst/>
              <a:cxnLst/>
              <a:rect l="l" t="t" r="r" b="b"/>
              <a:pathLst>
                <a:path w="36607" h="2053" extrusionOk="0">
                  <a:moveTo>
                    <a:pt x="0" y="0"/>
                  </a:moveTo>
                  <a:cubicBezTo>
                    <a:pt x="11927" y="2651"/>
                    <a:pt x="24389" y="1853"/>
                    <a:pt x="36607" y="1853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8" name="Google Shape;398;p9"/>
            <p:cNvSpPr/>
            <p:nvPr/>
          </p:nvSpPr>
          <p:spPr>
            <a:xfrm>
              <a:off x="2930875" y="3544850"/>
              <a:ext cx="173750" cy="23175"/>
            </a:xfrm>
            <a:custGeom>
              <a:avLst/>
              <a:gdLst/>
              <a:ahLst/>
              <a:cxnLst/>
              <a:rect l="l" t="t" r="r" b="b"/>
              <a:pathLst>
                <a:path w="6950" h="927" extrusionOk="0">
                  <a:moveTo>
                    <a:pt x="0" y="927"/>
                  </a:moveTo>
                  <a:cubicBezTo>
                    <a:pt x="2299" y="509"/>
                    <a:pt x="4613" y="0"/>
                    <a:pt x="6950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" name="Google Shape;399;p9"/>
            <p:cNvSpPr/>
            <p:nvPr/>
          </p:nvSpPr>
          <p:spPr>
            <a:xfrm>
              <a:off x="2977200" y="3394250"/>
              <a:ext cx="1007850" cy="121700"/>
            </a:xfrm>
            <a:custGeom>
              <a:avLst/>
              <a:gdLst/>
              <a:ahLst/>
              <a:cxnLst/>
              <a:rect l="l" t="t" r="r" b="b"/>
              <a:pathLst>
                <a:path w="40314" h="4868" extrusionOk="0">
                  <a:moveTo>
                    <a:pt x="0" y="0"/>
                  </a:moveTo>
                  <a:cubicBezTo>
                    <a:pt x="4010" y="0"/>
                    <a:pt x="7695" y="2271"/>
                    <a:pt x="11585" y="3244"/>
                  </a:cubicBezTo>
                  <a:cubicBezTo>
                    <a:pt x="20886" y="5570"/>
                    <a:pt x="30726" y="4634"/>
                    <a:pt x="40314" y="463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" name="Google Shape;400;p9"/>
            <p:cNvSpPr/>
            <p:nvPr/>
          </p:nvSpPr>
          <p:spPr>
            <a:xfrm>
              <a:off x="3938725" y="3614350"/>
              <a:ext cx="915175" cy="34675"/>
            </a:xfrm>
            <a:custGeom>
              <a:avLst/>
              <a:gdLst/>
              <a:ahLst/>
              <a:cxnLst/>
              <a:rect l="l" t="t" r="r" b="b"/>
              <a:pathLst>
                <a:path w="36607" h="1387" extrusionOk="0">
                  <a:moveTo>
                    <a:pt x="0" y="0"/>
                  </a:moveTo>
                  <a:cubicBezTo>
                    <a:pt x="11838" y="2958"/>
                    <a:pt x="24405" y="0"/>
                    <a:pt x="36607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1" name="Google Shape;401;p9"/>
            <p:cNvSpPr/>
            <p:nvPr/>
          </p:nvSpPr>
          <p:spPr>
            <a:xfrm>
              <a:off x="4645375" y="3463750"/>
              <a:ext cx="984675" cy="81100"/>
            </a:xfrm>
            <a:custGeom>
              <a:avLst/>
              <a:gdLst/>
              <a:ahLst/>
              <a:cxnLst/>
              <a:rect l="l" t="t" r="r" b="b"/>
              <a:pathLst>
                <a:path w="39387" h="3244" extrusionOk="0">
                  <a:moveTo>
                    <a:pt x="0" y="0"/>
                  </a:moveTo>
                  <a:cubicBezTo>
                    <a:pt x="13071" y="1636"/>
                    <a:pt x="26608" y="46"/>
                    <a:pt x="39387" y="324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2" name="Google Shape;402;p9"/>
            <p:cNvSpPr/>
            <p:nvPr/>
          </p:nvSpPr>
          <p:spPr>
            <a:xfrm>
              <a:off x="5548950" y="3695450"/>
              <a:ext cx="382300" cy="42150"/>
            </a:xfrm>
            <a:custGeom>
              <a:avLst/>
              <a:gdLst/>
              <a:ahLst/>
              <a:cxnLst/>
              <a:rect l="l" t="t" r="r" b="b"/>
              <a:pathLst>
                <a:path w="15292" h="1686" extrusionOk="0">
                  <a:moveTo>
                    <a:pt x="0" y="0"/>
                  </a:moveTo>
                  <a:cubicBezTo>
                    <a:pt x="4948" y="1236"/>
                    <a:pt x="10730" y="2742"/>
                    <a:pt x="15292" y="463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3" name="Google Shape;403;p9"/>
            <p:cNvSpPr/>
            <p:nvPr/>
          </p:nvSpPr>
          <p:spPr>
            <a:xfrm>
              <a:off x="1552325" y="3594349"/>
              <a:ext cx="324350" cy="31575"/>
            </a:xfrm>
            <a:custGeom>
              <a:avLst/>
              <a:gdLst/>
              <a:ahLst/>
              <a:cxnLst/>
              <a:rect l="l" t="t" r="r" b="b"/>
              <a:pathLst>
                <a:path w="12974" h="1263" extrusionOk="0">
                  <a:moveTo>
                    <a:pt x="0" y="337"/>
                  </a:moveTo>
                  <a:cubicBezTo>
                    <a:pt x="4206" y="-716"/>
                    <a:pt x="8638" y="1263"/>
                    <a:pt x="12974" y="1263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4" name="Google Shape;404;p9"/>
            <p:cNvSpPr/>
            <p:nvPr/>
          </p:nvSpPr>
          <p:spPr>
            <a:xfrm>
              <a:off x="5977575" y="3579972"/>
              <a:ext cx="602400" cy="69125"/>
            </a:xfrm>
            <a:custGeom>
              <a:avLst/>
              <a:gdLst/>
              <a:ahLst/>
              <a:cxnLst/>
              <a:rect l="l" t="t" r="r" b="b"/>
              <a:pathLst>
                <a:path w="24096" h="2765" extrusionOk="0">
                  <a:moveTo>
                    <a:pt x="0" y="448"/>
                  </a:moveTo>
                  <a:cubicBezTo>
                    <a:pt x="7913" y="-1133"/>
                    <a:pt x="16027" y="2765"/>
                    <a:pt x="24096" y="276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5" name="Google Shape;405;p9"/>
            <p:cNvSpPr/>
            <p:nvPr/>
          </p:nvSpPr>
          <p:spPr>
            <a:xfrm>
              <a:off x="6371450" y="3744187"/>
              <a:ext cx="706650" cy="67100"/>
            </a:xfrm>
            <a:custGeom>
              <a:avLst/>
              <a:gdLst/>
              <a:ahLst/>
              <a:cxnLst/>
              <a:rect l="l" t="t" r="r" b="b"/>
              <a:pathLst>
                <a:path w="28266" h="2684" extrusionOk="0">
                  <a:moveTo>
                    <a:pt x="0" y="1294"/>
                  </a:moveTo>
                  <a:cubicBezTo>
                    <a:pt x="8760" y="-2207"/>
                    <a:pt x="18833" y="2684"/>
                    <a:pt x="28266" y="268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6" name="Google Shape;406;p9"/>
            <p:cNvSpPr/>
            <p:nvPr/>
          </p:nvSpPr>
          <p:spPr>
            <a:xfrm>
              <a:off x="7414050" y="3846522"/>
              <a:ext cx="671900" cy="115350"/>
            </a:xfrm>
            <a:custGeom>
              <a:avLst/>
              <a:gdLst/>
              <a:ahLst/>
              <a:cxnLst/>
              <a:rect l="l" t="t" r="r" b="b"/>
              <a:pathLst>
                <a:path w="26876" h="4614" extrusionOk="0">
                  <a:moveTo>
                    <a:pt x="0" y="444"/>
                  </a:moveTo>
                  <a:cubicBezTo>
                    <a:pt x="8890" y="-1332"/>
                    <a:pt x="17810" y="4614"/>
                    <a:pt x="26876" y="461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7" name="Google Shape;407;p9"/>
            <p:cNvSpPr/>
            <p:nvPr/>
          </p:nvSpPr>
          <p:spPr>
            <a:xfrm>
              <a:off x="8352400" y="4031400"/>
              <a:ext cx="521300" cy="115825"/>
            </a:xfrm>
            <a:custGeom>
              <a:avLst/>
              <a:gdLst/>
              <a:ahLst/>
              <a:cxnLst/>
              <a:rect l="l" t="t" r="r" b="b"/>
              <a:pathLst>
                <a:path w="20852" h="4633" extrusionOk="0">
                  <a:moveTo>
                    <a:pt x="0" y="0"/>
                  </a:moveTo>
                  <a:cubicBezTo>
                    <a:pt x="7120" y="0"/>
                    <a:pt x="13732" y="4633"/>
                    <a:pt x="20852" y="4633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4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14"/>
          <p:cNvGrpSpPr/>
          <p:nvPr/>
        </p:nvGrpSpPr>
        <p:grpSpPr>
          <a:xfrm flipH="1">
            <a:off x="-54725" y="4727624"/>
            <a:ext cx="9280415" cy="543860"/>
            <a:chOff x="-54725" y="4599549"/>
            <a:chExt cx="9280415" cy="543860"/>
          </a:xfrm>
        </p:grpSpPr>
        <p:sp>
          <p:nvSpPr>
            <p:cNvPr id="515" name="Google Shape;515;p14"/>
            <p:cNvSpPr/>
            <p:nvPr/>
          </p:nvSpPr>
          <p:spPr>
            <a:xfrm>
              <a:off x="-54725" y="4599549"/>
              <a:ext cx="9280415" cy="543860"/>
            </a:xfrm>
            <a:custGeom>
              <a:avLst/>
              <a:gdLst/>
              <a:ahLst/>
              <a:cxnLst/>
              <a:rect l="l" t="t" r="r" b="b"/>
              <a:pathLst>
                <a:path w="323952" h="57704" extrusionOk="0">
                  <a:moveTo>
                    <a:pt x="714" y="1"/>
                  </a:moveTo>
                  <a:lnTo>
                    <a:pt x="714" y="1"/>
                  </a:lnTo>
                  <a:cubicBezTo>
                    <a:pt x="0" y="9208"/>
                    <a:pt x="1374" y="54064"/>
                    <a:pt x="857" y="57704"/>
                  </a:cubicBezTo>
                  <a:lnTo>
                    <a:pt x="322221" y="57704"/>
                  </a:lnTo>
                  <a:cubicBezTo>
                    <a:pt x="322506" y="56205"/>
                    <a:pt x="322809" y="35900"/>
                    <a:pt x="323095" y="34401"/>
                  </a:cubicBezTo>
                  <a:cubicBezTo>
                    <a:pt x="323951" y="29959"/>
                    <a:pt x="322881" y="24749"/>
                    <a:pt x="322167" y="20270"/>
                  </a:cubicBezTo>
                  <a:cubicBezTo>
                    <a:pt x="304271" y="18950"/>
                    <a:pt x="286642" y="14792"/>
                    <a:pt x="268978" y="12134"/>
                  </a:cubicBezTo>
                  <a:cubicBezTo>
                    <a:pt x="251064" y="9422"/>
                    <a:pt x="235291" y="4123"/>
                    <a:pt x="217163" y="3248"/>
                  </a:cubicBezTo>
                  <a:cubicBezTo>
                    <a:pt x="216344" y="3209"/>
                    <a:pt x="215522" y="3190"/>
                    <a:pt x="214698" y="3190"/>
                  </a:cubicBezTo>
                  <a:cubicBezTo>
                    <a:pt x="198075" y="3190"/>
                    <a:pt x="180508" y="10899"/>
                    <a:pt x="164188" y="12259"/>
                  </a:cubicBezTo>
                  <a:cubicBezTo>
                    <a:pt x="162986" y="12360"/>
                    <a:pt x="161790" y="12406"/>
                    <a:pt x="160600" y="12406"/>
                  </a:cubicBezTo>
                  <a:cubicBezTo>
                    <a:pt x="148513" y="12406"/>
                    <a:pt x="137032" y="7571"/>
                    <a:pt x="125256" y="5264"/>
                  </a:cubicBezTo>
                  <a:cubicBezTo>
                    <a:pt x="117148" y="3664"/>
                    <a:pt x="110904" y="2870"/>
                    <a:pt x="104287" y="2870"/>
                  </a:cubicBezTo>
                  <a:cubicBezTo>
                    <a:pt x="99764" y="2870"/>
                    <a:pt x="95067" y="3241"/>
                    <a:pt x="89481" y="3980"/>
                  </a:cubicBezTo>
                  <a:cubicBezTo>
                    <a:pt x="78099" y="5492"/>
                    <a:pt x="61843" y="12148"/>
                    <a:pt x="49959" y="12148"/>
                  </a:cubicBezTo>
                  <a:cubicBezTo>
                    <a:pt x="49641" y="12148"/>
                    <a:pt x="49326" y="12144"/>
                    <a:pt x="49014" y="12134"/>
                  </a:cubicBezTo>
                  <a:cubicBezTo>
                    <a:pt x="32563" y="11581"/>
                    <a:pt x="16790" y="2856"/>
                    <a:pt x="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54850" y="4785902"/>
              <a:ext cx="1737675" cy="65700"/>
            </a:xfrm>
            <a:custGeom>
              <a:avLst/>
              <a:gdLst/>
              <a:ahLst/>
              <a:cxnLst/>
              <a:rect l="l" t="t" r="r" b="b"/>
              <a:pathLst>
                <a:path w="69507" h="2628" extrusionOk="0">
                  <a:moveTo>
                    <a:pt x="0" y="866"/>
                  </a:moveTo>
                  <a:cubicBezTo>
                    <a:pt x="10259" y="4283"/>
                    <a:pt x="21698" y="1665"/>
                    <a:pt x="32437" y="403"/>
                  </a:cubicBezTo>
                  <a:cubicBezTo>
                    <a:pt x="44710" y="-1040"/>
                    <a:pt x="57273" y="2612"/>
                    <a:pt x="69507" y="866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7" name="Google Shape;517;p14"/>
            <p:cNvSpPr/>
            <p:nvPr/>
          </p:nvSpPr>
          <p:spPr>
            <a:xfrm>
              <a:off x="2143125" y="4965932"/>
              <a:ext cx="1529150" cy="96475"/>
            </a:xfrm>
            <a:custGeom>
              <a:avLst/>
              <a:gdLst/>
              <a:ahLst/>
              <a:cxnLst/>
              <a:rect l="l" t="t" r="r" b="b"/>
              <a:pathLst>
                <a:path w="61166" h="3859" extrusionOk="0">
                  <a:moveTo>
                    <a:pt x="0" y="616"/>
                  </a:moveTo>
                  <a:cubicBezTo>
                    <a:pt x="6562" y="-1259"/>
                    <a:pt x="13580" y="2015"/>
                    <a:pt x="20389" y="2469"/>
                  </a:cubicBezTo>
                  <a:cubicBezTo>
                    <a:pt x="33959" y="3374"/>
                    <a:pt x="47566" y="3859"/>
                    <a:pt x="61166" y="3859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8" name="Google Shape;518;p14"/>
            <p:cNvSpPr/>
            <p:nvPr/>
          </p:nvSpPr>
          <p:spPr>
            <a:xfrm>
              <a:off x="2930875" y="4766482"/>
              <a:ext cx="1088925" cy="110575"/>
            </a:xfrm>
            <a:custGeom>
              <a:avLst/>
              <a:gdLst/>
              <a:ahLst/>
              <a:cxnLst/>
              <a:rect l="l" t="t" r="r" b="b"/>
              <a:pathLst>
                <a:path w="43557" h="4423" extrusionOk="0">
                  <a:moveTo>
                    <a:pt x="0" y="2106"/>
                  </a:moveTo>
                  <a:cubicBezTo>
                    <a:pt x="13364" y="-3622"/>
                    <a:pt x="29017" y="4423"/>
                    <a:pt x="43557" y="4423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14"/>
            <p:cNvSpPr/>
            <p:nvPr/>
          </p:nvSpPr>
          <p:spPr>
            <a:xfrm>
              <a:off x="4367350" y="4998764"/>
              <a:ext cx="440200" cy="17300"/>
            </a:xfrm>
            <a:custGeom>
              <a:avLst/>
              <a:gdLst/>
              <a:ahLst/>
              <a:cxnLst/>
              <a:rect l="l" t="t" r="r" b="b"/>
              <a:pathLst>
                <a:path w="17608" h="692" extrusionOk="0">
                  <a:moveTo>
                    <a:pt x="0" y="692"/>
                  </a:moveTo>
                  <a:cubicBezTo>
                    <a:pt x="5757" y="-461"/>
                    <a:pt x="11737" y="228"/>
                    <a:pt x="17608" y="22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0" name="Google Shape;520;p14"/>
            <p:cNvSpPr/>
            <p:nvPr/>
          </p:nvSpPr>
          <p:spPr>
            <a:xfrm>
              <a:off x="4367350" y="4810114"/>
              <a:ext cx="1193200" cy="55350"/>
            </a:xfrm>
            <a:custGeom>
              <a:avLst/>
              <a:gdLst/>
              <a:ahLst/>
              <a:cxnLst/>
              <a:rect l="l" t="t" r="r" b="b"/>
              <a:pathLst>
                <a:path w="47728" h="2214" extrusionOk="0">
                  <a:moveTo>
                    <a:pt x="0" y="2214"/>
                  </a:moveTo>
                  <a:cubicBezTo>
                    <a:pt x="9393" y="-347"/>
                    <a:pt x="19645" y="-621"/>
                    <a:pt x="29192" y="1287"/>
                  </a:cubicBezTo>
                  <a:cubicBezTo>
                    <a:pt x="35258" y="2499"/>
                    <a:pt x="41858" y="260"/>
                    <a:pt x="47728" y="221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1" name="Google Shape;521;p14"/>
            <p:cNvSpPr/>
            <p:nvPr/>
          </p:nvSpPr>
          <p:spPr>
            <a:xfrm>
              <a:off x="5340425" y="4992900"/>
              <a:ext cx="1204800" cy="34750"/>
            </a:xfrm>
            <a:custGeom>
              <a:avLst/>
              <a:gdLst/>
              <a:ahLst/>
              <a:cxnLst/>
              <a:rect l="l" t="t" r="r" b="b"/>
              <a:pathLst>
                <a:path w="48192" h="1390" extrusionOk="0">
                  <a:moveTo>
                    <a:pt x="0" y="1390"/>
                  </a:moveTo>
                  <a:cubicBezTo>
                    <a:pt x="16071" y="1390"/>
                    <a:pt x="32121" y="0"/>
                    <a:pt x="48192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" name="Google Shape;522;p14"/>
            <p:cNvSpPr/>
            <p:nvPr/>
          </p:nvSpPr>
          <p:spPr>
            <a:xfrm>
              <a:off x="5769050" y="4819125"/>
              <a:ext cx="1216375" cy="23175"/>
            </a:xfrm>
            <a:custGeom>
              <a:avLst/>
              <a:gdLst/>
              <a:ahLst/>
              <a:cxnLst/>
              <a:rect l="l" t="t" r="r" b="b"/>
              <a:pathLst>
                <a:path w="48655" h="927" extrusionOk="0">
                  <a:moveTo>
                    <a:pt x="0" y="0"/>
                  </a:moveTo>
                  <a:cubicBezTo>
                    <a:pt x="16221" y="0"/>
                    <a:pt x="32434" y="927"/>
                    <a:pt x="48655" y="927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" name="Google Shape;523;p14"/>
            <p:cNvSpPr/>
            <p:nvPr/>
          </p:nvSpPr>
          <p:spPr>
            <a:xfrm>
              <a:off x="1088950" y="4992900"/>
              <a:ext cx="474950" cy="36325"/>
            </a:xfrm>
            <a:custGeom>
              <a:avLst/>
              <a:gdLst/>
              <a:ahLst/>
              <a:cxnLst/>
              <a:rect l="l" t="t" r="r" b="b"/>
              <a:pathLst>
                <a:path w="18998" h="1453" extrusionOk="0">
                  <a:moveTo>
                    <a:pt x="0" y="927"/>
                  </a:moveTo>
                  <a:cubicBezTo>
                    <a:pt x="6321" y="440"/>
                    <a:pt x="13326" y="2833"/>
                    <a:pt x="18998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4" name="Google Shape;524;p14"/>
            <p:cNvSpPr/>
            <p:nvPr/>
          </p:nvSpPr>
          <p:spPr>
            <a:xfrm>
              <a:off x="7101275" y="4921120"/>
              <a:ext cx="1031025" cy="106525"/>
            </a:xfrm>
            <a:custGeom>
              <a:avLst/>
              <a:gdLst/>
              <a:ahLst/>
              <a:cxnLst/>
              <a:rect l="l" t="t" r="r" b="b"/>
              <a:pathLst>
                <a:path w="41241" h="4261" extrusionOk="0">
                  <a:moveTo>
                    <a:pt x="0" y="4261"/>
                  </a:moveTo>
                  <a:cubicBezTo>
                    <a:pt x="9065" y="-274"/>
                    <a:pt x="19984" y="91"/>
                    <a:pt x="30120" y="91"/>
                  </a:cubicBezTo>
                  <a:cubicBezTo>
                    <a:pt x="33840" y="91"/>
                    <a:pt x="37712" y="2193"/>
                    <a:pt x="41241" y="101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5" name="Google Shape;525;p14"/>
            <p:cNvSpPr/>
            <p:nvPr/>
          </p:nvSpPr>
          <p:spPr>
            <a:xfrm>
              <a:off x="8074375" y="4992900"/>
              <a:ext cx="764575" cy="81100"/>
            </a:xfrm>
            <a:custGeom>
              <a:avLst/>
              <a:gdLst/>
              <a:ahLst/>
              <a:cxnLst/>
              <a:rect l="l" t="t" r="r" b="b"/>
              <a:pathLst>
                <a:path w="30583" h="3244" extrusionOk="0">
                  <a:moveTo>
                    <a:pt x="0" y="3244"/>
                  </a:moveTo>
                  <a:cubicBezTo>
                    <a:pt x="8791" y="-2030"/>
                    <a:pt x="21412" y="4581"/>
                    <a:pt x="30583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6" name="Google Shape;526;p14"/>
          <p:cNvSpPr txBox="1">
            <a:spLocks noGrp="1"/>
          </p:cNvSpPr>
          <p:nvPr>
            <p:ph type="title"/>
          </p:nvPr>
        </p:nvSpPr>
        <p:spPr>
          <a:xfrm>
            <a:off x="720000" y="53234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4"/>
          <p:cNvSpPr txBox="1">
            <a:spLocks noGrp="1"/>
          </p:cNvSpPr>
          <p:nvPr>
            <p:ph type="title" idx="2"/>
          </p:nvPr>
        </p:nvSpPr>
        <p:spPr>
          <a:xfrm>
            <a:off x="713600" y="1349975"/>
            <a:ext cx="226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8" name="Google Shape;528;p14"/>
          <p:cNvSpPr txBox="1">
            <a:spLocks noGrp="1"/>
          </p:cNvSpPr>
          <p:nvPr>
            <p:ph type="subTitle" idx="1"/>
          </p:nvPr>
        </p:nvSpPr>
        <p:spPr>
          <a:xfrm>
            <a:off x="713600" y="1877675"/>
            <a:ext cx="22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4"/>
          <p:cNvSpPr txBox="1">
            <a:spLocks noGrp="1"/>
          </p:cNvSpPr>
          <p:nvPr>
            <p:ph type="title" idx="3"/>
          </p:nvPr>
        </p:nvSpPr>
        <p:spPr>
          <a:xfrm>
            <a:off x="6163563" y="1349975"/>
            <a:ext cx="226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0" name="Google Shape;530;p14"/>
          <p:cNvSpPr txBox="1">
            <a:spLocks noGrp="1"/>
          </p:cNvSpPr>
          <p:nvPr>
            <p:ph type="subTitle" idx="4"/>
          </p:nvPr>
        </p:nvSpPr>
        <p:spPr>
          <a:xfrm>
            <a:off x="6163563" y="1877675"/>
            <a:ext cx="22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4"/>
          <p:cNvSpPr txBox="1">
            <a:spLocks noGrp="1"/>
          </p:cNvSpPr>
          <p:nvPr>
            <p:ph type="title" idx="5"/>
          </p:nvPr>
        </p:nvSpPr>
        <p:spPr>
          <a:xfrm>
            <a:off x="713625" y="2460975"/>
            <a:ext cx="226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2" name="Google Shape;532;p14"/>
          <p:cNvSpPr txBox="1">
            <a:spLocks noGrp="1"/>
          </p:cNvSpPr>
          <p:nvPr>
            <p:ph type="subTitle" idx="6"/>
          </p:nvPr>
        </p:nvSpPr>
        <p:spPr>
          <a:xfrm>
            <a:off x="713625" y="2988675"/>
            <a:ext cx="22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4"/>
          <p:cNvSpPr txBox="1">
            <a:spLocks noGrp="1"/>
          </p:cNvSpPr>
          <p:nvPr>
            <p:ph type="title" idx="7"/>
          </p:nvPr>
        </p:nvSpPr>
        <p:spPr>
          <a:xfrm>
            <a:off x="6163588" y="2460975"/>
            <a:ext cx="226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4" name="Google Shape;534;p14"/>
          <p:cNvSpPr txBox="1">
            <a:spLocks noGrp="1"/>
          </p:cNvSpPr>
          <p:nvPr>
            <p:ph type="subTitle" idx="8"/>
          </p:nvPr>
        </p:nvSpPr>
        <p:spPr>
          <a:xfrm>
            <a:off x="6163588" y="2988675"/>
            <a:ext cx="22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4"/>
          <p:cNvSpPr txBox="1">
            <a:spLocks noGrp="1"/>
          </p:cNvSpPr>
          <p:nvPr>
            <p:ph type="title" idx="9" hasCustomPrompt="1"/>
          </p:nvPr>
        </p:nvSpPr>
        <p:spPr>
          <a:xfrm>
            <a:off x="3056650" y="1592375"/>
            <a:ext cx="78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6" name="Google Shape;536;p14"/>
          <p:cNvSpPr txBox="1">
            <a:spLocks noGrp="1"/>
          </p:cNvSpPr>
          <p:nvPr>
            <p:ph type="title" idx="13" hasCustomPrompt="1"/>
          </p:nvPr>
        </p:nvSpPr>
        <p:spPr>
          <a:xfrm>
            <a:off x="3056650" y="2703375"/>
            <a:ext cx="78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7" name="Google Shape;537;p14"/>
          <p:cNvSpPr txBox="1">
            <a:spLocks noGrp="1"/>
          </p:cNvSpPr>
          <p:nvPr>
            <p:ph type="title" idx="14" hasCustomPrompt="1"/>
          </p:nvPr>
        </p:nvSpPr>
        <p:spPr>
          <a:xfrm>
            <a:off x="5305264" y="1592363"/>
            <a:ext cx="78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8" name="Google Shape;53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05263" y="2703375"/>
            <a:ext cx="78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539" name="Google Shape;539;p14"/>
          <p:cNvGrpSpPr/>
          <p:nvPr/>
        </p:nvGrpSpPr>
        <p:grpSpPr>
          <a:xfrm>
            <a:off x="8469032" y="4161338"/>
            <a:ext cx="245466" cy="250639"/>
            <a:chOff x="7348550" y="1658600"/>
            <a:chExt cx="1664175" cy="1699250"/>
          </a:xfrm>
        </p:grpSpPr>
        <p:sp>
          <p:nvSpPr>
            <p:cNvPr id="540" name="Google Shape;540;p14"/>
            <p:cNvSpPr/>
            <p:nvPr/>
          </p:nvSpPr>
          <p:spPr>
            <a:xfrm>
              <a:off x="8057825" y="2298825"/>
              <a:ext cx="609050" cy="520425"/>
            </a:xfrm>
            <a:custGeom>
              <a:avLst/>
              <a:gdLst/>
              <a:ahLst/>
              <a:cxnLst/>
              <a:rect l="l" t="t" r="r" b="b"/>
              <a:pathLst>
                <a:path w="24362" h="20817" extrusionOk="0">
                  <a:moveTo>
                    <a:pt x="14101" y="0"/>
                  </a:moveTo>
                  <a:cubicBezTo>
                    <a:pt x="6615" y="0"/>
                    <a:pt x="0" y="16882"/>
                    <a:pt x="0" y="16882"/>
                  </a:cubicBezTo>
                  <a:cubicBezTo>
                    <a:pt x="1780" y="20441"/>
                    <a:pt x="3860" y="20817"/>
                    <a:pt x="3860" y="20817"/>
                  </a:cubicBezTo>
                  <a:cubicBezTo>
                    <a:pt x="12080" y="17032"/>
                    <a:pt x="24361" y="6305"/>
                    <a:pt x="17394" y="1167"/>
                  </a:cubicBezTo>
                  <a:cubicBezTo>
                    <a:pt x="16290" y="355"/>
                    <a:pt x="15186" y="0"/>
                    <a:pt x="14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8171225" y="2496975"/>
              <a:ext cx="663575" cy="381800"/>
            </a:xfrm>
            <a:custGeom>
              <a:avLst/>
              <a:gdLst/>
              <a:ahLst/>
              <a:cxnLst/>
              <a:rect l="l" t="t" r="r" b="b"/>
              <a:pathLst>
                <a:path w="26543" h="15272" extrusionOk="0">
                  <a:moveTo>
                    <a:pt x="17381" y="1"/>
                  </a:moveTo>
                  <a:cubicBezTo>
                    <a:pt x="10306" y="1"/>
                    <a:pt x="1" y="10109"/>
                    <a:pt x="1" y="10109"/>
                  </a:cubicBezTo>
                  <a:cubicBezTo>
                    <a:pt x="176" y="14094"/>
                    <a:pt x="1930" y="15271"/>
                    <a:pt x="1930" y="15271"/>
                  </a:cubicBezTo>
                  <a:cubicBezTo>
                    <a:pt x="10978" y="15196"/>
                    <a:pt x="26542" y="10409"/>
                    <a:pt x="22306" y="2890"/>
                  </a:cubicBezTo>
                  <a:cubicBezTo>
                    <a:pt x="21129" y="811"/>
                    <a:pt x="19384" y="1"/>
                    <a:pt x="17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8218850" y="2871850"/>
              <a:ext cx="395375" cy="373475"/>
            </a:xfrm>
            <a:custGeom>
              <a:avLst/>
              <a:gdLst/>
              <a:ahLst/>
              <a:cxnLst/>
              <a:rect l="l" t="t" r="r" b="b"/>
              <a:pathLst>
                <a:path w="15815" h="14939" extrusionOk="0">
                  <a:moveTo>
                    <a:pt x="9374" y="1"/>
                  </a:moveTo>
                  <a:cubicBezTo>
                    <a:pt x="7344" y="3008"/>
                    <a:pt x="4311" y="6617"/>
                    <a:pt x="0" y="9750"/>
                  </a:cubicBezTo>
                  <a:cubicBezTo>
                    <a:pt x="2807" y="11906"/>
                    <a:pt x="5539" y="13610"/>
                    <a:pt x="7995" y="14938"/>
                  </a:cubicBezTo>
                  <a:cubicBezTo>
                    <a:pt x="12231" y="11680"/>
                    <a:pt x="14537" y="7495"/>
                    <a:pt x="15815" y="3911"/>
                  </a:cubicBezTo>
                  <a:cubicBezTo>
                    <a:pt x="13910" y="2983"/>
                    <a:pt x="11705" y="1705"/>
                    <a:pt x="9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8609200" y="3027250"/>
              <a:ext cx="295150" cy="330600"/>
            </a:xfrm>
            <a:custGeom>
              <a:avLst/>
              <a:gdLst/>
              <a:ahLst/>
              <a:cxnLst/>
              <a:rect l="l" t="t" r="r" b="b"/>
              <a:pathLst>
                <a:path w="11806" h="13224" extrusionOk="0">
                  <a:moveTo>
                    <a:pt x="6066" y="0"/>
                  </a:moveTo>
                  <a:cubicBezTo>
                    <a:pt x="5364" y="3735"/>
                    <a:pt x="3710" y="8271"/>
                    <a:pt x="0" y="12156"/>
                  </a:cubicBezTo>
                  <a:cubicBezTo>
                    <a:pt x="1604" y="12732"/>
                    <a:pt x="2657" y="12983"/>
                    <a:pt x="2833" y="13033"/>
                  </a:cubicBezTo>
                  <a:cubicBezTo>
                    <a:pt x="3364" y="13162"/>
                    <a:pt x="3895" y="13224"/>
                    <a:pt x="4418" y="13224"/>
                  </a:cubicBezTo>
                  <a:cubicBezTo>
                    <a:pt x="7451" y="13224"/>
                    <a:pt x="10201" y="11149"/>
                    <a:pt x="10928" y="8071"/>
                  </a:cubicBezTo>
                  <a:cubicBezTo>
                    <a:pt x="11805" y="4512"/>
                    <a:pt x="9625" y="903"/>
                    <a:pt x="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8418725" y="2969600"/>
              <a:ext cx="342125" cy="361550"/>
            </a:xfrm>
            <a:custGeom>
              <a:avLst/>
              <a:gdLst/>
              <a:ahLst/>
              <a:cxnLst/>
              <a:rect l="l" t="t" r="r" b="b"/>
              <a:pathLst>
                <a:path w="13685" h="14462" extrusionOk="0">
                  <a:moveTo>
                    <a:pt x="7820" y="1"/>
                  </a:moveTo>
                  <a:cubicBezTo>
                    <a:pt x="6542" y="3585"/>
                    <a:pt x="4236" y="7770"/>
                    <a:pt x="0" y="11028"/>
                  </a:cubicBezTo>
                  <a:cubicBezTo>
                    <a:pt x="3108" y="12707"/>
                    <a:pt x="5765" y="13810"/>
                    <a:pt x="7619" y="14462"/>
                  </a:cubicBezTo>
                  <a:cubicBezTo>
                    <a:pt x="11329" y="10577"/>
                    <a:pt x="12983" y="6041"/>
                    <a:pt x="13685" y="2306"/>
                  </a:cubicBezTo>
                  <a:cubicBezTo>
                    <a:pt x="13660" y="2306"/>
                    <a:pt x="13660" y="2281"/>
                    <a:pt x="13635" y="2281"/>
                  </a:cubicBezTo>
                  <a:cubicBezTo>
                    <a:pt x="13359" y="2206"/>
                    <a:pt x="11078" y="1605"/>
                    <a:pt x="7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7770850" y="2393750"/>
              <a:ext cx="539500" cy="556450"/>
            </a:xfrm>
            <a:custGeom>
              <a:avLst/>
              <a:gdLst/>
              <a:ahLst/>
              <a:cxnLst/>
              <a:rect l="l" t="t" r="r" b="b"/>
              <a:pathLst>
                <a:path w="21580" h="22258" extrusionOk="0">
                  <a:moveTo>
                    <a:pt x="7670" y="0"/>
                  </a:moveTo>
                  <a:cubicBezTo>
                    <a:pt x="6576" y="0"/>
                    <a:pt x="5465" y="267"/>
                    <a:pt x="4437" y="829"/>
                  </a:cubicBezTo>
                  <a:cubicBezTo>
                    <a:pt x="1203" y="2608"/>
                    <a:pt x="0" y="6694"/>
                    <a:pt x="1780" y="9952"/>
                  </a:cubicBezTo>
                  <a:cubicBezTo>
                    <a:pt x="4462" y="14814"/>
                    <a:pt x="7494" y="18874"/>
                    <a:pt x="10677" y="22258"/>
                  </a:cubicBezTo>
                  <a:cubicBezTo>
                    <a:pt x="15439" y="19927"/>
                    <a:pt x="19048" y="16894"/>
                    <a:pt x="21580" y="14263"/>
                  </a:cubicBezTo>
                  <a:cubicBezTo>
                    <a:pt x="18747" y="11405"/>
                    <a:pt x="15965" y="7847"/>
                    <a:pt x="13559" y="3486"/>
                  </a:cubicBezTo>
                  <a:cubicBezTo>
                    <a:pt x="12342" y="1256"/>
                    <a:pt x="10044" y="0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8037775" y="2750300"/>
              <a:ext cx="415425" cy="365325"/>
            </a:xfrm>
            <a:custGeom>
              <a:avLst/>
              <a:gdLst/>
              <a:ahLst/>
              <a:cxnLst/>
              <a:rect l="l" t="t" r="r" b="b"/>
              <a:pathLst>
                <a:path w="16617" h="14613" extrusionOk="0">
                  <a:moveTo>
                    <a:pt x="10903" y="1"/>
                  </a:moveTo>
                  <a:cubicBezTo>
                    <a:pt x="8371" y="2632"/>
                    <a:pt x="4762" y="5665"/>
                    <a:pt x="0" y="7996"/>
                  </a:cubicBezTo>
                  <a:cubicBezTo>
                    <a:pt x="351" y="8372"/>
                    <a:pt x="702" y="8773"/>
                    <a:pt x="1078" y="9123"/>
                  </a:cubicBezTo>
                  <a:cubicBezTo>
                    <a:pt x="3133" y="11229"/>
                    <a:pt x="5213" y="13033"/>
                    <a:pt x="7268" y="14612"/>
                  </a:cubicBezTo>
                  <a:cubicBezTo>
                    <a:pt x="11554" y="11479"/>
                    <a:pt x="14587" y="7870"/>
                    <a:pt x="16617" y="4863"/>
                  </a:cubicBezTo>
                  <a:cubicBezTo>
                    <a:pt x="14762" y="3534"/>
                    <a:pt x="12807" y="1905"/>
                    <a:pt x="10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7694400" y="2229250"/>
              <a:ext cx="542025" cy="550525"/>
            </a:xfrm>
            <a:custGeom>
              <a:avLst/>
              <a:gdLst/>
              <a:ahLst/>
              <a:cxnLst/>
              <a:rect l="l" t="t" r="r" b="b"/>
              <a:pathLst>
                <a:path w="21681" h="22021" extrusionOk="0">
                  <a:moveTo>
                    <a:pt x="10385" y="0"/>
                  </a:moveTo>
                  <a:cubicBezTo>
                    <a:pt x="10200" y="0"/>
                    <a:pt x="10013" y="5"/>
                    <a:pt x="9825" y="15"/>
                  </a:cubicBezTo>
                  <a:cubicBezTo>
                    <a:pt x="4261" y="291"/>
                    <a:pt x="1" y="5103"/>
                    <a:pt x="302" y="10642"/>
                  </a:cubicBezTo>
                  <a:cubicBezTo>
                    <a:pt x="377" y="12296"/>
                    <a:pt x="703" y="13825"/>
                    <a:pt x="803" y="14251"/>
                  </a:cubicBezTo>
                  <a:cubicBezTo>
                    <a:pt x="1254" y="16106"/>
                    <a:pt x="2181" y="17735"/>
                    <a:pt x="3434" y="18988"/>
                  </a:cubicBezTo>
                  <a:cubicBezTo>
                    <a:pt x="5294" y="20886"/>
                    <a:pt x="7872" y="22021"/>
                    <a:pt x="10607" y="22021"/>
                  </a:cubicBezTo>
                  <a:cubicBezTo>
                    <a:pt x="11374" y="22021"/>
                    <a:pt x="12154" y="21932"/>
                    <a:pt x="12933" y="21745"/>
                  </a:cubicBezTo>
                  <a:cubicBezTo>
                    <a:pt x="18322" y="20492"/>
                    <a:pt x="21680" y="15103"/>
                    <a:pt x="20452" y="9715"/>
                  </a:cubicBezTo>
                  <a:cubicBezTo>
                    <a:pt x="20452" y="9665"/>
                    <a:pt x="20427" y="9589"/>
                    <a:pt x="20402" y="9489"/>
                  </a:cubicBezTo>
                  <a:cubicBezTo>
                    <a:pt x="20136" y="4113"/>
                    <a:pt x="15704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7416550" y="1887700"/>
              <a:ext cx="471600" cy="585750"/>
            </a:xfrm>
            <a:custGeom>
              <a:avLst/>
              <a:gdLst/>
              <a:ahLst/>
              <a:cxnLst/>
              <a:rect l="l" t="t" r="r" b="b"/>
              <a:pathLst>
                <a:path w="18864" h="23430" extrusionOk="0">
                  <a:moveTo>
                    <a:pt x="983" y="1"/>
                  </a:moveTo>
                  <a:cubicBezTo>
                    <a:pt x="391" y="1"/>
                    <a:pt x="1" y="889"/>
                    <a:pt x="639" y="1271"/>
                  </a:cubicBezTo>
                  <a:cubicBezTo>
                    <a:pt x="7932" y="5582"/>
                    <a:pt x="15751" y="14379"/>
                    <a:pt x="17456" y="22951"/>
                  </a:cubicBezTo>
                  <a:cubicBezTo>
                    <a:pt x="17526" y="23284"/>
                    <a:pt x="17780" y="23430"/>
                    <a:pt x="18046" y="23430"/>
                  </a:cubicBezTo>
                  <a:cubicBezTo>
                    <a:pt x="18441" y="23430"/>
                    <a:pt x="18864" y="23109"/>
                    <a:pt x="18759" y="22600"/>
                  </a:cubicBezTo>
                  <a:cubicBezTo>
                    <a:pt x="16979" y="13702"/>
                    <a:pt x="8909" y="4605"/>
                    <a:pt x="1315" y="93"/>
                  </a:cubicBezTo>
                  <a:cubicBezTo>
                    <a:pt x="1201" y="29"/>
                    <a:pt x="1089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7348550" y="1849900"/>
              <a:ext cx="139750" cy="112850"/>
            </a:xfrm>
            <a:custGeom>
              <a:avLst/>
              <a:gdLst/>
              <a:ahLst/>
              <a:cxnLst/>
              <a:rect l="l" t="t" r="r" b="b"/>
              <a:pathLst>
                <a:path w="5590" h="4514" extrusionOk="0">
                  <a:moveTo>
                    <a:pt x="2238" y="0"/>
                  </a:moveTo>
                  <a:cubicBezTo>
                    <a:pt x="1372" y="0"/>
                    <a:pt x="529" y="718"/>
                    <a:pt x="301" y="1505"/>
                  </a:cubicBezTo>
                  <a:cubicBezTo>
                    <a:pt x="0" y="2633"/>
                    <a:pt x="702" y="3610"/>
                    <a:pt x="1729" y="3986"/>
                  </a:cubicBezTo>
                  <a:cubicBezTo>
                    <a:pt x="2080" y="4137"/>
                    <a:pt x="2456" y="4262"/>
                    <a:pt x="2807" y="4412"/>
                  </a:cubicBezTo>
                  <a:cubicBezTo>
                    <a:pt x="2986" y="4482"/>
                    <a:pt x="3170" y="4514"/>
                    <a:pt x="3353" y="4514"/>
                  </a:cubicBezTo>
                  <a:cubicBezTo>
                    <a:pt x="4224" y="4514"/>
                    <a:pt x="5081" y="3796"/>
                    <a:pt x="5288" y="3009"/>
                  </a:cubicBezTo>
                  <a:cubicBezTo>
                    <a:pt x="5589" y="1881"/>
                    <a:pt x="4887" y="904"/>
                    <a:pt x="3885" y="528"/>
                  </a:cubicBezTo>
                  <a:cubicBezTo>
                    <a:pt x="3509" y="377"/>
                    <a:pt x="3133" y="252"/>
                    <a:pt x="2782" y="102"/>
                  </a:cubicBezTo>
                  <a:cubicBezTo>
                    <a:pt x="2603" y="32"/>
                    <a:pt x="2420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7639900" y="1658600"/>
              <a:ext cx="151025" cy="129350"/>
            </a:xfrm>
            <a:custGeom>
              <a:avLst/>
              <a:gdLst/>
              <a:ahLst/>
              <a:cxnLst/>
              <a:rect l="l" t="t" r="r" b="b"/>
              <a:pathLst>
                <a:path w="6041" h="5174" extrusionOk="0">
                  <a:moveTo>
                    <a:pt x="2231" y="1"/>
                  </a:moveTo>
                  <a:cubicBezTo>
                    <a:pt x="1362" y="1"/>
                    <a:pt x="508" y="748"/>
                    <a:pt x="301" y="1513"/>
                  </a:cubicBezTo>
                  <a:cubicBezTo>
                    <a:pt x="0" y="2666"/>
                    <a:pt x="702" y="3568"/>
                    <a:pt x="1705" y="3994"/>
                  </a:cubicBezTo>
                  <a:cubicBezTo>
                    <a:pt x="1402" y="3866"/>
                    <a:pt x="1291" y="3821"/>
                    <a:pt x="1280" y="3821"/>
                  </a:cubicBezTo>
                  <a:cubicBezTo>
                    <a:pt x="1260" y="3821"/>
                    <a:pt x="1543" y="3956"/>
                    <a:pt x="1654" y="4019"/>
                  </a:cubicBezTo>
                  <a:cubicBezTo>
                    <a:pt x="1682" y="4039"/>
                    <a:pt x="1706" y="4056"/>
                    <a:pt x="1726" y="4069"/>
                  </a:cubicBezTo>
                  <a:lnTo>
                    <a:pt x="1726" y="4069"/>
                  </a:lnTo>
                  <a:cubicBezTo>
                    <a:pt x="1807" y="4163"/>
                    <a:pt x="1854" y="4214"/>
                    <a:pt x="1869" y="4214"/>
                  </a:cubicBezTo>
                  <a:cubicBezTo>
                    <a:pt x="1879" y="4214"/>
                    <a:pt x="1874" y="4192"/>
                    <a:pt x="1855" y="4145"/>
                  </a:cubicBezTo>
                  <a:lnTo>
                    <a:pt x="1855" y="4145"/>
                  </a:lnTo>
                  <a:cubicBezTo>
                    <a:pt x="2310" y="4757"/>
                    <a:pt x="2948" y="5174"/>
                    <a:pt x="3658" y="5174"/>
                  </a:cubicBezTo>
                  <a:cubicBezTo>
                    <a:pt x="3965" y="5174"/>
                    <a:pt x="4286" y="5096"/>
                    <a:pt x="4612" y="4922"/>
                  </a:cubicBezTo>
                  <a:cubicBezTo>
                    <a:pt x="5464" y="4445"/>
                    <a:pt x="6040" y="3042"/>
                    <a:pt x="5389" y="2165"/>
                  </a:cubicBezTo>
                  <a:cubicBezTo>
                    <a:pt x="4662" y="1212"/>
                    <a:pt x="3885" y="561"/>
                    <a:pt x="2782" y="109"/>
                  </a:cubicBezTo>
                  <a:cubicBezTo>
                    <a:pt x="2602" y="35"/>
                    <a:pt x="2416" y="1"/>
                    <a:pt x="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7715425" y="1735150"/>
              <a:ext cx="276925" cy="713025"/>
            </a:xfrm>
            <a:custGeom>
              <a:avLst/>
              <a:gdLst/>
              <a:ahLst/>
              <a:cxnLst/>
              <a:rect l="l" t="t" r="r" b="b"/>
              <a:pathLst>
                <a:path w="11077" h="28521" extrusionOk="0">
                  <a:moveTo>
                    <a:pt x="977" y="0"/>
                  </a:moveTo>
                  <a:cubicBezTo>
                    <a:pt x="472" y="0"/>
                    <a:pt x="0" y="676"/>
                    <a:pt x="463" y="1158"/>
                  </a:cubicBezTo>
                  <a:cubicBezTo>
                    <a:pt x="7155" y="8301"/>
                    <a:pt x="9536" y="18301"/>
                    <a:pt x="9711" y="27850"/>
                  </a:cubicBezTo>
                  <a:cubicBezTo>
                    <a:pt x="9724" y="28295"/>
                    <a:pt x="10078" y="28520"/>
                    <a:pt x="10421" y="28520"/>
                  </a:cubicBezTo>
                  <a:cubicBezTo>
                    <a:pt x="10754" y="28520"/>
                    <a:pt x="11077" y="28307"/>
                    <a:pt x="11065" y="27875"/>
                  </a:cubicBezTo>
                  <a:cubicBezTo>
                    <a:pt x="10889" y="17950"/>
                    <a:pt x="8358" y="7624"/>
                    <a:pt x="1415" y="205"/>
                  </a:cubicBezTo>
                  <a:cubicBezTo>
                    <a:pt x="1283" y="61"/>
                    <a:pt x="112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8836650" y="3187650"/>
              <a:ext cx="176075" cy="96525"/>
            </a:xfrm>
            <a:custGeom>
              <a:avLst/>
              <a:gdLst/>
              <a:ahLst/>
              <a:cxnLst/>
              <a:rect l="l" t="t" r="r" b="b"/>
              <a:pathLst>
                <a:path w="7043" h="3861" extrusionOk="0">
                  <a:moveTo>
                    <a:pt x="1278" y="0"/>
                  </a:moveTo>
                  <a:lnTo>
                    <a:pt x="0" y="3008"/>
                  </a:lnTo>
                  <a:lnTo>
                    <a:pt x="7043" y="386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4"/>
          <p:cNvGrpSpPr/>
          <p:nvPr/>
        </p:nvGrpSpPr>
        <p:grpSpPr>
          <a:xfrm flipH="1">
            <a:off x="8147292" y="480485"/>
            <a:ext cx="567217" cy="591808"/>
            <a:chOff x="2105350" y="2220525"/>
            <a:chExt cx="1113500" cy="1161775"/>
          </a:xfrm>
        </p:grpSpPr>
        <p:sp>
          <p:nvSpPr>
            <p:cNvPr id="554" name="Google Shape;554;p14"/>
            <p:cNvSpPr/>
            <p:nvPr/>
          </p:nvSpPr>
          <p:spPr>
            <a:xfrm>
              <a:off x="2105350" y="2220525"/>
              <a:ext cx="939925" cy="1161775"/>
            </a:xfrm>
            <a:custGeom>
              <a:avLst/>
              <a:gdLst/>
              <a:ahLst/>
              <a:cxnLst/>
              <a:rect l="l" t="t" r="r" b="b"/>
              <a:pathLst>
                <a:path w="37597" h="46471" extrusionOk="0">
                  <a:moveTo>
                    <a:pt x="12529" y="1"/>
                  </a:moveTo>
                  <a:cubicBezTo>
                    <a:pt x="3963" y="1"/>
                    <a:pt x="8949" y="11588"/>
                    <a:pt x="7847" y="13662"/>
                  </a:cubicBezTo>
                  <a:cubicBezTo>
                    <a:pt x="6594" y="16093"/>
                    <a:pt x="1983" y="15567"/>
                    <a:pt x="930" y="21456"/>
                  </a:cubicBezTo>
                  <a:cubicBezTo>
                    <a:pt x="1" y="26764"/>
                    <a:pt x="2914" y="31189"/>
                    <a:pt x="9252" y="31189"/>
                  </a:cubicBezTo>
                  <a:cubicBezTo>
                    <a:pt x="9409" y="31189"/>
                    <a:pt x="9567" y="31186"/>
                    <a:pt x="9727" y="31181"/>
                  </a:cubicBezTo>
                  <a:cubicBezTo>
                    <a:pt x="9836" y="31177"/>
                    <a:pt x="9942" y="31175"/>
                    <a:pt x="10045" y="31175"/>
                  </a:cubicBezTo>
                  <a:cubicBezTo>
                    <a:pt x="16284" y="31175"/>
                    <a:pt x="12949" y="37783"/>
                    <a:pt x="7747" y="39928"/>
                  </a:cubicBezTo>
                  <a:cubicBezTo>
                    <a:pt x="3626" y="41638"/>
                    <a:pt x="7285" y="46471"/>
                    <a:pt x="11333" y="46471"/>
                  </a:cubicBezTo>
                  <a:cubicBezTo>
                    <a:pt x="12504" y="46471"/>
                    <a:pt x="13708" y="46066"/>
                    <a:pt x="14765" y="45066"/>
                  </a:cubicBezTo>
                  <a:cubicBezTo>
                    <a:pt x="16434" y="43502"/>
                    <a:pt x="17400" y="43106"/>
                    <a:pt x="18188" y="43106"/>
                  </a:cubicBezTo>
                  <a:cubicBezTo>
                    <a:pt x="18997" y="43106"/>
                    <a:pt x="19619" y="43524"/>
                    <a:pt x="20622" y="43524"/>
                  </a:cubicBezTo>
                  <a:cubicBezTo>
                    <a:pt x="21413" y="43524"/>
                    <a:pt x="22442" y="43264"/>
                    <a:pt x="23988" y="42334"/>
                  </a:cubicBezTo>
                  <a:cubicBezTo>
                    <a:pt x="27779" y="40083"/>
                    <a:pt x="28210" y="31088"/>
                    <a:pt x="33986" y="31088"/>
                  </a:cubicBezTo>
                  <a:cubicBezTo>
                    <a:pt x="34319" y="31088"/>
                    <a:pt x="34670" y="31118"/>
                    <a:pt x="35040" y="31181"/>
                  </a:cubicBezTo>
                  <a:cubicBezTo>
                    <a:pt x="37246" y="27948"/>
                    <a:pt x="37597" y="24389"/>
                    <a:pt x="37597" y="24389"/>
                  </a:cubicBezTo>
                  <a:cubicBezTo>
                    <a:pt x="37597" y="24389"/>
                    <a:pt x="33311" y="5943"/>
                    <a:pt x="17772" y="980"/>
                  </a:cubicBezTo>
                  <a:cubicBezTo>
                    <a:pt x="15623" y="298"/>
                    <a:pt x="13902" y="1"/>
                    <a:pt x="12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2812175" y="2609475"/>
              <a:ext cx="406675" cy="720250"/>
            </a:xfrm>
            <a:custGeom>
              <a:avLst/>
              <a:gdLst/>
              <a:ahLst/>
              <a:cxnLst/>
              <a:rect l="l" t="t" r="r" b="b"/>
              <a:pathLst>
                <a:path w="16267" h="28810" extrusionOk="0">
                  <a:moveTo>
                    <a:pt x="9285" y="1"/>
                  </a:moveTo>
                  <a:cubicBezTo>
                    <a:pt x="9225" y="1"/>
                    <a:pt x="9162" y="3"/>
                    <a:pt x="9098" y="9"/>
                  </a:cubicBezTo>
                  <a:cubicBezTo>
                    <a:pt x="8397" y="59"/>
                    <a:pt x="8246" y="1162"/>
                    <a:pt x="8848" y="1412"/>
                  </a:cubicBezTo>
                  <a:cubicBezTo>
                    <a:pt x="8946" y="1449"/>
                    <a:pt x="9037" y="1466"/>
                    <a:pt x="9121" y="1466"/>
                  </a:cubicBezTo>
                  <a:cubicBezTo>
                    <a:pt x="9548" y="1466"/>
                    <a:pt x="9759" y="1025"/>
                    <a:pt x="9549" y="585"/>
                  </a:cubicBezTo>
                  <a:lnTo>
                    <a:pt x="9549" y="585"/>
                  </a:lnTo>
                  <a:cubicBezTo>
                    <a:pt x="9800" y="635"/>
                    <a:pt x="9900" y="710"/>
                    <a:pt x="10076" y="936"/>
                  </a:cubicBezTo>
                  <a:cubicBezTo>
                    <a:pt x="10226" y="1162"/>
                    <a:pt x="10351" y="1412"/>
                    <a:pt x="10452" y="1738"/>
                  </a:cubicBezTo>
                  <a:cubicBezTo>
                    <a:pt x="10527" y="2039"/>
                    <a:pt x="10602" y="2465"/>
                    <a:pt x="10627" y="2816"/>
                  </a:cubicBezTo>
                  <a:cubicBezTo>
                    <a:pt x="10727" y="3568"/>
                    <a:pt x="10752" y="4319"/>
                    <a:pt x="10778" y="5071"/>
                  </a:cubicBezTo>
                  <a:cubicBezTo>
                    <a:pt x="10502" y="5172"/>
                    <a:pt x="10301" y="5172"/>
                    <a:pt x="10051" y="5397"/>
                  </a:cubicBezTo>
                  <a:cubicBezTo>
                    <a:pt x="9148" y="6199"/>
                    <a:pt x="9173" y="7252"/>
                    <a:pt x="9900" y="8204"/>
                  </a:cubicBezTo>
                  <a:cubicBezTo>
                    <a:pt x="7544" y="9382"/>
                    <a:pt x="7143" y="11813"/>
                    <a:pt x="6667" y="14169"/>
                  </a:cubicBezTo>
                  <a:cubicBezTo>
                    <a:pt x="4838" y="14996"/>
                    <a:pt x="4136" y="16199"/>
                    <a:pt x="3359" y="18254"/>
                  </a:cubicBezTo>
                  <a:cubicBezTo>
                    <a:pt x="2231" y="21287"/>
                    <a:pt x="903" y="24921"/>
                    <a:pt x="51" y="28229"/>
                  </a:cubicBezTo>
                  <a:cubicBezTo>
                    <a:pt x="26" y="28405"/>
                    <a:pt x="1" y="28655"/>
                    <a:pt x="101" y="28806"/>
                  </a:cubicBezTo>
                  <a:cubicBezTo>
                    <a:pt x="118" y="28808"/>
                    <a:pt x="136" y="28809"/>
                    <a:pt x="153" y="28809"/>
                  </a:cubicBezTo>
                  <a:cubicBezTo>
                    <a:pt x="336" y="28809"/>
                    <a:pt x="513" y="28695"/>
                    <a:pt x="627" y="28580"/>
                  </a:cubicBezTo>
                  <a:cubicBezTo>
                    <a:pt x="3133" y="26199"/>
                    <a:pt x="5840" y="23442"/>
                    <a:pt x="8021" y="20961"/>
                  </a:cubicBezTo>
                  <a:cubicBezTo>
                    <a:pt x="9499" y="19282"/>
                    <a:pt x="10251" y="17753"/>
                    <a:pt x="9825" y="15673"/>
                  </a:cubicBezTo>
                  <a:cubicBezTo>
                    <a:pt x="11479" y="13543"/>
                    <a:pt x="12933" y="11462"/>
                    <a:pt x="11529" y="8806"/>
                  </a:cubicBezTo>
                  <a:cubicBezTo>
                    <a:pt x="12632" y="8330"/>
                    <a:pt x="13133" y="7553"/>
                    <a:pt x="12883" y="6249"/>
                  </a:cubicBezTo>
                  <a:cubicBezTo>
                    <a:pt x="12858" y="6099"/>
                    <a:pt x="12231" y="5247"/>
                    <a:pt x="11880" y="5197"/>
                  </a:cubicBezTo>
                  <a:cubicBezTo>
                    <a:pt x="12206" y="4595"/>
                    <a:pt x="12532" y="4044"/>
                    <a:pt x="12883" y="3492"/>
                  </a:cubicBezTo>
                  <a:cubicBezTo>
                    <a:pt x="13184" y="3016"/>
                    <a:pt x="13509" y="2590"/>
                    <a:pt x="13860" y="2189"/>
                  </a:cubicBezTo>
                  <a:cubicBezTo>
                    <a:pt x="13960" y="2039"/>
                    <a:pt x="14086" y="1913"/>
                    <a:pt x="14236" y="1788"/>
                  </a:cubicBezTo>
                  <a:cubicBezTo>
                    <a:pt x="14361" y="1688"/>
                    <a:pt x="14562" y="1588"/>
                    <a:pt x="14712" y="1487"/>
                  </a:cubicBezTo>
                  <a:lnTo>
                    <a:pt x="14712" y="1487"/>
                  </a:lnTo>
                  <a:cubicBezTo>
                    <a:pt x="14652" y="1911"/>
                    <a:pt x="14932" y="2253"/>
                    <a:pt x="15305" y="2253"/>
                  </a:cubicBezTo>
                  <a:cubicBezTo>
                    <a:pt x="15396" y="2253"/>
                    <a:pt x="15492" y="2233"/>
                    <a:pt x="15590" y="2189"/>
                  </a:cubicBezTo>
                  <a:cubicBezTo>
                    <a:pt x="16266" y="1888"/>
                    <a:pt x="16041" y="961"/>
                    <a:pt x="15364" y="786"/>
                  </a:cubicBezTo>
                  <a:cubicBezTo>
                    <a:pt x="15242" y="753"/>
                    <a:pt x="15124" y="739"/>
                    <a:pt x="15011" y="739"/>
                  </a:cubicBezTo>
                  <a:cubicBezTo>
                    <a:pt x="14241" y="739"/>
                    <a:pt x="13671" y="1424"/>
                    <a:pt x="13234" y="2014"/>
                  </a:cubicBezTo>
                  <a:cubicBezTo>
                    <a:pt x="12507" y="2991"/>
                    <a:pt x="11955" y="3969"/>
                    <a:pt x="11454" y="5046"/>
                  </a:cubicBezTo>
                  <a:cubicBezTo>
                    <a:pt x="11354" y="5046"/>
                    <a:pt x="11279" y="5021"/>
                    <a:pt x="11179" y="5021"/>
                  </a:cubicBezTo>
                  <a:cubicBezTo>
                    <a:pt x="11276" y="3412"/>
                    <a:pt x="11445" y="1"/>
                    <a:pt x="9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363550" y="2366625"/>
              <a:ext cx="620875" cy="445625"/>
            </a:xfrm>
            <a:custGeom>
              <a:avLst/>
              <a:gdLst/>
              <a:ahLst/>
              <a:cxnLst/>
              <a:rect l="l" t="t" r="r" b="b"/>
              <a:pathLst>
                <a:path w="24835" h="17825" extrusionOk="0">
                  <a:moveTo>
                    <a:pt x="6775" y="0"/>
                  </a:moveTo>
                  <a:cubicBezTo>
                    <a:pt x="5596" y="0"/>
                    <a:pt x="4511" y="415"/>
                    <a:pt x="3660" y="1477"/>
                  </a:cubicBezTo>
                  <a:cubicBezTo>
                    <a:pt x="276" y="5713"/>
                    <a:pt x="7695" y="8570"/>
                    <a:pt x="10527" y="9397"/>
                  </a:cubicBezTo>
                  <a:cubicBezTo>
                    <a:pt x="10978" y="9522"/>
                    <a:pt x="11429" y="9647"/>
                    <a:pt x="11905" y="9798"/>
                  </a:cubicBezTo>
                  <a:cubicBezTo>
                    <a:pt x="10305" y="9509"/>
                    <a:pt x="8685" y="9338"/>
                    <a:pt x="7081" y="9338"/>
                  </a:cubicBezTo>
                  <a:cubicBezTo>
                    <a:pt x="6876" y="9338"/>
                    <a:pt x="6671" y="9341"/>
                    <a:pt x="6467" y="9347"/>
                  </a:cubicBezTo>
                  <a:cubicBezTo>
                    <a:pt x="4712" y="9397"/>
                    <a:pt x="2256" y="9522"/>
                    <a:pt x="1078" y="11001"/>
                  </a:cubicBezTo>
                  <a:cubicBezTo>
                    <a:pt x="1" y="12379"/>
                    <a:pt x="627" y="14184"/>
                    <a:pt x="1981" y="15111"/>
                  </a:cubicBezTo>
                  <a:cubicBezTo>
                    <a:pt x="3067" y="15846"/>
                    <a:pt x="4331" y="16025"/>
                    <a:pt x="5603" y="16025"/>
                  </a:cubicBezTo>
                  <a:cubicBezTo>
                    <a:pt x="6238" y="16025"/>
                    <a:pt x="6876" y="15980"/>
                    <a:pt x="7494" y="15938"/>
                  </a:cubicBezTo>
                  <a:cubicBezTo>
                    <a:pt x="10051" y="15813"/>
                    <a:pt x="12582" y="15663"/>
                    <a:pt x="15113" y="15512"/>
                  </a:cubicBezTo>
                  <a:cubicBezTo>
                    <a:pt x="15312" y="15499"/>
                    <a:pt x="15587" y="15486"/>
                    <a:pt x="15926" y="15486"/>
                  </a:cubicBezTo>
                  <a:cubicBezTo>
                    <a:pt x="17514" y="15486"/>
                    <a:pt x="20503" y="15776"/>
                    <a:pt x="23560" y="17718"/>
                  </a:cubicBezTo>
                  <a:cubicBezTo>
                    <a:pt x="23662" y="17782"/>
                    <a:pt x="23806" y="17824"/>
                    <a:pt x="23953" y="17824"/>
                  </a:cubicBezTo>
                  <a:cubicBezTo>
                    <a:pt x="24383" y="17824"/>
                    <a:pt x="24834" y="17459"/>
                    <a:pt x="24311" y="16189"/>
                  </a:cubicBezTo>
                  <a:cubicBezTo>
                    <a:pt x="22758" y="12480"/>
                    <a:pt x="20828" y="8871"/>
                    <a:pt x="15264" y="4259"/>
                  </a:cubicBezTo>
                  <a:cubicBezTo>
                    <a:pt x="13425" y="2726"/>
                    <a:pt x="9796" y="0"/>
                    <a:pt x="6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2261600" y="2797650"/>
              <a:ext cx="648350" cy="165350"/>
            </a:xfrm>
            <a:custGeom>
              <a:avLst/>
              <a:gdLst/>
              <a:ahLst/>
              <a:cxnLst/>
              <a:rect l="l" t="t" r="r" b="b"/>
              <a:pathLst>
                <a:path w="25934" h="6614" extrusionOk="0">
                  <a:moveTo>
                    <a:pt x="18798" y="0"/>
                  </a:moveTo>
                  <a:cubicBezTo>
                    <a:pt x="14326" y="0"/>
                    <a:pt x="10474" y="1457"/>
                    <a:pt x="8089" y="1755"/>
                  </a:cubicBezTo>
                  <a:cubicBezTo>
                    <a:pt x="7831" y="1788"/>
                    <a:pt x="7580" y="1802"/>
                    <a:pt x="7336" y="1802"/>
                  </a:cubicBezTo>
                  <a:cubicBezTo>
                    <a:pt x="5866" y="1802"/>
                    <a:pt x="4629" y="1288"/>
                    <a:pt x="3563" y="1288"/>
                  </a:cubicBezTo>
                  <a:cubicBezTo>
                    <a:pt x="3065" y="1288"/>
                    <a:pt x="2604" y="1400"/>
                    <a:pt x="2174" y="1730"/>
                  </a:cubicBezTo>
                  <a:cubicBezTo>
                    <a:pt x="0" y="3372"/>
                    <a:pt x="2072" y="6613"/>
                    <a:pt x="6283" y="6613"/>
                  </a:cubicBezTo>
                  <a:cubicBezTo>
                    <a:pt x="6636" y="6613"/>
                    <a:pt x="7005" y="6590"/>
                    <a:pt x="7387" y="6542"/>
                  </a:cubicBezTo>
                  <a:cubicBezTo>
                    <a:pt x="13046" y="5863"/>
                    <a:pt x="17765" y="2301"/>
                    <a:pt x="22208" y="2301"/>
                  </a:cubicBezTo>
                  <a:cubicBezTo>
                    <a:pt x="22684" y="2301"/>
                    <a:pt x="23157" y="2342"/>
                    <a:pt x="23628" y="2432"/>
                  </a:cubicBezTo>
                  <a:cubicBezTo>
                    <a:pt x="24192" y="2529"/>
                    <a:pt x="24621" y="2672"/>
                    <a:pt x="25125" y="2672"/>
                  </a:cubicBezTo>
                  <a:cubicBezTo>
                    <a:pt x="25270" y="2672"/>
                    <a:pt x="25420" y="2660"/>
                    <a:pt x="25582" y="2632"/>
                  </a:cubicBezTo>
                  <a:cubicBezTo>
                    <a:pt x="25833" y="2607"/>
                    <a:pt x="25933" y="2281"/>
                    <a:pt x="25808" y="2081"/>
                  </a:cubicBezTo>
                  <a:cubicBezTo>
                    <a:pt x="25006" y="652"/>
                    <a:pt x="22725" y="351"/>
                    <a:pt x="21221" y="151"/>
                  </a:cubicBezTo>
                  <a:cubicBezTo>
                    <a:pt x="20397" y="46"/>
                    <a:pt x="19588" y="0"/>
                    <a:pt x="18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2530850" y="2899275"/>
              <a:ext cx="337125" cy="344800"/>
            </a:xfrm>
            <a:custGeom>
              <a:avLst/>
              <a:gdLst/>
              <a:ahLst/>
              <a:cxnLst/>
              <a:rect l="l" t="t" r="r" b="b"/>
              <a:pathLst>
                <a:path w="13485" h="13792" extrusionOk="0">
                  <a:moveTo>
                    <a:pt x="10212" y="0"/>
                  </a:moveTo>
                  <a:cubicBezTo>
                    <a:pt x="7668" y="0"/>
                    <a:pt x="3928" y="872"/>
                    <a:pt x="1504" y="3655"/>
                  </a:cubicBezTo>
                  <a:cubicBezTo>
                    <a:pt x="426" y="4883"/>
                    <a:pt x="0" y="6537"/>
                    <a:pt x="852" y="8016"/>
                  </a:cubicBezTo>
                  <a:cubicBezTo>
                    <a:pt x="1279" y="8718"/>
                    <a:pt x="2081" y="9144"/>
                    <a:pt x="2507" y="9820"/>
                  </a:cubicBezTo>
                  <a:cubicBezTo>
                    <a:pt x="3033" y="10672"/>
                    <a:pt x="2381" y="11424"/>
                    <a:pt x="2582" y="12302"/>
                  </a:cubicBezTo>
                  <a:cubicBezTo>
                    <a:pt x="2824" y="13339"/>
                    <a:pt x="3627" y="13792"/>
                    <a:pt x="4513" y="13792"/>
                  </a:cubicBezTo>
                  <a:cubicBezTo>
                    <a:pt x="4911" y="13792"/>
                    <a:pt x="5326" y="13701"/>
                    <a:pt x="5715" y="13530"/>
                  </a:cubicBezTo>
                  <a:cubicBezTo>
                    <a:pt x="7970" y="12552"/>
                    <a:pt x="8622" y="10021"/>
                    <a:pt x="10978" y="5585"/>
                  </a:cubicBezTo>
                  <a:cubicBezTo>
                    <a:pt x="11780" y="4106"/>
                    <a:pt x="13208" y="3154"/>
                    <a:pt x="13259" y="1951"/>
                  </a:cubicBezTo>
                  <a:cubicBezTo>
                    <a:pt x="13484" y="1499"/>
                    <a:pt x="13309" y="1073"/>
                    <a:pt x="12958" y="723"/>
                  </a:cubicBezTo>
                  <a:cubicBezTo>
                    <a:pt x="12845" y="317"/>
                    <a:pt x="11746" y="0"/>
                    <a:pt x="10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2332225" y="3165900"/>
              <a:ext cx="245650" cy="169650"/>
            </a:xfrm>
            <a:custGeom>
              <a:avLst/>
              <a:gdLst/>
              <a:ahLst/>
              <a:cxnLst/>
              <a:rect l="l" t="t" r="r" b="b"/>
              <a:pathLst>
                <a:path w="9826" h="6786" extrusionOk="0">
                  <a:moveTo>
                    <a:pt x="8195" y="0"/>
                  </a:moveTo>
                  <a:cubicBezTo>
                    <a:pt x="7669" y="0"/>
                    <a:pt x="7074" y="292"/>
                    <a:pt x="6667" y="433"/>
                  </a:cubicBezTo>
                  <a:cubicBezTo>
                    <a:pt x="5740" y="759"/>
                    <a:pt x="4762" y="1035"/>
                    <a:pt x="3835" y="1361"/>
                  </a:cubicBezTo>
                  <a:cubicBezTo>
                    <a:pt x="2381" y="1912"/>
                    <a:pt x="0" y="2764"/>
                    <a:pt x="201" y="4719"/>
                  </a:cubicBezTo>
                  <a:cubicBezTo>
                    <a:pt x="327" y="6069"/>
                    <a:pt x="1486" y="6785"/>
                    <a:pt x="2687" y="6785"/>
                  </a:cubicBezTo>
                  <a:cubicBezTo>
                    <a:pt x="3159" y="6785"/>
                    <a:pt x="3636" y="6675"/>
                    <a:pt x="4061" y="6449"/>
                  </a:cubicBezTo>
                  <a:cubicBezTo>
                    <a:pt x="4913" y="5997"/>
                    <a:pt x="5389" y="5246"/>
                    <a:pt x="5940" y="4494"/>
                  </a:cubicBezTo>
                  <a:cubicBezTo>
                    <a:pt x="7720" y="2188"/>
                    <a:pt x="9825" y="960"/>
                    <a:pt x="8797" y="183"/>
                  </a:cubicBezTo>
                  <a:cubicBezTo>
                    <a:pt x="8621" y="50"/>
                    <a:pt x="8414" y="0"/>
                    <a:pt x="8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14"/>
          <p:cNvSpPr txBox="1">
            <a:spLocks noGrp="1"/>
          </p:cNvSpPr>
          <p:nvPr>
            <p:ph type="title" idx="16"/>
          </p:nvPr>
        </p:nvSpPr>
        <p:spPr>
          <a:xfrm>
            <a:off x="713637" y="3571975"/>
            <a:ext cx="226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1" name="Google Shape;561;p14"/>
          <p:cNvSpPr txBox="1">
            <a:spLocks noGrp="1"/>
          </p:cNvSpPr>
          <p:nvPr>
            <p:ph type="subTitle" idx="17"/>
          </p:nvPr>
        </p:nvSpPr>
        <p:spPr>
          <a:xfrm>
            <a:off x="713637" y="4099675"/>
            <a:ext cx="22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4"/>
          <p:cNvSpPr txBox="1">
            <a:spLocks noGrp="1"/>
          </p:cNvSpPr>
          <p:nvPr>
            <p:ph type="title" idx="18"/>
          </p:nvPr>
        </p:nvSpPr>
        <p:spPr>
          <a:xfrm>
            <a:off x="6163600" y="3571975"/>
            <a:ext cx="226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3" name="Google Shape;563;p14"/>
          <p:cNvSpPr txBox="1">
            <a:spLocks noGrp="1"/>
          </p:cNvSpPr>
          <p:nvPr>
            <p:ph type="subTitle" idx="19"/>
          </p:nvPr>
        </p:nvSpPr>
        <p:spPr>
          <a:xfrm>
            <a:off x="6163600" y="4099675"/>
            <a:ext cx="22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4"/>
          <p:cNvSpPr txBox="1">
            <a:spLocks noGrp="1"/>
          </p:cNvSpPr>
          <p:nvPr>
            <p:ph type="title" idx="20" hasCustomPrompt="1"/>
          </p:nvPr>
        </p:nvSpPr>
        <p:spPr>
          <a:xfrm>
            <a:off x="3056662" y="3814375"/>
            <a:ext cx="78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65" name="Google Shape;565;p14"/>
          <p:cNvSpPr txBox="1">
            <a:spLocks noGrp="1"/>
          </p:cNvSpPr>
          <p:nvPr>
            <p:ph type="title" idx="21" hasCustomPrompt="1"/>
          </p:nvPr>
        </p:nvSpPr>
        <p:spPr>
          <a:xfrm>
            <a:off x="5305276" y="3814375"/>
            <a:ext cx="78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16"/>
          <p:cNvGrpSpPr/>
          <p:nvPr/>
        </p:nvGrpSpPr>
        <p:grpSpPr>
          <a:xfrm rot="1010522">
            <a:off x="5892821" y="3464294"/>
            <a:ext cx="747264" cy="652213"/>
            <a:chOff x="8001750" y="3407100"/>
            <a:chExt cx="943800" cy="823750"/>
          </a:xfrm>
        </p:grpSpPr>
        <p:sp>
          <p:nvSpPr>
            <p:cNvPr id="611" name="Google Shape;611;p16"/>
            <p:cNvSpPr/>
            <p:nvPr/>
          </p:nvSpPr>
          <p:spPr>
            <a:xfrm>
              <a:off x="8001750" y="3818775"/>
              <a:ext cx="474950" cy="317850"/>
            </a:xfrm>
            <a:custGeom>
              <a:avLst/>
              <a:gdLst/>
              <a:ahLst/>
              <a:cxnLst/>
              <a:rect l="l" t="t" r="r" b="b"/>
              <a:pathLst>
                <a:path w="18998" h="12714" extrusionOk="0">
                  <a:moveTo>
                    <a:pt x="454" y="1"/>
                  </a:moveTo>
                  <a:cubicBezTo>
                    <a:pt x="302" y="1"/>
                    <a:pt x="151" y="3"/>
                    <a:pt x="0" y="8"/>
                  </a:cubicBezTo>
                  <a:cubicBezTo>
                    <a:pt x="2128" y="2896"/>
                    <a:pt x="5198" y="5540"/>
                    <a:pt x="8542" y="7759"/>
                  </a:cubicBezTo>
                  <a:cubicBezTo>
                    <a:pt x="11885" y="10008"/>
                    <a:pt x="15502" y="11832"/>
                    <a:pt x="18998" y="12714"/>
                  </a:cubicBezTo>
                  <a:cubicBezTo>
                    <a:pt x="17751" y="9340"/>
                    <a:pt x="14894" y="5996"/>
                    <a:pt x="11338" y="3625"/>
                  </a:cubicBezTo>
                  <a:cubicBezTo>
                    <a:pt x="7931" y="1325"/>
                    <a:pt x="3938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8050375" y="3843275"/>
              <a:ext cx="385300" cy="257650"/>
            </a:xfrm>
            <a:custGeom>
              <a:avLst/>
              <a:gdLst/>
              <a:ahLst/>
              <a:cxnLst/>
              <a:rect l="l" t="t" r="r" b="b"/>
              <a:pathLst>
                <a:path w="15412" h="10306" extrusionOk="0">
                  <a:moveTo>
                    <a:pt x="1" y="1"/>
                  </a:moveTo>
                  <a:lnTo>
                    <a:pt x="1" y="1"/>
                  </a:lnTo>
                  <a:cubicBezTo>
                    <a:pt x="2220" y="1308"/>
                    <a:pt x="5077" y="3041"/>
                    <a:pt x="7873" y="4925"/>
                  </a:cubicBezTo>
                  <a:cubicBezTo>
                    <a:pt x="10670" y="6779"/>
                    <a:pt x="13375" y="8755"/>
                    <a:pt x="15411" y="10305"/>
                  </a:cubicBezTo>
                  <a:cubicBezTo>
                    <a:pt x="13557" y="8542"/>
                    <a:pt x="10943" y="6414"/>
                    <a:pt x="8116" y="4530"/>
                  </a:cubicBezTo>
                  <a:cubicBezTo>
                    <a:pt x="5320" y="2645"/>
                    <a:pt x="2341" y="100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8124850" y="3580375"/>
              <a:ext cx="468125" cy="631475"/>
            </a:xfrm>
            <a:custGeom>
              <a:avLst/>
              <a:gdLst/>
              <a:ahLst/>
              <a:cxnLst/>
              <a:rect l="l" t="t" r="r" b="b"/>
              <a:pathLst>
                <a:path w="18725" h="25259" extrusionOk="0">
                  <a:moveTo>
                    <a:pt x="1" y="0"/>
                  </a:moveTo>
                  <a:cubicBezTo>
                    <a:pt x="1429" y="4711"/>
                    <a:pt x="4226" y="9575"/>
                    <a:pt x="7508" y="14012"/>
                  </a:cubicBezTo>
                  <a:cubicBezTo>
                    <a:pt x="10821" y="18450"/>
                    <a:pt x="14651" y="22493"/>
                    <a:pt x="18724" y="25259"/>
                  </a:cubicBezTo>
                  <a:cubicBezTo>
                    <a:pt x="18694" y="20335"/>
                    <a:pt x="16566" y="14620"/>
                    <a:pt x="13040" y="9879"/>
                  </a:cubicBezTo>
                  <a:cubicBezTo>
                    <a:pt x="9545" y="5167"/>
                    <a:pt x="4681" y="145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8175775" y="3634325"/>
              <a:ext cx="381475" cy="512950"/>
            </a:xfrm>
            <a:custGeom>
              <a:avLst/>
              <a:gdLst/>
              <a:ahLst/>
              <a:cxnLst/>
              <a:rect l="l" t="t" r="r" b="b"/>
              <a:pathLst>
                <a:path w="15259" h="20518" extrusionOk="0">
                  <a:moveTo>
                    <a:pt x="0" y="0"/>
                  </a:moveTo>
                  <a:lnTo>
                    <a:pt x="0" y="0"/>
                  </a:lnTo>
                  <a:cubicBezTo>
                    <a:pt x="2310" y="2705"/>
                    <a:pt x="5228" y="6292"/>
                    <a:pt x="7994" y="10000"/>
                  </a:cubicBezTo>
                  <a:cubicBezTo>
                    <a:pt x="10730" y="13709"/>
                    <a:pt x="13313" y="17538"/>
                    <a:pt x="15259" y="20517"/>
                  </a:cubicBezTo>
                  <a:cubicBezTo>
                    <a:pt x="13708" y="17326"/>
                    <a:pt x="11277" y="13344"/>
                    <a:pt x="8511" y="9605"/>
                  </a:cubicBezTo>
                  <a:cubicBezTo>
                    <a:pt x="5714" y="5867"/>
                    <a:pt x="2614" y="240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8504800" y="3407100"/>
              <a:ext cx="196825" cy="819950"/>
            </a:xfrm>
            <a:custGeom>
              <a:avLst/>
              <a:gdLst/>
              <a:ahLst/>
              <a:cxnLst/>
              <a:rect l="l" t="t" r="r" b="b"/>
              <a:pathLst>
                <a:path w="7873" h="32798" extrusionOk="0">
                  <a:moveTo>
                    <a:pt x="6292" y="1"/>
                  </a:moveTo>
                  <a:cubicBezTo>
                    <a:pt x="4590" y="1946"/>
                    <a:pt x="3192" y="4408"/>
                    <a:pt x="2158" y="7174"/>
                  </a:cubicBezTo>
                  <a:cubicBezTo>
                    <a:pt x="1125" y="9910"/>
                    <a:pt x="456" y="12949"/>
                    <a:pt x="244" y="16050"/>
                  </a:cubicBezTo>
                  <a:cubicBezTo>
                    <a:pt x="0" y="19120"/>
                    <a:pt x="213" y="22220"/>
                    <a:pt x="821" y="25077"/>
                  </a:cubicBezTo>
                  <a:cubicBezTo>
                    <a:pt x="1459" y="27965"/>
                    <a:pt x="2493" y="30609"/>
                    <a:pt x="3830" y="32798"/>
                  </a:cubicBezTo>
                  <a:cubicBezTo>
                    <a:pt x="5897" y="28056"/>
                    <a:pt x="7022" y="22342"/>
                    <a:pt x="7447" y="16567"/>
                  </a:cubicBezTo>
                  <a:cubicBezTo>
                    <a:pt x="7873" y="10791"/>
                    <a:pt x="7599" y="4986"/>
                    <a:pt x="6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8583075" y="3482350"/>
              <a:ext cx="63075" cy="667200"/>
            </a:xfrm>
            <a:custGeom>
              <a:avLst/>
              <a:gdLst/>
              <a:ahLst/>
              <a:cxnLst/>
              <a:rect l="l" t="t" r="r" b="b"/>
              <a:pathLst>
                <a:path w="2523" h="26688" extrusionOk="0">
                  <a:moveTo>
                    <a:pt x="2523" y="0"/>
                  </a:moveTo>
                  <a:lnTo>
                    <a:pt x="2523" y="0"/>
                  </a:lnTo>
                  <a:cubicBezTo>
                    <a:pt x="1550" y="3587"/>
                    <a:pt x="730" y="8420"/>
                    <a:pt x="365" y="13253"/>
                  </a:cubicBezTo>
                  <a:cubicBezTo>
                    <a:pt x="0" y="18116"/>
                    <a:pt x="122" y="23010"/>
                    <a:pt x="517" y="26687"/>
                  </a:cubicBezTo>
                  <a:cubicBezTo>
                    <a:pt x="547" y="22979"/>
                    <a:pt x="699" y="18146"/>
                    <a:pt x="1034" y="13313"/>
                  </a:cubicBezTo>
                  <a:cubicBezTo>
                    <a:pt x="1398" y="8480"/>
                    <a:pt x="2006" y="3678"/>
                    <a:pt x="2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8586875" y="3581125"/>
              <a:ext cx="358675" cy="649725"/>
            </a:xfrm>
            <a:custGeom>
              <a:avLst/>
              <a:gdLst/>
              <a:ahLst/>
              <a:cxnLst/>
              <a:rect l="l" t="t" r="r" b="b"/>
              <a:pathLst>
                <a:path w="14347" h="25989" extrusionOk="0">
                  <a:moveTo>
                    <a:pt x="14347" y="1"/>
                  </a:moveTo>
                  <a:lnTo>
                    <a:pt x="14347" y="1"/>
                  </a:lnTo>
                  <a:cubicBezTo>
                    <a:pt x="10243" y="2128"/>
                    <a:pt x="6383" y="6232"/>
                    <a:pt x="3830" y="11064"/>
                  </a:cubicBezTo>
                  <a:cubicBezTo>
                    <a:pt x="1246" y="15897"/>
                    <a:pt x="0" y="21399"/>
                    <a:pt x="517" y="25989"/>
                  </a:cubicBezTo>
                  <a:cubicBezTo>
                    <a:pt x="4012" y="22980"/>
                    <a:pt x="7082" y="18694"/>
                    <a:pt x="9514" y="14104"/>
                  </a:cubicBezTo>
                  <a:cubicBezTo>
                    <a:pt x="11946" y="9514"/>
                    <a:pt x="13769" y="4590"/>
                    <a:pt x="14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8625625" y="3638875"/>
              <a:ext cx="281175" cy="527400"/>
            </a:xfrm>
            <a:custGeom>
              <a:avLst/>
              <a:gdLst/>
              <a:ahLst/>
              <a:cxnLst/>
              <a:rect l="l" t="t" r="r" b="b"/>
              <a:pathLst>
                <a:path w="11247" h="21096" extrusionOk="0">
                  <a:moveTo>
                    <a:pt x="11247" y="1"/>
                  </a:moveTo>
                  <a:lnTo>
                    <a:pt x="11247" y="1"/>
                  </a:lnTo>
                  <a:cubicBezTo>
                    <a:pt x="9241" y="2645"/>
                    <a:pt x="6900" y="6292"/>
                    <a:pt x="4864" y="10153"/>
                  </a:cubicBezTo>
                  <a:cubicBezTo>
                    <a:pt x="2827" y="13983"/>
                    <a:pt x="1095" y="17964"/>
                    <a:pt x="0" y="21095"/>
                  </a:cubicBezTo>
                  <a:cubicBezTo>
                    <a:pt x="1459" y="18116"/>
                    <a:pt x="3374" y="14256"/>
                    <a:pt x="5380" y="10426"/>
                  </a:cubicBezTo>
                  <a:cubicBezTo>
                    <a:pt x="7417" y="6596"/>
                    <a:pt x="9575" y="2858"/>
                    <a:pt x="11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16"/>
          <p:cNvSpPr txBox="1">
            <a:spLocks noGrp="1"/>
          </p:cNvSpPr>
          <p:nvPr>
            <p:ph type="ctrTitle"/>
          </p:nvPr>
        </p:nvSpPr>
        <p:spPr>
          <a:xfrm>
            <a:off x="1061700" y="684425"/>
            <a:ext cx="7020600" cy="1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20" name="Google Shape;620;p16"/>
          <p:cNvSpPr txBox="1">
            <a:spLocks noGrp="1"/>
          </p:cNvSpPr>
          <p:nvPr>
            <p:ph type="subTitle" idx="1"/>
          </p:nvPr>
        </p:nvSpPr>
        <p:spPr>
          <a:xfrm>
            <a:off x="1061700" y="2716775"/>
            <a:ext cx="70206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21" name="Google Shape;621;p16"/>
          <p:cNvGrpSpPr/>
          <p:nvPr/>
        </p:nvGrpSpPr>
        <p:grpSpPr>
          <a:xfrm flipH="1">
            <a:off x="2476817" y="3439864"/>
            <a:ext cx="918158" cy="648454"/>
            <a:chOff x="2688417" y="804714"/>
            <a:chExt cx="918158" cy="648454"/>
          </a:xfrm>
        </p:grpSpPr>
        <p:sp>
          <p:nvSpPr>
            <p:cNvPr id="622" name="Google Shape;622;p16"/>
            <p:cNvSpPr/>
            <p:nvPr/>
          </p:nvSpPr>
          <p:spPr>
            <a:xfrm>
              <a:off x="2688417" y="804714"/>
              <a:ext cx="918158" cy="648454"/>
            </a:xfrm>
            <a:custGeom>
              <a:avLst/>
              <a:gdLst/>
              <a:ahLst/>
              <a:cxnLst/>
              <a:rect l="l" t="t" r="r" b="b"/>
              <a:pathLst>
                <a:path w="21917" h="15479" extrusionOk="0">
                  <a:moveTo>
                    <a:pt x="15312" y="1"/>
                  </a:moveTo>
                  <a:cubicBezTo>
                    <a:pt x="15211" y="134"/>
                    <a:pt x="15078" y="268"/>
                    <a:pt x="14978" y="368"/>
                  </a:cubicBezTo>
                  <a:cubicBezTo>
                    <a:pt x="11809" y="3904"/>
                    <a:pt x="9407" y="8073"/>
                    <a:pt x="8073" y="12677"/>
                  </a:cubicBezTo>
                  <a:cubicBezTo>
                    <a:pt x="7272" y="8040"/>
                    <a:pt x="4671" y="3804"/>
                    <a:pt x="868" y="1068"/>
                  </a:cubicBezTo>
                  <a:cubicBezTo>
                    <a:pt x="734" y="968"/>
                    <a:pt x="568" y="835"/>
                    <a:pt x="434" y="735"/>
                  </a:cubicBezTo>
                  <a:cubicBezTo>
                    <a:pt x="434" y="835"/>
                    <a:pt x="401" y="935"/>
                    <a:pt x="401" y="1035"/>
                  </a:cubicBezTo>
                  <a:cubicBezTo>
                    <a:pt x="1" y="6072"/>
                    <a:pt x="1235" y="11176"/>
                    <a:pt x="3870" y="15479"/>
                  </a:cubicBezTo>
                  <a:lnTo>
                    <a:pt x="16379" y="15479"/>
                  </a:lnTo>
                  <a:cubicBezTo>
                    <a:pt x="19014" y="14211"/>
                    <a:pt x="20782" y="12510"/>
                    <a:pt x="21716" y="10442"/>
                  </a:cubicBezTo>
                  <a:cubicBezTo>
                    <a:pt x="21783" y="10275"/>
                    <a:pt x="21883" y="10108"/>
                    <a:pt x="21916" y="9941"/>
                  </a:cubicBezTo>
                  <a:lnTo>
                    <a:pt x="21683" y="9941"/>
                  </a:lnTo>
                  <a:cubicBezTo>
                    <a:pt x="18981" y="10041"/>
                    <a:pt x="16412" y="11276"/>
                    <a:pt x="14711" y="13411"/>
                  </a:cubicBezTo>
                  <a:cubicBezTo>
                    <a:pt x="16112" y="9241"/>
                    <a:pt x="16412" y="4704"/>
                    <a:pt x="15412" y="435"/>
                  </a:cubicBezTo>
                  <a:cubicBezTo>
                    <a:pt x="15378" y="301"/>
                    <a:pt x="15345" y="168"/>
                    <a:pt x="15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2705174" y="835463"/>
              <a:ext cx="278124" cy="617705"/>
            </a:xfrm>
            <a:custGeom>
              <a:avLst/>
              <a:gdLst/>
              <a:ahLst/>
              <a:cxnLst/>
              <a:rect l="l" t="t" r="r" b="b"/>
              <a:pathLst>
                <a:path w="6639" h="14745" extrusionOk="0">
                  <a:moveTo>
                    <a:pt x="34" y="1"/>
                  </a:moveTo>
                  <a:cubicBezTo>
                    <a:pt x="34" y="101"/>
                    <a:pt x="1" y="201"/>
                    <a:pt x="1" y="301"/>
                  </a:cubicBezTo>
                  <a:cubicBezTo>
                    <a:pt x="2002" y="4471"/>
                    <a:pt x="3837" y="8674"/>
                    <a:pt x="5505" y="12977"/>
                  </a:cubicBezTo>
                  <a:cubicBezTo>
                    <a:pt x="5738" y="13577"/>
                    <a:pt x="5972" y="14178"/>
                    <a:pt x="6205" y="14745"/>
                  </a:cubicBezTo>
                  <a:lnTo>
                    <a:pt x="6639" y="14745"/>
                  </a:lnTo>
                  <a:cubicBezTo>
                    <a:pt x="5138" y="10775"/>
                    <a:pt x="3503" y="6839"/>
                    <a:pt x="1735" y="2970"/>
                  </a:cubicBezTo>
                  <a:cubicBezTo>
                    <a:pt x="1302" y="2102"/>
                    <a:pt x="902" y="1202"/>
                    <a:pt x="468" y="334"/>
                  </a:cubicBezTo>
                  <a:cubicBezTo>
                    <a:pt x="334" y="234"/>
                    <a:pt x="168" y="10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146763" y="804714"/>
              <a:ext cx="187301" cy="648454"/>
            </a:xfrm>
            <a:custGeom>
              <a:avLst/>
              <a:gdLst/>
              <a:ahLst/>
              <a:cxnLst/>
              <a:rect l="l" t="t" r="r" b="b"/>
              <a:pathLst>
                <a:path w="4471" h="15479" extrusionOk="0">
                  <a:moveTo>
                    <a:pt x="4371" y="1"/>
                  </a:moveTo>
                  <a:cubicBezTo>
                    <a:pt x="4270" y="134"/>
                    <a:pt x="4170" y="234"/>
                    <a:pt x="4037" y="368"/>
                  </a:cubicBezTo>
                  <a:cubicBezTo>
                    <a:pt x="2903" y="4671"/>
                    <a:pt x="1735" y="9007"/>
                    <a:pt x="568" y="13310"/>
                  </a:cubicBezTo>
                  <a:cubicBezTo>
                    <a:pt x="368" y="14044"/>
                    <a:pt x="168" y="14778"/>
                    <a:pt x="1" y="15479"/>
                  </a:cubicBezTo>
                  <a:lnTo>
                    <a:pt x="434" y="15479"/>
                  </a:lnTo>
                  <a:cubicBezTo>
                    <a:pt x="1502" y="11442"/>
                    <a:pt x="2603" y="7406"/>
                    <a:pt x="3670" y="3370"/>
                  </a:cubicBezTo>
                  <a:cubicBezTo>
                    <a:pt x="3937" y="2403"/>
                    <a:pt x="4204" y="1402"/>
                    <a:pt x="4471" y="435"/>
                  </a:cubicBezTo>
                  <a:cubicBezTo>
                    <a:pt x="4437" y="301"/>
                    <a:pt x="4404" y="168"/>
                    <a:pt x="4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3275331" y="1221168"/>
              <a:ext cx="331244" cy="232001"/>
            </a:xfrm>
            <a:custGeom>
              <a:avLst/>
              <a:gdLst/>
              <a:ahLst/>
              <a:cxnLst/>
              <a:rect l="l" t="t" r="r" b="b"/>
              <a:pathLst>
                <a:path w="7907" h="5538" extrusionOk="0">
                  <a:moveTo>
                    <a:pt x="7673" y="0"/>
                  </a:moveTo>
                  <a:lnTo>
                    <a:pt x="1" y="5538"/>
                  </a:lnTo>
                  <a:lnTo>
                    <a:pt x="734" y="5538"/>
                  </a:lnTo>
                  <a:cubicBezTo>
                    <a:pt x="3036" y="3870"/>
                    <a:pt x="5371" y="2169"/>
                    <a:pt x="7706" y="501"/>
                  </a:cubicBezTo>
                  <a:cubicBezTo>
                    <a:pt x="7773" y="334"/>
                    <a:pt x="7873" y="167"/>
                    <a:pt x="7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 flipH="1">
            <a:off x="-50821" y="3838258"/>
            <a:ext cx="9245643" cy="1406884"/>
            <a:chOff x="-101960" y="4115746"/>
            <a:chExt cx="7329668" cy="1115247"/>
          </a:xfrm>
        </p:grpSpPr>
        <p:sp>
          <p:nvSpPr>
            <p:cNvPr id="627" name="Google Shape;627;p16"/>
            <p:cNvSpPr/>
            <p:nvPr/>
          </p:nvSpPr>
          <p:spPr>
            <a:xfrm>
              <a:off x="-100944" y="4144576"/>
              <a:ext cx="1981258" cy="869127"/>
            </a:xfrm>
            <a:custGeom>
              <a:avLst/>
              <a:gdLst/>
              <a:ahLst/>
              <a:cxnLst/>
              <a:rect l="l" t="t" r="r" b="b"/>
              <a:pathLst>
                <a:path w="58483" h="25655" extrusionOk="0">
                  <a:moveTo>
                    <a:pt x="27144" y="1"/>
                  </a:moveTo>
                  <a:lnTo>
                    <a:pt x="26719" y="31"/>
                  </a:lnTo>
                  <a:lnTo>
                    <a:pt x="26020" y="62"/>
                  </a:lnTo>
                  <a:lnTo>
                    <a:pt x="25321" y="62"/>
                  </a:lnTo>
                  <a:cubicBezTo>
                    <a:pt x="25169" y="62"/>
                    <a:pt x="25017" y="92"/>
                    <a:pt x="24865" y="92"/>
                  </a:cubicBezTo>
                  <a:lnTo>
                    <a:pt x="24682" y="92"/>
                  </a:lnTo>
                  <a:lnTo>
                    <a:pt x="24257" y="122"/>
                  </a:lnTo>
                  <a:lnTo>
                    <a:pt x="23831" y="153"/>
                  </a:lnTo>
                  <a:lnTo>
                    <a:pt x="23223" y="214"/>
                  </a:lnTo>
                  <a:lnTo>
                    <a:pt x="22555" y="244"/>
                  </a:lnTo>
                  <a:lnTo>
                    <a:pt x="22311" y="274"/>
                  </a:lnTo>
                  <a:lnTo>
                    <a:pt x="22068" y="274"/>
                  </a:lnTo>
                  <a:cubicBezTo>
                    <a:pt x="22007" y="305"/>
                    <a:pt x="21977" y="305"/>
                    <a:pt x="21947" y="305"/>
                  </a:cubicBezTo>
                  <a:lnTo>
                    <a:pt x="19758" y="518"/>
                  </a:lnTo>
                  <a:lnTo>
                    <a:pt x="19120" y="578"/>
                  </a:lnTo>
                  <a:lnTo>
                    <a:pt x="18998" y="609"/>
                  </a:lnTo>
                  <a:lnTo>
                    <a:pt x="18907" y="609"/>
                  </a:lnTo>
                  <a:lnTo>
                    <a:pt x="18451" y="639"/>
                  </a:lnTo>
                  <a:cubicBezTo>
                    <a:pt x="18330" y="670"/>
                    <a:pt x="18178" y="670"/>
                    <a:pt x="18056" y="700"/>
                  </a:cubicBezTo>
                  <a:lnTo>
                    <a:pt x="17813" y="730"/>
                  </a:lnTo>
                  <a:cubicBezTo>
                    <a:pt x="17448" y="761"/>
                    <a:pt x="17053" y="822"/>
                    <a:pt x="16536" y="913"/>
                  </a:cubicBezTo>
                  <a:cubicBezTo>
                    <a:pt x="16111" y="973"/>
                    <a:pt x="15655" y="1034"/>
                    <a:pt x="15320" y="1125"/>
                  </a:cubicBezTo>
                  <a:cubicBezTo>
                    <a:pt x="14925" y="1186"/>
                    <a:pt x="14530" y="1277"/>
                    <a:pt x="14135" y="1369"/>
                  </a:cubicBezTo>
                  <a:cubicBezTo>
                    <a:pt x="13345" y="1521"/>
                    <a:pt x="12524" y="1733"/>
                    <a:pt x="11521" y="2007"/>
                  </a:cubicBezTo>
                  <a:cubicBezTo>
                    <a:pt x="11308" y="2068"/>
                    <a:pt x="11126" y="2129"/>
                    <a:pt x="10913" y="2189"/>
                  </a:cubicBezTo>
                  <a:lnTo>
                    <a:pt x="10883" y="2220"/>
                  </a:lnTo>
                  <a:lnTo>
                    <a:pt x="10822" y="2220"/>
                  </a:lnTo>
                  <a:lnTo>
                    <a:pt x="10700" y="2250"/>
                  </a:lnTo>
                  <a:lnTo>
                    <a:pt x="10609" y="2280"/>
                  </a:lnTo>
                  <a:lnTo>
                    <a:pt x="10427" y="2341"/>
                  </a:lnTo>
                  <a:lnTo>
                    <a:pt x="9849" y="2554"/>
                  </a:lnTo>
                  <a:lnTo>
                    <a:pt x="9241" y="2736"/>
                  </a:lnTo>
                  <a:lnTo>
                    <a:pt x="8238" y="3071"/>
                  </a:lnTo>
                  <a:cubicBezTo>
                    <a:pt x="8177" y="3101"/>
                    <a:pt x="8117" y="3101"/>
                    <a:pt x="8086" y="3132"/>
                  </a:cubicBezTo>
                  <a:lnTo>
                    <a:pt x="8025" y="3162"/>
                  </a:lnTo>
                  <a:lnTo>
                    <a:pt x="7965" y="3162"/>
                  </a:lnTo>
                  <a:lnTo>
                    <a:pt x="7873" y="3192"/>
                  </a:lnTo>
                  <a:lnTo>
                    <a:pt x="6810" y="3588"/>
                  </a:lnTo>
                  <a:lnTo>
                    <a:pt x="5715" y="3983"/>
                  </a:lnTo>
                  <a:lnTo>
                    <a:pt x="5624" y="4043"/>
                  </a:lnTo>
                  <a:cubicBezTo>
                    <a:pt x="5533" y="4074"/>
                    <a:pt x="5442" y="4104"/>
                    <a:pt x="5381" y="4135"/>
                  </a:cubicBezTo>
                  <a:lnTo>
                    <a:pt x="4469" y="4499"/>
                  </a:lnTo>
                  <a:lnTo>
                    <a:pt x="3588" y="4864"/>
                  </a:lnTo>
                  <a:lnTo>
                    <a:pt x="2676" y="5229"/>
                  </a:lnTo>
                  <a:cubicBezTo>
                    <a:pt x="2645" y="5229"/>
                    <a:pt x="2615" y="5259"/>
                    <a:pt x="2585" y="5259"/>
                  </a:cubicBezTo>
                  <a:lnTo>
                    <a:pt x="2402" y="5350"/>
                  </a:lnTo>
                  <a:lnTo>
                    <a:pt x="2250" y="5442"/>
                  </a:lnTo>
                  <a:lnTo>
                    <a:pt x="1126" y="5958"/>
                  </a:lnTo>
                  <a:lnTo>
                    <a:pt x="639" y="6171"/>
                  </a:lnTo>
                  <a:lnTo>
                    <a:pt x="183" y="6384"/>
                  </a:lnTo>
                  <a:lnTo>
                    <a:pt x="1" y="6475"/>
                  </a:lnTo>
                  <a:lnTo>
                    <a:pt x="1" y="6505"/>
                  </a:lnTo>
                  <a:lnTo>
                    <a:pt x="1" y="25655"/>
                  </a:lnTo>
                  <a:lnTo>
                    <a:pt x="700" y="25472"/>
                  </a:lnTo>
                  <a:cubicBezTo>
                    <a:pt x="1460" y="25260"/>
                    <a:pt x="2220" y="25047"/>
                    <a:pt x="2949" y="24834"/>
                  </a:cubicBezTo>
                  <a:lnTo>
                    <a:pt x="3101" y="24804"/>
                  </a:lnTo>
                  <a:lnTo>
                    <a:pt x="3375" y="24743"/>
                  </a:lnTo>
                  <a:cubicBezTo>
                    <a:pt x="3770" y="24621"/>
                    <a:pt x="4165" y="24500"/>
                    <a:pt x="4530" y="24408"/>
                  </a:cubicBezTo>
                  <a:lnTo>
                    <a:pt x="5168" y="24196"/>
                  </a:lnTo>
                  <a:cubicBezTo>
                    <a:pt x="6019" y="23953"/>
                    <a:pt x="6810" y="23709"/>
                    <a:pt x="7630" y="23436"/>
                  </a:cubicBezTo>
                  <a:lnTo>
                    <a:pt x="8542" y="23162"/>
                  </a:lnTo>
                  <a:lnTo>
                    <a:pt x="8846" y="23071"/>
                  </a:lnTo>
                  <a:lnTo>
                    <a:pt x="9028" y="22980"/>
                  </a:lnTo>
                  <a:cubicBezTo>
                    <a:pt x="9819" y="22737"/>
                    <a:pt x="10579" y="22494"/>
                    <a:pt x="11369" y="22250"/>
                  </a:cubicBezTo>
                  <a:cubicBezTo>
                    <a:pt x="14408" y="21308"/>
                    <a:pt x="16779" y="20579"/>
                    <a:pt x="18877" y="19971"/>
                  </a:cubicBezTo>
                  <a:cubicBezTo>
                    <a:pt x="18851" y="19971"/>
                    <a:pt x="18831" y="19971"/>
                    <a:pt x="18811" y="19973"/>
                  </a:cubicBezTo>
                  <a:lnTo>
                    <a:pt x="18811" y="19973"/>
                  </a:lnTo>
                  <a:cubicBezTo>
                    <a:pt x="21033" y="19252"/>
                    <a:pt x="23320" y="18500"/>
                    <a:pt x="26050" y="17600"/>
                  </a:cubicBezTo>
                  <a:lnTo>
                    <a:pt x="27387" y="17144"/>
                  </a:lnTo>
                  <a:cubicBezTo>
                    <a:pt x="29272" y="16536"/>
                    <a:pt x="31400" y="15837"/>
                    <a:pt x="33467" y="15107"/>
                  </a:cubicBezTo>
                  <a:lnTo>
                    <a:pt x="34774" y="14621"/>
                  </a:lnTo>
                  <a:cubicBezTo>
                    <a:pt x="35534" y="14348"/>
                    <a:pt x="36324" y="14074"/>
                    <a:pt x="37084" y="13800"/>
                  </a:cubicBezTo>
                  <a:lnTo>
                    <a:pt x="38543" y="13314"/>
                  </a:lnTo>
                  <a:lnTo>
                    <a:pt x="39303" y="13041"/>
                  </a:lnTo>
                  <a:lnTo>
                    <a:pt x="39576" y="12949"/>
                  </a:lnTo>
                  <a:lnTo>
                    <a:pt x="39607" y="12919"/>
                  </a:lnTo>
                  <a:cubicBezTo>
                    <a:pt x="39880" y="12828"/>
                    <a:pt x="40214" y="12706"/>
                    <a:pt x="40488" y="12615"/>
                  </a:cubicBezTo>
                  <a:cubicBezTo>
                    <a:pt x="42737" y="11916"/>
                    <a:pt x="45199" y="11156"/>
                    <a:pt x="48026" y="10305"/>
                  </a:cubicBezTo>
                  <a:lnTo>
                    <a:pt x="49303" y="9879"/>
                  </a:lnTo>
                  <a:cubicBezTo>
                    <a:pt x="50154" y="9636"/>
                    <a:pt x="50975" y="9363"/>
                    <a:pt x="51795" y="9089"/>
                  </a:cubicBezTo>
                  <a:cubicBezTo>
                    <a:pt x="52221" y="8968"/>
                    <a:pt x="52677" y="8846"/>
                    <a:pt x="53102" y="8694"/>
                  </a:cubicBezTo>
                  <a:cubicBezTo>
                    <a:pt x="54044" y="8390"/>
                    <a:pt x="54956" y="8116"/>
                    <a:pt x="55899" y="7843"/>
                  </a:cubicBezTo>
                  <a:cubicBezTo>
                    <a:pt x="56750" y="7569"/>
                    <a:pt x="57601" y="7326"/>
                    <a:pt x="58482" y="7083"/>
                  </a:cubicBezTo>
                  <a:cubicBezTo>
                    <a:pt x="57266" y="6779"/>
                    <a:pt x="56081" y="6445"/>
                    <a:pt x="54926" y="6141"/>
                  </a:cubicBezTo>
                  <a:cubicBezTo>
                    <a:pt x="54196" y="5958"/>
                    <a:pt x="53437" y="5776"/>
                    <a:pt x="52677" y="5533"/>
                  </a:cubicBezTo>
                  <a:cubicBezTo>
                    <a:pt x="51917" y="5320"/>
                    <a:pt x="51157" y="5077"/>
                    <a:pt x="50488" y="4864"/>
                  </a:cubicBezTo>
                  <a:cubicBezTo>
                    <a:pt x="49333" y="4469"/>
                    <a:pt x="48178" y="4013"/>
                    <a:pt x="47053" y="3588"/>
                  </a:cubicBezTo>
                  <a:lnTo>
                    <a:pt x="46567" y="3405"/>
                  </a:lnTo>
                  <a:cubicBezTo>
                    <a:pt x="46142" y="3253"/>
                    <a:pt x="45716" y="3071"/>
                    <a:pt x="45291" y="2919"/>
                  </a:cubicBezTo>
                  <a:cubicBezTo>
                    <a:pt x="45078" y="2858"/>
                    <a:pt x="44835" y="2767"/>
                    <a:pt x="44622" y="2676"/>
                  </a:cubicBezTo>
                  <a:cubicBezTo>
                    <a:pt x="44379" y="2584"/>
                    <a:pt x="44166" y="2524"/>
                    <a:pt x="43923" y="2463"/>
                  </a:cubicBezTo>
                  <a:cubicBezTo>
                    <a:pt x="43832" y="2432"/>
                    <a:pt x="43710" y="2372"/>
                    <a:pt x="43619" y="2341"/>
                  </a:cubicBezTo>
                  <a:lnTo>
                    <a:pt x="43345" y="2250"/>
                  </a:lnTo>
                  <a:cubicBezTo>
                    <a:pt x="43132" y="2189"/>
                    <a:pt x="42950" y="2129"/>
                    <a:pt x="42737" y="2068"/>
                  </a:cubicBezTo>
                  <a:cubicBezTo>
                    <a:pt x="42281" y="1916"/>
                    <a:pt x="41795" y="1794"/>
                    <a:pt x="41339" y="1642"/>
                  </a:cubicBezTo>
                  <a:lnTo>
                    <a:pt x="41157" y="1612"/>
                  </a:lnTo>
                  <a:lnTo>
                    <a:pt x="41096" y="1581"/>
                  </a:lnTo>
                  <a:lnTo>
                    <a:pt x="41005" y="1581"/>
                  </a:lnTo>
                  <a:lnTo>
                    <a:pt x="40944" y="1551"/>
                  </a:lnTo>
                  <a:cubicBezTo>
                    <a:pt x="40731" y="1521"/>
                    <a:pt x="40518" y="1490"/>
                    <a:pt x="40306" y="1429"/>
                  </a:cubicBezTo>
                  <a:cubicBezTo>
                    <a:pt x="40062" y="1399"/>
                    <a:pt x="39819" y="1338"/>
                    <a:pt x="39576" y="1308"/>
                  </a:cubicBezTo>
                  <a:lnTo>
                    <a:pt x="39181" y="1217"/>
                  </a:lnTo>
                  <a:lnTo>
                    <a:pt x="39059" y="1186"/>
                  </a:lnTo>
                  <a:lnTo>
                    <a:pt x="38968" y="1186"/>
                  </a:lnTo>
                  <a:lnTo>
                    <a:pt x="38907" y="1156"/>
                  </a:lnTo>
                  <a:cubicBezTo>
                    <a:pt x="38816" y="1156"/>
                    <a:pt x="38725" y="1125"/>
                    <a:pt x="38634" y="1125"/>
                  </a:cubicBezTo>
                  <a:lnTo>
                    <a:pt x="37418" y="913"/>
                  </a:lnTo>
                  <a:lnTo>
                    <a:pt x="36932" y="822"/>
                  </a:lnTo>
                  <a:lnTo>
                    <a:pt x="36780" y="791"/>
                  </a:lnTo>
                  <a:lnTo>
                    <a:pt x="35746" y="639"/>
                  </a:lnTo>
                  <a:lnTo>
                    <a:pt x="34743" y="487"/>
                  </a:lnTo>
                  <a:lnTo>
                    <a:pt x="34561" y="487"/>
                  </a:lnTo>
                  <a:cubicBezTo>
                    <a:pt x="34409" y="457"/>
                    <a:pt x="34226" y="426"/>
                    <a:pt x="34075" y="426"/>
                  </a:cubicBezTo>
                  <a:lnTo>
                    <a:pt x="33467" y="335"/>
                  </a:lnTo>
                  <a:lnTo>
                    <a:pt x="32737" y="274"/>
                  </a:lnTo>
                  <a:lnTo>
                    <a:pt x="32464" y="244"/>
                  </a:lnTo>
                  <a:cubicBezTo>
                    <a:pt x="32403" y="214"/>
                    <a:pt x="32372" y="214"/>
                    <a:pt x="32342" y="214"/>
                  </a:cubicBezTo>
                  <a:lnTo>
                    <a:pt x="32312" y="214"/>
                  </a:lnTo>
                  <a:lnTo>
                    <a:pt x="31673" y="183"/>
                  </a:lnTo>
                  <a:lnTo>
                    <a:pt x="31065" y="122"/>
                  </a:lnTo>
                  <a:lnTo>
                    <a:pt x="30518" y="92"/>
                  </a:lnTo>
                  <a:lnTo>
                    <a:pt x="30001" y="62"/>
                  </a:lnTo>
                  <a:lnTo>
                    <a:pt x="29698" y="62"/>
                  </a:lnTo>
                  <a:lnTo>
                    <a:pt x="29515" y="31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868054" y="4385546"/>
              <a:ext cx="77241" cy="53560"/>
            </a:xfrm>
            <a:custGeom>
              <a:avLst/>
              <a:gdLst/>
              <a:ahLst/>
              <a:cxnLst/>
              <a:rect l="l" t="t" r="r" b="b"/>
              <a:pathLst>
                <a:path w="2280" h="1581" extrusionOk="0">
                  <a:moveTo>
                    <a:pt x="2219" y="0"/>
                  </a:moveTo>
                  <a:cubicBezTo>
                    <a:pt x="2158" y="0"/>
                    <a:pt x="2098" y="31"/>
                    <a:pt x="2037" y="61"/>
                  </a:cubicBezTo>
                  <a:cubicBezTo>
                    <a:pt x="1885" y="92"/>
                    <a:pt x="1763" y="152"/>
                    <a:pt x="1642" y="213"/>
                  </a:cubicBezTo>
                  <a:cubicBezTo>
                    <a:pt x="1003" y="548"/>
                    <a:pt x="547" y="1034"/>
                    <a:pt x="61" y="1490"/>
                  </a:cubicBezTo>
                  <a:cubicBezTo>
                    <a:pt x="31" y="1490"/>
                    <a:pt x="0" y="1520"/>
                    <a:pt x="0" y="1551"/>
                  </a:cubicBezTo>
                  <a:cubicBezTo>
                    <a:pt x="31" y="1581"/>
                    <a:pt x="31" y="1581"/>
                    <a:pt x="61" y="1581"/>
                  </a:cubicBezTo>
                  <a:cubicBezTo>
                    <a:pt x="122" y="1581"/>
                    <a:pt x="243" y="1551"/>
                    <a:pt x="243" y="1520"/>
                  </a:cubicBezTo>
                  <a:cubicBezTo>
                    <a:pt x="365" y="1490"/>
                    <a:pt x="456" y="1459"/>
                    <a:pt x="547" y="1399"/>
                  </a:cubicBezTo>
                  <a:cubicBezTo>
                    <a:pt x="669" y="1368"/>
                    <a:pt x="791" y="1277"/>
                    <a:pt x="882" y="1216"/>
                  </a:cubicBezTo>
                  <a:cubicBezTo>
                    <a:pt x="1247" y="882"/>
                    <a:pt x="1550" y="548"/>
                    <a:pt x="1946" y="244"/>
                  </a:cubicBezTo>
                  <a:lnTo>
                    <a:pt x="1976" y="244"/>
                  </a:lnTo>
                  <a:cubicBezTo>
                    <a:pt x="2006" y="244"/>
                    <a:pt x="2006" y="213"/>
                    <a:pt x="2006" y="213"/>
                  </a:cubicBezTo>
                  <a:cubicBezTo>
                    <a:pt x="2098" y="183"/>
                    <a:pt x="2158" y="152"/>
                    <a:pt x="2189" y="92"/>
                  </a:cubicBezTo>
                  <a:cubicBezTo>
                    <a:pt x="2219" y="61"/>
                    <a:pt x="2280" y="31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919548" y="4425691"/>
              <a:ext cx="51494" cy="23714"/>
            </a:xfrm>
            <a:custGeom>
              <a:avLst/>
              <a:gdLst/>
              <a:ahLst/>
              <a:cxnLst/>
              <a:rect l="l" t="t" r="r" b="b"/>
              <a:pathLst>
                <a:path w="1520" h="700" extrusionOk="0">
                  <a:moveTo>
                    <a:pt x="1398" y="1"/>
                  </a:moveTo>
                  <a:cubicBezTo>
                    <a:pt x="1277" y="1"/>
                    <a:pt x="1186" y="31"/>
                    <a:pt x="1094" y="62"/>
                  </a:cubicBezTo>
                  <a:cubicBezTo>
                    <a:pt x="851" y="153"/>
                    <a:pt x="638" y="244"/>
                    <a:pt x="456" y="366"/>
                  </a:cubicBezTo>
                  <a:cubicBezTo>
                    <a:pt x="334" y="426"/>
                    <a:pt x="243" y="487"/>
                    <a:pt x="152" y="548"/>
                  </a:cubicBezTo>
                  <a:cubicBezTo>
                    <a:pt x="122" y="578"/>
                    <a:pt x="0" y="700"/>
                    <a:pt x="122" y="700"/>
                  </a:cubicBezTo>
                  <a:cubicBezTo>
                    <a:pt x="243" y="700"/>
                    <a:pt x="334" y="670"/>
                    <a:pt x="426" y="639"/>
                  </a:cubicBezTo>
                  <a:cubicBezTo>
                    <a:pt x="638" y="548"/>
                    <a:pt x="851" y="457"/>
                    <a:pt x="1064" y="335"/>
                  </a:cubicBezTo>
                  <a:cubicBezTo>
                    <a:pt x="1186" y="274"/>
                    <a:pt x="1277" y="214"/>
                    <a:pt x="1368" y="153"/>
                  </a:cubicBezTo>
                  <a:cubicBezTo>
                    <a:pt x="1398" y="122"/>
                    <a:pt x="1520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69424" y="4404077"/>
              <a:ext cx="66976" cy="38146"/>
            </a:xfrm>
            <a:custGeom>
              <a:avLst/>
              <a:gdLst/>
              <a:ahLst/>
              <a:cxnLst/>
              <a:rect l="l" t="t" r="r" b="b"/>
              <a:pathLst>
                <a:path w="1977" h="1126" extrusionOk="0">
                  <a:moveTo>
                    <a:pt x="1824" y="1"/>
                  </a:moveTo>
                  <a:cubicBezTo>
                    <a:pt x="1763" y="31"/>
                    <a:pt x="1672" y="61"/>
                    <a:pt x="1612" y="92"/>
                  </a:cubicBezTo>
                  <a:cubicBezTo>
                    <a:pt x="1338" y="213"/>
                    <a:pt x="1064" y="335"/>
                    <a:pt x="821" y="487"/>
                  </a:cubicBezTo>
                  <a:cubicBezTo>
                    <a:pt x="730" y="517"/>
                    <a:pt x="669" y="578"/>
                    <a:pt x="578" y="639"/>
                  </a:cubicBezTo>
                  <a:cubicBezTo>
                    <a:pt x="487" y="700"/>
                    <a:pt x="426" y="760"/>
                    <a:pt x="335" y="791"/>
                  </a:cubicBezTo>
                  <a:cubicBezTo>
                    <a:pt x="244" y="882"/>
                    <a:pt x="153" y="943"/>
                    <a:pt x="61" y="1004"/>
                  </a:cubicBezTo>
                  <a:cubicBezTo>
                    <a:pt x="31" y="1034"/>
                    <a:pt x="1" y="1064"/>
                    <a:pt x="1" y="1095"/>
                  </a:cubicBezTo>
                  <a:cubicBezTo>
                    <a:pt x="1" y="1095"/>
                    <a:pt x="31" y="1125"/>
                    <a:pt x="31" y="1125"/>
                  </a:cubicBezTo>
                  <a:cubicBezTo>
                    <a:pt x="122" y="1125"/>
                    <a:pt x="213" y="1064"/>
                    <a:pt x="244" y="1064"/>
                  </a:cubicBezTo>
                  <a:cubicBezTo>
                    <a:pt x="487" y="973"/>
                    <a:pt x="700" y="882"/>
                    <a:pt x="882" y="730"/>
                  </a:cubicBezTo>
                  <a:cubicBezTo>
                    <a:pt x="1004" y="639"/>
                    <a:pt x="1125" y="548"/>
                    <a:pt x="1247" y="456"/>
                  </a:cubicBezTo>
                  <a:cubicBezTo>
                    <a:pt x="1308" y="426"/>
                    <a:pt x="1399" y="365"/>
                    <a:pt x="1490" y="304"/>
                  </a:cubicBezTo>
                  <a:cubicBezTo>
                    <a:pt x="1520" y="304"/>
                    <a:pt x="1551" y="274"/>
                    <a:pt x="1581" y="274"/>
                  </a:cubicBezTo>
                  <a:cubicBezTo>
                    <a:pt x="1672" y="213"/>
                    <a:pt x="1733" y="183"/>
                    <a:pt x="1824" y="122"/>
                  </a:cubicBezTo>
                  <a:cubicBezTo>
                    <a:pt x="1855" y="92"/>
                    <a:pt x="1915" y="61"/>
                    <a:pt x="1946" y="31"/>
                  </a:cubicBezTo>
                  <a:cubicBezTo>
                    <a:pt x="1976" y="1"/>
                    <a:pt x="1946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620918" y="4416443"/>
              <a:ext cx="51528" cy="23714"/>
            </a:xfrm>
            <a:custGeom>
              <a:avLst/>
              <a:gdLst/>
              <a:ahLst/>
              <a:cxnLst/>
              <a:rect l="l" t="t" r="r" b="b"/>
              <a:pathLst>
                <a:path w="1521" h="700" extrusionOk="0">
                  <a:moveTo>
                    <a:pt x="1399" y="0"/>
                  </a:moveTo>
                  <a:cubicBezTo>
                    <a:pt x="1277" y="0"/>
                    <a:pt x="1186" y="31"/>
                    <a:pt x="1095" y="61"/>
                  </a:cubicBezTo>
                  <a:cubicBezTo>
                    <a:pt x="851" y="152"/>
                    <a:pt x="639" y="243"/>
                    <a:pt x="456" y="365"/>
                  </a:cubicBezTo>
                  <a:cubicBezTo>
                    <a:pt x="335" y="426"/>
                    <a:pt x="243" y="487"/>
                    <a:pt x="152" y="547"/>
                  </a:cubicBezTo>
                  <a:cubicBezTo>
                    <a:pt x="122" y="578"/>
                    <a:pt x="0" y="699"/>
                    <a:pt x="122" y="699"/>
                  </a:cubicBezTo>
                  <a:cubicBezTo>
                    <a:pt x="243" y="669"/>
                    <a:pt x="335" y="669"/>
                    <a:pt x="426" y="608"/>
                  </a:cubicBezTo>
                  <a:cubicBezTo>
                    <a:pt x="639" y="547"/>
                    <a:pt x="851" y="456"/>
                    <a:pt x="1064" y="335"/>
                  </a:cubicBezTo>
                  <a:cubicBezTo>
                    <a:pt x="1186" y="274"/>
                    <a:pt x="1277" y="213"/>
                    <a:pt x="1368" y="122"/>
                  </a:cubicBezTo>
                  <a:cubicBezTo>
                    <a:pt x="1399" y="122"/>
                    <a:pt x="1520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229599" y="4560591"/>
              <a:ext cx="43295" cy="17549"/>
            </a:xfrm>
            <a:custGeom>
              <a:avLst/>
              <a:gdLst/>
              <a:ahLst/>
              <a:cxnLst/>
              <a:rect l="l" t="t" r="r" b="b"/>
              <a:pathLst>
                <a:path w="1278" h="518" extrusionOk="0">
                  <a:moveTo>
                    <a:pt x="1278" y="1"/>
                  </a:moveTo>
                  <a:cubicBezTo>
                    <a:pt x="1247" y="1"/>
                    <a:pt x="1156" y="31"/>
                    <a:pt x="1156" y="31"/>
                  </a:cubicBezTo>
                  <a:cubicBezTo>
                    <a:pt x="882" y="122"/>
                    <a:pt x="639" y="213"/>
                    <a:pt x="366" y="305"/>
                  </a:cubicBezTo>
                  <a:cubicBezTo>
                    <a:pt x="335" y="305"/>
                    <a:pt x="275" y="335"/>
                    <a:pt x="214" y="365"/>
                  </a:cubicBezTo>
                  <a:cubicBezTo>
                    <a:pt x="153" y="396"/>
                    <a:pt x="92" y="426"/>
                    <a:pt x="31" y="457"/>
                  </a:cubicBezTo>
                  <a:cubicBezTo>
                    <a:pt x="31" y="487"/>
                    <a:pt x="1" y="487"/>
                    <a:pt x="1" y="517"/>
                  </a:cubicBezTo>
                  <a:lnTo>
                    <a:pt x="31" y="517"/>
                  </a:lnTo>
                  <a:cubicBezTo>
                    <a:pt x="62" y="517"/>
                    <a:pt x="123" y="487"/>
                    <a:pt x="153" y="487"/>
                  </a:cubicBezTo>
                  <a:cubicBezTo>
                    <a:pt x="396" y="396"/>
                    <a:pt x="670" y="305"/>
                    <a:pt x="913" y="213"/>
                  </a:cubicBezTo>
                  <a:cubicBezTo>
                    <a:pt x="974" y="213"/>
                    <a:pt x="1004" y="183"/>
                    <a:pt x="1065" y="153"/>
                  </a:cubicBezTo>
                  <a:cubicBezTo>
                    <a:pt x="1126" y="122"/>
                    <a:pt x="1186" y="92"/>
                    <a:pt x="1247" y="61"/>
                  </a:cubicBezTo>
                  <a:cubicBezTo>
                    <a:pt x="1278" y="31"/>
                    <a:pt x="1278" y="31"/>
                    <a:pt x="1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271844" y="4560591"/>
              <a:ext cx="52544" cy="22698"/>
            </a:xfrm>
            <a:custGeom>
              <a:avLst/>
              <a:gdLst/>
              <a:ahLst/>
              <a:cxnLst/>
              <a:rect l="l" t="t" r="r" b="b"/>
              <a:pathLst>
                <a:path w="1551" h="670" extrusionOk="0">
                  <a:moveTo>
                    <a:pt x="1398" y="1"/>
                  </a:moveTo>
                  <a:cubicBezTo>
                    <a:pt x="1307" y="1"/>
                    <a:pt x="1186" y="31"/>
                    <a:pt x="1094" y="61"/>
                  </a:cubicBezTo>
                  <a:cubicBezTo>
                    <a:pt x="882" y="122"/>
                    <a:pt x="669" y="244"/>
                    <a:pt x="456" y="335"/>
                  </a:cubicBezTo>
                  <a:cubicBezTo>
                    <a:pt x="365" y="396"/>
                    <a:pt x="243" y="457"/>
                    <a:pt x="152" y="548"/>
                  </a:cubicBezTo>
                  <a:cubicBezTo>
                    <a:pt x="122" y="578"/>
                    <a:pt x="0" y="669"/>
                    <a:pt x="152" y="669"/>
                  </a:cubicBezTo>
                  <a:cubicBezTo>
                    <a:pt x="243" y="669"/>
                    <a:pt x="335" y="639"/>
                    <a:pt x="426" y="609"/>
                  </a:cubicBezTo>
                  <a:cubicBezTo>
                    <a:pt x="669" y="548"/>
                    <a:pt x="882" y="426"/>
                    <a:pt x="1064" y="335"/>
                  </a:cubicBezTo>
                  <a:cubicBezTo>
                    <a:pt x="1186" y="244"/>
                    <a:pt x="1277" y="183"/>
                    <a:pt x="1368" y="122"/>
                  </a:cubicBezTo>
                  <a:cubicBezTo>
                    <a:pt x="1398" y="92"/>
                    <a:pt x="1550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164757" y="4435990"/>
              <a:ext cx="61793" cy="36080"/>
            </a:xfrm>
            <a:custGeom>
              <a:avLst/>
              <a:gdLst/>
              <a:ahLst/>
              <a:cxnLst/>
              <a:rect l="l" t="t" r="r" b="b"/>
              <a:pathLst>
                <a:path w="1824" h="1065" extrusionOk="0">
                  <a:moveTo>
                    <a:pt x="1672" y="1"/>
                  </a:moveTo>
                  <a:cubicBezTo>
                    <a:pt x="1550" y="31"/>
                    <a:pt x="1429" y="92"/>
                    <a:pt x="1307" y="153"/>
                  </a:cubicBezTo>
                  <a:cubicBezTo>
                    <a:pt x="1094" y="274"/>
                    <a:pt x="851" y="396"/>
                    <a:pt x="638" y="517"/>
                  </a:cubicBezTo>
                  <a:cubicBezTo>
                    <a:pt x="426" y="669"/>
                    <a:pt x="243" y="821"/>
                    <a:pt x="61" y="973"/>
                  </a:cubicBezTo>
                  <a:cubicBezTo>
                    <a:pt x="0" y="1004"/>
                    <a:pt x="0" y="1034"/>
                    <a:pt x="0" y="1065"/>
                  </a:cubicBezTo>
                  <a:lnTo>
                    <a:pt x="30" y="1065"/>
                  </a:lnTo>
                  <a:cubicBezTo>
                    <a:pt x="91" y="1065"/>
                    <a:pt x="213" y="1034"/>
                    <a:pt x="213" y="1034"/>
                  </a:cubicBezTo>
                  <a:cubicBezTo>
                    <a:pt x="456" y="943"/>
                    <a:pt x="669" y="852"/>
                    <a:pt x="821" y="700"/>
                  </a:cubicBezTo>
                  <a:cubicBezTo>
                    <a:pt x="942" y="639"/>
                    <a:pt x="1033" y="548"/>
                    <a:pt x="1155" y="457"/>
                  </a:cubicBezTo>
                  <a:cubicBezTo>
                    <a:pt x="1216" y="426"/>
                    <a:pt x="1307" y="366"/>
                    <a:pt x="1368" y="305"/>
                  </a:cubicBezTo>
                  <a:cubicBezTo>
                    <a:pt x="1398" y="305"/>
                    <a:pt x="1398" y="305"/>
                    <a:pt x="1429" y="274"/>
                  </a:cubicBezTo>
                  <a:cubicBezTo>
                    <a:pt x="1520" y="244"/>
                    <a:pt x="1581" y="183"/>
                    <a:pt x="1672" y="153"/>
                  </a:cubicBezTo>
                  <a:cubicBezTo>
                    <a:pt x="1702" y="122"/>
                    <a:pt x="1824" y="62"/>
                    <a:pt x="1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72069" y="4579122"/>
              <a:ext cx="26797" cy="19615"/>
            </a:xfrm>
            <a:custGeom>
              <a:avLst/>
              <a:gdLst/>
              <a:ahLst/>
              <a:cxnLst/>
              <a:rect l="l" t="t" r="r" b="b"/>
              <a:pathLst>
                <a:path w="791" h="579" extrusionOk="0">
                  <a:moveTo>
                    <a:pt x="730" y="1"/>
                  </a:moveTo>
                  <a:cubicBezTo>
                    <a:pt x="669" y="31"/>
                    <a:pt x="639" y="62"/>
                    <a:pt x="578" y="92"/>
                  </a:cubicBezTo>
                  <a:cubicBezTo>
                    <a:pt x="396" y="244"/>
                    <a:pt x="213" y="396"/>
                    <a:pt x="0" y="548"/>
                  </a:cubicBezTo>
                  <a:cubicBezTo>
                    <a:pt x="0" y="548"/>
                    <a:pt x="0" y="578"/>
                    <a:pt x="0" y="578"/>
                  </a:cubicBezTo>
                  <a:lnTo>
                    <a:pt x="61" y="578"/>
                  </a:lnTo>
                  <a:cubicBezTo>
                    <a:pt x="92" y="548"/>
                    <a:pt x="152" y="517"/>
                    <a:pt x="183" y="487"/>
                  </a:cubicBezTo>
                  <a:cubicBezTo>
                    <a:pt x="396" y="335"/>
                    <a:pt x="578" y="183"/>
                    <a:pt x="760" y="31"/>
                  </a:cubicBezTo>
                  <a:cubicBezTo>
                    <a:pt x="791" y="31"/>
                    <a:pt x="79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71052" y="4559575"/>
              <a:ext cx="92181" cy="61793"/>
            </a:xfrm>
            <a:custGeom>
              <a:avLst/>
              <a:gdLst/>
              <a:ahLst/>
              <a:cxnLst/>
              <a:rect l="l" t="t" r="r" b="b"/>
              <a:pathLst>
                <a:path w="2721" h="1824" extrusionOk="0">
                  <a:moveTo>
                    <a:pt x="2648" y="0"/>
                  </a:moveTo>
                  <a:cubicBezTo>
                    <a:pt x="2606" y="0"/>
                    <a:pt x="2553" y="15"/>
                    <a:pt x="2523" y="31"/>
                  </a:cubicBezTo>
                  <a:cubicBezTo>
                    <a:pt x="2432" y="61"/>
                    <a:pt x="2310" y="91"/>
                    <a:pt x="2219" y="122"/>
                  </a:cubicBezTo>
                  <a:cubicBezTo>
                    <a:pt x="2006" y="213"/>
                    <a:pt x="1824" y="304"/>
                    <a:pt x="1672" y="395"/>
                  </a:cubicBezTo>
                  <a:cubicBezTo>
                    <a:pt x="1368" y="608"/>
                    <a:pt x="1094" y="791"/>
                    <a:pt x="821" y="1003"/>
                  </a:cubicBezTo>
                  <a:cubicBezTo>
                    <a:pt x="578" y="1246"/>
                    <a:pt x="334" y="1490"/>
                    <a:pt x="91" y="1702"/>
                  </a:cubicBezTo>
                  <a:cubicBezTo>
                    <a:pt x="30" y="1733"/>
                    <a:pt x="0" y="1763"/>
                    <a:pt x="30" y="1824"/>
                  </a:cubicBezTo>
                  <a:lnTo>
                    <a:pt x="61" y="1824"/>
                  </a:lnTo>
                  <a:cubicBezTo>
                    <a:pt x="152" y="1824"/>
                    <a:pt x="304" y="1763"/>
                    <a:pt x="334" y="1763"/>
                  </a:cubicBezTo>
                  <a:cubicBezTo>
                    <a:pt x="456" y="1733"/>
                    <a:pt x="608" y="1672"/>
                    <a:pt x="730" y="1611"/>
                  </a:cubicBezTo>
                  <a:cubicBezTo>
                    <a:pt x="881" y="1520"/>
                    <a:pt x="1064" y="1459"/>
                    <a:pt x="1185" y="1338"/>
                  </a:cubicBezTo>
                  <a:cubicBezTo>
                    <a:pt x="1489" y="1034"/>
                    <a:pt x="1824" y="699"/>
                    <a:pt x="2189" y="426"/>
                  </a:cubicBezTo>
                  <a:cubicBezTo>
                    <a:pt x="2280" y="335"/>
                    <a:pt x="2401" y="274"/>
                    <a:pt x="2523" y="213"/>
                  </a:cubicBezTo>
                  <a:cubicBezTo>
                    <a:pt x="2584" y="152"/>
                    <a:pt x="2644" y="122"/>
                    <a:pt x="2705" y="61"/>
                  </a:cubicBezTo>
                  <a:cubicBezTo>
                    <a:pt x="2720" y="15"/>
                    <a:pt x="2690" y="0"/>
                    <a:pt x="2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947328" y="4282118"/>
              <a:ext cx="46378" cy="13856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1361" y="0"/>
                  </a:moveTo>
                  <a:cubicBezTo>
                    <a:pt x="1352" y="0"/>
                    <a:pt x="1338" y="14"/>
                    <a:pt x="1338" y="14"/>
                  </a:cubicBezTo>
                  <a:cubicBezTo>
                    <a:pt x="1156" y="44"/>
                    <a:pt x="973" y="75"/>
                    <a:pt x="791" y="105"/>
                  </a:cubicBezTo>
                  <a:cubicBezTo>
                    <a:pt x="639" y="166"/>
                    <a:pt x="457" y="196"/>
                    <a:pt x="274" y="257"/>
                  </a:cubicBezTo>
                  <a:cubicBezTo>
                    <a:pt x="183" y="257"/>
                    <a:pt x="122" y="318"/>
                    <a:pt x="62" y="348"/>
                  </a:cubicBezTo>
                  <a:cubicBezTo>
                    <a:pt x="31" y="348"/>
                    <a:pt x="31" y="379"/>
                    <a:pt x="1" y="379"/>
                  </a:cubicBezTo>
                  <a:cubicBezTo>
                    <a:pt x="1" y="409"/>
                    <a:pt x="31" y="409"/>
                    <a:pt x="31" y="409"/>
                  </a:cubicBezTo>
                  <a:lnTo>
                    <a:pt x="62" y="409"/>
                  </a:lnTo>
                  <a:cubicBezTo>
                    <a:pt x="244" y="348"/>
                    <a:pt x="396" y="318"/>
                    <a:pt x="578" y="257"/>
                  </a:cubicBezTo>
                  <a:cubicBezTo>
                    <a:pt x="761" y="227"/>
                    <a:pt x="943" y="196"/>
                    <a:pt x="1125" y="135"/>
                  </a:cubicBezTo>
                  <a:cubicBezTo>
                    <a:pt x="1156" y="135"/>
                    <a:pt x="1186" y="135"/>
                    <a:pt x="1217" y="105"/>
                  </a:cubicBezTo>
                  <a:cubicBezTo>
                    <a:pt x="1247" y="105"/>
                    <a:pt x="1277" y="75"/>
                    <a:pt x="1338" y="44"/>
                  </a:cubicBezTo>
                  <a:cubicBezTo>
                    <a:pt x="1338" y="44"/>
                    <a:pt x="1369" y="14"/>
                    <a:pt x="1369" y="14"/>
                  </a:cubicBezTo>
                  <a:cubicBezTo>
                    <a:pt x="1369" y="4"/>
                    <a:pt x="1365" y="0"/>
                    <a:pt x="1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993672" y="4292587"/>
              <a:ext cx="55627" cy="24290"/>
            </a:xfrm>
            <a:custGeom>
              <a:avLst/>
              <a:gdLst/>
              <a:ahLst/>
              <a:cxnLst/>
              <a:rect l="l" t="t" r="r" b="b"/>
              <a:pathLst>
                <a:path w="1642" h="717" extrusionOk="0">
                  <a:moveTo>
                    <a:pt x="1608" y="0"/>
                  </a:moveTo>
                  <a:cubicBezTo>
                    <a:pt x="1546" y="0"/>
                    <a:pt x="1429" y="39"/>
                    <a:pt x="1429" y="39"/>
                  </a:cubicBezTo>
                  <a:cubicBezTo>
                    <a:pt x="1277" y="100"/>
                    <a:pt x="1156" y="130"/>
                    <a:pt x="1004" y="191"/>
                  </a:cubicBezTo>
                  <a:lnTo>
                    <a:pt x="1034" y="191"/>
                  </a:lnTo>
                  <a:cubicBezTo>
                    <a:pt x="912" y="222"/>
                    <a:pt x="791" y="282"/>
                    <a:pt x="669" y="313"/>
                  </a:cubicBezTo>
                  <a:cubicBezTo>
                    <a:pt x="578" y="343"/>
                    <a:pt x="487" y="404"/>
                    <a:pt x="396" y="434"/>
                  </a:cubicBezTo>
                  <a:cubicBezTo>
                    <a:pt x="274" y="495"/>
                    <a:pt x="153" y="556"/>
                    <a:pt x="61" y="647"/>
                  </a:cubicBezTo>
                  <a:cubicBezTo>
                    <a:pt x="31" y="647"/>
                    <a:pt x="1" y="677"/>
                    <a:pt x="31" y="708"/>
                  </a:cubicBezTo>
                  <a:lnTo>
                    <a:pt x="61" y="708"/>
                  </a:lnTo>
                  <a:cubicBezTo>
                    <a:pt x="74" y="714"/>
                    <a:pt x="88" y="716"/>
                    <a:pt x="104" y="716"/>
                  </a:cubicBezTo>
                  <a:cubicBezTo>
                    <a:pt x="166" y="716"/>
                    <a:pt x="244" y="677"/>
                    <a:pt x="244" y="677"/>
                  </a:cubicBezTo>
                  <a:cubicBezTo>
                    <a:pt x="487" y="586"/>
                    <a:pt x="730" y="495"/>
                    <a:pt x="943" y="434"/>
                  </a:cubicBezTo>
                  <a:cubicBezTo>
                    <a:pt x="912" y="434"/>
                    <a:pt x="852" y="465"/>
                    <a:pt x="821" y="465"/>
                  </a:cubicBezTo>
                  <a:lnTo>
                    <a:pt x="1004" y="404"/>
                  </a:lnTo>
                  <a:cubicBezTo>
                    <a:pt x="1095" y="374"/>
                    <a:pt x="1186" y="343"/>
                    <a:pt x="1277" y="282"/>
                  </a:cubicBezTo>
                  <a:cubicBezTo>
                    <a:pt x="1399" y="222"/>
                    <a:pt x="1520" y="161"/>
                    <a:pt x="1612" y="100"/>
                  </a:cubicBezTo>
                  <a:cubicBezTo>
                    <a:pt x="1642" y="70"/>
                    <a:pt x="1642" y="39"/>
                    <a:pt x="1642" y="9"/>
                  </a:cubicBezTo>
                  <a:cubicBezTo>
                    <a:pt x="1636" y="3"/>
                    <a:pt x="1624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675495" y="4223172"/>
              <a:ext cx="79307" cy="33674"/>
            </a:xfrm>
            <a:custGeom>
              <a:avLst/>
              <a:gdLst/>
              <a:ahLst/>
              <a:cxnLst/>
              <a:rect l="l" t="t" r="r" b="b"/>
              <a:pathLst>
                <a:path w="2341" h="994" extrusionOk="0">
                  <a:moveTo>
                    <a:pt x="2259" y="0"/>
                  </a:moveTo>
                  <a:cubicBezTo>
                    <a:pt x="2185" y="0"/>
                    <a:pt x="2060" y="52"/>
                    <a:pt x="2037" y="52"/>
                  </a:cubicBezTo>
                  <a:cubicBezTo>
                    <a:pt x="1611" y="204"/>
                    <a:pt x="1216" y="356"/>
                    <a:pt x="791" y="508"/>
                  </a:cubicBezTo>
                  <a:cubicBezTo>
                    <a:pt x="669" y="538"/>
                    <a:pt x="547" y="568"/>
                    <a:pt x="456" y="629"/>
                  </a:cubicBezTo>
                  <a:cubicBezTo>
                    <a:pt x="304" y="690"/>
                    <a:pt x="152" y="781"/>
                    <a:pt x="61" y="872"/>
                  </a:cubicBezTo>
                  <a:cubicBezTo>
                    <a:pt x="0" y="903"/>
                    <a:pt x="0" y="933"/>
                    <a:pt x="0" y="964"/>
                  </a:cubicBezTo>
                  <a:cubicBezTo>
                    <a:pt x="0" y="964"/>
                    <a:pt x="31" y="994"/>
                    <a:pt x="31" y="994"/>
                  </a:cubicBezTo>
                  <a:cubicBezTo>
                    <a:pt x="122" y="964"/>
                    <a:pt x="243" y="933"/>
                    <a:pt x="274" y="933"/>
                  </a:cubicBezTo>
                  <a:cubicBezTo>
                    <a:pt x="699" y="781"/>
                    <a:pt x="1125" y="629"/>
                    <a:pt x="1550" y="477"/>
                  </a:cubicBezTo>
                  <a:cubicBezTo>
                    <a:pt x="1642" y="447"/>
                    <a:pt x="1763" y="386"/>
                    <a:pt x="1854" y="356"/>
                  </a:cubicBezTo>
                  <a:cubicBezTo>
                    <a:pt x="2006" y="264"/>
                    <a:pt x="2158" y="204"/>
                    <a:pt x="2250" y="112"/>
                  </a:cubicBezTo>
                  <a:cubicBezTo>
                    <a:pt x="2310" y="82"/>
                    <a:pt x="2341" y="52"/>
                    <a:pt x="2310" y="21"/>
                  </a:cubicBezTo>
                  <a:cubicBezTo>
                    <a:pt x="2303" y="6"/>
                    <a:pt x="2284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769200" y="4234182"/>
              <a:ext cx="52544" cy="23714"/>
            </a:xfrm>
            <a:custGeom>
              <a:avLst/>
              <a:gdLst/>
              <a:ahLst/>
              <a:cxnLst/>
              <a:rect l="l" t="t" r="r" b="b"/>
              <a:pathLst>
                <a:path w="1551" h="700" extrusionOk="0">
                  <a:moveTo>
                    <a:pt x="1399" y="0"/>
                  </a:moveTo>
                  <a:cubicBezTo>
                    <a:pt x="1307" y="0"/>
                    <a:pt x="1186" y="31"/>
                    <a:pt x="1095" y="61"/>
                  </a:cubicBezTo>
                  <a:cubicBezTo>
                    <a:pt x="882" y="152"/>
                    <a:pt x="669" y="243"/>
                    <a:pt x="456" y="365"/>
                  </a:cubicBezTo>
                  <a:cubicBezTo>
                    <a:pt x="365" y="426"/>
                    <a:pt x="243" y="487"/>
                    <a:pt x="152" y="547"/>
                  </a:cubicBezTo>
                  <a:cubicBezTo>
                    <a:pt x="122" y="578"/>
                    <a:pt x="0" y="699"/>
                    <a:pt x="152" y="699"/>
                  </a:cubicBezTo>
                  <a:cubicBezTo>
                    <a:pt x="243" y="669"/>
                    <a:pt x="335" y="639"/>
                    <a:pt x="426" y="608"/>
                  </a:cubicBezTo>
                  <a:cubicBezTo>
                    <a:pt x="669" y="547"/>
                    <a:pt x="882" y="426"/>
                    <a:pt x="1064" y="335"/>
                  </a:cubicBezTo>
                  <a:cubicBezTo>
                    <a:pt x="1186" y="274"/>
                    <a:pt x="1277" y="213"/>
                    <a:pt x="1399" y="122"/>
                  </a:cubicBezTo>
                  <a:cubicBezTo>
                    <a:pt x="1429" y="91"/>
                    <a:pt x="1550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820694" y="4561879"/>
              <a:ext cx="41195" cy="22427"/>
            </a:xfrm>
            <a:custGeom>
              <a:avLst/>
              <a:gdLst/>
              <a:ahLst/>
              <a:cxnLst/>
              <a:rect l="l" t="t" r="r" b="b"/>
              <a:pathLst>
                <a:path w="1216" h="662" extrusionOk="0">
                  <a:moveTo>
                    <a:pt x="1186" y="1"/>
                  </a:moveTo>
                  <a:cubicBezTo>
                    <a:pt x="1178" y="1"/>
                    <a:pt x="1170" y="8"/>
                    <a:pt x="1155" y="23"/>
                  </a:cubicBezTo>
                  <a:cubicBezTo>
                    <a:pt x="1094" y="23"/>
                    <a:pt x="1034" y="54"/>
                    <a:pt x="1003" y="84"/>
                  </a:cubicBezTo>
                  <a:cubicBezTo>
                    <a:pt x="821" y="175"/>
                    <a:pt x="608" y="267"/>
                    <a:pt x="456" y="358"/>
                  </a:cubicBezTo>
                  <a:cubicBezTo>
                    <a:pt x="304" y="449"/>
                    <a:pt x="182" y="540"/>
                    <a:pt x="61" y="601"/>
                  </a:cubicBezTo>
                  <a:cubicBezTo>
                    <a:pt x="30" y="631"/>
                    <a:pt x="0" y="631"/>
                    <a:pt x="0" y="662"/>
                  </a:cubicBezTo>
                  <a:lnTo>
                    <a:pt x="61" y="662"/>
                  </a:lnTo>
                  <a:cubicBezTo>
                    <a:pt x="152" y="662"/>
                    <a:pt x="243" y="601"/>
                    <a:pt x="334" y="540"/>
                  </a:cubicBezTo>
                  <a:cubicBezTo>
                    <a:pt x="456" y="479"/>
                    <a:pt x="578" y="388"/>
                    <a:pt x="699" y="327"/>
                  </a:cubicBezTo>
                  <a:cubicBezTo>
                    <a:pt x="760" y="297"/>
                    <a:pt x="851" y="236"/>
                    <a:pt x="942" y="206"/>
                  </a:cubicBezTo>
                  <a:lnTo>
                    <a:pt x="1034" y="145"/>
                  </a:lnTo>
                  <a:cubicBezTo>
                    <a:pt x="1094" y="115"/>
                    <a:pt x="1125" y="84"/>
                    <a:pt x="1155" y="84"/>
                  </a:cubicBezTo>
                  <a:cubicBezTo>
                    <a:pt x="1155" y="84"/>
                    <a:pt x="1216" y="23"/>
                    <a:pt x="1216" y="23"/>
                  </a:cubicBezTo>
                  <a:cubicBezTo>
                    <a:pt x="1201" y="8"/>
                    <a:pt x="1193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869071" y="4561642"/>
              <a:ext cx="82424" cy="38112"/>
            </a:xfrm>
            <a:custGeom>
              <a:avLst/>
              <a:gdLst/>
              <a:ahLst/>
              <a:cxnLst/>
              <a:rect l="l" t="t" r="r" b="b"/>
              <a:pathLst>
                <a:path w="2433" h="1125" extrusionOk="0">
                  <a:moveTo>
                    <a:pt x="2372" y="0"/>
                  </a:moveTo>
                  <a:cubicBezTo>
                    <a:pt x="2311" y="30"/>
                    <a:pt x="2280" y="30"/>
                    <a:pt x="2250" y="30"/>
                  </a:cubicBezTo>
                  <a:cubicBezTo>
                    <a:pt x="2128" y="61"/>
                    <a:pt x="2037" y="91"/>
                    <a:pt x="1946" y="152"/>
                  </a:cubicBezTo>
                  <a:cubicBezTo>
                    <a:pt x="1460" y="334"/>
                    <a:pt x="1034" y="517"/>
                    <a:pt x="578" y="730"/>
                  </a:cubicBezTo>
                  <a:cubicBezTo>
                    <a:pt x="457" y="790"/>
                    <a:pt x="335" y="851"/>
                    <a:pt x="244" y="912"/>
                  </a:cubicBezTo>
                  <a:cubicBezTo>
                    <a:pt x="213" y="942"/>
                    <a:pt x="1" y="1064"/>
                    <a:pt x="61" y="1125"/>
                  </a:cubicBezTo>
                  <a:lnTo>
                    <a:pt x="213" y="1125"/>
                  </a:lnTo>
                  <a:cubicBezTo>
                    <a:pt x="396" y="1064"/>
                    <a:pt x="578" y="1003"/>
                    <a:pt x="761" y="912"/>
                  </a:cubicBezTo>
                  <a:cubicBezTo>
                    <a:pt x="882" y="851"/>
                    <a:pt x="1004" y="790"/>
                    <a:pt x="1125" y="730"/>
                  </a:cubicBezTo>
                  <a:cubicBezTo>
                    <a:pt x="1156" y="730"/>
                    <a:pt x="1186" y="699"/>
                    <a:pt x="1217" y="699"/>
                  </a:cubicBezTo>
                  <a:cubicBezTo>
                    <a:pt x="1277" y="669"/>
                    <a:pt x="1308" y="638"/>
                    <a:pt x="1338" y="638"/>
                  </a:cubicBezTo>
                  <a:cubicBezTo>
                    <a:pt x="1460" y="578"/>
                    <a:pt x="1581" y="547"/>
                    <a:pt x="1703" y="486"/>
                  </a:cubicBezTo>
                  <a:cubicBezTo>
                    <a:pt x="1824" y="426"/>
                    <a:pt x="1976" y="365"/>
                    <a:pt x="2098" y="304"/>
                  </a:cubicBezTo>
                  <a:cubicBezTo>
                    <a:pt x="2128" y="274"/>
                    <a:pt x="2189" y="243"/>
                    <a:pt x="2250" y="213"/>
                  </a:cubicBezTo>
                  <a:cubicBezTo>
                    <a:pt x="2311" y="182"/>
                    <a:pt x="2372" y="122"/>
                    <a:pt x="2402" y="61"/>
                  </a:cubicBezTo>
                  <a:cubicBezTo>
                    <a:pt x="2432" y="30"/>
                    <a:pt x="2432" y="0"/>
                    <a:pt x="2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-101960" y="4115746"/>
              <a:ext cx="7329668" cy="1115247"/>
            </a:xfrm>
            <a:custGeom>
              <a:avLst/>
              <a:gdLst/>
              <a:ahLst/>
              <a:cxnLst/>
              <a:rect l="l" t="t" r="r" b="b"/>
              <a:pathLst>
                <a:path w="216358" h="32920" extrusionOk="0">
                  <a:moveTo>
                    <a:pt x="18840" y="20824"/>
                  </a:moveTo>
                  <a:cubicBezTo>
                    <a:pt x="18814" y="20827"/>
                    <a:pt x="18789" y="20835"/>
                    <a:pt x="18755" y="20852"/>
                  </a:cubicBezTo>
                  <a:cubicBezTo>
                    <a:pt x="18783" y="20843"/>
                    <a:pt x="18811" y="20834"/>
                    <a:pt x="18840" y="20824"/>
                  </a:cubicBezTo>
                  <a:close/>
                  <a:moveTo>
                    <a:pt x="105899" y="1"/>
                  </a:moveTo>
                  <a:lnTo>
                    <a:pt x="104319" y="31"/>
                  </a:lnTo>
                  <a:lnTo>
                    <a:pt x="102677" y="62"/>
                  </a:lnTo>
                  <a:cubicBezTo>
                    <a:pt x="101674" y="62"/>
                    <a:pt x="100702" y="122"/>
                    <a:pt x="99607" y="183"/>
                  </a:cubicBezTo>
                  <a:lnTo>
                    <a:pt x="99273" y="183"/>
                  </a:lnTo>
                  <a:lnTo>
                    <a:pt x="98969" y="214"/>
                  </a:lnTo>
                  <a:cubicBezTo>
                    <a:pt x="98756" y="214"/>
                    <a:pt x="98543" y="244"/>
                    <a:pt x="98331" y="244"/>
                  </a:cubicBezTo>
                  <a:cubicBezTo>
                    <a:pt x="98148" y="244"/>
                    <a:pt x="97996" y="274"/>
                    <a:pt x="97814" y="274"/>
                  </a:cubicBezTo>
                  <a:lnTo>
                    <a:pt x="97753" y="274"/>
                  </a:lnTo>
                  <a:cubicBezTo>
                    <a:pt x="97692" y="305"/>
                    <a:pt x="97601" y="305"/>
                    <a:pt x="97540" y="305"/>
                  </a:cubicBezTo>
                  <a:lnTo>
                    <a:pt x="97358" y="335"/>
                  </a:lnTo>
                  <a:lnTo>
                    <a:pt x="95838" y="457"/>
                  </a:lnTo>
                  <a:lnTo>
                    <a:pt x="95504" y="487"/>
                  </a:lnTo>
                  <a:cubicBezTo>
                    <a:pt x="94957" y="548"/>
                    <a:pt x="94318" y="578"/>
                    <a:pt x="93741" y="639"/>
                  </a:cubicBezTo>
                  <a:lnTo>
                    <a:pt x="93072" y="730"/>
                  </a:lnTo>
                  <a:lnTo>
                    <a:pt x="92951" y="730"/>
                  </a:lnTo>
                  <a:cubicBezTo>
                    <a:pt x="91644" y="882"/>
                    <a:pt x="90276" y="1065"/>
                    <a:pt x="88938" y="1247"/>
                  </a:cubicBezTo>
                  <a:cubicBezTo>
                    <a:pt x="87236" y="1460"/>
                    <a:pt x="85534" y="1733"/>
                    <a:pt x="83862" y="1976"/>
                  </a:cubicBezTo>
                  <a:cubicBezTo>
                    <a:pt x="82373" y="2220"/>
                    <a:pt x="80823" y="2493"/>
                    <a:pt x="79485" y="2736"/>
                  </a:cubicBezTo>
                  <a:lnTo>
                    <a:pt x="78938" y="2828"/>
                  </a:lnTo>
                  <a:cubicBezTo>
                    <a:pt x="77905" y="3010"/>
                    <a:pt x="76841" y="3223"/>
                    <a:pt x="76051" y="3375"/>
                  </a:cubicBezTo>
                  <a:lnTo>
                    <a:pt x="75017" y="3587"/>
                  </a:lnTo>
                  <a:cubicBezTo>
                    <a:pt x="74075" y="3770"/>
                    <a:pt x="73133" y="3983"/>
                    <a:pt x="72221" y="4195"/>
                  </a:cubicBezTo>
                  <a:cubicBezTo>
                    <a:pt x="71856" y="4256"/>
                    <a:pt x="71522" y="4347"/>
                    <a:pt x="71187" y="4408"/>
                  </a:cubicBezTo>
                  <a:cubicBezTo>
                    <a:pt x="70792" y="4499"/>
                    <a:pt x="70397" y="4621"/>
                    <a:pt x="70002" y="4712"/>
                  </a:cubicBezTo>
                  <a:cubicBezTo>
                    <a:pt x="69819" y="4773"/>
                    <a:pt x="69637" y="4834"/>
                    <a:pt x="69424" y="4864"/>
                  </a:cubicBezTo>
                  <a:lnTo>
                    <a:pt x="68452" y="5138"/>
                  </a:lnTo>
                  <a:lnTo>
                    <a:pt x="67449" y="5381"/>
                  </a:lnTo>
                  <a:cubicBezTo>
                    <a:pt x="67053" y="5502"/>
                    <a:pt x="66658" y="5594"/>
                    <a:pt x="66233" y="5715"/>
                  </a:cubicBezTo>
                  <a:lnTo>
                    <a:pt x="66081" y="5776"/>
                  </a:lnTo>
                  <a:cubicBezTo>
                    <a:pt x="65868" y="5837"/>
                    <a:pt x="65625" y="5897"/>
                    <a:pt x="65412" y="5958"/>
                  </a:cubicBezTo>
                  <a:lnTo>
                    <a:pt x="64683" y="6171"/>
                  </a:lnTo>
                  <a:lnTo>
                    <a:pt x="63619" y="6475"/>
                  </a:lnTo>
                  <a:cubicBezTo>
                    <a:pt x="61947" y="6961"/>
                    <a:pt x="60214" y="7448"/>
                    <a:pt x="58482" y="7934"/>
                  </a:cubicBezTo>
                  <a:cubicBezTo>
                    <a:pt x="57631" y="8177"/>
                    <a:pt x="56780" y="8420"/>
                    <a:pt x="55898" y="8694"/>
                  </a:cubicBezTo>
                  <a:cubicBezTo>
                    <a:pt x="54986" y="8967"/>
                    <a:pt x="54074" y="9241"/>
                    <a:pt x="53132" y="9545"/>
                  </a:cubicBezTo>
                  <a:cubicBezTo>
                    <a:pt x="52707" y="9667"/>
                    <a:pt x="52251" y="9819"/>
                    <a:pt x="51825" y="9940"/>
                  </a:cubicBezTo>
                  <a:cubicBezTo>
                    <a:pt x="51005" y="10214"/>
                    <a:pt x="50153" y="10487"/>
                    <a:pt x="49333" y="10730"/>
                  </a:cubicBezTo>
                  <a:lnTo>
                    <a:pt x="48056" y="11156"/>
                  </a:lnTo>
                  <a:cubicBezTo>
                    <a:pt x="45229" y="12007"/>
                    <a:pt x="42737" y="12767"/>
                    <a:pt x="40518" y="13466"/>
                  </a:cubicBezTo>
                  <a:cubicBezTo>
                    <a:pt x="40214" y="13557"/>
                    <a:pt x="39910" y="13679"/>
                    <a:pt x="39637" y="13770"/>
                  </a:cubicBezTo>
                  <a:lnTo>
                    <a:pt x="39576" y="13800"/>
                  </a:lnTo>
                  <a:lnTo>
                    <a:pt x="39333" y="13892"/>
                  </a:lnTo>
                  <a:lnTo>
                    <a:pt x="38542" y="14165"/>
                  </a:lnTo>
                  <a:lnTo>
                    <a:pt x="37114" y="14651"/>
                  </a:lnTo>
                  <a:cubicBezTo>
                    <a:pt x="36323" y="14925"/>
                    <a:pt x="35564" y="15199"/>
                    <a:pt x="34804" y="15472"/>
                  </a:cubicBezTo>
                  <a:lnTo>
                    <a:pt x="33466" y="15958"/>
                  </a:lnTo>
                  <a:cubicBezTo>
                    <a:pt x="31430" y="16688"/>
                    <a:pt x="29302" y="17387"/>
                    <a:pt x="27417" y="17995"/>
                  </a:cubicBezTo>
                  <a:lnTo>
                    <a:pt x="26080" y="18451"/>
                  </a:lnTo>
                  <a:cubicBezTo>
                    <a:pt x="23349" y="19351"/>
                    <a:pt x="21033" y="20103"/>
                    <a:pt x="18840" y="20824"/>
                  </a:cubicBezTo>
                  <a:lnTo>
                    <a:pt x="18840" y="20824"/>
                  </a:lnTo>
                  <a:cubicBezTo>
                    <a:pt x="18859" y="20822"/>
                    <a:pt x="18880" y="20822"/>
                    <a:pt x="18907" y="20822"/>
                  </a:cubicBezTo>
                  <a:cubicBezTo>
                    <a:pt x="16809" y="21430"/>
                    <a:pt x="14408" y="22159"/>
                    <a:pt x="11369" y="23101"/>
                  </a:cubicBezTo>
                  <a:cubicBezTo>
                    <a:pt x="10609" y="23345"/>
                    <a:pt x="9818" y="23588"/>
                    <a:pt x="9058" y="23831"/>
                  </a:cubicBezTo>
                  <a:lnTo>
                    <a:pt x="8846" y="23922"/>
                  </a:lnTo>
                  <a:lnTo>
                    <a:pt x="8572" y="24013"/>
                  </a:lnTo>
                  <a:lnTo>
                    <a:pt x="7660" y="24287"/>
                  </a:lnTo>
                  <a:cubicBezTo>
                    <a:pt x="6840" y="24560"/>
                    <a:pt x="6019" y="24804"/>
                    <a:pt x="5198" y="25047"/>
                  </a:cubicBezTo>
                  <a:lnTo>
                    <a:pt x="4560" y="25259"/>
                  </a:lnTo>
                  <a:cubicBezTo>
                    <a:pt x="4165" y="25351"/>
                    <a:pt x="3800" y="25472"/>
                    <a:pt x="3405" y="25594"/>
                  </a:cubicBezTo>
                  <a:lnTo>
                    <a:pt x="3101" y="25655"/>
                  </a:lnTo>
                  <a:lnTo>
                    <a:pt x="2979" y="25685"/>
                  </a:lnTo>
                  <a:cubicBezTo>
                    <a:pt x="2219" y="25898"/>
                    <a:pt x="1460" y="26111"/>
                    <a:pt x="730" y="26323"/>
                  </a:cubicBezTo>
                  <a:lnTo>
                    <a:pt x="1" y="26506"/>
                  </a:lnTo>
                  <a:lnTo>
                    <a:pt x="1" y="30214"/>
                  </a:lnTo>
                  <a:lnTo>
                    <a:pt x="1" y="32919"/>
                  </a:lnTo>
                  <a:lnTo>
                    <a:pt x="216357" y="32919"/>
                  </a:lnTo>
                  <a:cubicBezTo>
                    <a:pt x="215141" y="32433"/>
                    <a:pt x="213926" y="31916"/>
                    <a:pt x="212740" y="31430"/>
                  </a:cubicBezTo>
                  <a:lnTo>
                    <a:pt x="212071" y="31156"/>
                  </a:lnTo>
                  <a:lnTo>
                    <a:pt x="211403" y="30852"/>
                  </a:lnTo>
                  <a:cubicBezTo>
                    <a:pt x="210734" y="30579"/>
                    <a:pt x="210035" y="30305"/>
                    <a:pt x="209366" y="30032"/>
                  </a:cubicBezTo>
                  <a:lnTo>
                    <a:pt x="209153" y="29940"/>
                  </a:lnTo>
                  <a:cubicBezTo>
                    <a:pt x="208758" y="29788"/>
                    <a:pt x="208393" y="29636"/>
                    <a:pt x="207998" y="29484"/>
                  </a:cubicBezTo>
                  <a:cubicBezTo>
                    <a:pt x="207299" y="29180"/>
                    <a:pt x="206570" y="28877"/>
                    <a:pt x="205901" y="28573"/>
                  </a:cubicBezTo>
                  <a:lnTo>
                    <a:pt x="205871" y="28573"/>
                  </a:lnTo>
                  <a:lnTo>
                    <a:pt x="205840" y="28542"/>
                  </a:lnTo>
                  <a:lnTo>
                    <a:pt x="205658" y="28481"/>
                  </a:lnTo>
                  <a:cubicBezTo>
                    <a:pt x="205445" y="28360"/>
                    <a:pt x="205202" y="28269"/>
                    <a:pt x="204959" y="28147"/>
                  </a:cubicBezTo>
                  <a:cubicBezTo>
                    <a:pt x="203561" y="27539"/>
                    <a:pt x="202162" y="26870"/>
                    <a:pt x="200612" y="26141"/>
                  </a:cubicBezTo>
                  <a:lnTo>
                    <a:pt x="200521" y="26111"/>
                  </a:lnTo>
                  <a:cubicBezTo>
                    <a:pt x="200004" y="25867"/>
                    <a:pt x="199518" y="25624"/>
                    <a:pt x="199032" y="25411"/>
                  </a:cubicBezTo>
                  <a:cubicBezTo>
                    <a:pt x="196934" y="24408"/>
                    <a:pt x="195080" y="23497"/>
                    <a:pt x="193378" y="22585"/>
                  </a:cubicBezTo>
                  <a:lnTo>
                    <a:pt x="193226" y="22493"/>
                  </a:lnTo>
                  <a:lnTo>
                    <a:pt x="192709" y="22220"/>
                  </a:lnTo>
                  <a:cubicBezTo>
                    <a:pt x="192041" y="21855"/>
                    <a:pt x="191281" y="21460"/>
                    <a:pt x="190521" y="21095"/>
                  </a:cubicBezTo>
                  <a:cubicBezTo>
                    <a:pt x="189579" y="20609"/>
                    <a:pt x="188575" y="20123"/>
                    <a:pt x="187572" y="19575"/>
                  </a:cubicBezTo>
                  <a:lnTo>
                    <a:pt x="187208" y="19363"/>
                  </a:lnTo>
                  <a:cubicBezTo>
                    <a:pt x="186813" y="19150"/>
                    <a:pt x="186448" y="18937"/>
                    <a:pt x="186053" y="18724"/>
                  </a:cubicBezTo>
                  <a:lnTo>
                    <a:pt x="185718" y="18542"/>
                  </a:lnTo>
                  <a:lnTo>
                    <a:pt x="185536" y="18451"/>
                  </a:lnTo>
                  <a:lnTo>
                    <a:pt x="185506" y="18420"/>
                  </a:lnTo>
                  <a:cubicBezTo>
                    <a:pt x="185080" y="18177"/>
                    <a:pt x="184654" y="17934"/>
                    <a:pt x="184199" y="17721"/>
                  </a:cubicBezTo>
                  <a:lnTo>
                    <a:pt x="183013" y="17113"/>
                  </a:lnTo>
                  <a:lnTo>
                    <a:pt x="182192" y="16688"/>
                  </a:lnTo>
                  <a:cubicBezTo>
                    <a:pt x="181676" y="16445"/>
                    <a:pt x="181159" y="16202"/>
                    <a:pt x="180703" y="15989"/>
                  </a:cubicBezTo>
                  <a:lnTo>
                    <a:pt x="180612" y="15928"/>
                  </a:lnTo>
                  <a:lnTo>
                    <a:pt x="180551" y="15898"/>
                  </a:lnTo>
                  <a:cubicBezTo>
                    <a:pt x="180308" y="15806"/>
                    <a:pt x="180065" y="15685"/>
                    <a:pt x="179822" y="15563"/>
                  </a:cubicBezTo>
                  <a:cubicBezTo>
                    <a:pt x="177056" y="14256"/>
                    <a:pt x="174533" y="13162"/>
                    <a:pt x="172101" y="12159"/>
                  </a:cubicBezTo>
                  <a:cubicBezTo>
                    <a:pt x="170703" y="11581"/>
                    <a:pt x="169274" y="11004"/>
                    <a:pt x="167542" y="10335"/>
                  </a:cubicBezTo>
                  <a:cubicBezTo>
                    <a:pt x="166478" y="9940"/>
                    <a:pt x="165384" y="9515"/>
                    <a:pt x="164472" y="9211"/>
                  </a:cubicBezTo>
                  <a:lnTo>
                    <a:pt x="164411" y="9180"/>
                  </a:lnTo>
                  <a:lnTo>
                    <a:pt x="163377" y="8815"/>
                  </a:lnTo>
                  <a:cubicBezTo>
                    <a:pt x="162982" y="8663"/>
                    <a:pt x="162587" y="8542"/>
                    <a:pt x="162162" y="8390"/>
                  </a:cubicBezTo>
                  <a:lnTo>
                    <a:pt x="162101" y="8390"/>
                  </a:lnTo>
                  <a:cubicBezTo>
                    <a:pt x="161918" y="8329"/>
                    <a:pt x="161766" y="8268"/>
                    <a:pt x="161584" y="8208"/>
                  </a:cubicBezTo>
                  <a:lnTo>
                    <a:pt x="160885" y="7995"/>
                  </a:lnTo>
                  <a:lnTo>
                    <a:pt x="160125" y="7752"/>
                  </a:lnTo>
                  <a:lnTo>
                    <a:pt x="159912" y="7691"/>
                  </a:lnTo>
                  <a:lnTo>
                    <a:pt x="159852" y="7660"/>
                  </a:lnTo>
                  <a:cubicBezTo>
                    <a:pt x="159669" y="7600"/>
                    <a:pt x="159456" y="7539"/>
                    <a:pt x="159244" y="7478"/>
                  </a:cubicBezTo>
                  <a:lnTo>
                    <a:pt x="158332" y="7235"/>
                  </a:lnTo>
                  <a:lnTo>
                    <a:pt x="158089" y="7174"/>
                  </a:lnTo>
                  <a:lnTo>
                    <a:pt x="158028" y="7144"/>
                  </a:lnTo>
                  <a:cubicBezTo>
                    <a:pt x="157025" y="6870"/>
                    <a:pt x="155961" y="6597"/>
                    <a:pt x="154927" y="6353"/>
                  </a:cubicBezTo>
                  <a:lnTo>
                    <a:pt x="154593" y="6262"/>
                  </a:lnTo>
                  <a:cubicBezTo>
                    <a:pt x="153590" y="6019"/>
                    <a:pt x="152557" y="5776"/>
                    <a:pt x="151584" y="5533"/>
                  </a:cubicBezTo>
                  <a:cubicBezTo>
                    <a:pt x="151158" y="5442"/>
                    <a:pt x="150733" y="5350"/>
                    <a:pt x="150307" y="5229"/>
                  </a:cubicBezTo>
                  <a:lnTo>
                    <a:pt x="149760" y="5107"/>
                  </a:lnTo>
                  <a:lnTo>
                    <a:pt x="147572" y="4590"/>
                  </a:lnTo>
                  <a:cubicBezTo>
                    <a:pt x="147146" y="4499"/>
                    <a:pt x="146660" y="4408"/>
                    <a:pt x="146204" y="4287"/>
                  </a:cubicBezTo>
                  <a:cubicBezTo>
                    <a:pt x="145991" y="4256"/>
                    <a:pt x="145778" y="4226"/>
                    <a:pt x="145566" y="4165"/>
                  </a:cubicBezTo>
                  <a:lnTo>
                    <a:pt x="144411" y="3922"/>
                  </a:lnTo>
                  <a:lnTo>
                    <a:pt x="143347" y="3709"/>
                  </a:lnTo>
                  <a:cubicBezTo>
                    <a:pt x="142830" y="3587"/>
                    <a:pt x="142252" y="3496"/>
                    <a:pt x="141705" y="3405"/>
                  </a:cubicBezTo>
                  <a:lnTo>
                    <a:pt x="141584" y="3375"/>
                  </a:lnTo>
                  <a:cubicBezTo>
                    <a:pt x="141310" y="3314"/>
                    <a:pt x="141006" y="3283"/>
                    <a:pt x="140733" y="3223"/>
                  </a:cubicBezTo>
                  <a:lnTo>
                    <a:pt x="140246" y="3131"/>
                  </a:lnTo>
                  <a:lnTo>
                    <a:pt x="140155" y="3101"/>
                  </a:lnTo>
                  <a:cubicBezTo>
                    <a:pt x="139760" y="3040"/>
                    <a:pt x="139395" y="2949"/>
                    <a:pt x="139030" y="2888"/>
                  </a:cubicBezTo>
                  <a:lnTo>
                    <a:pt x="137511" y="2645"/>
                  </a:lnTo>
                  <a:lnTo>
                    <a:pt x="135869" y="2402"/>
                  </a:lnTo>
                  <a:cubicBezTo>
                    <a:pt x="134745" y="2220"/>
                    <a:pt x="133650" y="2068"/>
                    <a:pt x="132556" y="1916"/>
                  </a:cubicBezTo>
                  <a:lnTo>
                    <a:pt x="132465" y="1916"/>
                  </a:lnTo>
                  <a:lnTo>
                    <a:pt x="132343" y="1885"/>
                  </a:lnTo>
                  <a:cubicBezTo>
                    <a:pt x="131979" y="1824"/>
                    <a:pt x="131614" y="1794"/>
                    <a:pt x="131219" y="1733"/>
                  </a:cubicBezTo>
                  <a:cubicBezTo>
                    <a:pt x="130854" y="1673"/>
                    <a:pt x="130459" y="1642"/>
                    <a:pt x="130064" y="1612"/>
                  </a:cubicBezTo>
                  <a:lnTo>
                    <a:pt x="130003" y="1612"/>
                  </a:lnTo>
                  <a:lnTo>
                    <a:pt x="129760" y="1581"/>
                  </a:lnTo>
                  <a:lnTo>
                    <a:pt x="129486" y="1551"/>
                  </a:lnTo>
                  <a:lnTo>
                    <a:pt x="128149" y="1399"/>
                  </a:lnTo>
                  <a:lnTo>
                    <a:pt x="126842" y="1247"/>
                  </a:lnTo>
                  <a:cubicBezTo>
                    <a:pt x="125778" y="1125"/>
                    <a:pt x="124653" y="1034"/>
                    <a:pt x="123589" y="943"/>
                  </a:cubicBezTo>
                  <a:lnTo>
                    <a:pt x="123529" y="943"/>
                  </a:lnTo>
                  <a:cubicBezTo>
                    <a:pt x="123012" y="882"/>
                    <a:pt x="122465" y="852"/>
                    <a:pt x="121948" y="791"/>
                  </a:cubicBezTo>
                  <a:cubicBezTo>
                    <a:pt x="121431" y="761"/>
                    <a:pt x="120915" y="700"/>
                    <a:pt x="120368" y="669"/>
                  </a:cubicBezTo>
                  <a:lnTo>
                    <a:pt x="120124" y="639"/>
                  </a:lnTo>
                  <a:cubicBezTo>
                    <a:pt x="119972" y="639"/>
                    <a:pt x="119790" y="639"/>
                    <a:pt x="119638" y="609"/>
                  </a:cubicBezTo>
                  <a:lnTo>
                    <a:pt x="118909" y="548"/>
                  </a:lnTo>
                  <a:cubicBezTo>
                    <a:pt x="118422" y="517"/>
                    <a:pt x="117966" y="487"/>
                    <a:pt x="117510" y="457"/>
                  </a:cubicBezTo>
                  <a:cubicBezTo>
                    <a:pt x="117419" y="457"/>
                    <a:pt x="117328" y="426"/>
                    <a:pt x="117237" y="426"/>
                  </a:cubicBezTo>
                  <a:cubicBezTo>
                    <a:pt x="116933" y="396"/>
                    <a:pt x="116629" y="396"/>
                    <a:pt x="116295" y="365"/>
                  </a:cubicBezTo>
                  <a:lnTo>
                    <a:pt x="116234" y="365"/>
                  </a:lnTo>
                  <a:cubicBezTo>
                    <a:pt x="115200" y="305"/>
                    <a:pt x="114045" y="214"/>
                    <a:pt x="112921" y="153"/>
                  </a:cubicBezTo>
                  <a:cubicBezTo>
                    <a:pt x="111918" y="122"/>
                    <a:pt x="110914" y="62"/>
                    <a:pt x="109911" y="31"/>
                  </a:cubicBezTo>
                  <a:cubicBezTo>
                    <a:pt x="109486" y="1"/>
                    <a:pt x="109060" y="1"/>
                    <a:pt x="108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4265121" y="4827309"/>
              <a:ext cx="154380" cy="144183"/>
            </a:xfrm>
            <a:custGeom>
              <a:avLst/>
              <a:gdLst/>
              <a:ahLst/>
              <a:cxnLst/>
              <a:rect l="l" t="t" r="r" b="b"/>
              <a:pathLst>
                <a:path w="4557" h="4256" extrusionOk="0">
                  <a:moveTo>
                    <a:pt x="4487" y="0"/>
                  </a:moveTo>
                  <a:cubicBezTo>
                    <a:pt x="4377" y="0"/>
                    <a:pt x="4135" y="91"/>
                    <a:pt x="4135" y="91"/>
                  </a:cubicBezTo>
                  <a:cubicBezTo>
                    <a:pt x="3770" y="213"/>
                    <a:pt x="3375" y="426"/>
                    <a:pt x="3131" y="638"/>
                  </a:cubicBezTo>
                  <a:cubicBezTo>
                    <a:pt x="2554" y="1155"/>
                    <a:pt x="2098" y="1733"/>
                    <a:pt x="1612" y="2310"/>
                  </a:cubicBezTo>
                  <a:cubicBezTo>
                    <a:pt x="1065" y="2918"/>
                    <a:pt x="548" y="3526"/>
                    <a:pt x="31" y="4164"/>
                  </a:cubicBezTo>
                  <a:cubicBezTo>
                    <a:pt x="1" y="4225"/>
                    <a:pt x="31" y="4255"/>
                    <a:pt x="92" y="4255"/>
                  </a:cubicBezTo>
                  <a:lnTo>
                    <a:pt x="122" y="4255"/>
                  </a:lnTo>
                  <a:cubicBezTo>
                    <a:pt x="183" y="4225"/>
                    <a:pt x="213" y="4225"/>
                    <a:pt x="274" y="4225"/>
                  </a:cubicBezTo>
                  <a:cubicBezTo>
                    <a:pt x="457" y="4164"/>
                    <a:pt x="639" y="4103"/>
                    <a:pt x="791" y="4012"/>
                  </a:cubicBezTo>
                  <a:cubicBezTo>
                    <a:pt x="1186" y="3860"/>
                    <a:pt x="1642" y="3617"/>
                    <a:pt x="1885" y="3313"/>
                  </a:cubicBezTo>
                  <a:cubicBezTo>
                    <a:pt x="2372" y="2736"/>
                    <a:pt x="2888" y="2128"/>
                    <a:pt x="3375" y="1520"/>
                  </a:cubicBezTo>
                  <a:cubicBezTo>
                    <a:pt x="3770" y="1034"/>
                    <a:pt x="4165" y="578"/>
                    <a:pt x="4530" y="61"/>
                  </a:cubicBezTo>
                  <a:cubicBezTo>
                    <a:pt x="4557" y="16"/>
                    <a:pt x="4533" y="0"/>
                    <a:pt x="4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329996" y="4866675"/>
              <a:ext cx="147299" cy="109966"/>
            </a:xfrm>
            <a:custGeom>
              <a:avLst/>
              <a:gdLst/>
              <a:ahLst/>
              <a:cxnLst/>
              <a:rect l="l" t="t" r="r" b="b"/>
              <a:pathLst>
                <a:path w="4348" h="3246" extrusionOk="0">
                  <a:moveTo>
                    <a:pt x="4210" y="1"/>
                  </a:moveTo>
                  <a:cubicBezTo>
                    <a:pt x="4165" y="1"/>
                    <a:pt x="4119" y="8"/>
                    <a:pt x="4074" y="24"/>
                  </a:cubicBezTo>
                  <a:cubicBezTo>
                    <a:pt x="3891" y="84"/>
                    <a:pt x="3739" y="145"/>
                    <a:pt x="3587" y="236"/>
                  </a:cubicBezTo>
                  <a:cubicBezTo>
                    <a:pt x="3283" y="358"/>
                    <a:pt x="3010" y="510"/>
                    <a:pt x="2767" y="692"/>
                  </a:cubicBezTo>
                  <a:cubicBezTo>
                    <a:pt x="1794" y="1391"/>
                    <a:pt x="943" y="2182"/>
                    <a:pt x="122" y="3002"/>
                  </a:cubicBezTo>
                  <a:cubicBezTo>
                    <a:pt x="31" y="3063"/>
                    <a:pt x="1" y="3124"/>
                    <a:pt x="1" y="3215"/>
                  </a:cubicBezTo>
                  <a:cubicBezTo>
                    <a:pt x="31" y="3215"/>
                    <a:pt x="61" y="3245"/>
                    <a:pt x="92" y="3245"/>
                  </a:cubicBezTo>
                  <a:cubicBezTo>
                    <a:pt x="244" y="3245"/>
                    <a:pt x="517" y="3124"/>
                    <a:pt x="578" y="3093"/>
                  </a:cubicBezTo>
                  <a:cubicBezTo>
                    <a:pt x="791" y="3002"/>
                    <a:pt x="1004" y="2911"/>
                    <a:pt x="1216" y="2790"/>
                  </a:cubicBezTo>
                  <a:cubicBezTo>
                    <a:pt x="1490" y="2668"/>
                    <a:pt x="1824" y="2486"/>
                    <a:pt x="2037" y="2273"/>
                  </a:cubicBezTo>
                  <a:cubicBezTo>
                    <a:pt x="2736" y="1574"/>
                    <a:pt x="3466" y="875"/>
                    <a:pt x="4256" y="206"/>
                  </a:cubicBezTo>
                  <a:cubicBezTo>
                    <a:pt x="4317" y="145"/>
                    <a:pt x="4347" y="84"/>
                    <a:pt x="4347" y="24"/>
                  </a:cubicBezTo>
                  <a:cubicBezTo>
                    <a:pt x="4302" y="8"/>
                    <a:pt x="4256" y="1"/>
                    <a:pt x="4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414453" y="4920743"/>
              <a:ext cx="119994" cy="48682"/>
            </a:xfrm>
            <a:custGeom>
              <a:avLst/>
              <a:gdLst/>
              <a:ahLst/>
              <a:cxnLst/>
              <a:rect l="l" t="t" r="r" b="b"/>
              <a:pathLst>
                <a:path w="3542" h="1437" extrusionOk="0">
                  <a:moveTo>
                    <a:pt x="3484" y="0"/>
                  </a:moveTo>
                  <a:cubicBezTo>
                    <a:pt x="3450" y="0"/>
                    <a:pt x="3404" y="8"/>
                    <a:pt x="3374" y="8"/>
                  </a:cubicBezTo>
                  <a:cubicBezTo>
                    <a:pt x="2523" y="282"/>
                    <a:pt x="1702" y="555"/>
                    <a:pt x="882" y="859"/>
                  </a:cubicBezTo>
                  <a:cubicBezTo>
                    <a:pt x="760" y="890"/>
                    <a:pt x="638" y="950"/>
                    <a:pt x="517" y="1011"/>
                  </a:cubicBezTo>
                  <a:cubicBezTo>
                    <a:pt x="334" y="1102"/>
                    <a:pt x="182" y="1194"/>
                    <a:pt x="61" y="1315"/>
                  </a:cubicBezTo>
                  <a:cubicBezTo>
                    <a:pt x="0" y="1345"/>
                    <a:pt x="0" y="1376"/>
                    <a:pt x="0" y="1406"/>
                  </a:cubicBezTo>
                  <a:cubicBezTo>
                    <a:pt x="0" y="1437"/>
                    <a:pt x="30" y="1437"/>
                    <a:pt x="30" y="1437"/>
                  </a:cubicBezTo>
                  <a:cubicBezTo>
                    <a:pt x="122" y="1437"/>
                    <a:pt x="274" y="1376"/>
                    <a:pt x="304" y="1345"/>
                  </a:cubicBezTo>
                  <a:cubicBezTo>
                    <a:pt x="1003" y="1133"/>
                    <a:pt x="1702" y="890"/>
                    <a:pt x="2401" y="646"/>
                  </a:cubicBezTo>
                  <a:cubicBezTo>
                    <a:pt x="2462" y="616"/>
                    <a:pt x="2493" y="616"/>
                    <a:pt x="2553" y="586"/>
                  </a:cubicBezTo>
                  <a:cubicBezTo>
                    <a:pt x="2827" y="494"/>
                    <a:pt x="3131" y="373"/>
                    <a:pt x="3374" y="190"/>
                  </a:cubicBezTo>
                  <a:cubicBezTo>
                    <a:pt x="3435" y="160"/>
                    <a:pt x="3496" y="99"/>
                    <a:pt x="3526" y="38"/>
                  </a:cubicBezTo>
                  <a:cubicBezTo>
                    <a:pt x="3541" y="8"/>
                    <a:pt x="3518" y="0"/>
                    <a:pt x="3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2876008" y="4402011"/>
              <a:ext cx="97872" cy="95806"/>
            </a:xfrm>
            <a:custGeom>
              <a:avLst/>
              <a:gdLst/>
              <a:ahLst/>
              <a:cxnLst/>
              <a:rect l="l" t="t" r="r" b="b"/>
              <a:pathLst>
                <a:path w="2889" h="2828" extrusionOk="0">
                  <a:moveTo>
                    <a:pt x="2797" y="1"/>
                  </a:moveTo>
                  <a:cubicBezTo>
                    <a:pt x="2706" y="31"/>
                    <a:pt x="2615" y="31"/>
                    <a:pt x="2524" y="92"/>
                  </a:cubicBezTo>
                  <a:cubicBezTo>
                    <a:pt x="2402" y="122"/>
                    <a:pt x="2250" y="183"/>
                    <a:pt x="2129" y="244"/>
                  </a:cubicBezTo>
                  <a:cubicBezTo>
                    <a:pt x="1977" y="335"/>
                    <a:pt x="1794" y="457"/>
                    <a:pt x="1642" y="578"/>
                  </a:cubicBezTo>
                  <a:cubicBezTo>
                    <a:pt x="943" y="1217"/>
                    <a:pt x="457" y="2007"/>
                    <a:pt x="31" y="2767"/>
                  </a:cubicBezTo>
                  <a:cubicBezTo>
                    <a:pt x="1" y="2828"/>
                    <a:pt x="31" y="2828"/>
                    <a:pt x="92" y="2828"/>
                  </a:cubicBezTo>
                  <a:lnTo>
                    <a:pt x="122" y="2828"/>
                  </a:lnTo>
                  <a:cubicBezTo>
                    <a:pt x="153" y="2828"/>
                    <a:pt x="214" y="2828"/>
                    <a:pt x="244" y="2797"/>
                  </a:cubicBezTo>
                  <a:cubicBezTo>
                    <a:pt x="396" y="2767"/>
                    <a:pt x="548" y="2706"/>
                    <a:pt x="670" y="2645"/>
                  </a:cubicBezTo>
                  <a:cubicBezTo>
                    <a:pt x="852" y="2584"/>
                    <a:pt x="1004" y="2493"/>
                    <a:pt x="1186" y="2402"/>
                  </a:cubicBezTo>
                  <a:cubicBezTo>
                    <a:pt x="1308" y="2311"/>
                    <a:pt x="1551" y="2189"/>
                    <a:pt x="1612" y="2068"/>
                  </a:cubicBezTo>
                  <a:cubicBezTo>
                    <a:pt x="1794" y="1703"/>
                    <a:pt x="2007" y="1338"/>
                    <a:pt x="2250" y="973"/>
                  </a:cubicBezTo>
                  <a:cubicBezTo>
                    <a:pt x="2433" y="669"/>
                    <a:pt x="2615" y="335"/>
                    <a:pt x="2858" y="62"/>
                  </a:cubicBezTo>
                  <a:cubicBezTo>
                    <a:pt x="2889" y="31"/>
                    <a:pt x="2889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2931635" y="4432907"/>
              <a:ext cx="101971" cy="65926"/>
            </a:xfrm>
            <a:custGeom>
              <a:avLst/>
              <a:gdLst/>
              <a:ahLst/>
              <a:cxnLst/>
              <a:rect l="l" t="t" r="r" b="b"/>
              <a:pathLst>
                <a:path w="3010" h="1946" extrusionOk="0">
                  <a:moveTo>
                    <a:pt x="2371" y="457"/>
                  </a:moveTo>
                  <a:lnTo>
                    <a:pt x="2371" y="457"/>
                  </a:lnTo>
                  <a:cubicBezTo>
                    <a:pt x="2365" y="462"/>
                    <a:pt x="2360" y="467"/>
                    <a:pt x="2354" y="471"/>
                  </a:cubicBezTo>
                  <a:lnTo>
                    <a:pt x="2354" y="471"/>
                  </a:lnTo>
                  <a:cubicBezTo>
                    <a:pt x="2360" y="466"/>
                    <a:pt x="2365" y="461"/>
                    <a:pt x="2371" y="457"/>
                  </a:cubicBezTo>
                  <a:close/>
                  <a:moveTo>
                    <a:pt x="2857" y="1"/>
                  </a:moveTo>
                  <a:cubicBezTo>
                    <a:pt x="2766" y="1"/>
                    <a:pt x="2706" y="31"/>
                    <a:pt x="2645" y="61"/>
                  </a:cubicBezTo>
                  <a:cubicBezTo>
                    <a:pt x="2462" y="122"/>
                    <a:pt x="2280" y="213"/>
                    <a:pt x="2128" y="305"/>
                  </a:cubicBezTo>
                  <a:cubicBezTo>
                    <a:pt x="1763" y="517"/>
                    <a:pt x="1429" y="760"/>
                    <a:pt x="1125" y="1004"/>
                  </a:cubicBezTo>
                  <a:cubicBezTo>
                    <a:pt x="760" y="1277"/>
                    <a:pt x="395" y="1551"/>
                    <a:pt x="61" y="1824"/>
                  </a:cubicBezTo>
                  <a:cubicBezTo>
                    <a:pt x="0" y="1855"/>
                    <a:pt x="0" y="1885"/>
                    <a:pt x="0" y="1916"/>
                  </a:cubicBezTo>
                  <a:cubicBezTo>
                    <a:pt x="0" y="1946"/>
                    <a:pt x="31" y="1946"/>
                    <a:pt x="61" y="1946"/>
                  </a:cubicBezTo>
                  <a:cubicBezTo>
                    <a:pt x="152" y="1946"/>
                    <a:pt x="304" y="1885"/>
                    <a:pt x="335" y="1855"/>
                  </a:cubicBezTo>
                  <a:cubicBezTo>
                    <a:pt x="639" y="1764"/>
                    <a:pt x="943" y="1581"/>
                    <a:pt x="1186" y="1399"/>
                  </a:cubicBezTo>
                  <a:cubicBezTo>
                    <a:pt x="1561" y="1110"/>
                    <a:pt x="1937" y="821"/>
                    <a:pt x="2312" y="506"/>
                  </a:cubicBezTo>
                  <a:lnTo>
                    <a:pt x="2312" y="506"/>
                  </a:lnTo>
                  <a:cubicBezTo>
                    <a:pt x="2311" y="510"/>
                    <a:pt x="2310" y="513"/>
                    <a:pt x="2310" y="517"/>
                  </a:cubicBezTo>
                  <a:cubicBezTo>
                    <a:pt x="2432" y="426"/>
                    <a:pt x="2554" y="335"/>
                    <a:pt x="2675" y="244"/>
                  </a:cubicBezTo>
                  <a:cubicBezTo>
                    <a:pt x="2797" y="153"/>
                    <a:pt x="3009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2996510" y="4462787"/>
              <a:ext cx="106070" cy="50477"/>
            </a:xfrm>
            <a:custGeom>
              <a:avLst/>
              <a:gdLst/>
              <a:ahLst/>
              <a:cxnLst/>
              <a:rect l="l" t="t" r="r" b="b"/>
              <a:pathLst>
                <a:path w="3131" h="1490" extrusionOk="0">
                  <a:moveTo>
                    <a:pt x="3070" y="0"/>
                  </a:moveTo>
                  <a:cubicBezTo>
                    <a:pt x="3040" y="0"/>
                    <a:pt x="3009" y="0"/>
                    <a:pt x="2979" y="30"/>
                  </a:cubicBezTo>
                  <a:cubicBezTo>
                    <a:pt x="2888" y="61"/>
                    <a:pt x="2797" y="91"/>
                    <a:pt x="2705" y="122"/>
                  </a:cubicBezTo>
                  <a:cubicBezTo>
                    <a:pt x="2037" y="426"/>
                    <a:pt x="1338" y="730"/>
                    <a:pt x="669" y="1034"/>
                  </a:cubicBezTo>
                  <a:cubicBezTo>
                    <a:pt x="547" y="1094"/>
                    <a:pt x="426" y="1155"/>
                    <a:pt x="335" y="1216"/>
                  </a:cubicBezTo>
                  <a:cubicBezTo>
                    <a:pt x="274" y="1246"/>
                    <a:pt x="243" y="1277"/>
                    <a:pt x="183" y="1307"/>
                  </a:cubicBezTo>
                  <a:cubicBezTo>
                    <a:pt x="122" y="1337"/>
                    <a:pt x="61" y="1398"/>
                    <a:pt x="31" y="1429"/>
                  </a:cubicBezTo>
                  <a:cubicBezTo>
                    <a:pt x="0" y="1459"/>
                    <a:pt x="31" y="1489"/>
                    <a:pt x="61" y="1489"/>
                  </a:cubicBezTo>
                  <a:lnTo>
                    <a:pt x="91" y="1489"/>
                  </a:lnTo>
                  <a:cubicBezTo>
                    <a:pt x="122" y="1489"/>
                    <a:pt x="152" y="1489"/>
                    <a:pt x="183" y="1459"/>
                  </a:cubicBezTo>
                  <a:cubicBezTo>
                    <a:pt x="274" y="1429"/>
                    <a:pt x="395" y="1398"/>
                    <a:pt x="487" y="1368"/>
                  </a:cubicBezTo>
                  <a:cubicBezTo>
                    <a:pt x="1155" y="1064"/>
                    <a:pt x="1854" y="760"/>
                    <a:pt x="2523" y="426"/>
                  </a:cubicBezTo>
                  <a:cubicBezTo>
                    <a:pt x="2614" y="395"/>
                    <a:pt x="2736" y="334"/>
                    <a:pt x="2827" y="274"/>
                  </a:cubicBezTo>
                  <a:cubicBezTo>
                    <a:pt x="2888" y="243"/>
                    <a:pt x="2918" y="213"/>
                    <a:pt x="2979" y="182"/>
                  </a:cubicBezTo>
                  <a:cubicBezTo>
                    <a:pt x="3040" y="152"/>
                    <a:pt x="3070" y="91"/>
                    <a:pt x="3131" y="30"/>
                  </a:cubicBezTo>
                  <a:cubicBezTo>
                    <a:pt x="3131" y="0"/>
                    <a:pt x="3131" y="0"/>
                    <a:pt x="3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4362959" y="4415189"/>
              <a:ext cx="89606" cy="68195"/>
            </a:xfrm>
            <a:custGeom>
              <a:avLst/>
              <a:gdLst/>
              <a:ahLst/>
              <a:cxnLst/>
              <a:rect l="l" t="t" r="r" b="b"/>
              <a:pathLst>
                <a:path w="2645" h="2013" extrusionOk="0">
                  <a:moveTo>
                    <a:pt x="2609" y="1"/>
                  </a:moveTo>
                  <a:cubicBezTo>
                    <a:pt x="2519" y="1"/>
                    <a:pt x="2336" y="68"/>
                    <a:pt x="2310" y="68"/>
                  </a:cubicBezTo>
                  <a:cubicBezTo>
                    <a:pt x="2006" y="189"/>
                    <a:pt x="1672" y="372"/>
                    <a:pt x="1459" y="554"/>
                  </a:cubicBezTo>
                  <a:cubicBezTo>
                    <a:pt x="973" y="980"/>
                    <a:pt x="517" y="1405"/>
                    <a:pt x="92" y="1831"/>
                  </a:cubicBezTo>
                  <a:cubicBezTo>
                    <a:pt x="31" y="1891"/>
                    <a:pt x="0" y="1922"/>
                    <a:pt x="31" y="1983"/>
                  </a:cubicBezTo>
                  <a:cubicBezTo>
                    <a:pt x="31" y="1983"/>
                    <a:pt x="61" y="2013"/>
                    <a:pt x="92" y="2013"/>
                  </a:cubicBezTo>
                  <a:cubicBezTo>
                    <a:pt x="183" y="2013"/>
                    <a:pt x="365" y="1922"/>
                    <a:pt x="395" y="1922"/>
                  </a:cubicBezTo>
                  <a:cubicBezTo>
                    <a:pt x="547" y="1861"/>
                    <a:pt x="699" y="1800"/>
                    <a:pt x="851" y="1709"/>
                  </a:cubicBezTo>
                  <a:cubicBezTo>
                    <a:pt x="1034" y="1618"/>
                    <a:pt x="1277" y="1496"/>
                    <a:pt x="1399" y="1375"/>
                  </a:cubicBezTo>
                  <a:cubicBezTo>
                    <a:pt x="1794" y="949"/>
                    <a:pt x="2189" y="554"/>
                    <a:pt x="2584" y="128"/>
                  </a:cubicBezTo>
                  <a:cubicBezTo>
                    <a:pt x="2614" y="98"/>
                    <a:pt x="2645" y="68"/>
                    <a:pt x="2645" y="7"/>
                  </a:cubicBezTo>
                  <a:cubicBezTo>
                    <a:pt x="2636" y="3"/>
                    <a:pt x="2624" y="1"/>
                    <a:pt x="2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4427834" y="4445272"/>
              <a:ext cx="79307" cy="41229"/>
            </a:xfrm>
            <a:custGeom>
              <a:avLst/>
              <a:gdLst/>
              <a:ahLst/>
              <a:cxnLst/>
              <a:rect l="l" t="t" r="r" b="b"/>
              <a:pathLst>
                <a:path w="2341" h="1217" extrusionOk="0">
                  <a:moveTo>
                    <a:pt x="2158" y="0"/>
                  </a:moveTo>
                  <a:cubicBezTo>
                    <a:pt x="2098" y="0"/>
                    <a:pt x="2037" y="31"/>
                    <a:pt x="1976" y="61"/>
                  </a:cubicBezTo>
                  <a:cubicBezTo>
                    <a:pt x="1824" y="122"/>
                    <a:pt x="1702" y="183"/>
                    <a:pt x="1550" y="274"/>
                  </a:cubicBezTo>
                  <a:cubicBezTo>
                    <a:pt x="1155" y="487"/>
                    <a:pt x="730" y="730"/>
                    <a:pt x="335" y="973"/>
                  </a:cubicBezTo>
                  <a:cubicBezTo>
                    <a:pt x="243" y="1003"/>
                    <a:pt x="183" y="1064"/>
                    <a:pt x="122" y="1125"/>
                  </a:cubicBezTo>
                  <a:cubicBezTo>
                    <a:pt x="91" y="1155"/>
                    <a:pt x="0" y="1216"/>
                    <a:pt x="122" y="1216"/>
                  </a:cubicBezTo>
                  <a:cubicBezTo>
                    <a:pt x="183" y="1186"/>
                    <a:pt x="243" y="1186"/>
                    <a:pt x="335" y="1155"/>
                  </a:cubicBezTo>
                  <a:cubicBezTo>
                    <a:pt x="487" y="1095"/>
                    <a:pt x="639" y="1003"/>
                    <a:pt x="760" y="943"/>
                  </a:cubicBezTo>
                  <a:cubicBezTo>
                    <a:pt x="1186" y="699"/>
                    <a:pt x="1581" y="487"/>
                    <a:pt x="1976" y="243"/>
                  </a:cubicBezTo>
                  <a:cubicBezTo>
                    <a:pt x="1976" y="213"/>
                    <a:pt x="2341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4455614" y="4481047"/>
              <a:ext cx="93231" cy="36351"/>
            </a:xfrm>
            <a:custGeom>
              <a:avLst/>
              <a:gdLst/>
              <a:ahLst/>
              <a:cxnLst/>
              <a:rect l="l" t="t" r="r" b="b"/>
              <a:pathLst>
                <a:path w="2752" h="1073" extrusionOk="0">
                  <a:moveTo>
                    <a:pt x="2695" y="1"/>
                  </a:moveTo>
                  <a:cubicBezTo>
                    <a:pt x="2661" y="1"/>
                    <a:pt x="2615" y="8"/>
                    <a:pt x="2585" y="8"/>
                  </a:cubicBezTo>
                  <a:cubicBezTo>
                    <a:pt x="2068" y="160"/>
                    <a:pt x="1551" y="312"/>
                    <a:pt x="1004" y="464"/>
                  </a:cubicBezTo>
                  <a:cubicBezTo>
                    <a:pt x="700" y="555"/>
                    <a:pt x="426" y="707"/>
                    <a:pt x="183" y="859"/>
                  </a:cubicBezTo>
                  <a:cubicBezTo>
                    <a:pt x="123" y="920"/>
                    <a:pt x="62" y="981"/>
                    <a:pt x="31" y="1011"/>
                  </a:cubicBezTo>
                  <a:cubicBezTo>
                    <a:pt x="1" y="1072"/>
                    <a:pt x="31" y="1072"/>
                    <a:pt x="62" y="1072"/>
                  </a:cubicBezTo>
                  <a:cubicBezTo>
                    <a:pt x="92" y="1072"/>
                    <a:pt x="153" y="1072"/>
                    <a:pt x="183" y="1042"/>
                  </a:cubicBezTo>
                  <a:cubicBezTo>
                    <a:pt x="730" y="890"/>
                    <a:pt x="1247" y="738"/>
                    <a:pt x="1794" y="586"/>
                  </a:cubicBezTo>
                  <a:cubicBezTo>
                    <a:pt x="2098" y="495"/>
                    <a:pt x="2372" y="343"/>
                    <a:pt x="2585" y="191"/>
                  </a:cubicBezTo>
                  <a:cubicBezTo>
                    <a:pt x="2645" y="160"/>
                    <a:pt x="2706" y="99"/>
                    <a:pt x="2737" y="39"/>
                  </a:cubicBezTo>
                  <a:cubicBezTo>
                    <a:pt x="2752" y="8"/>
                    <a:pt x="2729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26111" y="4916610"/>
              <a:ext cx="85473" cy="63114"/>
            </a:xfrm>
            <a:custGeom>
              <a:avLst/>
              <a:gdLst/>
              <a:ahLst/>
              <a:cxnLst/>
              <a:rect l="l" t="t" r="r" b="b"/>
              <a:pathLst>
                <a:path w="2523" h="1863" extrusionOk="0">
                  <a:moveTo>
                    <a:pt x="2488" y="0"/>
                  </a:moveTo>
                  <a:cubicBezTo>
                    <a:pt x="2419" y="0"/>
                    <a:pt x="2280" y="45"/>
                    <a:pt x="2280" y="69"/>
                  </a:cubicBezTo>
                  <a:cubicBezTo>
                    <a:pt x="2006" y="160"/>
                    <a:pt x="1763" y="282"/>
                    <a:pt x="1581" y="434"/>
                  </a:cubicBezTo>
                  <a:cubicBezTo>
                    <a:pt x="1064" y="860"/>
                    <a:pt x="578" y="1285"/>
                    <a:pt x="61" y="1741"/>
                  </a:cubicBezTo>
                  <a:cubicBezTo>
                    <a:pt x="31" y="1771"/>
                    <a:pt x="0" y="1802"/>
                    <a:pt x="0" y="1832"/>
                  </a:cubicBezTo>
                  <a:cubicBezTo>
                    <a:pt x="31" y="1832"/>
                    <a:pt x="31" y="1863"/>
                    <a:pt x="61" y="1863"/>
                  </a:cubicBezTo>
                  <a:cubicBezTo>
                    <a:pt x="122" y="1863"/>
                    <a:pt x="274" y="1802"/>
                    <a:pt x="304" y="1771"/>
                  </a:cubicBezTo>
                  <a:cubicBezTo>
                    <a:pt x="578" y="1680"/>
                    <a:pt x="851" y="1528"/>
                    <a:pt x="1034" y="1376"/>
                  </a:cubicBezTo>
                  <a:cubicBezTo>
                    <a:pt x="1520" y="951"/>
                    <a:pt x="2006" y="525"/>
                    <a:pt x="2462" y="100"/>
                  </a:cubicBezTo>
                  <a:cubicBezTo>
                    <a:pt x="2523" y="69"/>
                    <a:pt x="2523" y="39"/>
                    <a:pt x="2523" y="9"/>
                  </a:cubicBezTo>
                  <a:cubicBezTo>
                    <a:pt x="2517" y="3"/>
                    <a:pt x="2505" y="0"/>
                    <a:pt x="2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58024" y="4959973"/>
              <a:ext cx="67586" cy="30049"/>
            </a:xfrm>
            <a:custGeom>
              <a:avLst/>
              <a:gdLst/>
              <a:ahLst/>
              <a:cxnLst/>
              <a:rect l="l" t="t" r="r" b="b"/>
              <a:pathLst>
                <a:path w="1995" h="887" extrusionOk="0">
                  <a:moveTo>
                    <a:pt x="1913" y="0"/>
                  </a:moveTo>
                  <a:cubicBezTo>
                    <a:pt x="1883" y="0"/>
                    <a:pt x="1848" y="5"/>
                    <a:pt x="1824" y="5"/>
                  </a:cubicBezTo>
                  <a:cubicBezTo>
                    <a:pt x="1581" y="66"/>
                    <a:pt x="1338" y="127"/>
                    <a:pt x="1125" y="187"/>
                  </a:cubicBezTo>
                  <a:cubicBezTo>
                    <a:pt x="791" y="279"/>
                    <a:pt x="456" y="461"/>
                    <a:pt x="183" y="643"/>
                  </a:cubicBezTo>
                  <a:cubicBezTo>
                    <a:pt x="122" y="704"/>
                    <a:pt x="61" y="735"/>
                    <a:pt x="0" y="826"/>
                  </a:cubicBezTo>
                  <a:cubicBezTo>
                    <a:pt x="0" y="856"/>
                    <a:pt x="31" y="887"/>
                    <a:pt x="61" y="887"/>
                  </a:cubicBezTo>
                  <a:cubicBezTo>
                    <a:pt x="92" y="887"/>
                    <a:pt x="152" y="856"/>
                    <a:pt x="183" y="856"/>
                  </a:cubicBezTo>
                  <a:cubicBezTo>
                    <a:pt x="426" y="795"/>
                    <a:pt x="669" y="735"/>
                    <a:pt x="912" y="643"/>
                  </a:cubicBezTo>
                  <a:cubicBezTo>
                    <a:pt x="1216" y="552"/>
                    <a:pt x="1551" y="400"/>
                    <a:pt x="1794" y="218"/>
                  </a:cubicBezTo>
                  <a:cubicBezTo>
                    <a:pt x="1885" y="157"/>
                    <a:pt x="1946" y="127"/>
                    <a:pt x="1976" y="66"/>
                  </a:cubicBezTo>
                  <a:cubicBezTo>
                    <a:pt x="1994" y="11"/>
                    <a:pt x="1958" y="0"/>
                    <a:pt x="1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87870" y="4981486"/>
              <a:ext cx="105596" cy="41500"/>
            </a:xfrm>
            <a:custGeom>
              <a:avLst/>
              <a:gdLst/>
              <a:ahLst/>
              <a:cxnLst/>
              <a:rect l="l" t="t" r="r" b="b"/>
              <a:pathLst>
                <a:path w="3117" h="1225" extrusionOk="0">
                  <a:moveTo>
                    <a:pt x="3025" y="1"/>
                  </a:moveTo>
                  <a:cubicBezTo>
                    <a:pt x="2972" y="1"/>
                    <a:pt x="2904" y="24"/>
                    <a:pt x="2858" y="39"/>
                  </a:cubicBezTo>
                  <a:cubicBezTo>
                    <a:pt x="2402" y="130"/>
                    <a:pt x="1946" y="221"/>
                    <a:pt x="1521" y="312"/>
                  </a:cubicBezTo>
                  <a:cubicBezTo>
                    <a:pt x="1338" y="373"/>
                    <a:pt x="1186" y="434"/>
                    <a:pt x="1034" y="495"/>
                  </a:cubicBezTo>
                  <a:cubicBezTo>
                    <a:pt x="761" y="616"/>
                    <a:pt x="518" y="768"/>
                    <a:pt x="274" y="920"/>
                  </a:cubicBezTo>
                  <a:cubicBezTo>
                    <a:pt x="183" y="981"/>
                    <a:pt x="92" y="1072"/>
                    <a:pt x="31" y="1133"/>
                  </a:cubicBezTo>
                  <a:cubicBezTo>
                    <a:pt x="1" y="1194"/>
                    <a:pt x="62" y="1224"/>
                    <a:pt x="92" y="1224"/>
                  </a:cubicBezTo>
                  <a:cubicBezTo>
                    <a:pt x="153" y="1224"/>
                    <a:pt x="214" y="1194"/>
                    <a:pt x="274" y="1194"/>
                  </a:cubicBezTo>
                  <a:cubicBezTo>
                    <a:pt x="730" y="1103"/>
                    <a:pt x="1186" y="981"/>
                    <a:pt x="1642" y="890"/>
                  </a:cubicBezTo>
                  <a:cubicBezTo>
                    <a:pt x="1825" y="829"/>
                    <a:pt x="1977" y="768"/>
                    <a:pt x="2098" y="708"/>
                  </a:cubicBezTo>
                  <a:cubicBezTo>
                    <a:pt x="2372" y="586"/>
                    <a:pt x="2645" y="464"/>
                    <a:pt x="2858" y="312"/>
                  </a:cubicBezTo>
                  <a:cubicBezTo>
                    <a:pt x="2949" y="252"/>
                    <a:pt x="3040" y="160"/>
                    <a:pt x="3101" y="100"/>
                  </a:cubicBezTo>
                  <a:cubicBezTo>
                    <a:pt x="3116" y="24"/>
                    <a:pt x="3078" y="1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2099603" y="5027051"/>
              <a:ext cx="29914" cy="70059"/>
            </a:xfrm>
            <a:custGeom>
              <a:avLst/>
              <a:gdLst/>
              <a:ahLst/>
              <a:cxnLst/>
              <a:rect l="l" t="t" r="r" b="b"/>
              <a:pathLst>
                <a:path w="883" h="2068" extrusionOk="0">
                  <a:moveTo>
                    <a:pt x="730" y="1"/>
                  </a:moveTo>
                  <a:cubicBezTo>
                    <a:pt x="700" y="1"/>
                    <a:pt x="669" y="1"/>
                    <a:pt x="639" y="31"/>
                  </a:cubicBezTo>
                  <a:cubicBezTo>
                    <a:pt x="517" y="31"/>
                    <a:pt x="426" y="92"/>
                    <a:pt x="335" y="153"/>
                  </a:cubicBezTo>
                  <a:cubicBezTo>
                    <a:pt x="244" y="183"/>
                    <a:pt x="183" y="244"/>
                    <a:pt x="122" y="274"/>
                  </a:cubicBezTo>
                  <a:cubicBezTo>
                    <a:pt x="61" y="305"/>
                    <a:pt x="1" y="335"/>
                    <a:pt x="1" y="396"/>
                  </a:cubicBezTo>
                  <a:cubicBezTo>
                    <a:pt x="1" y="943"/>
                    <a:pt x="1" y="1490"/>
                    <a:pt x="31" y="2068"/>
                  </a:cubicBezTo>
                  <a:lnTo>
                    <a:pt x="92" y="2068"/>
                  </a:lnTo>
                  <a:cubicBezTo>
                    <a:pt x="122" y="2068"/>
                    <a:pt x="122" y="2068"/>
                    <a:pt x="153" y="2037"/>
                  </a:cubicBezTo>
                  <a:cubicBezTo>
                    <a:pt x="274" y="2007"/>
                    <a:pt x="396" y="1946"/>
                    <a:pt x="517" y="1916"/>
                  </a:cubicBezTo>
                  <a:cubicBezTo>
                    <a:pt x="608" y="1855"/>
                    <a:pt x="669" y="1825"/>
                    <a:pt x="730" y="1764"/>
                  </a:cubicBezTo>
                  <a:cubicBezTo>
                    <a:pt x="791" y="1733"/>
                    <a:pt x="882" y="1673"/>
                    <a:pt x="852" y="1642"/>
                  </a:cubicBezTo>
                  <a:cubicBezTo>
                    <a:pt x="821" y="1095"/>
                    <a:pt x="791" y="548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2126366" y="5048699"/>
              <a:ext cx="74192" cy="54611"/>
            </a:xfrm>
            <a:custGeom>
              <a:avLst/>
              <a:gdLst/>
              <a:ahLst/>
              <a:cxnLst/>
              <a:rect l="l" t="t" r="r" b="b"/>
              <a:pathLst>
                <a:path w="2190" h="1612" extrusionOk="0">
                  <a:moveTo>
                    <a:pt x="2068" y="0"/>
                  </a:moveTo>
                  <a:cubicBezTo>
                    <a:pt x="2037" y="0"/>
                    <a:pt x="1977" y="31"/>
                    <a:pt x="1916" y="31"/>
                  </a:cubicBezTo>
                  <a:cubicBezTo>
                    <a:pt x="1764" y="61"/>
                    <a:pt x="1612" y="122"/>
                    <a:pt x="1490" y="183"/>
                  </a:cubicBezTo>
                  <a:cubicBezTo>
                    <a:pt x="1308" y="274"/>
                    <a:pt x="1125" y="365"/>
                    <a:pt x="943" y="486"/>
                  </a:cubicBezTo>
                  <a:cubicBezTo>
                    <a:pt x="791" y="578"/>
                    <a:pt x="609" y="699"/>
                    <a:pt x="487" y="821"/>
                  </a:cubicBezTo>
                  <a:cubicBezTo>
                    <a:pt x="305" y="1064"/>
                    <a:pt x="153" y="1277"/>
                    <a:pt x="31" y="1520"/>
                  </a:cubicBezTo>
                  <a:cubicBezTo>
                    <a:pt x="1" y="1581"/>
                    <a:pt x="31" y="1611"/>
                    <a:pt x="92" y="1611"/>
                  </a:cubicBezTo>
                  <a:lnTo>
                    <a:pt x="122" y="1611"/>
                  </a:lnTo>
                  <a:cubicBezTo>
                    <a:pt x="153" y="1611"/>
                    <a:pt x="214" y="1611"/>
                    <a:pt x="274" y="1581"/>
                  </a:cubicBezTo>
                  <a:cubicBezTo>
                    <a:pt x="426" y="1550"/>
                    <a:pt x="609" y="1490"/>
                    <a:pt x="761" y="1398"/>
                  </a:cubicBezTo>
                  <a:cubicBezTo>
                    <a:pt x="943" y="1307"/>
                    <a:pt x="1125" y="1216"/>
                    <a:pt x="1308" y="1125"/>
                  </a:cubicBezTo>
                  <a:cubicBezTo>
                    <a:pt x="1460" y="1003"/>
                    <a:pt x="1703" y="882"/>
                    <a:pt x="1794" y="730"/>
                  </a:cubicBezTo>
                  <a:cubicBezTo>
                    <a:pt x="1916" y="517"/>
                    <a:pt x="2037" y="304"/>
                    <a:pt x="2159" y="61"/>
                  </a:cubicBezTo>
                  <a:cubicBezTo>
                    <a:pt x="2189" y="31"/>
                    <a:pt x="2159" y="0"/>
                    <a:pt x="2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2168612" y="5072379"/>
              <a:ext cx="70025" cy="29880"/>
            </a:xfrm>
            <a:custGeom>
              <a:avLst/>
              <a:gdLst/>
              <a:ahLst/>
              <a:cxnLst/>
              <a:rect l="l" t="t" r="r" b="b"/>
              <a:pathLst>
                <a:path w="2067" h="882" extrusionOk="0">
                  <a:moveTo>
                    <a:pt x="1793" y="0"/>
                  </a:moveTo>
                  <a:cubicBezTo>
                    <a:pt x="1641" y="0"/>
                    <a:pt x="1550" y="31"/>
                    <a:pt x="1429" y="91"/>
                  </a:cubicBezTo>
                  <a:cubicBezTo>
                    <a:pt x="1155" y="183"/>
                    <a:pt x="912" y="304"/>
                    <a:pt x="669" y="456"/>
                  </a:cubicBezTo>
                  <a:cubicBezTo>
                    <a:pt x="638" y="487"/>
                    <a:pt x="0" y="882"/>
                    <a:pt x="304" y="882"/>
                  </a:cubicBezTo>
                  <a:cubicBezTo>
                    <a:pt x="426" y="851"/>
                    <a:pt x="547" y="821"/>
                    <a:pt x="638" y="791"/>
                  </a:cubicBezTo>
                  <a:cubicBezTo>
                    <a:pt x="912" y="699"/>
                    <a:pt x="1185" y="547"/>
                    <a:pt x="1398" y="426"/>
                  </a:cubicBezTo>
                  <a:cubicBezTo>
                    <a:pt x="1429" y="395"/>
                    <a:pt x="2067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2266416" y="4391170"/>
              <a:ext cx="54915" cy="73684"/>
            </a:xfrm>
            <a:custGeom>
              <a:avLst/>
              <a:gdLst/>
              <a:ahLst/>
              <a:cxnLst/>
              <a:rect l="l" t="t" r="r" b="b"/>
              <a:pathLst>
                <a:path w="1621" h="2175" extrusionOk="0">
                  <a:moveTo>
                    <a:pt x="1555" y="1"/>
                  </a:moveTo>
                  <a:cubicBezTo>
                    <a:pt x="1450" y="1"/>
                    <a:pt x="1238" y="86"/>
                    <a:pt x="1216" y="108"/>
                  </a:cubicBezTo>
                  <a:cubicBezTo>
                    <a:pt x="1125" y="138"/>
                    <a:pt x="1034" y="199"/>
                    <a:pt x="943" y="260"/>
                  </a:cubicBezTo>
                  <a:cubicBezTo>
                    <a:pt x="852" y="290"/>
                    <a:pt x="730" y="382"/>
                    <a:pt x="700" y="442"/>
                  </a:cubicBezTo>
                  <a:cubicBezTo>
                    <a:pt x="457" y="1020"/>
                    <a:pt x="244" y="1567"/>
                    <a:pt x="1" y="2144"/>
                  </a:cubicBezTo>
                  <a:cubicBezTo>
                    <a:pt x="1" y="2175"/>
                    <a:pt x="31" y="2175"/>
                    <a:pt x="61" y="2175"/>
                  </a:cubicBezTo>
                  <a:cubicBezTo>
                    <a:pt x="153" y="2175"/>
                    <a:pt x="365" y="2084"/>
                    <a:pt x="396" y="2053"/>
                  </a:cubicBezTo>
                  <a:cubicBezTo>
                    <a:pt x="487" y="2023"/>
                    <a:pt x="578" y="1962"/>
                    <a:pt x="700" y="1901"/>
                  </a:cubicBezTo>
                  <a:cubicBezTo>
                    <a:pt x="730" y="1901"/>
                    <a:pt x="761" y="1871"/>
                    <a:pt x="791" y="1840"/>
                  </a:cubicBezTo>
                  <a:cubicBezTo>
                    <a:pt x="852" y="1810"/>
                    <a:pt x="913" y="1780"/>
                    <a:pt x="943" y="1719"/>
                  </a:cubicBezTo>
                  <a:cubicBezTo>
                    <a:pt x="1156" y="1172"/>
                    <a:pt x="1368" y="594"/>
                    <a:pt x="1612" y="47"/>
                  </a:cubicBezTo>
                  <a:cubicBezTo>
                    <a:pt x="1620" y="13"/>
                    <a:pt x="1596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2340574" y="4407160"/>
              <a:ext cx="53560" cy="46378"/>
            </a:xfrm>
            <a:custGeom>
              <a:avLst/>
              <a:gdLst/>
              <a:ahLst/>
              <a:cxnLst/>
              <a:rect l="l" t="t" r="r" b="b"/>
              <a:pathLst>
                <a:path w="1581" h="1369" extrusionOk="0">
                  <a:moveTo>
                    <a:pt x="1459" y="1"/>
                  </a:moveTo>
                  <a:cubicBezTo>
                    <a:pt x="1398" y="31"/>
                    <a:pt x="1307" y="61"/>
                    <a:pt x="1246" y="92"/>
                  </a:cubicBezTo>
                  <a:cubicBezTo>
                    <a:pt x="1064" y="183"/>
                    <a:pt x="851" y="274"/>
                    <a:pt x="730" y="426"/>
                  </a:cubicBezTo>
                  <a:cubicBezTo>
                    <a:pt x="486" y="730"/>
                    <a:pt x="243" y="1034"/>
                    <a:pt x="31" y="1338"/>
                  </a:cubicBezTo>
                  <a:cubicBezTo>
                    <a:pt x="0" y="1368"/>
                    <a:pt x="31" y="1368"/>
                    <a:pt x="61" y="1368"/>
                  </a:cubicBezTo>
                  <a:lnTo>
                    <a:pt x="152" y="1368"/>
                  </a:lnTo>
                  <a:cubicBezTo>
                    <a:pt x="243" y="1338"/>
                    <a:pt x="304" y="1308"/>
                    <a:pt x="395" y="1277"/>
                  </a:cubicBezTo>
                  <a:cubicBezTo>
                    <a:pt x="486" y="1217"/>
                    <a:pt x="578" y="1186"/>
                    <a:pt x="669" y="1125"/>
                  </a:cubicBezTo>
                  <a:cubicBezTo>
                    <a:pt x="760" y="1065"/>
                    <a:pt x="851" y="1004"/>
                    <a:pt x="912" y="943"/>
                  </a:cubicBezTo>
                  <a:cubicBezTo>
                    <a:pt x="1125" y="639"/>
                    <a:pt x="1338" y="335"/>
                    <a:pt x="1581" y="31"/>
                  </a:cubicBezTo>
                  <a:cubicBezTo>
                    <a:pt x="1581" y="1"/>
                    <a:pt x="1581" y="1"/>
                    <a:pt x="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2375569" y="4425014"/>
              <a:ext cx="70499" cy="42957"/>
            </a:xfrm>
            <a:custGeom>
              <a:avLst/>
              <a:gdLst/>
              <a:ahLst/>
              <a:cxnLst/>
              <a:rect l="l" t="t" r="r" b="b"/>
              <a:pathLst>
                <a:path w="2081" h="1268" extrusionOk="0">
                  <a:moveTo>
                    <a:pt x="2040" y="1"/>
                  </a:moveTo>
                  <a:cubicBezTo>
                    <a:pt x="2005" y="1"/>
                    <a:pt x="1950" y="21"/>
                    <a:pt x="1916" y="21"/>
                  </a:cubicBezTo>
                  <a:cubicBezTo>
                    <a:pt x="1794" y="51"/>
                    <a:pt x="1672" y="112"/>
                    <a:pt x="1581" y="142"/>
                  </a:cubicBezTo>
                  <a:cubicBezTo>
                    <a:pt x="1368" y="234"/>
                    <a:pt x="1186" y="355"/>
                    <a:pt x="1004" y="446"/>
                  </a:cubicBezTo>
                  <a:cubicBezTo>
                    <a:pt x="730" y="659"/>
                    <a:pt x="457" y="841"/>
                    <a:pt x="213" y="1024"/>
                  </a:cubicBezTo>
                  <a:cubicBezTo>
                    <a:pt x="122" y="1085"/>
                    <a:pt x="61" y="1145"/>
                    <a:pt x="1" y="1206"/>
                  </a:cubicBezTo>
                  <a:cubicBezTo>
                    <a:pt x="1" y="1267"/>
                    <a:pt x="31" y="1267"/>
                    <a:pt x="61" y="1267"/>
                  </a:cubicBezTo>
                  <a:cubicBezTo>
                    <a:pt x="92" y="1267"/>
                    <a:pt x="153" y="1267"/>
                    <a:pt x="183" y="1237"/>
                  </a:cubicBezTo>
                  <a:cubicBezTo>
                    <a:pt x="305" y="1206"/>
                    <a:pt x="426" y="1176"/>
                    <a:pt x="548" y="1115"/>
                  </a:cubicBezTo>
                  <a:cubicBezTo>
                    <a:pt x="760" y="1024"/>
                    <a:pt x="973" y="902"/>
                    <a:pt x="1125" y="781"/>
                  </a:cubicBezTo>
                  <a:cubicBezTo>
                    <a:pt x="1399" y="598"/>
                    <a:pt x="1642" y="416"/>
                    <a:pt x="1885" y="234"/>
                  </a:cubicBezTo>
                  <a:cubicBezTo>
                    <a:pt x="1976" y="173"/>
                    <a:pt x="2037" y="112"/>
                    <a:pt x="2068" y="51"/>
                  </a:cubicBezTo>
                  <a:cubicBezTo>
                    <a:pt x="2081" y="12"/>
                    <a:pt x="2066" y="1"/>
                    <a:pt x="2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424086" y="5017802"/>
              <a:ext cx="61826" cy="67992"/>
            </a:xfrm>
            <a:custGeom>
              <a:avLst/>
              <a:gdLst/>
              <a:ahLst/>
              <a:cxnLst/>
              <a:rect l="l" t="t" r="r" b="b"/>
              <a:pathLst>
                <a:path w="1825" h="2007" extrusionOk="0">
                  <a:moveTo>
                    <a:pt x="1764" y="0"/>
                  </a:moveTo>
                  <a:cubicBezTo>
                    <a:pt x="1734" y="0"/>
                    <a:pt x="1673" y="0"/>
                    <a:pt x="1642" y="31"/>
                  </a:cubicBezTo>
                  <a:cubicBezTo>
                    <a:pt x="1551" y="61"/>
                    <a:pt x="1430" y="91"/>
                    <a:pt x="1338" y="122"/>
                  </a:cubicBezTo>
                  <a:cubicBezTo>
                    <a:pt x="1095" y="243"/>
                    <a:pt x="822" y="365"/>
                    <a:pt x="670" y="547"/>
                  </a:cubicBezTo>
                  <a:cubicBezTo>
                    <a:pt x="578" y="669"/>
                    <a:pt x="518" y="791"/>
                    <a:pt x="427" y="912"/>
                  </a:cubicBezTo>
                  <a:cubicBezTo>
                    <a:pt x="366" y="1003"/>
                    <a:pt x="335" y="1125"/>
                    <a:pt x="275" y="1246"/>
                  </a:cubicBezTo>
                  <a:cubicBezTo>
                    <a:pt x="183" y="1459"/>
                    <a:pt x="92" y="1702"/>
                    <a:pt x="31" y="1946"/>
                  </a:cubicBezTo>
                  <a:cubicBezTo>
                    <a:pt x="1" y="1976"/>
                    <a:pt x="1" y="2006"/>
                    <a:pt x="62" y="2006"/>
                  </a:cubicBezTo>
                  <a:lnTo>
                    <a:pt x="92" y="2006"/>
                  </a:lnTo>
                  <a:lnTo>
                    <a:pt x="214" y="1976"/>
                  </a:lnTo>
                  <a:cubicBezTo>
                    <a:pt x="335" y="1946"/>
                    <a:pt x="457" y="1885"/>
                    <a:pt x="578" y="1854"/>
                  </a:cubicBezTo>
                  <a:cubicBezTo>
                    <a:pt x="730" y="1763"/>
                    <a:pt x="882" y="1702"/>
                    <a:pt x="1004" y="1611"/>
                  </a:cubicBezTo>
                  <a:cubicBezTo>
                    <a:pt x="1065" y="1581"/>
                    <a:pt x="1126" y="1550"/>
                    <a:pt x="1186" y="1490"/>
                  </a:cubicBezTo>
                  <a:cubicBezTo>
                    <a:pt x="1278" y="1459"/>
                    <a:pt x="1338" y="1398"/>
                    <a:pt x="1399" y="1338"/>
                  </a:cubicBezTo>
                  <a:cubicBezTo>
                    <a:pt x="1551" y="912"/>
                    <a:pt x="1703" y="487"/>
                    <a:pt x="1794" y="31"/>
                  </a:cubicBezTo>
                  <a:cubicBezTo>
                    <a:pt x="1825" y="0"/>
                    <a:pt x="1825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474563" y="5025594"/>
              <a:ext cx="54611" cy="42686"/>
            </a:xfrm>
            <a:custGeom>
              <a:avLst/>
              <a:gdLst/>
              <a:ahLst/>
              <a:cxnLst/>
              <a:rect l="l" t="t" r="r" b="b"/>
              <a:pathLst>
                <a:path w="1612" h="1260" extrusionOk="0">
                  <a:moveTo>
                    <a:pt x="1567" y="1"/>
                  </a:moveTo>
                  <a:cubicBezTo>
                    <a:pt x="1520" y="1"/>
                    <a:pt x="1459" y="22"/>
                    <a:pt x="1459" y="44"/>
                  </a:cubicBezTo>
                  <a:cubicBezTo>
                    <a:pt x="1368" y="44"/>
                    <a:pt x="1307" y="74"/>
                    <a:pt x="1247" y="135"/>
                  </a:cubicBezTo>
                  <a:cubicBezTo>
                    <a:pt x="1155" y="165"/>
                    <a:pt x="1064" y="226"/>
                    <a:pt x="1003" y="287"/>
                  </a:cubicBezTo>
                  <a:cubicBezTo>
                    <a:pt x="699" y="591"/>
                    <a:pt x="365" y="895"/>
                    <a:pt x="31" y="1199"/>
                  </a:cubicBezTo>
                  <a:cubicBezTo>
                    <a:pt x="0" y="1199"/>
                    <a:pt x="0" y="1229"/>
                    <a:pt x="0" y="1260"/>
                  </a:cubicBezTo>
                  <a:lnTo>
                    <a:pt x="31" y="1260"/>
                  </a:lnTo>
                  <a:cubicBezTo>
                    <a:pt x="92" y="1260"/>
                    <a:pt x="152" y="1229"/>
                    <a:pt x="183" y="1229"/>
                  </a:cubicBezTo>
                  <a:cubicBezTo>
                    <a:pt x="244" y="1199"/>
                    <a:pt x="304" y="1168"/>
                    <a:pt x="396" y="1138"/>
                  </a:cubicBezTo>
                  <a:cubicBezTo>
                    <a:pt x="487" y="1077"/>
                    <a:pt x="578" y="1016"/>
                    <a:pt x="639" y="956"/>
                  </a:cubicBezTo>
                  <a:cubicBezTo>
                    <a:pt x="973" y="652"/>
                    <a:pt x="1277" y="378"/>
                    <a:pt x="1581" y="74"/>
                  </a:cubicBezTo>
                  <a:cubicBezTo>
                    <a:pt x="1611" y="44"/>
                    <a:pt x="1611" y="13"/>
                    <a:pt x="1611" y="13"/>
                  </a:cubicBezTo>
                  <a:cubicBezTo>
                    <a:pt x="1602" y="5"/>
                    <a:pt x="1586" y="1"/>
                    <a:pt x="1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1501326" y="5049715"/>
              <a:ext cx="70059" cy="29880"/>
            </a:xfrm>
            <a:custGeom>
              <a:avLst/>
              <a:gdLst/>
              <a:ahLst/>
              <a:cxnLst/>
              <a:rect l="l" t="t" r="r" b="b"/>
              <a:pathLst>
                <a:path w="2068" h="882" extrusionOk="0">
                  <a:moveTo>
                    <a:pt x="1764" y="1"/>
                  </a:moveTo>
                  <a:cubicBezTo>
                    <a:pt x="1642" y="1"/>
                    <a:pt x="1520" y="31"/>
                    <a:pt x="1399" y="92"/>
                  </a:cubicBezTo>
                  <a:cubicBezTo>
                    <a:pt x="1156" y="183"/>
                    <a:pt x="882" y="335"/>
                    <a:pt x="639" y="456"/>
                  </a:cubicBezTo>
                  <a:cubicBezTo>
                    <a:pt x="639" y="487"/>
                    <a:pt x="1" y="882"/>
                    <a:pt x="274" y="882"/>
                  </a:cubicBezTo>
                  <a:cubicBezTo>
                    <a:pt x="426" y="882"/>
                    <a:pt x="517" y="821"/>
                    <a:pt x="639" y="791"/>
                  </a:cubicBezTo>
                  <a:cubicBezTo>
                    <a:pt x="913" y="700"/>
                    <a:pt x="1156" y="548"/>
                    <a:pt x="1399" y="426"/>
                  </a:cubicBezTo>
                  <a:cubicBezTo>
                    <a:pt x="1429" y="396"/>
                    <a:pt x="2068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433089" y="4975591"/>
              <a:ext cx="99939" cy="79307"/>
            </a:xfrm>
            <a:custGeom>
              <a:avLst/>
              <a:gdLst/>
              <a:ahLst/>
              <a:cxnLst/>
              <a:rect l="l" t="t" r="r" b="b"/>
              <a:pathLst>
                <a:path w="2950" h="2341" extrusionOk="0">
                  <a:moveTo>
                    <a:pt x="2858" y="0"/>
                  </a:moveTo>
                  <a:cubicBezTo>
                    <a:pt x="2737" y="30"/>
                    <a:pt x="2615" y="61"/>
                    <a:pt x="2493" y="122"/>
                  </a:cubicBezTo>
                  <a:cubicBezTo>
                    <a:pt x="2068" y="274"/>
                    <a:pt x="1673" y="486"/>
                    <a:pt x="1369" y="730"/>
                  </a:cubicBezTo>
                  <a:cubicBezTo>
                    <a:pt x="791" y="1185"/>
                    <a:pt x="427" y="1733"/>
                    <a:pt x="31" y="2249"/>
                  </a:cubicBezTo>
                  <a:cubicBezTo>
                    <a:pt x="1" y="2341"/>
                    <a:pt x="31" y="2341"/>
                    <a:pt x="92" y="2341"/>
                  </a:cubicBezTo>
                  <a:lnTo>
                    <a:pt x="123" y="2341"/>
                  </a:lnTo>
                  <a:cubicBezTo>
                    <a:pt x="183" y="2341"/>
                    <a:pt x="244" y="2341"/>
                    <a:pt x="305" y="2310"/>
                  </a:cubicBezTo>
                  <a:cubicBezTo>
                    <a:pt x="487" y="2280"/>
                    <a:pt x="670" y="2189"/>
                    <a:pt x="822" y="2128"/>
                  </a:cubicBezTo>
                  <a:cubicBezTo>
                    <a:pt x="1065" y="2037"/>
                    <a:pt x="1247" y="1915"/>
                    <a:pt x="1460" y="1793"/>
                  </a:cubicBezTo>
                  <a:cubicBezTo>
                    <a:pt x="1642" y="1672"/>
                    <a:pt x="1855" y="1550"/>
                    <a:pt x="1977" y="1398"/>
                  </a:cubicBezTo>
                  <a:cubicBezTo>
                    <a:pt x="2159" y="1155"/>
                    <a:pt x="2311" y="942"/>
                    <a:pt x="2463" y="730"/>
                  </a:cubicBezTo>
                  <a:cubicBezTo>
                    <a:pt x="2615" y="517"/>
                    <a:pt x="2767" y="304"/>
                    <a:pt x="2919" y="91"/>
                  </a:cubicBezTo>
                  <a:cubicBezTo>
                    <a:pt x="2949" y="30"/>
                    <a:pt x="2919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502098" y="5005437"/>
              <a:ext cx="113320" cy="63893"/>
            </a:xfrm>
            <a:custGeom>
              <a:avLst/>
              <a:gdLst/>
              <a:ahLst/>
              <a:cxnLst/>
              <a:rect l="l" t="t" r="r" b="b"/>
              <a:pathLst>
                <a:path w="3345" h="1886" extrusionOk="0">
                  <a:moveTo>
                    <a:pt x="3070" y="1"/>
                  </a:moveTo>
                  <a:lnTo>
                    <a:pt x="3070" y="1"/>
                  </a:lnTo>
                  <a:cubicBezTo>
                    <a:pt x="2918" y="31"/>
                    <a:pt x="2797" y="61"/>
                    <a:pt x="2675" y="122"/>
                  </a:cubicBezTo>
                  <a:cubicBezTo>
                    <a:pt x="2371" y="213"/>
                    <a:pt x="2098" y="365"/>
                    <a:pt x="1855" y="517"/>
                  </a:cubicBezTo>
                  <a:cubicBezTo>
                    <a:pt x="1308" y="852"/>
                    <a:pt x="791" y="1186"/>
                    <a:pt x="274" y="1551"/>
                  </a:cubicBezTo>
                  <a:cubicBezTo>
                    <a:pt x="183" y="1611"/>
                    <a:pt x="92" y="1703"/>
                    <a:pt x="1" y="1794"/>
                  </a:cubicBezTo>
                  <a:cubicBezTo>
                    <a:pt x="1" y="1855"/>
                    <a:pt x="31" y="1885"/>
                    <a:pt x="92" y="1885"/>
                  </a:cubicBezTo>
                  <a:cubicBezTo>
                    <a:pt x="152" y="1885"/>
                    <a:pt x="213" y="1855"/>
                    <a:pt x="274" y="1824"/>
                  </a:cubicBezTo>
                  <a:cubicBezTo>
                    <a:pt x="456" y="1794"/>
                    <a:pt x="639" y="1733"/>
                    <a:pt x="791" y="1642"/>
                  </a:cubicBezTo>
                  <a:cubicBezTo>
                    <a:pt x="1095" y="1520"/>
                    <a:pt x="1368" y="1338"/>
                    <a:pt x="1642" y="1186"/>
                  </a:cubicBezTo>
                  <a:cubicBezTo>
                    <a:pt x="2037" y="882"/>
                    <a:pt x="2463" y="608"/>
                    <a:pt x="2888" y="335"/>
                  </a:cubicBezTo>
                  <a:cubicBezTo>
                    <a:pt x="2949" y="304"/>
                    <a:pt x="3344" y="3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570056" y="5028440"/>
              <a:ext cx="122569" cy="61454"/>
            </a:xfrm>
            <a:custGeom>
              <a:avLst/>
              <a:gdLst/>
              <a:ahLst/>
              <a:cxnLst/>
              <a:rect l="l" t="t" r="r" b="b"/>
              <a:pathLst>
                <a:path w="3618" h="1814" extrusionOk="0">
                  <a:moveTo>
                    <a:pt x="3437" y="1"/>
                  </a:moveTo>
                  <a:cubicBezTo>
                    <a:pt x="3390" y="1"/>
                    <a:pt x="3337" y="15"/>
                    <a:pt x="3283" y="51"/>
                  </a:cubicBezTo>
                  <a:cubicBezTo>
                    <a:pt x="3010" y="112"/>
                    <a:pt x="2736" y="233"/>
                    <a:pt x="2523" y="355"/>
                  </a:cubicBezTo>
                  <a:cubicBezTo>
                    <a:pt x="1946" y="629"/>
                    <a:pt x="1399" y="932"/>
                    <a:pt x="852" y="1206"/>
                  </a:cubicBezTo>
                  <a:cubicBezTo>
                    <a:pt x="669" y="1297"/>
                    <a:pt x="487" y="1388"/>
                    <a:pt x="335" y="1510"/>
                  </a:cubicBezTo>
                  <a:cubicBezTo>
                    <a:pt x="305" y="1540"/>
                    <a:pt x="1" y="1723"/>
                    <a:pt x="92" y="1814"/>
                  </a:cubicBezTo>
                  <a:lnTo>
                    <a:pt x="183" y="1814"/>
                  </a:lnTo>
                  <a:cubicBezTo>
                    <a:pt x="244" y="1814"/>
                    <a:pt x="274" y="1814"/>
                    <a:pt x="335" y="1784"/>
                  </a:cubicBezTo>
                  <a:cubicBezTo>
                    <a:pt x="609" y="1723"/>
                    <a:pt x="882" y="1571"/>
                    <a:pt x="1095" y="1449"/>
                  </a:cubicBezTo>
                  <a:cubicBezTo>
                    <a:pt x="1672" y="1176"/>
                    <a:pt x="2220" y="902"/>
                    <a:pt x="2767" y="629"/>
                  </a:cubicBezTo>
                  <a:cubicBezTo>
                    <a:pt x="2949" y="537"/>
                    <a:pt x="3101" y="446"/>
                    <a:pt x="3253" y="325"/>
                  </a:cubicBezTo>
                  <a:cubicBezTo>
                    <a:pt x="3314" y="294"/>
                    <a:pt x="3618" y="112"/>
                    <a:pt x="3527" y="21"/>
                  </a:cubicBezTo>
                  <a:cubicBezTo>
                    <a:pt x="3501" y="8"/>
                    <a:pt x="3471" y="1"/>
                    <a:pt x="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989539" y="4785064"/>
              <a:ext cx="50511" cy="42279"/>
            </a:xfrm>
            <a:custGeom>
              <a:avLst/>
              <a:gdLst/>
              <a:ahLst/>
              <a:cxnLst/>
              <a:rect l="l" t="t" r="r" b="b"/>
              <a:pathLst>
                <a:path w="1491" h="1248" extrusionOk="0">
                  <a:moveTo>
                    <a:pt x="1430" y="1"/>
                  </a:moveTo>
                  <a:cubicBezTo>
                    <a:pt x="1399" y="31"/>
                    <a:pt x="1369" y="31"/>
                    <a:pt x="1338" y="31"/>
                  </a:cubicBezTo>
                  <a:cubicBezTo>
                    <a:pt x="1247" y="62"/>
                    <a:pt x="1156" y="92"/>
                    <a:pt x="1095" y="122"/>
                  </a:cubicBezTo>
                  <a:cubicBezTo>
                    <a:pt x="913" y="214"/>
                    <a:pt x="670" y="305"/>
                    <a:pt x="579" y="457"/>
                  </a:cubicBezTo>
                  <a:cubicBezTo>
                    <a:pt x="366" y="700"/>
                    <a:pt x="183" y="943"/>
                    <a:pt x="1" y="1186"/>
                  </a:cubicBezTo>
                  <a:cubicBezTo>
                    <a:pt x="1" y="1217"/>
                    <a:pt x="1" y="1247"/>
                    <a:pt x="31" y="1247"/>
                  </a:cubicBezTo>
                  <a:lnTo>
                    <a:pt x="62" y="1247"/>
                  </a:lnTo>
                  <a:cubicBezTo>
                    <a:pt x="92" y="1247"/>
                    <a:pt x="123" y="1247"/>
                    <a:pt x="153" y="1217"/>
                  </a:cubicBezTo>
                  <a:cubicBezTo>
                    <a:pt x="244" y="1217"/>
                    <a:pt x="305" y="1186"/>
                    <a:pt x="396" y="1126"/>
                  </a:cubicBezTo>
                  <a:cubicBezTo>
                    <a:pt x="487" y="1095"/>
                    <a:pt x="579" y="1034"/>
                    <a:pt x="670" y="974"/>
                  </a:cubicBezTo>
                  <a:cubicBezTo>
                    <a:pt x="761" y="913"/>
                    <a:pt x="882" y="852"/>
                    <a:pt x="913" y="791"/>
                  </a:cubicBezTo>
                  <a:cubicBezTo>
                    <a:pt x="1095" y="548"/>
                    <a:pt x="1278" y="305"/>
                    <a:pt x="1460" y="62"/>
                  </a:cubicBezTo>
                  <a:cubicBezTo>
                    <a:pt x="1490" y="31"/>
                    <a:pt x="1460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1021486" y="4782252"/>
              <a:ext cx="87539" cy="55390"/>
            </a:xfrm>
            <a:custGeom>
              <a:avLst/>
              <a:gdLst/>
              <a:ahLst/>
              <a:cxnLst/>
              <a:rect l="l" t="t" r="r" b="b"/>
              <a:pathLst>
                <a:path w="2584" h="1635" extrusionOk="0">
                  <a:moveTo>
                    <a:pt x="2478" y="0"/>
                  </a:moveTo>
                  <a:cubicBezTo>
                    <a:pt x="2440" y="0"/>
                    <a:pt x="2402" y="8"/>
                    <a:pt x="2371" y="23"/>
                  </a:cubicBezTo>
                  <a:cubicBezTo>
                    <a:pt x="2250" y="84"/>
                    <a:pt x="2098" y="114"/>
                    <a:pt x="1976" y="175"/>
                  </a:cubicBezTo>
                  <a:cubicBezTo>
                    <a:pt x="1763" y="266"/>
                    <a:pt x="1520" y="388"/>
                    <a:pt x="1338" y="540"/>
                  </a:cubicBezTo>
                  <a:cubicBezTo>
                    <a:pt x="943" y="813"/>
                    <a:pt x="608" y="1087"/>
                    <a:pt x="243" y="1360"/>
                  </a:cubicBezTo>
                  <a:cubicBezTo>
                    <a:pt x="152" y="1421"/>
                    <a:pt x="91" y="1482"/>
                    <a:pt x="31" y="1573"/>
                  </a:cubicBezTo>
                  <a:cubicBezTo>
                    <a:pt x="0" y="1634"/>
                    <a:pt x="31" y="1634"/>
                    <a:pt x="91" y="1634"/>
                  </a:cubicBezTo>
                  <a:cubicBezTo>
                    <a:pt x="122" y="1634"/>
                    <a:pt x="183" y="1634"/>
                    <a:pt x="243" y="1604"/>
                  </a:cubicBezTo>
                  <a:cubicBezTo>
                    <a:pt x="456" y="1543"/>
                    <a:pt x="699" y="1421"/>
                    <a:pt x="912" y="1330"/>
                  </a:cubicBezTo>
                  <a:cubicBezTo>
                    <a:pt x="1125" y="1209"/>
                    <a:pt x="1307" y="1087"/>
                    <a:pt x="1490" y="965"/>
                  </a:cubicBezTo>
                  <a:cubicBezTo>
                    <a:pt x="1672" y="813"/>
                    <a:pt x="1854" y="661"/>
                    <a:pt x="2037" y="509"/>
                  </a:cubicBezTo>
                  <a:cubicBezTo>
                    <a:pt x="2098" y="479"/>
                    <a:pt x="2158" y="418"/>
                    <a:pt x="2250" y="357"/>
                  </a:cubicBezTo>
                  <a:cubicBezTo>
                    <a:pt x="2250" y="357"/>
                    <a:pt x="2250" y="327"/>
                    <a:pt x="2280" y="327"/>
                  </a:cubicBezTo>
                  <a:cubicBezTo>
                    <a:pt x="2371" y="266"/>
                    <a:pt x="2432" y="205"/>
                    <a:pt x="2493" y="145"/>
                  </a:cubicBezTo>
                  <a:cubicBezTo>
                    <a:pt x="2553" y="114"/>
                    <a:pt x="2584" y="84"/>
                    <a:pt x="2584" y="23"/>
                  </a:cubicBezTo>
                  <a:cubicBezTo>
                    <a:pt x="2553" y="8"/>
                    <a:pt x="2515" y="0"/>
                    <a:pt x="2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1070913" y="4789197"/>
              <a:ext cx="118436" cy="48445"/>
            </a:xfrm>
            <a:custGeom>
              <a:avLst/>
              <a:gdLst/>
              <a:ahLst/>
              <a:cxnLst/>
              <a:rect l="l" t="t" r="r" b="b"/>
              <a:pathLst>
                <a:path w="3496" h="1430" extrusionOk="0">
                  <a:moveTo>
                    <a:pt x="3344" y="0"/>
                  </a:moveTo>
                  <a:cubicBezTo>
                    <a:pt x="3222" y="0"/>
                    <a:pt x="3131" y="61"/>
                    <a:pt x="3009" y="92"/>
                  </a:cubicBezTo>
                  <a:cubicBezTo>
                    <a:pt x="2797" y="183"/>
                    <a:pt x="2584" y="274"/>
                    <a:pt x="2402" y="365"/>
                  </a:cubicBezTo>
                  <a:cubicBezTo>
                    <a:pt x="2067" y="487"/>
                    <a:pt x="1733" y="548"/>
                    <a:pt x="1398" y="608"/>
                  </a:cubicBezTo>
                  <a:cubicBezTo>
                    <a:pt x="1216" y="639"/>
                    <a:pt x="1094" y="700"/>
                    <a:pt x="943" y="760"/>
                  </a:cubicBezTo>
                  <a:cubicBezTo>
                    <a:pt x="699" y="882"/>
                    <a:pt x="456" y="1004"/>
                    <a:pt x="243" y="1155"/>
                  </a:cubicBezTo>
                  <a:cubicBezTo>
                    <a:pt x="152" y="1216"/>
                    <a:pt x="91" y="1277"/>
                    <a:pt x="31" y="1368"/>
                  </a:cubicBezTo>
                  <a:cubicBezTo>
                    <a:pt x="0" y="1429"/>
                    <a:pt x="31" y="1429"/>
                    <a:pt x="91" y="1429"/>
                  </a:cubicBezTo>
                  <a:cubicBezTo>
                    <a:pt x="122" y="1429"/>
                    <a:pt x="183" y="1429"/>
                    <a:pt x="243" y="1399"/>
                  </a:cubicBezTo>
                  <a:cubicBezTo>
                    <a:pt x="639" y="1338"/>
                    <a:pt x="1034" y="1247"/>
                    <a:pt x="1429" y="1125"/>
                  </a:cubicBezTo>
                  <a:cubicBezTo>
                    <a:pt x="2006" y="943"/>
                    <a:pt x="2523" y="669"/>
                    <a:pt x="3009" y="396"/>
                  </a:cubicBezTo>
                  <a:cubicBezTo>
                    <a:pt x="3131" y="335"/>
                    <a:pt x="3222" y="244"/>
                    <a:pt x="3344" y="152"/>
                  </a:cubicBezTo>
                  <a:cubicBezTo>
                    <a:pt x="3405" y="122"/>
                    <a:pt x="3496" y="0"/>
                    <a:pt x="3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007686" y="4491617"/>
              <a:ext cx="98888" cy="57693"/>
            </a:xfrm>
            <a:custGeom>
              <a:avLst/>
              <a:gdLst/>
              <a:ahLst/>
              <a:cxnLst/>
              <a:rect l="l" t="t" r="r" b="b"/>
              <a:pathLst>
                <a:path w="2919" h="1703" extrusionOk="0">
                  <a:moveTo>
                    <a:pt x="2919" y="0"/>
                  </a:moveTo>
                  <a:cubicBezTo>
                    <a:pt x="2858" y="0"/>
                    <a:pt x="2767" y="0"/>
                    <a:pt x="2706" y="31"/>
                  </a:cubicBezTo>
                  <a:cubicBezTo>
                    <a:pt x="2463" y="91"/>
                    <a:pt x="2220" y="213"/>
                    <a:pt x="2037" y="304"/>
                  </a:cubicBezTo>
                  <a:cubicBezTo>
                    <a:pt x="1764" y="456"/>
                    <a:pt x="1521" y="578"/>
                    <a:pt x="1277" y="730"/>
                  </a:cubicBezTo>
                  <a:lnTo>
                    <a:pt x="1277" y="760"/>
                  </a:lnTo>
                  <a:cubicBezTo>
                    <a:pt x="1247" y="760"/>
                    <a:pt x="1217" y="790"/>
                    <a:pt x="1186" y="821"/>
                  </a:cubicBezTo>
                  <a:cubicBezTo>
                    <a:pt x="882" y="1003"/>
                    <a:pt x="548" y="1216"/>
                    <a:pt x="244" y="1429"/>
                  </a:cubicBezTo>
                  <a:cubicBezTo>
                    <a:pt x="153" y="1490"/>
                    <a:pt x="92" y="1550"/>
                    <a:pt x="1" y="1641"/>
                  </a:cubicBezTo>
                  <a:cubicBezTo>
                    <a:pt x="1" y="1702"/>
                    <a:pt x="31" y="1702"/>
                    <a:pt x="92" y="1702"/>
                  </a:cubicBezTo>
                  <a:cubicBezTo>
                    <a:pt x="122" y="1702"/>
                    <a:pt x="183" y="1702"/>
                    <a:pt x="244" y="1672"/>
                  </a:cubicBezTo>
                  <a:cubicBezTo>
                    <a:pt x="396" y="1641"/>
                    <a:pt x="548" y="1581"/>
                    <a:pt x="700" y="1520"/>
                  </a:cubicBezTo>
                  <a:cubicBezTo>
                    <a:pt x="943" y="1398"/>
                    <a:pt x="1186" y="1246"/>
                    <a:pt x="1429" y="1094"/>
                  </a:cubicBezTo>
                  <a:cubicBezTo>
                    <a:pt x="1703" y="912"/>
                    <a:pt x="1977" y="730"/>
                    <a:pt x="2280" y="517"/>
                  </a:cubicBezTo>
                  <a:cubicBezTo>
                    <a:pt x="2341" y="486"/>
                    <a:pt x="2432" y="456"/>
                    <a:pt x="2493" y="395"/>
                  </a:cubicBezTo>
                  <a:cubicBezTo>
                    <a:pt x="2615" y="334"/>
                    <a:pt x="2736" y="243"/>
                    <a:pt x="2828" y="152"/>
                  </a:cubicBezTo>
                  <a:cubicBezTo>
                    <a:pt x="2888" y="122"/>
                    <a:pt x="2919" y="61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096241" y="4517194"/>
              <a:ext cx="77715" cy="27983"/>
            </a:xfrm>
            <a:custGeom>
              <a:avLst/>
              <a:gdLst/>
              <a:ahLst/>
              <a:cxnLst/>
              <a:rect l="l" t="t" r="r" b="b"/>
              <a:pathLst>
                <a:path w="2294" h="826" extrusionOk="0">
                  <a:moveTo>
                    <a:pt x="2268" y="0"/>
                  </a:moveTo>
                  <a:cubicBezTo>
                    <a:pt x="2245" y="0"/>
                    <a:pt x="2207" y="18"/>
                    <a:pt x="2189" y="35"/>
                  </a:cubicBezTo>
                  <a:cubicBezTo>
                    <a:pt x="1673" y="127"/>
                    <a:pt x="1186" y="279"/>
                    <a:pt x="670" y="400"/>
                  </a:cubicBezTo>
                  <a:cubicBezTo>
                    <a:pt x="487" y="461"/>
                    <a:pt x="274" y="552"/>
                    <a:pt x="122" y="674"/>
                  </a:cubicBezTo>
                  <a:cubicBezTo>
                    <a:pt x="62" y="704"/>
                    <a:pt x="31" y="735"/>
                    <a:pt x="1" y="765"/>
                  </a:cubicBezTo>
                  <a:cubicBezTo>
                    <a:pt x="1" y="795"/>
                    <a:pt x="1" y="826"/>
                    <a:pt x="31" y="826"/>
                  </a:cubicBezTo>
                  <a:cubicBezTo>
                    <a:pt x="62" y="826"/>
                    <a:pt x="92" y="795"/>
                    <a:pt x="92" y="795"/>
                  </a:cubicBezTo>
                  <a:cubicBezTo>
                    <a:pt x="609" y="674"/>
                    <a:pt x="1095" y="552"/>
                    <a:pt x="1612" y="431"/>
                  </a:cubicBezTo>
                  <a:cubicBezTo>
                    <a:pt x="1673" y="400"/>
                    <a:pt x="1733" y="370"/>
                    <a:pt x="1825" y="339"/>
                  </a:cubicBezTo>
                  <a:cubicBezTo>
                    <a:pt x="1946" y="279"/>
                    <a:pt x="2068" y="218"/>
                    <a:pt x="2159" y="157"/>
                  </a:cubicBezTo>
                  <a:cubicBezTo>
                    <a:pt x="2220" y="127"/>
                    <a:pt x="2250" y="96"/>
                    <a:pt x="2281" y="35"/>
                  </a:cubicBezTo>
                  <a:cubicBezTo>
                    <a:pt x="2293" y="10"/>
                    <a:pt x="2284" y="0"/>
                    <a:pt x="2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026356" y="4242143"/>
              <a:ext cx="53086" cy="32692"/>
            </a:xfrm>
            <a:custGeom>
              <a:avLst/>
              <a:gdLst/>
              <a:ahLst/>
              <a:cxnLst/>
              <a:rect l="l" t="t" r="r" b="b"/>
              <a:pathLst>
                <a:path w="1567" h="965" extrusionOk="0">
                  <a:moveTo>
                    <a:pt x="1524" y="1"/>
                  </a:moveTo>
                  <a:cubicBezTo>
                    <a:pt x="1498" y="1"/>
                    <a:pt x="1460" y="8"/>
                    <a:pt x="1429" y="8"/>
                  </a:cubicBezTo>
                  <a:cubicBezTo>
                    <a:pt x="1217" y="69"/>
                    <a:pt x="1034" y="191"/>
                    <a:pt x="882" y="282"/>
                  </a:cubicBezTo>
                  <a:cubicBezTo>
                    <a:pt x="609" y="464"/>
                    <a:pt x="365" y="647"/>
                    <a:pt x="122" y="829"/>
                  </a:cubicBezTo>
                  <a:cubicBezTo>
                    <a:pt x="61" y="859"/>
                    <a:pt x="31" y="890"/>
                    <a:pt x="1" y="920"/>
                  </a:cubicBezTo>
                  <a:cubicBezTo>
                    <a:pt x="1" y="951"/>
                    <a:pt x="1" y="951"/>
                    <a:pt x="31" y="951"/>
                  </a:cubicBezTo>
                  <a:cubicBezTo>
                    <a:pt x="41" y="961"/>
                    <a:pt x="51" y="964"/>
                    <a:pt x="60" y="964"/>
                  </a:cubicBezTo>
                  <a:cubicBezTo>
                    <a:pt x="78" y="964"/>
                    <a:pt x="92" y="951"/>
                    <a:pt x="92" y="951"/>
                  </a:cubicBezTo>
                  <a:cubicBezTo>
                    <a:pt x="183" y="920"/>
                    <a:pt x="244" y="890"/>
                    <a:pt x="335" y="859"/>
                  </a:cubicBezTo>
                  <a:cubicBezTo>
                    <a:pt x="457" y="799"/>
                    <a:pt x="578" y="738"/>
                    <a:pt x="669" y="677"/>
                  </a:cubicBezTo>
                  <a:cubicBezTo>
                    <a:pt x="943" y="495"/>
                    <a:pt x="1186" y="312"/>
                    <a:pt x="1429" y="160"/>
                  </a:cubicBezTo>
                  <a:cubicBezTo>
                    <a:pt x="1490" y="130"/>
                    <a:pt x="1520" y="100"/>
                    <a:pt x="1551" y="39"/>
                  </a:cubicBezTo>
                  <a:cubicBezTo>
                    <a:pt x="1566" y="8"/>
                    <a:pt x="1551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091231" y="4255796"/>
              <a:ext cx="71075" cy="29914"/>
            </a:xfrm>
            <a:custGeom>
              <a:avLst/>
              <a:gdLst/>
              <a:ahLst/>
              <a:cxnLst/>
              <a:rect l="l" t="t" r="r" b="b"/>
              <a:pathLst>
                <a:path w="2098" h="883" extrusionOk="0">
                  <a:moveTo>
                    <a:pt x="1794" y="1"/>
                  </a:moveTo>
                  <a:cubicBezTo>
                    <a:pt x="1672" y="1"/>
                    <a:pt x="1551" y="31"/>
                    <a:pt x="1429" y="92"/>
                  </a:cubicBezTo>
                  <a:cubicBezTo>
                    <a:pt x="1156" y="183"/>
                    <a:pt x="912" y="305"/>
                    <a:pt x="669" y="456"/>
                  </a:cubicBezTo>
                  <a:cubicBezTo>
                    <a:pt x="639" y="487"/>
                    <a:pt x="1" y="882"/>
                    <a:pt x="305" y="882"/>
                  </a:cubicBezTo>
                  <a:cubicBezTo>
                    <a:pt x="426" y="852"/>
                    <a:pt x="548" y="821"/>
                    <a:pt x="669" y="791"/>
                  </a:cubicBezTo>
                  <a:cubicBezTo>
                    <a:pt x="912" y="700"/>
                    <a:pt x="1186" y="548"/>
                    <a:pt x="1429" y="426"/>
                  </a:cubicBezTo>
                  <a:cubicBezTo>
                    <a:pt x="1460" y="396"/>
                    <a:pt x="2098" y="1"/>
                    <a:pt x="1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2419847" y="4684922"/>
              <a:ext cx="66976" cy="43566"/>
            </a:xfrm>
            <a:custGeom>
              <a:avLst/>
              <a:gdLst/>
              <a:ahLst/>
              <a:cxnLst/>
              <a:rect l="l" t="t" r="r" b="b"/>
              <a:pathLst>
                <a:path w="1977" h="1286" extrusionOk="0">
                  <a:moveTo>
                    <a:pt x="1938" y="1"/>
                  </a:moveTo>
                  <a:cubicBezTo>
                    <a:pt x="1916" y="1"/>
                    <a:pt x="1885" y="8"/>
                    <a:pt x="1855" y="8"/>
                  </a:cubicBezTo>
                  <a:cubicBezTo>
                    <a:pt x="1794" y="39"/>
                    <a:pt x="1703" y="69"/>
                    <a:pt x="1642" y="100"/>
                  </a:cubicBezTo>
                  <a:cubicBezTo>
                    <a:pt x="1520" y="160"/>
                    <a:pt x="1399" y="221"/>
                    <a:pt x="1308" y="282"/>
                  </a:cubicBezTo>
                  <a:cubicBezTo>
                    <a:pt x="912" y="586"/>
                    <a:pt x="517" y="860"/>
                    <a:pt x="122" y="1133"/>
                  </a:cubicBezTo>
                  <a:cubicBezTo>
                    <a:pt x="61" y="1164"/>
                    <a:pt x="31" y="1224"/>
                    <a:pt x="1" y="1255"/>
                  </a:cubicBezTo>
                  <a:cubicBezTo>
                    <a:pt x="1" y="1285"/>
                    <a:pt x="1" y="1285"/>
                    <a:pt x="31" y="1285"/>
                  </a:cubicBezTo>
                  <a:lnTo>
                    <a:pt x="122" y="1285"/>
                  </a:lnTo>
                  <a:cubicBezTo>
                    <a:pt x="183" y="1255"/>
                    <a:pt x="274" y="1224"/>
                    <a:pt x="335" y="1194"/>
                  </a:cubicBezTo>
                  <a:cubicBezTo>
                    <a:pt x="457" y="1133"/>
                    <a:pt x="609" y="1072"/>
                    <a:pt x="700" y="981"/>
                  </a:cubicBezTo>
                  <a:cubicBezTo>
                    <a:pt x="1095" y="708"/>
                    <a:pt x="1490" y="434"/>
                    <a:pt x="1855" y="130"/>
                  </a:cubicBezTo>
                  <a:cubicBezTo>
                    <a:pt x="1885" y="100"/>
                    <a:pt x="1946" y="69"/>
                    <a:pt x="1976" y="39"/>
                  </a:cubicBezTo>
                  <a:cubicBezTo>
                    <a:pt x="1976" y="8"/>
                    <a:pt x="1961" y="1"/>
                    <a:pt x="1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2476490" y="4708873"/>
              <a:ext cx="75208" cy="40213"/>
            </a:xfrm>
            <a:custGeom>
              <a:avLst/>
              <a:gdLst/>
              <a:ahLst/>
              <a:cxnLst/>
              <a:rect l="l" t="t" r="r" b="b"/>
              <a:pathLst>
                <a:path w="2220" h="1187" extrusionOk="0">
                  <a:moveTo>
                    <a:pt x="2037" y="1"/>
                  </a:moveTo>
                  <a:cubicBezTo>
                    <a:pt x="1915" y="61"/>
                    <a:pt x="1763" y="122"/>
                    <a:pt x="1642" y="183"/>
                  </a:cubicBezTo>
                  <a:cubicBezTo>
                    <a:pt x="1186" y="426"/>
                    <a:pt x="760" y="669"/>
                    <a:pt x="304" y="912"/>
                  </a:cubicBezTo>
                  <a:cubicBezTo>
                    <a:pt x="244" y="973"/>
                    <a:pt x="152" y="1034"/>
                    <a:pt x="92" y="1095"/>
                  </a:cubicBezTo>
                  <a:cubicBezTo>
                    <a:pt x="61" y="1125"/>
                    <a:pt x="0" y="1186"/>
                    <a:pt x="92" y="1186"/>
                  </a:cubicBezTo>
                  <a:cubicBezTo>
                    <a:pt x="152" y="1186"/>
                    <a:pt x="244" y="1156"/>
                    <a:pt x="304" y="1125"/>
                  </a:cubicBezTo>
                  <a:cubicBezTo>
                    <a:pt x="456" y="1064"/>
                    <a:pt x="608" y="973"/>
                    <a:pt x="760" y="912"/>
                  </a:cubicBezTo>
                  <a:lnTo>
                    <a:pt x="1611" y="396"/>
                  </a:lnTo>
                  <a:cubicBezTo>
                    <a:pt x="1672" y="396"/>
                    <a:pt x="1733" y="365"/>
                    <a:pt x="1763" y="335"/>
                  </a:cubicBezTo>
                  <a:cubicBezTo>
                    <a:pt x="1855" y="274"/>
                    <a:pt x="1946" y="213"/>
                    <a:pt x="2037" y="183"/>
                  </a:cubicBezTo>
                  <a:cubicBezTo>
                    <a:pt x="2067" y="153"/>
                    <a:pt x="2219" y="6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2198458" y="4633496"/>
              <a:ext cx="67992" cy="39366"/>
            </a:xfrm>
            <a:custGeom>
              <a:avLst/>
              <a:gdLst/>
              <a:ahLst/>
              <a:cxnLst/>
              <a:rect l="l" t="t" r="r" b="b"/>
              <a:pathLst>
                <a:path w="2007" h="1162" extrusionOk="0">
                  <a:moveTo>
                    <a:pt x="1953" y="1"/>
                  </a:moveTo>
                  <a:cubicBezTo>
                    <a:pt x="1889" y="1"/>
                    <a:pt x="1729" y="68"/>
                    <a:pt x="1703" y="68"/>
                  </a:cubicBezTo>
                  <a:cubicBezTo>
                    <a:pt x="1368" y="189"/>
                    <a:pt x="1034" y="341"/>
                    <a:pt x="730" y="523"/>
                  </a:cubicBezTo>
                  <a:cubicBezTo>
                    <a:pt x="487" y="675"/>
                    <a:pt x="274" y="858"/>
                    <a:pt x="92" y="1040"/>
                  </a:cubicBezTo>
                  <a:cubicBezTo>
                    <a:pt x="31" y="1071"/>
                    <a:pt x="1" y="1101"/>
                    <a:pt x="31" y="1131"/>
                  </a:cubicBezTo>
                  <a:cubicBezTo>
                    <a:pt x="31" y="1162"/>
                    <a:pt x="61" y="1162"/>
                    <a:pt x="61" y="1162"/>
                  </a:cubicBezTo>
                  <a:cubicBezTo>
                    <a:pt x="153" y="1162"/>
                    <a:pt x="304" y="1101"/>
                    <a:pt x="335" y="1101"/>
                  </a:cubicBezTo>
                  <a:cubicBezTo>
                    <a:pt x="456" y="1040"/>
                    <a:pt x="578" y="979"/>
                    <a:pt x="700" y="919"/>
                  </a:cubicBezTo>
                  <a:cubicBezTo>
                    <a:pt x="852" y="858"/>
                    <a:pt x="1004" y="767"/>
                    <a:pt x="1125" y="645"/>
                  </a:cubicBezTo>
                  <a:cubicBezTo>
                    <a:pt x="1186" y="584"/>
                    <a:pt x="1247" y="523"/>
                    <a:pt x="1308" y="493"/>
                  </a:cubicBezTo>
                  <a:cubicBezTo>
                    <a:pt x="1368" y="432"/>
                    <a:pt x="1460" y="402"/>
                    <a:pt x="1520" y="371"/>
                  </a:cubicBezTo>
                  <a:cubicBezTo>
                    <a:pt x="1672" y="311"/>
                    <a:pt x="1824" y="219"/>
                    <a:pt x="1946" y="128"/>
                  </a:cubicBezTo>
                  <a:cubicBezTo>
                    <a:pt x="1976" y="98"/>
                    <a:pt x="2007" y="68"/>
                    <a:pt x="1976" y="7"/>
                  </a:cubicBezTo>
                  <a:cubicBezTo>
                    <a:pt x="1972" y="2"/>
                    <a:pt x="1964" y="1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2260250" y="4668728"/>
              <a:ext cx="66942" cy="32963"/>
            </a:xfrm>
            <a:custGeom>
              <a:avLst/>
              <a:gdLst/>
              <a:ahLst/>
              <a:cxnLst/>
              <a:rect l="l" t="t" r="r" b="b"/>
              <a:pathLst>
                <a:path w="1976" h="973" extrusionOk="0">
                  <a:moveTo>
                    <a:pt x="1976" y="0"/>
                  </a:moveTo>
                  <a:cubicBezTo>
                    <a:pt x="1946" y="0"/>
                    <a:pt x="1794" y="61"/>
                    <a:pt x="1763" y="61"/>
                  </a:cubicBezTo>
                  <a:cubicBezTo>
                    <a:pt x="1490" y="183"/>
                    <a:pt x="1216" y="274"/>
                    <a:pt x="943" y="426"/>
                  </a:cubicBezTo>
                  <a:cubicBezTo>
                    <a:pt x="760" y="517"/>
                    <a:pt x="578" y="608"/>
                    <a:pt x="365" y="730"/>
                  </a:cubicBezTo>
                  <a:cubicBezTo>
                    <a:pt x="304" y="760"/>
                    <a:pt x="213" y="790"/>
                    <a:pt x="152" y="851"/>
                  </a:cubicBezTo>
                  <a:cubicBezTo>
                    <a:pt x="152" y="851"/>
                    <a:pt x="0" y="942"/>
                    <a:pt x="61" y="973"/>
                  </a:cubicBezTo>
                  <a:lnTo>
                    <a:pt x="152" y="973"/>
                  </a:lnTo>
                  <a:cubicBezTo>
                    <a:pt x="274" y="942"/>
                    <a:pt x="395" y="882"/>
                    <a:pt x="487" y="821"/>
                  </a:cubicBezTo>
                  <a:cubicBezTo>
                    <a:pt x="639" y="730"/>
                    <a:pt x="821" y="638"/>
                    <a:pt x="973" y="578"/>
                  </a:cubicBezTo>
                  <a:cubicBezTo>
                    <a:pt x="1095" y="517"/>
                    <a:pt x="1216" y="456"/>
                    <a:pt x="1338" y="395"/>
                  </a:cubicBezTo>
                  <a:lnTo>
                    <a:pt x="1398" y="395"/>
                  </a:lnTo>
                  <a:cubicBezTo>
                    <a:pt x="1398" y="395"/>
                    <a:pt x="1398" y="365"/>
                    <a:pt x="1429" y="365"/>
                  </a:cubicBezTo>
                  <a:cubicBezTo>
                    <a:pt x="1611" y="304"/>
                    <a:pt x="1824" y="213"/>
                    <a:pt x="1946" y="91"/>
                  </a:cubicBezTo>
                  <a:cubicBezTo>
                    <a:pt x="1976" y="61"/>
                    <a:pt x="1976" y="31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5639802" y="5016752"/>
              <a:ext cx="84490" cy="36080"/>
            </a:xfrm>
            <a:custGeom>
              <a:avLst/>
              <a:gdLst/>
              <a:ahLst/>
              <a:cxnLst/>
              <a:rect l="l" t="t" r="r" b="b"/>
              <a:pathLst>
                <a:path w="2494" h="1065" extrusionOk="0">
                  <a:moveTo>
                    <a:pt x="2129" y="1"/>
                  </a:moveTo>
                  <a:cubicBezTo>
                    <a:pt x="1977" y="31"/>
                    <a:pt x="1825" y="62"/>
                    <a:pt x="1703" y="122"/>
                  </a:cubicBezTo>
                  <a:cubicBezTo>
                    <a:pt x="1369" y="244"/>
                    <a:pt x="1065" y="396"/>
                    <a:pt x="791" y="578"/>
                  </a:cubicBezTo>
                  <a:cubicBezTo>
                    <a:pt x="761" y="578"/>
                    <a:pt x="1" y="1065"/>
                    <a:pt x="366" y="1065"/>
                  </a:cubicBezTo>
                  <a:cubicBezTo>
                    <a:pt x="518" y="1065"/>
                    <a:pt x="639" y="1004"/>
                    <a:pt x="791" y="974"/>
                  </a:cubicBezTo>
                  <a:cubicBezTo>
                    <a:pt x="1095" y="852"/>
                    <a:pt x="1399" y="670"/>
                    <a:pt x="1673" y="518"/>
                  </a:cubicBezTo>
                  <a:cubicBezTo>
                    <a:pt x="1703" y="487"/>
                    <a:pt x="2493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5712943" y="5040432"/>
              <a:ext cx="79307" cy="24764"/>
            </a:xfrm>
            <a:custGeom>
              <a:avLst/>
              <a:gdLst/>
              <a:ahLst/>
              <a:cxnLst/>
              <a:rect l="l" t="t" r="r" b="b"/>
              <a:pathLst>
                <a:path w="2341" h="731" extrusionOk="0">
                  <a:moveTo>
                    <a:pt x="2219" y="1"/>
                  </a:moveTo>
                  <a:cubicBezTo>
                    <a:pt x="1824" y="31"/>
                    <a:pt x="1429" y="92"/>
                    <a:pt x="1064" y="153"/>
                  </a:cubicBezTo>
                  <a:cubicBezTo>
                    <a:pt x="790" y="214"/>
                    <a:pt x="547" y="335"/>
                    <a:pt x="334" y="457"/>
                  </a:cubicBezTo>
                  <a:cubicBezTo>
                    <a:pt x="243" y="518"/>
                    <a:pt x="182" y="578"/>
                    <a:pt x="91" y="639"/>
                  </a:cubicBezTo>
                  <a:cubicBezTo>
                    <a:pt x="91" y="639"/>
                    <a:pt x="0" y="730"/>
                    <a:pt x="61" y="730"/>
                  </a:cubicBezTo>
                  <a:lnTo>
                    <a:pt x="91" y="730"/>
                  </a:lnTo>
                  <a:cubicBezTo>
                    <a:pt x="517" y="670"/>
                    <a:pt x="942" y="578"/>
                    <a:pt x="1368" y="518"/>
                  </a:cubicBezTo>
                  <a:cubicBezTo>
                    <a:pt x="1611" y="487"/>
                    <a:pt x="1824" y="366"/>
                    <a:pt x="2006" y="244"/>
                  </a:cubicBezTo>
                  <a:cubicBezTo>
                    <a:pt x="2097" y="214"/>
                    <a:pt x="2158" y="153"/>
                    <a:pt x="2219" y="92"/>
                  </a:cubicBezTo>
                  <a:cubicBezTo>
                    <a:pt x="2219" y="92"/>
                    <a:pt x="2341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737919" y="4743903"/>
              <a:ext cx="86523" cy="72091"/>
            </a:xfrm>
            <a:custGeom>
              <a:avLst/>
              <a:gdLst/>
              <a:ahLst/>
              <a:cxnLst/>
              <a:rect l="l" t="t" r="r" b="b"/>
              <a:pathLst>
                <a:path w="2554" h="2128" extrusionOk="0">
                  <a:moveTo>
                    <a:pt x="2462" y="0"/>
                  </a:moveTo>
                  <a:cubicBezTo>
                    <a:pt x="2401" y="0"/>
                    <a:pt x="2371" y="30"/>
                    <a:pt x="2310" y="30"/>
                  </a:cubicBezTo>
                  <a:cubicBezTo>
                    <a:pt x="2158" y="61"/>
                    <a:pt x="2037" y="122"/>
                    <a:pt x="1915" y="182"/>
                  </a:cubicBezTo>
                  <a:cubicBezTo>
                    <a:pt x="1581" y="334"/>
                    <a:pt x="1216" y="517"/>
                    <a:pt x="1003" y="760"/>
                  </a:cubicBezTo>
                  <a:cubicBezTo>
                    <a:pt x="669" y="1185"/>
                    <a:pt x="334" y="1611"/>
                    <a:pt x="31" y="2037"/>
                  </a:cubicBezTo>
                  <a:cubicBezTo>
                    <a:pt x="0" y="2097"/>
                    <a:pt x="0" y="2128"/>
                    <a:pt x="61" y="2128"/>
                  </a:cubicBezTo>
                  <a:lnTo>
                    <a:pt x="91" y="2128"/>
                  </a:lnTo>
                  <a:cubicBezTo>
                    <a:pt x="152" y="2128"/>
                    <a:pt x="182" y="2097"/>
                    <a:pt x="243" y="2097"/>
                  </a:cubicBezTo>
                  <a:cubicBezTo>
                    <a:pt x="395" y="2067"/>
                    <a:pt x="547" y="2006"/>
                    <a:pt x="669" y="1945"/>
                  </a:cubicBezTo>
                  <a:cubicBezTo>
                    <a:pt x="851" y="1854"/>
                    <a:pt x="1034" y="1763"/>
                    <a:pt x="1186" y="1672"/>
                  </a:cubicBezTo>
                  <a:cubicBezTo>
                    <a:pt x="1338" y="1550"/>
                    <a:pt x="1520" y="1459"/>
                    <a:pt x="1641" y="1307"/>
                  </a:cubicBezTo>
                  <a:cubicBezTo>
                    <a:pt x="1945" y="912"/>
                    <a:pt x="2249" y="486"/>
                    <a:pt x="2523" y="61"/>
                  </a:cubicBezTo>
                  <a:cubicBezTo>
                    <a:pt x="2553" y="30"/>
                    <a:pt x="2523" y="0"/>
                    <a:pt x="2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775997" y="4761553"/>
              <a:ext cx="101971" cy="63724"/>
            </a:xfrm>
            <a:custGeom>
              <a:avLst/>
              <a:gdLst/>
              <a:ahLst/>
              <a:cxnLst/>
              <a:rect l="l" t="t" r="r" b="b"/>
              <a:pathLst>
                <a:path w="3010" h="1881" extrusionOk="0">
                  <a:moveTo>
                    <a:pt x="2892" y="1"/>
                  </a:moveTo>
                  <a:cubicBezTo>
                    <a:pt x="2735" y="1"/>
                    <a:pt x="2451" y="123"/>
                    <a:pt x="2402" y="148"/>
                  </a:cubicBezTo>
                  <a:cubicBezTo>
                    <a:pt x="1825" y="361"/>
                    <a:pt x="1308" y="634"/>
                    <a:pt x="882" y="999"/>
                  </a:cubicBezTo>
                  <a:cubicBezTo>
                    <a:pt x="609" y="1181"/>
                    <a:pt x="366" y="1424"/>
                    <a:pt x="122" y="1637"/>
                  </a:cubicBezTo>
                  <a:cubicBezTo>
                    <a:pt x="31" y="1698"/>
                    <a:pt x="1" y="1759"/>
                    <a:pt x="1" y="1850"/>
                  </a:cubicBezTo>
                  <a:cubicBezTo>
                    <a:pt x="31" y="1880"/>
                    <a:pt x="62" y="1880"/>
                    <a:pt x="122" y="1880"/>
                  </a:cubicBezTo>
                  <a:cubicBezTo>
                    <a:pt x="274" y="1880"/>
                    <a:pt x="548" y="1759"/>
                    <a:pt x="609" y="1728"/>
                  </a:cubicBezTo>
                  <a:cubicBezTo>
                    <a:pt x="852" y="1637"/>
                    <a:pt x="1065" y="1546"/>
                    <a:pt x="1308" y="1424"/>
                  </a:cubicBezTo>
                  <a:cubicBezTo>
                    <a:pt x="1581" y="1272"/>
                    <a:pt x="1916" y="1090"/>
                    <a:pt x="2128" y="877"/>
                  </a:cubicBezTo>
                  <a:cubicBezTo>
                    <a:pt x="2372" y="664"/>
                    <a:pt x="2615" y="452"/>
                    <a:pt x="2858" y="239"/>
                  </a:cubicBezTo>
                  <a:cubicBezTo>
                    <a:pt x="2949" y="178"/>
                    <a:pt x="3010" y="117"/>
                    <a:pt x="2980" y="26"/>
                  </a:cubicBezTo>
                  <a:cubicBezTo>
                    <a:pt x="2962" y="8"/>
                    <a:pt x="2931" y="1"/>
                    <a:pt x="2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688492" y="4751356"/>
              <a:ext cx="41195" cy="53323"/>
            </a:xfrm>
            <a:custGeom>
              <a:avLst/>
              <a:gdLst/>
              <a:ahLst/>
              <a:cxnLst/>
              <a:rect l="l" t="t" r="r" b="b"/>
              <a:pathLst>
                <a:path w="1216" h="1574" extrusionOk="0">
                  <a:moveTo>
                    <a:pt x="1094" y="0"/>
                  </a:moveTo>
                  <a:cubicBezTo>
                    <a:pt x="1064" y="0"/>
                    <a:pt x="1034" y="8"/>
                    <a:pt x="1003" y="23"/>
                  </a:cubicBezTo>
                  <a:cubicBezTo>
                    <a:pt x="821" y="84"/>
                    <a:pt x="638" y="145"/>
                    <a:pt x="486" y="236"/>
                  </a:cubicBezTo>
                  <a:cubicBezTo>
                    <a:pt x="395" y="297"/>
                    <a:pt x="274" y="358"/>
                    <a:pt x="183" y="449"/>
                  </a:cubicBezTo>
                  <a:cubicBezTo>
                    <a:pt x="91" y="479"/>
                    <a:pt x="0" y="540"/>
                    <a:pt x="0" y="631"/>
                  </a:cubicBezTo>
                  <a:cubicBezTo>
                    <a:pt x="0" y="935"/>
                    <a:pt x="0" y="1269"/>
                    <a:pt x="0" y="1573"/>
                  </a:cubicBezTo>
                  <a:lnTo>
                    <a:pt x="183" y="1573"/>
                  </a:lnTo>
                  <a:cubicBezTo>
                    <a:pt x="365" y="1513"/>
                    <a:pt x="517" y="1421"/>
                    <a:pt x="699" y="1330"/>
                  </a:cubicBezTo>
                  <a:cubicBezTo>
                    <a:pt x="821" y="1269"/>
                    <a:pt x="912" y="1209"/>
                    <a:pt x="1034" y="1148"/>
                  </a:cubicBezTo>
                  <a:cubicBezTo>
                    <a:pt x="1094" y="1087"/>
                    <a:pt x="1216" y="1026"/>
                    <a:pt x="1186" y="935"/>
                  </a:cubicBezTo>
                  <a:cubicBezTo>
                    <a:pt x="1186" y="631"/>
                    <a:pt x="1186" y="327"/>
                    <a:pt x="1186" y="23"/>
                  </a:cubicBezTo>
                  <a:cubicBezTo>
                    <a:pt x="1155" y="8"/>
                    <a:pt x="1125" y="0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16"/>
          <p:cNvGrpSpPr/>
          <p:nvPr/>
        </p:nvGrpSpPr>
        <p:grpSpPr>
          <a:xfrm>
            <a:off x="352501" y="2614070"/>
            <a:ext cx="399301" cy="416613"/>
            <a:chOff x="2105350" y="2220525"/>
            <a:chExt cx="1113500" cy="1161775"/>
          </a:xfrm>
        </p:grpSpPr>
        <p:sp>
          <p:nvSpPr>
            <p:cNvPr id="685" name="Google Shape;685;p16"/>
            <p:cNvSpPr/>
            <p:nvPr/>
          </p:nvSpPr>
          <p:spPr>
            <a:xfrm>
              <a:off x="2105350" y="2220525"/>
              <a:ext cx="939925" cy="1161775"/>
            </a:xfrm>
            <a:custGeom>
              <a:avLst/>
              <a:gdLst/>
              <a:ahLst/>
              <a:cxnLst/>
              <a:rect l="l" t="t" r="r" b="b"/>
              <a:pathLst>
                <a:path w="37597" h="46471" extrusionOk="0">
                  <a:moveTo>
                    <a:pt x="12529" y="1"/>
                  </a:moveTo>
                  <a:cubicBezTo>
                    <a:pt x="3963" y="1"/>
                    <a:pt x="8949" y="11588"/>
                    <a:pt x="7847" y="13662"/>
                  </a:cubicBezTo>
                  <a:cubicBezTo>
                    <a:pt x="6594" y="16093"/>
                    <a:pt x="1983" y="15567"/>
                    <a:pt x="930" y="21456"/>
                  </a:cubicBezTo>
                  <a:cubicBezTo>
                    <a:pt x="1" y="26764"/>
                    <a:pt x="2914" y="31189"/>
                    <a:pt x="9252" y="31189"/>
                  </a:cubicBezTo>
                  <a:cubicBezTo>
                    <a:pt x="9409" y="31189"/>
                    <a:pt x="9567" y="31186"/>
                    <a:pt x="9727" y="31181"/>
                  </a:cubicBezTo>
                  <a:cubicBezTo>
                    <a:pt x="9836" y="31177"/>
                    <a:pt x="9942" y="31175"/>
                    <a:pt x="10045" y="31175"/>
                  </a:cubicBezTo>
                  <a:cubicBezTo>
                    <a:pt x="16284" y="31175"/>
                    <a:pt x="12949" y="37783"/>
                    <a:pt x="7747" y="39928"/>
                  </a:cubicBezTo>
                  <a:cubicBezTo>
                    <a:pt x="3626" y="41638"/>
                    <a:pt x="7285" y="46471"/>
                    <a:pt x="11333" y="46471"/>
                  </a:cubicBezTo>
                  <a:cubicBezTo>
                    <a:pt x="12504" y="46471"/>
                    <a:pt x="13708" y="46066"/>
                    <a:pt x="14765" y="45066"/>
                  </a:cubicBezTo>
                  <a:cubicBezTo>
                    <a:pt x="16434" y="43502"/>
                    <a:pt x="17400" y="43106"/>
                    <a:pt x="18188" y="43106"/>
                  </a:cubicBezTo>
                  <a:cubicBezTo>
                    <a:pt x="18997" y="43106"/>
                    <a:pt x="19619" y="43524"/>
                    <a:pt x="20622" y="43524"/>
                  </a:cubicBezTo>
                  <a:cubicBezTo>
                    <a:pt x="21413" y="43524"/>
                    <a:pt x="22442" y="43264"/>
                    <a:pt x="23988" y="42334"/>
                  </a:cubicBezTo>
                  <a:cubicBezTo>
                    <a:pt x="27779" y="40083"/>
                    <a:pt x="28210" y="31088"/>
                    <a:pt x="33986" y="31088"/>
                  </a:cubicBezTo>
                  <a:cubicBezTo>
                    <a:pt x="34319" y="31088"/>
                    <a:pt x="34670" y="31118"/>
                    <a:pt x="35040" y="31181"/>
                  </a:cubicBezTo>
                  <a:cubicBezTo>
                    <a:pt x="37246" y="27948"/>
                    <a:pt x="37597" y="24389"/>
                    <a:pt x="37597" y="24389"/>
                  </a:cubicBezTo>
                  <a:cubicBezTo>
                    <a:pt x="37597" y="24389"/>
                    <a:pt x="33311" y="5943"/>
                    <a:pt x="17772" y="980"/>
                  </a:cubicBezTo>
                  <a:cubicBezTo>
                    <a:pt x="15623" y="298"/>
                    <a:pt x="13902" y="1"/>
                    <a:pt x="12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2812175" y="2609475"/>
              <a:ext cx="406675" cy="720250"/>
            </a:xfrm>
            <a:custGeom>
              <a:avLst/>
              <a:gdLst/>
              <a:ahLst/>
              <a:cxnLst/>
              <a:rect l="l" t="t" r="r" b="b"/>
              <a:pathLst>
                <a:path w="16267" h="28810" extrusionOk="0">
                  <a:moveTo>
                    <a:pt x="9285" y="1"/>
                  </a:moveTo>
                  <a:cubicBezTo>
                    <a:pt x="9225" y="1"/>
                    <a:pt x="9162" y="3"/>
                    <a:pt x="9098" y="9"/>
                  </a:cubicBezTo>
                  <a:cubicBezTo>
                    <a:pt x="8397" y="59"/>
                    <a:pt x="8246" y="1162"/>
                    <a:pt x="8848" y="1412"/>
                  </a:cubicBezTo>
                  <a:cubicBezTo>
                    <a:pt x="8946" y="1449"/>
                    <a:pt x="9037" y="1466"/>
                    <a:pt x="9121" y="1466"/>
                  </a:cubicBezTo>
                  <a:cubicBezTo>
                    <a:pt x="9548" y="1466"/>
                    <a:pt x="9759" y="1025"/>
                    <a:pt x="9549" y="585"/>
                  </a:cubicBezTo>
                  <a:lnTo>
                    <a:pt x="9549" y="585"/>
                  </a:lnTo>
                  <a:cubicBezTo>
                    <a:pt x="9800" y="635"/>
                    <a:pt x="9900" y="710"/>
                    <a:pt x="10076" y="936"/>
                  </a:cubicBezTo>
                  <a:cubicBezTo>
                    <a:pt x="10226" y="1162"/>
                    <a:pt x="10351" y="1412"/>
                    <a:pt x="10452" y="1738"/>
                  </a:cubicBezTo>
                  <a:cubicBezTo>
                    <a:pt x="10527" y="2039"/>
                    <a:pt x="10602" y="2465"/>
                    <a:pt x="10627" y="2816"/>
                  </a:cubicBezTo>
                  <a:cubicBezTo>
                    <a:pt x="10727" y="3568"/>
                    <a:pt x="10752" y="4319"/>
                    <a:pt x="10778" y="5071"/>
                  </a:cubicBezTo>
                  <a:cubicBezTo>
                    <a:pt x="10502" y="5172"/>
                    <a:pt x="10301" y="5172"/>
                    <a:pt x="10051" y="5397"/>
                  </a:cubicBezTo>
                  <a:cubicBezTo>
                    <a:pt x="9148" y="6199"/>
                    <a:pt x="9173" y="7252"/>
                    <a:pt x="9900" y="8204"/>
                  </a:cubicBezTo>
                  <a:cubicBezTo>
                    <a:pt x="7544" y="9382"/>
                    <a:pt x="7143" y="11813"/>
                    <a:pt x="6667" y="14169"/>
                  </a:cubicBezTo>
                  <a:cubicBezTo>
                    <a:pt x="4838" y="14996"/>
                    <a:pt x="4136" y="16199"/>
                    <a:pt x="3359" y="18254"/>
                  </a:cubicBezTo>
                  <a:cubicBezTo>
                    <a:pt x="2231" y="21287"/>
                    <a:pt x="903" y="24921"/>
                    <a:pt x="51" y="28229"/>
                  </a:cubicBezTo>
                  <a:cubicBezTo>
                    <a:pt x="26" y="28405"/>
                    <a:pt x="1" y="28655"/>
                    <a:pt x="101" y="28806"/>
                  </a:cubicBezTo>
                  <a:cubicBezTo>
                    <a:pt x="118" y="28808"/>
                    <a:pt x="136" y="28809"/>
                    <a:pt x="153" y="28809"/>
                  </a:cubicBezTo>
                  <a:cubicBezTo>
                    <a:pt x="336" y="28809"/>
                    <a:pt x="513" y="28695"/>
                    <a:pt x="627" y="28580"/>
                  </a:cubicBezTo>
                  <a:cubicBezTo>
                    <a:pt x="3133" y="26199"/>
                    <a:pt x="5840" y="23442"/>
                    <a:pt x="8021" y="20961"/>
                  </a:cubicBezTo>
                  <a:cubicBezTo>
                    <a:pt x="9499" y="19282"/>
                    <a:pt x="10251" y="17753"/>
                    <a:pt x="9825" y="15673"/>
                  </a:cubicBezTo>
                  <a:cubicBezTo>
                    <a:pt x="11479" y="13543"/>
                    <a:pt x="12933" y="11462"/>
                    <a:pt x="11529" y="8806"/>
                  </a:cubicBezTo>
                  <a:cubicBezTo>
                    <a:pt x="12632" y="8330"/>
                    <a:pt x="13133" y="7553"/>
                    <a:pt x="12883" y="6249"/>
                  </a:cubicBezTo>
                  <a:cubicBezTo>
                    <a:pt x="12858" y="6099"/>
                    <a:pt x="12231" y="5247"/>
                    <a:pt x="11880" y="5197"/>
                  </a:cubicBezTo>
                  <a:cubicBezTo>
                    <a:pt x="12206" y="4595"/>
                    <a:pt x="12532" y="4044"/>
                    <a:pt x="12883" y="3492"/>
                  </a:cubicBezTo>
                  <a:cubicBezTo>
                    <a:pt x="13184" y="3016"/>
                    <a:pt x="13509" y="2590"/>
                    <a:pt x="13860" y="2189"/>
                  </a:cubicBezTo>
                  <a:cubicBezTo>
                    <a:pt x="13960" y="2039"/>
                    <a:pt x="14086" y="1913"/>
                    <a:pt x="14236" y="1788"/>
                  </a:cubicBezTo>
                  <a:cubicBezTo>
                    <a:pt x="14361" y="1688"/>
                    <a:pt x="14562" y="1588"/>
                    <a:pt x="14712" y="1487"/>
                  </a:cubicBezTo>
                  <a:lnTo>
                    <a:pt x="14712" y="1487"/>
                  </a:lnTo>
                  <a:cubicBezTo>
                    <a:pt x="14652" y="1911"/>
                    <a:pt x="14932" y="2253"/>
                    <a:pt x="15305" y="2253"/>
                  </a:cubicBezTo>
                  <a:cubicBezTo>
                    <a:pt x="15396" y="2253"/>
                    <a:pt x="15492" y="2233"/>
                    <a:pt x="15590" y="2189"/>
                  </a:cubicBezTo>
                  <a:cubicBezTo>
                    <a:pt x="16266" y="1888"/>
                    <a:pt x="16041" y="961"/>
                    <a:pt x="15364" y="786"/>
                  </a:cubicBezTo>
                  <a:cubicBezTo>
                    <a:pt x="15242" y="753"/>
                    <a:pt x="15124" y="739"/>
                    <a:pt x="15011" y="739"/>
                  </a:cubicBezTo>
                  <a:cubicBezTo>
                    <a:pt x="14241" y="739"/>
                    <a:pt x="13671" y="1424"/>
                    <a:pt x="13234" y="2014"/>
                  </a:cubicBezTo>
                  <a:cubicBezTo>
                    <a:pt x="12507" y="2991"/>
                    <a:pt x="11955" y="3969"/>
                    <a:pt x="11454" y="5046"/>
                  </a:cubicBezTo>
                  <a:cubicBezTo>
                    <a:pt x="11354" y="5046"/>
                    <a:pt x="11279" y="5021"/>
                    <a:pt x="11179" y="5021"/>
                  </a:cubicBezTo>
                  <a:cubicBezTo>
                    <a:pt x="11276" y="3412"/>
                    <a:pt x="11445" y="1"/>
                    <a:pt x="9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2363550" y="2366625"/>
              <a:ext cx="620875" cy="445625"/>
            </a:xfrm>
            <a:custGeom>
              <a:avLst/>
              <a:gdLst/>
              <a:ahLst/>
              <a:cxnLst/>
              <a:rect l="l" t="t" r="r" b="b"/>
              <a:pathLst>
                <a:path w="24835" h="17825" extrusionOk="0">
                  <a:moveTo>
                    <a:pt x="6775" y="0"/>
                  </a:moveTo>
                  <a:cubicBezTo>
                    <a:pt x="5596" y="0"/>
                    <a:pt x="4511" y="415"/>
                    <a:pt x="3660" y="1477"/>
                  </a:cubicBezTo>
                  <a:cubicBezTo>
                    <a:pt x="276" y="5713"/>
                    <a:pt x="7695" y="8570"/>
                    <a:pt x="10527" y="9397"/>
                  </a:cubicBezTo>
                  <a:cubicBezTo>
                    <a:pt x="10978" y="9522"/>
                    <a:pt x="11429" y="9647"/>
                    <a:pt x="11905" y="9798"/>
                  </a:cubicBezTo>
                  <a:cubicBezTo>
                    <a:pt x="10305" y="9509"/>
                    <a:pt x="8685" y="9338"/>
                    <a:pt x="7081" y="9338"/>
                  </a:cubicBezTo>
                  <a:cubicBezTo>
                    <a:pt x="6876" y="9338"/>
                    <a:pt x="6671" y="9341"/>
                    <a:pt x="6467" y="9347"/>
                  </a:cubicBezTo>
                  <a:cubicBezTo>
                    <a:pt x="4712" y="9397"/>
                    <a:pt x="2256" y="9522"/>
                    <a:pt x="1078" y="11001"/>
                  </a:cubicBezTo>
                  <a:cubicBezTo>
                    <a:pt x="1" y="12379"/>
                    <a:pt x="627" y="14184"/>
                    <a:pt x="1981" y="15111"/>
                  </a:cubicBezTo>
                  <a:cubicBezTo>
                    <a:pt x="3067" y="15846"/>
                    <a:pt x="4331" y="16025"/>
                    <a:pt x="5603" y="16025"/>
                  </a:cubicBezTo>
                  <a:cubicBezTo>
                    <a:pt x="6238" y="16025"/>
                    <a:pt x="6876" y="15980"/>
                    <a:pt x="7494" y="15938"/>
                  </a:cubicBezTo>
                  <a:cubicBezTo>
                    <a:pt x="10051" y="15813"/>
                    <a:pt x="12582" y="15663"/>
                    <a:pt x="15113" y="15512"/>
                  </a:cubicBezTo>
                  <a:cubicBezTo>
                    <a:pt x="15312" y="15499"/>
                    <a:pt x="15587" y="15486"/>
                    <a:pt x="15926" y="15486"/>
                  </a:cubicBezTo>
                  <a:cubicBezTo>
                    <a:pt x="17514" y="15486"/>
                    <a:pt x="20503" y="15776"/>
                    <a:pt x="23560" y="17718"/>
                  </a:cubicBezTo>
                  <a:cubicBezTo>
                    <a:pt x="23662" y="17782"/>
                    <a:pt x="23806" y="17824"/>
                    <a:pt x="23953" y="17824"/>
                  </a:cubicBezTo>
                  <a:cubicBezTo>
                    <a:pt x="24383" y="17824"/>
                    <a:pt x="24834" y="17459"/>
                    <a:pt x="24311" y="16189"/>
                  </a:cubicBezTo>
                  <a:cubicBezTo>
                    <a:pt x="22758" y="12480"/>
                    <a:pt x="20828" y="8871"/>
                    <a:pt x="15264" y="4259"/>
                  </a:cubicBezTo>
                  <a:cubicBezTo>
                    <a:pt x="13425" y="2726"/>
                    <a:pt x="9796" y="0"/>
                    <a:pt x="6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2261600" y="2797650"/>
              <a:ext cx="648350" cy="165350"/>
            </a:xfrm>
            <a:custGeom>
              <a:avLst/>
              <a:gdLst/>
              <a:ahLst/>
              <a:cxnLst/>
              <a:rect l="l" t="t" r="r" b="b"/>
              <a:pathLst>
                <a:path w="25934" h="6614" extrusionOk="0">
                  <a:moveTo>
                    <a:pt x="18798" y="0"/>
                  </a:moveTo>
                  <a:cubicBezTo>
                    <a:pt x="14326" y="0"/>
                    <a:pt x="10474" y="1457"/>
                    <a:pt x="8089" y="1755"/>
                  </a:cubicBezTo>
                  <a:cubicBezTo>
                    <a:pt x="7831" y="1788"/>
                    <a:pt x="7580" y="1802"/>
                    <a:pt x="7336" y="1802"/>
                  </a:cubicBezTo>
                  <a:cubicBezTo>
                    <a:pt x="5866" y="1802"/>
                    <a:pt x="4629" y="1288"/>
                    <a:pt x="3563" y="1288"/>
                  </a:cubicBezTo>
                  <a:cubicBezTo>
                    <a:pt x="3065" y="1288"/>
                    <a:pt x="2604" y="1400"/>
                    <a:pt x="2174" y="1730"/>
                  </a:cubicBezTo>
                  <a:cubicBezTo>
                    <a:pt x="0" y="3372"/>
                    <a:pt x="2072" y="6613"/>
                    <a:pt x="6283" y="6613"/>
                  </a:cubicBezTo>
                  <a:cubicBezTo>
                    <a:pt x="6636" y="6613"/>
                    <a:pt x="7005" y="6590"/>
                    <a:pt x="7387" y="6542"/>
                  </a:cubicBezTo>
                  <a:cubicBezTo>
                    <a:pt x="13046" y="5863"/>
                    <a:pt x="17765" y="2301"/>
                    <a:pt x="22208" y="2301"/>
                  </a:cubicBezTo>
                  <a:cubicBezTo>
                    <a:pt x="22684" y="2301"/>
                    <a:pt x="23157" y="2342"/>
                    <a:pt x="23628" y="2432"/>
                  </a:cubicBezTo>
                  <a:cubicBezTo>
                    <a:pt x="24192" y="2529"/>
                    <a:pt x="24621" y="2672"/>
                    <a:pt x="25125" y="2672"/>
                  </a:cubicBezTo>
                  <a:cubicBezTo>
                    <a:pt x="25270" y="2672"/>
                    <a:pt x="25420" y="2660"/>
                    <a:pt x="25582" y="2632"/>
                  </a:cubicBezTo>
                  <a:cubicBezTo>
                    <a:pt x="25833" y="2607"/>
                    <a:pt x="25933" y="2281"/>
                    <a:pt x="25808" y="2081"/>
                  </a:cubicBezTo>
                  <a:cubicBezTo>
                    <a:pt x="25006" y="652"/>
                    <a:pt x="22725" y="351"/>
                    <a:pt x="21221" y="151"/>
                  </a:cubicBezTo>
                  <a:cubicBezTo>
                    <a:pt x="20397" y="46"/>
                    <a:pt x="19588" y="0"/>
                    <a:pt x="18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2530850" y="2899275"/>
              <a:ext cx="337125" cy="344800"/>
            </a:xfrm>
            <a:custGeom>
              <a:avLst/>
              <a:gdLst/>
              <a:ahLst/>
              <a:cxnLst/>
              <a:rect l="l" t="t" r="r" b="b"/>
              <a:pathLst>
                <a:path w="13485" h="13792" extrusionOk="0">
                  <a:moveTo>
                    <a:pt x="10212" y="0"/>
                  </a:moveTo>
                  <a:cubicBezTo>
                    <a:pt x="7668" y="0"/>
                    <a:pt x="3928" y="872"/>
                    <a:pt x="1504" y="3655"/>
                  </a:cubicBezTo>
                  <a:cubicBezTo>
                    <a:pt x="426" y="4883"/>
                    <a:pt x="0" y="6537"/>
                    <a:pt x="852" y="8016"/>
                  </a:cubicBezTo>
                  <a:cubicBezTo>
                    <a:pt x="1279" y="8718"/>
                    <a:pt x="2081" y="9144"/>
                    <a:pt x="2507" y="9820"/>
                  </a:cubicBezTo>
                  <a:cubicBezTo>
                    <a:pt x="3033" y="10672"/>
                    <a:pt x="2381" y="11424"/>
                    <a:pt x="2582" y="12302"/>
                  </a:cubicBezTo>
                  <a:cubicBezTo>
                    <a:pt x="2824" y="13339"/>
                    <a:pt x="3627" y="13792"/>
                    <a:pt x="4513" y="13792"/>
                  </a:cubicBezTo>
                  <a:cubicBezTo>
                    <a:pt x="4911" y="13792"/>
                    <a:pt x="5326" y="13701"/>
                    <a:pt x="5715" y="13530"/>
                  </a:cubicBezTo>
                  <a:cubicBezTo>
                    <a:pt x="7970" y="12552"/>
                    <a:pt x="8622" y="10021"/>
                    <a:pt x="10978" y="5585"/>
                  </a:cubicBezTo>
                  <a:cubicBezTo>
                    <a:pt x="11780" y="4106"/>
                    <a:pt x="13208" y="3154"/>
                    <a:pt x="13259" y="1951"/>
                  </a:cubicBezTo>
                  <a:cubicBezTo>
                    <a:pt x="13484" y="1499"/>
                    <a:pt x="13309" y="1073"/>
                    <a:pt x="12958" y="723"/>
                  </a:cubicBezTo>
                  <a:cubicBezTo>
                    <a:pt x="12845" y="317"/>
                    <a:pt x="11746" y="0"/>
                    <a:pt x="10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2332225" y="3165900"/>
              <a:ext cx="245650" cy="169650"/>
            </a:xfrm>
            <a:custGeom>
              <a:avLst/>
              <a:gdLst/>
              <a:ahLst/>
              <a:cxnLst/>
              <a:rect l="l" t="t" r="r" b="b"/>
              <a:pathLst>
                <a:path w="9826" h="6786" extrusionOk="0">
                  <a:moveTo>
                    <a:pt x="8195" y="0"/>
                  </a:moveTo>
                  <a:cubicBezTo>
                    <a:pt x="7669" y="0"/>
                    <a:pt x="7074" y="292"/>
                    <a:pt x="6667" y="433"/>
                  </a:cubicBezTo>
                  <a:cubicBezTo>
                    <a:pt x="5740" y="759"/>
                    <a:pt x="4762" y="1035"/>
                    <a:pt x="3835" y="1361"/>
                  </a:cubicBezTo>
                  <a:cubicBezTo>
                    <a:pt x="2381" y="1912"/>
                    <a:pt x="0" y="2764"/>
                    <a:pt x="201" y="4719"/>
                  </a:cubicBezTo>
                  <a:cubicBezTo>
                    <a:pt x="327" y="6069"/>
                    <a:pt x="1486" y="6785"/>
                    <a:pt x="2687" y="6785"/>
                  </a:cubicBezTo>
                  <a:cubicBezTo>
                    <a:pt x="3159" y="6785"/>
                    <a:pt x="3636" y="6675"/>
                    <a:pt x="4061" y="6449"/>
                  </a:cubicBezTo>
                  <a:cubicBezTo>
                    <a:pt x="4913" y="5997"/>
                    <a:pt x="5389" y="5246"/>
                    <a:pt x="5940" y="4494"/>
                  </a:cubicBezTo>
                  <a:cubicBezTo>
                    <a:pt x="7720" y="2188"/>
                    <a:pt x="9825" y="960"/>
                    <a:pt x="8797" y="183"/>
                  </a:cubicBezTo>
                  <a:cubicBezTo>
                    <a:pt x="8621" y="50"/>
                    <a:pt x="8414" y="0"/>
                    <a:pt x="8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6"/>
          <p:cNvGrpSpPr/>
          <p:nvPr/>
        </p:nvGrpSpPr>
        <p:grpSpPr>
          <a:xfrm>
            <a:off x="8311814" y="3317653"/>
            <a:ext cx="401926" cy="680484"/>
            <a:chOff x="1582125" y="543175"/>
            <a:chExt cx="836475" cy="1416200"/>
          </a:xfrm>
        </p:grpSpPr>
        <p:sp>
          <p:nvSpPr>
            <p:cNvPr id="692" name="Google Shape;692;p16"/>
            <p:cNvSpPr/>
            <p:nvPr/>
          </p:nvSpPr>
          <p:spPr>
            <a:xfrm>
              <a:off x="1582125" y="543175"/>
              <a:ext cx="836475" cy="874975"/>
            </a:xfrm>
            <a:custGeom>
              <a:avLst/>
              <a:gdLst/>
              <a:ahLst/>
              <a:cxnLst/>
              <a:rect l="l" t="t" r="r" b="b"/>
              <a:pathLst>
                <a:path w="33459" h="34999" extrusionOk="0">
                  <a:moveTo>
                    <a:pt x="14471" y="0"/>
                  </a:moveTo>
                  <a:cubicBezTo>
                    <a:pt x="12207" y="0"/>
                    <a:pt x="9975" y="1052"/>
                    <a:pt x="8507" y="2775"/>
                  </a:cubicBezTo>
                  <a:cubicBezTo>
                    <a:pt x="8273" y="3042"/>
                    <a:pt x="8073" y="3342"/>
                    <a:pt x="7873" y="3676"/>
                  </a:cubicBezTo>
                  <a:cubicBezTo>
                    <a:pt x="7840" y="3709"/>
                    <a:pt x="7806" y="3743"/>
                    <a:pt x="7806" y="3776"/>
                  </a:cubicBezTo>
                  <a:cubicBezTo>
                    <a:pt x="6405" y="6111"/>
                    <a:pt x="5872" y="9347"/>
                    <a:pt x="7206" y="11682"/>
                  </a:cubicBezTo>
                  <a:cubicBezTo>
                    <a:pt x="5605" y="12015"/>
                    <a:pt x="4137" y="12916"/>
                    <a:pt x="3036" y="14117"/>
                  </a:cubicBezTo>
                  <a:cubicBezTo>
                    <a:pt x="2770" y="14450"/>
                    <a:pt x="2503" y="14784"/>
                    <a:pt x="2303" y="15118"/>
                  </a:cubicBezTo>
                  <a:cubicBezTo>
                    <a:pt x="1969" y="15651"/>
                    <a:pt x="1702" y="16218"/>
                    <a:pt x="1502" y="16819"/>
                  </a:cubicBezTo>
                  <a:cubicBezTo>
                    <a:pt x="668" y="19354"/>
                    <a:pt x="1068" y="22256"/>
                    <a:pt x="2870" y="24257"/>
                  </a:cubicBezTo>
                  <a:cubicBezTo>
                    <a:pt x="1669" y="25091"/>
                    <a:pt x="735" y="26326"/>
                    <a:pt x="301" y="27727"/>
                  </a:cubicBezTo>
                  <a:cubicBezTo>
                    <a:pt x="168" y="28160"/>
                    <a:pt x="68" y="28594"/>
                    <a:pt x="34" y="29028"/>
                  </a:cubicBezTo>
                  <a:cubicBezTo>
                    <a:pt x="1" y="29194"/>
                    <a:pt x="1" y="29361"/>
                    <a:pt x="1" y="29495"/>
                  </a:cubicBezTo>
                  <a:cubicBezTo>
                    <a:pt x="1" y="29628"/>
                    <a:pt x="1" y="29761"/>
                    <a:pt x="1" y="29895"/>
                  </a:cubicBezTo>
                  <a:cubicBezTo>
                    <a:pt x="134" y="32764"/>
                    <a:pt x="2603" y="34998"/>
                    <a:pt x="5505" y="34998"/>
                  </a:cubicBezTo>
                  <a:lnTo>
                    <a:pt x="27187" y="34998"/>
                  </a:lnTo>
                  <a:cubicBezTo>
                    <a:pt x="28922" y="34998"/>
                    <a:pt x="30589" y="34198"/>
                    <a:pt x="31590" y="32764"/>
                  </a:cubicBezTo>
                  <a:cubicBezTo>
                    <a:pt x="32791" y="31096"/>
                    <a:pt x="33458" y="28927"/>
                    <a:pt x="33291" y="26959"/>
                  </a:cubicBezTo>
                  <a:cubicBezTo>
                    <a:pt x="33091" y="25091"/>
                    <a:pt x="32224" y="23424"/>
                    <a:pt x="30923" y="22156"/>
                  </a:cubicBezTo>
                  <a:cubicBezTo>
                    <a:pt x="30589" y="21856"/>
                    <a:pt x="30256" y="21589"/>
                    <a:pt x="29889" y="21355"/>
                  </a:cubicBezTo>
                  <a:cubicBezTo>
                    <a:pt x="29355" y="20988"/>
                    <a:pt x="28788" y="20688"/>
                    <a:pt x="28154" y="20455"/>
                  </a:cubicBezTo>
                  <a:cubicBezTo>
                    <a:pt x="28988" y="17653"/>
                    <a:pt x="29255" y="14550"/>
                    <a:pt x="28121" y="11849"/>
                  </a:cubicBezTo>
                  <a:cubicBezTo>
                    <a:pt x="27821" y="11115"/>
                    <a:pt x="27387" y="10414"/>
                    <a:pt x="26853" y="9747"/>
                  </a:cubicBezTo>
                  <a:cubicBezTo>
                    <a:pt x="26587" y="9447"/>
                    <a:pt x="26286" y="9147"/>
                    <a:pt x="25986" y="8846"/>
                  </a:cubicBezTo>
                  <a:cubicBezTo>
                    <a:pt x="24770" y="7721"/>
                    <a:pt x="23221" y="6956"/>
                    <a:pt x="21642" y="6956"/>
                  </a:cubicBezTo>
                  <a:cubicBezTo>
                    <a:pt x="21489" y="6956"/>
                    <a:pt x="21336" y="6964"/>
                    <a:pt x="21183" y="6978"/>
                  </a:cubicBezTo>
                  <a:cubicBezTo>
                    <a:pt x="21416" y="5210"/>
                    <a:pt x="20749" y="3376"/>
                    <a:pt x="19515" y="2108"/>
                  </a:cubicBezTo>
                  <a:cubicBezTo>
                    <a:pt x="18614" y="1174"/>
                    <a:pt x="17447" y="507"/>
                    <a:pt x="16179" y="207"/>
                  </a:cubicBezTo>
                  <a:cubicBezTo>
                    <a:pt x="15779" y="107"/>
                    <a:pt x="15345" y="40"/>
                    <a:pt x="14945" y="7"/>
                  </a:cubicBezTo>
                  <a:lnTo>
                    <a:pt x="14778" y="7"/>
                  </a:lnTo>
                  <a:cubicBezTo>
                    <a:pt x="14676" y="2"/>
                    <a:pt x="14573" y="0"/>
                    <a:pt x="14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1582975" y="543325"/>
              <a:ext cx="772225" cy="1416050"/>
            </a:xfrm>
            <a:custGeom>
              <a:avLst/>
              <a:gdLst/>
              <a:ahLst/>
              <a:cxnLst/>
              <a:rect l="l" t="t" r="r" b="b"/>
              <a:pathLst>
                <a:path w="30889" h="56642" extrusionOk="0">
                  <a:moveTo>
                    <a:pt x="14911" y="1"/>
                  </a:moveTo>
                  <a:lnTo>
                    <a:pt x="14911" y="6772"/>
                  </a:lnTo>
                  <a:cubicBezTo>
                    <a:pt x="12543" y="5838"/>
                    <a:pt x="10341" y="4471"/>
                    <a:pt x="8473" y="2769"/>
                  </a:cubicBezTo>
                  <a:cubicBezTo>
                    <a:pt x="8239" y="3036"/>
                    <a:pt x="8039" y="3336"/>
                    <a:pt x="7839" y="3670"/>
                  </a:cubicBezTo>
                  <a:cubicBezTo>
                    <a:pt x="7806" y="3703"/>
                    <a:pt x="7772" y="3737"/>
                    <a:pt x="7772" y="3803"/>
                  </a:cubicBezTo>
                  <a:cubicBezTo>
                    <a:pt x="9841" y="5671"/>
                    <a:pt x="12242" y="7139"/>
                    <a:pt x="14911" y="8073"/>
                  </a:cubicBezTo>
                  <a:lnTo>
                    <a:pt x="14911" y="19114"/>
                  </a:lnTo>
                  <a:cubicBezTo>
                    <a:pt x="10574" y="18481"/>
                    <a:pt x="6472" y="16746"/>
                    <a:pt x="3002" y="14111"/>
                  </a:cubicBezTo>
                  <a:cubicBezTo>
                    <a:pt x="2736" y="14444"/>
                    <a:pt x="2469" y="14778"/>
                    <a:pt x="2269" y="15112"/>
                  </a:cubicBezTo>
                  <a:cubicBezTo>
                    <a:pt x="5938" y="17880"/>
                    <a:pt x="10308" y="19715"/>
                    <a:pt x="14911" y="20382"/>
                  </a:cubicBezTo>
                  <a:lnTo>
                    <a:pt x="14911" y="32257"/>
                  </a:lnTo>
                  <a:cubicBezTo>
                    <a:pt x="9707" y="32190"/>
                    <a:pt x="4570" y="30589"/>
                    <a:pt x="267" y="27721"/>
                  </a:cubicBezTo>
                  <a:cubicBezTo>
                    <a:pt x="134" y="28154"/>
                    <a:pt x="34" y="28588"/>
                    <a:pt x="0" y="29022"/>
                  </a:cubicBezTo>
                  <a:cubicBezTo>
                    <a:pt x="3002" y="30956"/>
                    <a:pt x="6371" y="32291"/>
                    <a:pt x="9874" y="32991"/>
                  </a:cubicBezTo>
                  <a:cubicBezTo>
                    <a:pt x="11542" y="33291"/>
                    <a:pt x="13210" y="33491"/>
                    <a:pt x="14911" y="33491"/>
                  </a:cubicBezTo>
                  <a:lnTo>
                    <a:pt x="14911" y="56041"/>
                  </a:lnTo>
                  <a:cubicBezTo>
                    <a:pt x="14911" y="56441"/>
                    <a:pt x="15219" y="56641"/>
                    <a:pt x="15528" y="56641"/>
                  </a:cubicBezTo>
                  <a:cubicBezTo>
                    <a:pt x="15837" y="56641"/>
                    <a:pt x="16145" y="56441"/>
                    <a:pt x="16145" y="56041"/>
                  </a:cubicBezTo>
                  <a:lnTo>
                    <a:pt x="16145" y="27554"/>
                  </a:lnTo>
                  <a:cubicBezTo>
                    <a:pt x="21449" y="27053"/>
                    <a:pt x="26519" y="25185"/>
                    <a:pt x="30889" y="22183"/>
                  </a:cubicBezTo>
                  <a:cubicBezTo>
                    <a:pt x="30555" y="21883"/>
                    <a:pt x="30222" y="21583"/>
                    <a:pt x="29855" y="21349"/>
                  </a:cubicBezTo>
                  <a:cubicBezTo>
                    <a:pt x="27020" y="23284"/>
                    <a:pt x="23884" y="24718"/>
                    <a:pt x="20548" y="25552"/>
                  </a:cubicBezTo>
                  <a:cubicBezTo>
                    <a:pt x="19114" y="25919"/>
                    <a:pt x="17646" y="26153"/>
                    <a:pt x="16145" y="26286"/>
                  </a:cubicBezTo>
                  <a:lnTo>
                    <a:pt x="16145" y="14178"/>
                  </a:lnTo>
                  <a:cubicBezTo>
                    <a:pt x="20015" y="13610"/>
                    <a:pt x="23717" y="12076"/>
                    <a:pt x="26819" y="9774"/>
                  </a:cubicBezTo>
                  <a:cubicBezTo>
                    <a:pt x="26553" y="9441"/>
                    <a:pt x="26286" y="9141"/>
                    <a:pt x="25952" y="8840"/>
                  </a:cubicBezTo>
                  <a:cubicBezTo>
                    <a:pt x="23083" y="10975"/>
                    <a:pt x="19714" y="12410"/>
                    <a:pt x="16145" y="12943"/>
                  </a:cubicBezTo>
                  <a:lnTo>
                    <a:pt x="16145" y="201"/>
                  </a:lnTo>
                  <a:cubicBezTo>
                    <a:pt x="15745" y="101"/>
                    <a:pt x="15311" y="34"/>
                    <a:pt x="14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5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7"/>
          <p:cNvSpPr txBox="1">
            <a:spLocks noGrp="1"/>
          </p:cNvSpPr>
          <p:nvPr>
            <p:ph type="title"/>
          </p:nvPr>
        </p:nvSpPr>
        <p:spPr>
          <a:xfrm>
            <a:off x="1837050" y="2411075"/>
            <a:ext cx="5469900" cy="8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6" name="Google Shape;696;p17"/>
          <p:cNvSpPr txBox="1">
            <a:spLocks noGrp="1"/>
          </p:cNvSpPr>
          <p:nvPr>
            <p:ph type="title" idx="2" hasCustomPrompt="1"/>
          </p:nvPr>
        </p:nvSpPr>
        <p:spPr>
          <a:xfrm>
            <a:off x="3819450" y="855775"/>
            <a:ext cx="1505100" cy="12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97" name="Google Shape;697;p17"/>
          <p:cNvSpPr txBox="1">
            <a:spLocks noGrp="1"/>
          </p:cNvSpPr>
          <p:nvPr>
            <p:ph type="subTitle" idx="1"/>
          </p:nvPr>
        </p:nvSpPr>
        <p:spPr>
          <a:xfrm>
            <a:off x="1837050" y="3243575"/>
            <a:ext cx="54699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98" name="Google Shape;698;p17"/>
          <p:cNvGrpSpPr/>
          <p:nvPr/>
        </p:nvGrpSpPr>
        <p:grpSpPr>
          <a:xfrm>
            <a:off x="6137450" y="3915551"/>
            <a:ext cx="2593146" cy="799384"/>
            <a:chOff x="3809600" y="2009414"/>
            <a:chExt cx="2593146" cy="799384"/>
          </a:xfrm>
        </p:grpSpPr>
        <p:sp>
          <p:nvSpPr>
            <p:cNvPr id="699" name="Google Shape;699;p17"/>
            <p:cNvSpPr/>
            <p:nvPr/>
          </p:nvSpPr>
          <p:spPr>
            <a:xfrm>
              <a:off x="4515448" y="2009414"/>
              <a:ext cx="369921" cy="716733"/>
            </a:xfrm>
            <a:custGeom>
              <a:avLst/>
              <a:gdLst/>
              <a:ahLst/>
              <a:cxnLst/>
              <a:rect l="l" t="t" r="r" b="b"/>
              <a:pathLst>
                <a:path w="9108" h="17647" extrusionOk="0">
                  <a:moveTo>
                    <a:pt x="3680" y="1"/>
                  </a:moveTo>
                  <a:cubicBezTo>
                    <a:pt x="3426" y="1"/>
                    <a:pt x="3181" y="45"/>
                    <a:pt x="2936" y="134"/>
                  </a:cubicBezTo>
                  <a:cubicBezTo>
                    <a:pt x="2803" y="168"/>
                    <a:pt x="2636" y="234"/>
                    <a:pt x="2503" y="301"/>
                  </a:cubicBezTo>
                  <a:cubicBezTo>
                    <a:pt x="1469" y="801"/>
                    <a:pt x="668" y="1869"/>
                    <a:pt x="401" y="3003"/>
                  </a:cubicBezTo>
                  <a:cubicBezTo>
                    <a:pt x="1" y="4671"/>
                    <a:pt x="501" y="6439"/>
                    <a:pt x="1202" y="8040"/>
                  </a:cubicBezTo>
                  <a:cubicBezTo>
                    <a:pt x="2069" y="10075"/>
                    <a:pt x="3270" y="11943"/>
                    <a:pt x="4571" y="13744"/>
                  </a:cubicBezTo>
                  <a:cubicBezTo>
                    <a:pt x="5205" y="14611"/>
                    <a:pt x="5872" y="15478"/>
                    <a:pt x="6572" y="16346"/>
                  </a:cubicBezTo>
                  <a:cubicBezTo>
                    <a:pt x="6973" y="16846"/>
                    <a:pt x="7406" y="17647"/>
                    <a:pt x="7806" y="17647"/>
                  </a:cubicBezTo>
                  <a:cubicBezTo>
                    <a:pt x="7940" y="17647"/>
                    <a:pt x="8073" y="17580"/>
                    <a:pt x="8207" y="17380"/>
                  </a:cubicBezTo>
                  <a:cubicBezTo>
                    <a:pt x="8207" y="17313"/>
                    <a:pt x="8240" y="17280"/>
                    <a:pt x="8273" y="17213"/>
                  </a:cubicBezTo>
                  <a:cubicBezTo>
                    <a:pt x="9107" y="15579"/>
                    <a:pt x="8774" y="12376"/>
                    <a:pt x="8707" y="10575"/>
                  </a:cubicBezTo>
                  <a:cubicBezTo>
                    <a:pt x="8574" y="8473"/>
                    <a:pt x="8240" y="6372"/>
                    <a:pt x="7673" y="4337"/>
                  </a:cubicBezTo>
                  <a:cubicBezTo>
                    <a:pt x="7406" y="3403"/>
                    <a:pt x="7106" y="2436"/>
                    <a:pt x="6506" y="1602"/>
                  </a:cubicBezTo>
                  <a:cubicBezTo>
                    <a:pt x="5938" y="801"/>
                    <a:pt x="5071" y="134"/>
                    <a:pt x="4070" y="34"/>
                  </a:cubicBezTo>
                  <a:cubicBezTo>
                    <a:pt x="3937" y="12"/>
                    <a:pt x="3807" y="1"/>
                    <a:pt x="3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617067" y="2014856"/>
              <a:ext cx="231709" cy="711290"/>
            </a:xfrm>
            <a:custGeom>
              <a:avLst/>
              <a:gdLst/>
              <a:ahLst/>
              <a:cxnLst/>
              <a:rect l="l" t="t" r="r" b="b"/>
              <a:pathLst>
                <a:path w="5705" h="17513" extrusionOk="0">
                  <a:moveTo>
                    <a:pt x="434" y="0"/>
                  </a:moveTo>
                  <a:cubicBezTo>
                    <a:pt x="301" y="34"/>
                    <a:pt x="167" y="100"/>
                    <a:pt x="1" y="167"/>
                  </a:cubicBezTo>
                  <a:cubicBezTo>
                    <a:pt x="1869" y="5271"/>
                    <a:pt x="3503" y="10474"/>
                    <a:pt x="4871" y="15745"/>
                  </a:cubicBezTo>
                  <a:cubicBezTo>
                    <a:pt x="5004" y="16345"/>
                    <a:pt x="5171" y="16946"/>
                    <a:pt x="5304" y="17513"/>
                  </a:cubicBezTo>
                  <a:cubicBezTo>
                    <a:pt x="5438" y="17513"/>
                    <a:pt x="5571" y="17446"/>
                    <a:pt x="5705" y="17246"/>
                  </a:cubicBezTo>
                  <a:cubicBezTo>
                    <a:pt x="4571" y="12676"/>
                    <a:pt x="3236" y="8139"/>
                    <a:pt x="1735" y="3703"/>
                  </a:cubicBezTo>
                  <a:cubicBezTo>
                    <a:pt x="1302" y="2469"/>
                    <a:pt x="868" y="1234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825706" y="2152175"/>
              <a:ext cx="334668" cy="571737"/>
            </a:xfrm>
            <a:custGeom>
              <a:avLst/>
              <a:gdLst/>
              <a:ahLst/>
              <a:cxnLst/>
              <a:rect l="l" t="t" r="r" b="b"/>
              <a:pathLst>
                <a:path w="8240" h="14077" extrusionOk="0">
                  <a:moveTo>
                    <a:pt x="5910" y="0"/>
                  </a:moveTo>
                  <a:cubicBezTo>
                    <a:pt x="5448" y="0"/>
                    <a:pt x="4966" y="204"/>
                    <a:pt x="4604" y="489"/>
                  </a:cubicBezTo>
                  <a:cubicBezTo>
                    <a:pt x="4137" y="856"/>
                    <a:pt x="3770" y="1389"/>
                    <a:pt x="3470" y="1923"/>
                  </a:cubicBezTo>
                  <a:cubicBezTo>
                    <a:pt x="1669" y="5025"/>
                    <a:pt x="835" y="8561"/>
                    <a:pt x="201" y="12097"/>
                  </a:cubicBezTo>
                  <a:cubicBezTo>
                    <a:pt x="101" y="12597"/>
                    <a:pt x="1" y="13298"/>
                    <a:pt x="268" y="13798"/>
                  </a:cubicBezTo>
                  <a:cubicBezTo>
                    <a:pt x="268" y="13798"/>
                    <a:pt x="268" y="13831"/>
                    <a:pt x="301" y="13865"/>
                  </a:cubicBezTo>
                  <a:cubicBezTo>
                    <a:pt x="379" y="14022"/>
                    <a:pt x="479" y="14076"/>
                    <a:pt x="582" y="14076"/>
                  </a:cubicBezTo>
                  <a:cubicBezTo>
                    <a:pt x="610" y="14076"/>
                    <a:pt x="639" y="14072"/>
                    <a:pt x="668" y="14065"/>
                  </a:cubicBezTo>
                  <a:cubicBezTo>
                    <a:pt x="901" y="13965"/>
                    <a:pt x="1135" y="13431"/>
                    <a:pt x="1368" y="13164"/>
                  </a:cubicBezTo>
                  <a:cubicBezTo>
                    <a:pt x="2136" y="12197"/>
                    <a:pt x="3036" y="11330"/>
                    <a:pt x="3937" y="10462"/>
                  </a:cubicBezTo>
                  <a:cubicBezTo>
                    <a:pt x="5104" y="9262"/>
                    <a:pt x="6305" y="8027"/>
                    <a:pt x="7106" y="6560"/>
                  </a:cubicBezTo>
                  <a:cubicBezTo>
                    <a:pt x="7873" y="5092"/>
                    <a:pt x="8240" y="3291"/>
                    <a:pt x="7740" y="1689"/>
                  </a:cubicBezTo>
                  <a:cubicBezTo>
                    <a:pt x="7606" y="1222"/>
                    <a:pt x="7339" y="789"/>
                    <a:pt x="7006" y="455"/>
                  </a:cubicBezTo>
                  <a:cubicBezTo>
                    <a:pt x="6906" y="355"/>
                    <a:pt x="6772" y="255"/>
                    <a:pt x="6639" y="188"/>
                  </a:cubicBezTo>
                  <a:cubicBezTo>
                    <a:pt x="6539" y="122"/>
                    <a:pt x="6439" y="88"/>
                    <a:pt x="6305" y="55"/>
                  </a:cubicBezTo>
                  <a:cubicBezTo>
                    <a:pt x="6177" y="17"/>
                    <a:pt x="6045" y="0"/>
                    <a:pt x="5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836550" y="2159811"/>
              <a:ext cx="273704" cy="564102"/>
            </a:xfrm>
            <a:custGeom>
              <a:avLst/>
              <a:gdLst/>
              <a:ahLst/>
              <a:cxnLst/>
              <a:rect l="l" t="t" r="r" b="b"/>
              <a:pathLst>
                <a:path w="6739" h="13889" extrusionOk="0">
                  <a:moveTo>
                    <a:pt x="6372" y="0"/>
                  </a:moveTo>
                  <a:cubicBezTo>
                    <a:pt x="5805" y="1401"/>
                    <a:pt x="5004" y="2736"/>
                    <a:pt x="4204" y="4003"/>
                  </a:cubicBezTo>
                  <a:cubicBezTo>
                    <a:pt x="2936" y="6038"/>
                    <a:pt x="1835" y="8106"/>
                    <a:pt x="1001" y="10308"/>
                  </a:cubicBezTo>
                  <a:cubicBezTo>
                    <a:pt x="601" y="11375"/>
                    <a:pt x="267" y="12476"/>
                    <a:pt x="1" y="13610"/>
                  </a:cubicBezTo>
                  <a:cubicBezTo>
                    <a:pt x="1" y="13610"/>
                    <a:pt x="1" y="13643"/>
                    <a:pt x="34" y="13677"/>
                  </a:cubicBezTo>
                  <a:cubicBezTo>
                    <a:pt x="139" y="13834"/>
                    <a:pt x="223" y="13888"/>
                    <a:pt x="319" y="13888"/>
                  </a:cubicBezTo>
                  <a:cubicBezTo>
                    <a:pt x="345" y="13888"/>
                    <a:pt x="372" y="13884"/>
                    <a:pt x="401" y="13877"/>
                  </a:cubicBezTo>
                  <a:cubicBezTo>
                    <a:pt x="935" y="11709"/>
                    <a:pt x="1668" y="9574"/>
                    <a:pt x="2669" y="7572"/>
                  </a:cubicBezTo>
                  <a:cubicBezTo>
                    <a:pt x="3770" y="5371"/>
                    <a:pt x="5271" y="3403"/>
                    <a:pt x="6338" y="1168"/>
                  </a:cubicBezTo>
                  <a:cubicBezTo>
                    <a:pt x="6472" y="868"/>
                    <a:pt x="6605" y="567"/>
                    <a:pt x="6739" y="267"/>
                  </a:cubicBezTo>
                  <a:cubicBezTo>
                    <a:pt x="6639" y="167"/>
                    <a:pt x="6505" y="67"/>
                    <a:pt x="6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5952894" y="2047348"/>
              <a:ext cx="447131" cy="669335"/>
            </a:xfrm>
            <a:custGeom>
              <a:avLst/>
              <a:gdLst/>
              <a:ahLst/>
              <a:cxnLst/>
              <a:rect l="l" t="t" r="r" b="b"/>
              <a:pathLst>
                <a:path w="11009" h="16480" extrusionOk="0">
                  <a:moveTo>
                    <a:pt x="10442" y="1"/>
                  </a:moveTo>
                  <a:cubicBezTo>
                    <a:pt x="10275" y="101"/>
                    <a:pt x="10075" y="201"/>
                    <a:pt x="9908" y="301"/>
                  </a:cubicBezTo>
                  <a:cubicBezTo>
                    <a:pt x="1" y="5972"/>
                    <a:pt x="1402" y="14111"/>
                    <a:pt x="1902" y="16046"/>
                  </a:cubicBezTo>
                  <a:cubicBezTo>
                    <a:pt x="1969" y="16312"/>
                    <a:pt x="2036" y="16479"/>
                    <a:pt x="2036" y="16479"/>
                  </a:cubicBezTo>
                  <a:cubicBezTo>
                    <a:pt x="2102" y="16412"/>
                    <a:pt x="2169" y="16412"/>
                    <a:pt x="2236" y="16379"/>
                  </a:cubicBezTo>
                  <a:cubicBezTo>
                    <a:pt x="11009" y="12076"/>
                    <a:pt x="10575" y="1702"/>
                    <a:pt x="10442" y="201"/>
                  </a:cubicBezTo>
                  <a:cubicBezTo>
                    <a:pt x="10442" y="67"/>
                    <a:pt x="10442" y="1"/>
                    <a:pt x="10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6030144" y="2047348"/>
              <a:ext cx="346852" cy="669335"/>
            </a:xfrm>
            <a:custGeom>
              <a:avLst/>
              <a:gdLst/>
              <a:ahLst/>
              <a:cxnLst/>
              <a:rect l="l" t="t" r="r" b="b"/>
              <a:pathLst>
                <a:path w="8540" h="16480" extrusionOk="0">
                  <a:moveTo>
                    <a:pt x="8540" y="1"/>
                  </a:moveTo>
                  <a:cubicBezTo>
                    <a:pt x="8373" y="101"/>
                    <a:pt x="8173" y="201"/>
                    <a:pt x="8006" y="301"/>
                  </a:cubicBezTo>
                  <a:cubicBezTo>
                    <a:pt x="6004" y="4771"/>
                    <a:pt x="3803" y="9141"/>
                    <a:pt x="1468" y="13444"/>
                  </a:cubicBezTo>
                  <a:cubicBezTo>
                    <a:pt x="968" y="14311"/>
                    <a:pt x="501" y="15178"/>
                    <a:pt x="0" y="16046"/>
                  </a:cubicBezTo>
                  <a:cubicBezTo>
                    <a:pt x="67" y="16312"/>
                    <a:pt x="134" y="16479"/>
                    <a:pt x="134" y="16479"/>
                  </a:cubicBezTo>
                  <a:cubicBezTo>
                    <a:pt x="200" y="16412"/>
                    <a:pt x="267" y="16412"/>
                    <a:pt x="334" y="16379"/>
                  </a:cubicBezTo>
                  <a:cubicBezTo>
                    <a:pt x="2769" y="12076"/>
                    <a:pt x="5070" y="7706"/>
                    <a:pt x="7172" y="3236"/>
                  </a:cubicBezTo>
                  <a:cubicBezTo>
                    <a:pt x="7639" y="2236"/>
                    <a:pt x="8106" y="1235"/>
                    <a:pt x="8540" y="201"/>
                  </a:cubicBezTo>
                  <a:cubicBezTo>
                    <a:pt x="8540" y="67"/>
                    <a:pt x="8540" y="1"/>
                    <a:pt x="8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5803878" y="2178778"/>
              <a:ext cx="292672" cy="537905"/>
            </a:xfrm>
            <a:custGeom>
              <a:avLst/>
              <a:gdLst/>
              <a:ahLst/>
              <a:cxnLst/>
              <a:rect l="l" t="t" r="r" b="b"/>
              <a:pathLst>
                <a:path w="7206" h="13244" extrusionOk="0">
                  <a:moveTo>
                    <a:pt x="1435" y="0"/>
                  </a:moveTo>
                  <a:cubicBezTo>
                    <a:pt x="1402" y="167"/>
                    <a:pt x="1368" y="334"/>
                    <a:pt x="1335" y="501"/>
                  </a:cubicBezTo>
                  <a:cubicBezTo>
                    <a:pt x="1" y="7939"/>
                    <a:pt x="4103" y="11942"/>
                    <a:pt x="5338" y="12976"/>
                  </a:cubicBezTo>
                  <a:cubicBezTo>
                    <a:pt x="5571" y="13143"/>
                    <a:pt x="5705" y="13243"/>
                    <a:pt x="5705" y="13243"/>
                  </a:cubicBezTo>
                  <a:cubicBezTo>
                    <a:pt x="5738" y="13110"/>
                    <a:pt x="5771" y="12976"/>
                    <a:pt x="5771" y="12843"/>
                  </a:cubicBezTo>
                  <a:cubicBezTo>
                    <a:pt x="7206" y="6438"/>
                    <a:pt x="2903" y="1501"/>
                    <a:pt x="1735" y="301"/>
                  </a:cubicBezTo>
                  <a:cubicBezTo>
                    <a:pt x="1535" y="100"/>
                    <a:pt x="1435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5858058" y="2178778"/>
              <a:ext cx="180249" cy="537905"/>
            </a:xfrm>
            <a:custGeom>
              <a:avLst/>
              <a:gdLst/>
              <a:ahLst/>
              <a:cxnLst/>
              <a:rect l="l" t="t" r="r" b="b"/>
              <a:pathLst>
                <a:path w="4438" h="13244" extrusionOk="0">
                  <a:moveTo>
                    <a:pt x="101" y="0"/>
                  </a:moveTo>
                  <a:cubicBezTo>
                    <a:pt x="34" y="167"/>
                    <a:pt x="34" y="334"/>
                    <a:pt x="1" y="501"/>
                  </a:cubicBezTo>
                  <a:cubicBezTo>
                    <a:pt x="1202" y="4237"/>
                    <a:pt x="2403" y="7973"/>
                    <a:pt x="3603" y="11709"/>
                  </a:cubicBezTo>
                  <a:cubicBezTo>
                    <a:pt x="3737" y="12109"/>
                    <a:pt x="3870" y="12543"/>
                    <a:pt x="4004" y="12976"/>
                  </a:cubicBezTo>
                  <a:cubicBezTo>
                    <a:pt x="4237" y="13143"/>
                    <a:pt x="4371" y="13243"/>
                    <a:pt x="4371" y="13243"/>
                  </a:cubicBezTo>
                  <a:cubicBezTo>
                    <a:pt x="4404" y="13110"/>
                    <a:pt x="4437" y="12976"/>
                    <a:pt x="4437" y="12843"/>
                  </a:cubicBezTo>
                  <a:cubicBezTo>
                    <a:pt x="3370" y="9541"/>
                    <a:pt x="2302" y="6238"/>
                    <a:pt x="1235" y="2936"/>
                  </a:cubicBezTo>
                  <a:cubicBezTo>
                    <a:pt x="968" y="2035"/>
                    <a:pt x="668" y="1168"/>
                    <a:pt x="401" y="301"/>
                  </a:cubicBezTo>
                  <a:cubicBezTo>
                    <a:pt x="201" y="100"/>
                    <a:pt x="101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947813" y="2243803"/>
              <a:ext cx="322483" cy="482344"/>
            </a:xfrm>
            <a:custGeom>
              <a:avLst/>
              <a:gdLst/>
              <a:ahLst/>
              <a:cxnLst/>
              <a:rect l="l" t="t" r="r" b="b"/>
              <a:pathLst>
                <a:path w="7940" h="11876" extrusionOk="0">
                  <a:moveTo>
                    <a:pt x="401" y="1"/>
                  </a:moveTo>
                  <a:cubicBezTo>
                    <a:pt x="401" y="1"/>
                    <a:pt x="401" y="34"/>
                    <a:pt x="401" y="134"/>
                  </a:cubicBezTo>
                  <a:cubicBezTo>
                    <a:pt x="334" y="1235"/>
                    <a:pt x="0" y="8707"/>
                    <a:pt x="6338" y="11809"/>
                  </a:cubicBezTo>
                  <a:cubicBezTo>
                    <a:pt x="6405" y="11842"/>
                    <a:pt x="6438" y="11876"/>
                    <a:pt x="6505" y="11876"/>
                  </a:cubicBezTo>
                  <a:cubicBezTo>
                    <a:pt x="6505" y="11876"/>
                    <a:pt x="6538" y="11776"/>
                    <a:pt x="6572" y="11575"/>
                  </a:cubicBezTo>
                  <a:cubicBezTo>
                    <a:pt x="6939" y="10174"/>
                    <a:pt x="7939" y="4304"/>
                    <a:pt x="801" y="201"/>
                  </a:cubicBezTo>
                  <a:cubicBezTo>
                    <a:pt x="667" y="134"/>
                    <a:pt x="534" y="67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3964059" y="2243803"/>
              <a:ext cx="250676" cy="482344"/>
            </a:xfrm>
            <a:custGeom>
              <a:avLst/>
              <a:gdLst/>
              <a:ahLst/>
              <a:cxnLst/>
              <a:rect l="l" t="t" r="r" b="b"/>
              <a:pathLst>
                <a:path w="6172" h="11876" extrusionOk="0">
                  <a:moveTo>
                    <a:pt x="1" y="1"/>
                  </a:moveTo>
                  <a:cubicBezTo>
                    <a:pt x="1" y="1"/>
                    <a:pt x="1" y="34"/>
                    <a:pt x="1" y="134"/>
                  </a:cubicBezTo>
                  <a:cubicBezTo>
                    <a:pt x="334" y="868"/>
                    <a:pt x="668" y="1602"/>
                    <a:pt x="1001" y="2336"/>
                  </a:cubicBezTo>
                  <a:cubicBezTo>
                    <a:pt x="2536" y="5571"/>
                    <a:pt x="4170" y="8740"/>
                    <a:pt x="5938" y="11809"/>
                  </a:cubicBezTo>
                  <a:cubicBezTo>
                    <a:pt x="6005" y="11842"/>
                    <a:pt x="6038" y="11876"/>
                    <a:pt x="6105" y="11876"/>
                  </a:cubicBezTo>
                  <a:cubicBezTo>
                    <a:pt x="6105" y="11876"/>
                    <a:pt x="6138" y="11776"/>
                    <a:pt x="6172" y="11575"/>
                  </a:cubicBezTo>
                  <a:cubicBezTo>
                    <a:pt x="5838" y="10975"/>
                    <a:pt x="5471" y="10341"/>
                    <a:pt x="5138" y="9707"/>
                  </a:cubicBezTo>
                  <a:cubicBezTo>
                    <a:pt x="3436" y="6605"/>
                    <a:pt x="1835" y="3436"/>
                    <a:pt x="401" y="201"/>
                  </a:cubicBezTo>
                  <a:cubicBezTo>
                    <a:pt x="267" y="134"/>
                    <a:pt x="134" y="6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4167296" y="2338639"/>
              <a:ext cx="211360" cy="387508"/>
            </a:xfrm>
            <a:custGeom>
              <a:avLst/>
              <a:gdLst/>
              <a:ahLst/>
              <a:cxnLst/>
              <a:rect l="l" t="t" r="r" b="b"/>
              <a:pathLst>
                <a:path w="5204" h="9541" extrusionOk="0">
                  <a:moveTo>
                    <a:pt x="4170" y="1"/>
                  </a:moveTo>
                  <a:cubicBezTo>
                    <a:pt x="4170" y="1"/>
                    <a:pt x="4103" y="67"/>
                    <a:pt x="3970" y="201"/>
                  </a:cubicBezTo>
                  <a:cubicBezTo>
                    <a:pt x="3102" y="1068"/>
                    <a:pt x="0" y="4637"/>
                    <a:pt x="1034" y="9274"/>
                  </a:cubicBezTo>
                  <a:cubicBezTo>
                    <a:pt x="1034" y="9374"/>
                    <a:pt x="1068" y="9474"/>
                    <a:pt x="1101" y="9541"/>
                  </a:cubicBezTo>
                  <a:cubicBezTo>
                    <a:pt x="1101" y="9541"/>
                    <a:pt x="1168" y="9507"/>
                    <a:pt x="1334" y="9374"/>
                  </a:cubicBezTo>
                  <a:cubicBezTo>
                    <a:pt x="2235" y="8640"/>
                    <a:pt x="5204" y="5738"/>
                    <a:pt x="4236" y="367"/>
                  </a:cubicBezTo>
                  <a:cubicBezTo>
                    <a:pt x="4203" y="234"/>
                    <a:pt x="4203" y="10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4209292" y="2338639"/>
              <a:ext cx="130090" cy="387508"/>
            </a:xfrm>
            <a:custGeom>
              <a:avLst/>
              <a:gdLst/>
              <a:ahLst/>
              <a:cxnLst/>
              <a:rect l="l" t="t" r="r" b="b"/>
              <a:pathLst>
                <a:path w="3203" h="9541" extrusionOk="0">
                  <a:moveTo>
                    <a:pt x="3136" y="1"/>
                  </a:moveTo>
                  <a:cubicBezTo>
                    <a:pt x="3136" y="1"/>
                    <a:pt x="3036" y="67"/>
                    <a:pt x="2902" y="201"/>
                  </a:cubicBezTo>
                  <a:cubicBezTo>
                    <a:pt x="2702" y="834"/>
                    <a:pt x="2502" y="1468"/>
                    <a:pt x="2302" y="2102"/>
                  </a:cubicBezTo>
                  <a:cubicBezTo>
                    <a:pt x="1535" y="4504"/>
                    <a:pt x="767" y="6905"/>
                    <a:pt x="0" y="9274"/>
                  </a:cubicBezTo>
                  <a:cubicBezTo>
                    <a:pt x="0" y="9374"/>
                    <a:pt x="34" y="9474"/>
                    <a:pt x="67" y="9541"/>
                  </a:cubicBezTo>
                  <a:cubicBezTo>
                    <a:pt x="67" y="9541"/>
                    <a:pt x="134" y="9507"/>
                    <a:pt x="300" y="9374"/>
                  </a:cubicBezTo>
                  <a:cubicBezTo>
                    <a:pt x="400" y="9074"/>
                    <a:pt x="501" y="8740"/>
                    <a:pt x="601" y="8440"/>
                  </a:cubicBezTo>
                  <a:cubicBezTo>
                    <a:pt x="1468" y="5771"/>
                    <a:pt x="2335" y="3069"/>
                    <a:pt x="3202" y="367"/>
                  </a:cubicBezTo>
                  <a:cubicBezTo>
                    <a:pt x="3169" y="234"/>
                    <a:pt x="3169" y="101"/>
                    <a:pt x="3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3809600" y="2463164"/>
              <a:ext cx="2593146" cy="345634"/>
            </a:xfrm>
            <a:custGeom>
              <a:avLst/>
              <a:gdLst/>
              <a:ahLst/>
              <a:cxnLst/>
              <a:rect l="l" t="t" r="r" b="b"/>
              <a:pathLst>
                <a:path w="63847" h="8510" extrusionOk="0">
                  <a:moveTo>
                    <a:pt x="16842" y="0"/>
                  </a:moveTo>
                  <a:cubicBezTo>
                    <a:pt x="16777" y="0"/>
                    <a:pt x="16711" y="1"/>
                    <a:pt x="16646" y="3"/>
                  </a:cubicBezTo>
                  <a:cubicBezTo>
                    <a:pt x="13577" y="70"/>
                    <a:pt x="10575" y="2438"/>
                    <a:pt x="10008" y="5441"/>
                  </a:cubicBezTo>
                  <a:cubicBezTo>
                    <a:pt x="8862" y="4394"/>
                    <a:pt x="7306" y="3794"/>
                    <a:pt x="5743" y="3794"/>
                  </a:cubicBezTo>
                  <a:cubicBezTo>
                    <a:pt x="5215" y="3794"/>
                    <a:pt x="4685" y="3863"/>
                    <a:pt x="4170" y="4006"/>
                  </a:cubicBezTo>
                  <a:cubicBezTo>
                    <a:pt x="2136" y="4540"/>
                    <a:pt x="601" y="6508"/>
                    <a:pt x="1" y="8509"/>
                  </a:cubicBezTo>
                  <a:lnTo>
                    <a:pt x="63613" y="8509"/>
                  </a:lnTo>
                  <a:cubicBezTo>
                    <a:pt x="63846" y="7475"/>
                    <a:pt x="62245" y="5908"/>
                    <a:pt x="61211" y="5741"/>
                  </a:cubicBezTo>
                  <a:cubicBezTo>
                    <a:pt x="61060" y="5721"/>
                    <a:pt x="60909" y="5712"/>
                    <a:pt x="60759" y="5712"/>
                  </a:cubicBezTo>
                  <a:cubicBezTo>
                    <a:pt x="59880" y="5712"/>
                    <a:pt x="59026" y="6038"/>
                    <a:pt x="58342" y="6608"/>
                  </a:cubicBezTo>
                  <a:cubicBezTo>
                    <a:pt x="57869" y="6027"/>
                    <a:pt x="57061" y="5695"/>
                    <a:pt x="56270" y="5695"/>
                  </a:cubicBezTo>
                  <a:cubicBezTo>
                    <a:pt x="55836" y="5695"/>
                    <a:pt x="55406" y="5795"/>
                    <a:pt x="55040" y="6008"/>
                  </a:cubicBezTo>
                  <a:cubicBezTo>
                    <a:pt x="54640" y="2839"/>
                    <a:pt x="51738" y="204"/>
                    <a:pt x="48535" y="103"/>
                  </a:cubicBezTo>
                  <a:cubicBezTo>
                    <a:pt x="48493" y="103"/>
                    <a:pt x="48450" y="102"/>
                    <a:pt x="48407" y="102"/>
                  </a:cubicBezTo>
                  <a:cubicBezTo>
                    <a:pt x="45249" y="102"/>
                    <a:pt x="42157" y="2514"/>
                    <a:pt x="41597" y="5607"/>
                  </a:cubicBezTo>
                  <a:cubicBezTo>
                    <a:pt x="41097" y="5297"/>
                    <a:pt x="40493" y="5145"/>
                    <a:pt x="39888" y="5145"/>
                  </a:cubicBezTo>
                  <a:cubicBezTo>
                    <a:pt x="38998" y="5145"/>
                    <a:pt x="38103" y="5473"/>
                    <a:pt x="37528" y="6108"/>
                  </a:cubicBezTo>
                  <a:cubicBezTo>
                    <a:pt x="36360" y="4373"/>
                    <a:pt x="34359" y="3239"/>
                    <a:pt x="32257" y="3072"/>
                  </a:cubicBezTo>
                  <a:cubicBezTo>
                    <a:pt x="32102" y="3060"/>
                    <a:pt x="31947" y="3054"/>
                    <a:pt x="31793" y="3054"/>
                  </a:cubicBezTo>
                  <a:cubicBezTo>
                    <a:pt x="29883" y="3054"/>
                    <a:pt x="28013" y="3988"/>
                    <a:pt x="26687" y="5407"/>
                  </a:cubicBezTo>
                  <a:cubicBezTo>
                    <a:pt x="26386" y="4840"/>
                    <a:pt x="25819" y="4440"/>
                    <a:pt x="25185" y="4373"/>
                  </a:cubicBezTo>
                  <a:cubicBezTo>
                    <a:pt x="25135" y="4368"/>
                    <a:pt x="25084" y="4365"/>
                    <a:pt x="25033" y="4365"/>
                  </a:cubicBezTo>
                  <a:cubicBezTo>
                    <a:pt x="24433" y="4365"/>
                    <a:pt x="23753" y="4713"/>
                    <a:pt x="23384" y="5174"/>
                  </a:cubicBezTo>
                  <a:cubicBezTo>
                    <a:pt x="22699" y="2235"/>
                    <a:pt x="19840" y="0"/>
                    <a:pt x="16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17"/>
          <p:cNvGrpSpPr/>
          <p:nvPr/>
        </p:nvGrpSpPr>
        <p:grpSpPr>
          <a:xfrm flipH="1">
            <a:off x="-54725" y="4016283"/>
            <a:ext cx="2717178" cy="862972"/>
            <a:chOff x="7196900" y="3819825"/>
            <a:chExt cx="1947100" cy="632075"/>
          </a:xfrm>
        </p:grpSpPr>
        <p:sp>
          <p:nvSpPr>
            <p:cNvPr id="713" name="Google Shape;713;p17"/>
            <p:cNvSpPr/>
            <p:nvPr/>
          </p:nvSpPr>
          <p:spPr>
            <a:xfrm>
              <a:off x="7880725" y="3819825"/>
              <a:ext cx="1263275" cy="632075"/>
            </a:xfrm>
            <a:custGeom>
              <a:avLst/>
              <a:gdLst/>
              <a:ahLst/>
              <a:cxnLst/>
              <a:rect l="l" t="t" r="r" b="b"/>
              <a:pathLst>
                <a:path w="50531" h="25283" extrusionOk="0">
                  <a:moveTo>
                    <a:pt x="44964" y="0"/>
                  </a:moveTo>
                  <a:cubicBezTo>
                    <a:pt x="44586" y="0"/>
                    <a:pt x="44209" y="46"/>
                    <a:pt x="43840" y="142"/>
                  </a:cubicBezTo>
                  <a:cubicBezTo>
                    <a:pt x="41663" y="713"/>
                    <a:pt x="39968" y="2979"/>
                    <a:pt x="39950" y="5424"/>
                  </a:cubicBezTo>
                  <a:cubicBezTo>
                    <a:pt x="39616" y="5248"/>
                    <a:pt x="39248" y="5165"/>
                    <a:pt x="38879" y="5165"/>
                  </a:cubicBezTo>
                  <a:cubicBezTo>
                    <a:pt x="38124" y="5165"/>
                    <a:pt x="37367" y="5514"/>
                    <a:pt x="36899" y="6138"/>
                  </a:cubicBezTo>
                  <a:cubicBezTo>
                    <a:pt x="36185" y="7083"/>
                    <a:pt x="36150" y="8546"/>
                    <a:pt x="36828" y="9528"/>
                  </a:cubicBezTo>
                  <a:cubicBezTo>
                    <a:pt x="36552" y="9438"/>
                    <a:pt x="36265" y="9395"/>
                    <a:pt x="35978" y="9395"/>
                  </a:cubicBezTo>
                  <a:cubicBezTo>
                    <a:pt x="34945" y="9395"/>
                    <a:pt x="33903" y="9948"/>
                    <a:pt x="33331" y="10884"/>
                  </a:cubicBezTo>
                  <a:cubicBezTo>
                    <a:pt x="33302" y="9660"/>
                    <a:pt x="32172" y="8685"/>
                    <a:pt x="31074" y="8685"/>
                  </a:cubicBezTo>
                  <a:cubicBezTo>
                    <a:pt x="30795" y="8685"/>
                    <a:pt x="30518" y="8748"/>
                    <a:pt x="30262" y="8885"/>
                  </a:cubicBezTo>
                  <a:cubicBezTo>
                    <a:pt x="31261" y="6530"/>
                    <a:pt x="29441" y="3354"/>
                    <a:pt x="27032" y="3211"/>
                  </a:cubicBezTo>
                  <a:cubicBezTo>
                    <a:pt x="26976" y="3208"/>
                    <a:pt x="26919" y="3206"/>
                    <a:pt x="26863" y="3206"/>
                  </a:cubicBezTo>
                  <a:cubicBezTo>
                    <a:pt x="24528" y="3206"/>
                    <a:pt x="22572" y="6070"/>
                    <a:pt x="23357" y="8475"/>
                  </a:cubicBezTo>
                  <a:cubicBezTo>
                    <a:pt x="22526" y="7861"/>
                    <a:pt x="21528" y="7566"/>
                    <a:pt x="20529" y="7566"/>
                  </a:cubicBezTo>
                  <a:cubicBezTo>
                    <a:pt x="19062" y="7566"/>
                    <a:pt x="17593" y="8203"/>
                    <a:pt x="16648" y="9403"/>
                  </a:cubicBezTo>
                  <a:cubicBezTo>
                    <a:pt x="16511" y="8226"/>
                    <a:pt x="15398" y="7364"/>
                    <a:pt x="14324" y="7364"/>
                  </a:cubicBezTo>
                  <a:cubicBezTo>
                    <a:pt x="13997" y="7364"/>
                    <a:pt x="13674" y="7444"/>
                    <a:pt x="13383" y="7618"/>
                  </a:cubicBezTo>
                  <a:cubicBezTo>
                    <a:pt x="13570" y="5508"/>
                    <a:pt x="11760" y="3446"/>
                    <a:pt x="9812" y="3446"/>
                  </a:cubicBezTo>
                  <a:cubicBezTo>
                    <a:pt x="9718" y="3446"/>
                    <a:pt x="9623" y="3451"/>
                    <a:pt x="9529" y="3461"/>
                  </a:cubicBezTo>
                  <a:cubicBezTo>
                    <a:pt x="7477" y="3657"/>
                    <a:pt x="5924" y="6173"/>
                    <a:pt x="6531" y="8314"/>
                  </a:cubicBezTo>
                  <a:cubicBezTo>
                    <a:pt x="6254" y="8107"/>
                    <a:pt x="5931" y="8013"/>
                    <a:pt x="5604" y="8013"/>
                  </a:cubicBezTo>
                  <a:cubicBezTo>
                    <a:pt x="4752" y="8013"/>
                    <a:pt x="3877" y="8652"/>
                    <a:pt x="3748" y="9581"/>
                  </a:cubicBezTo>
                  <a:cubicBezTo>
                    <a:pt x="3527" y="9517"/>
                    <a:pt x="3301" y="9486"/>
                    <a:pt x="3075" y="9486"/>
                  </a:cubicBezTo>
                  <a:cubicBezTo>
                    <a:pt x="1988" y="9486"/>
                    <a:pt x="914" y="10198"/>
                    <a:pt x="500" y="11276"/>
                  </a:cubicBezTo>
                  <a:cubicBezTo>
                    <a:pt x="1" y="12579"/>
                    <a:pt x="518" y="14256"/>
                    <a:pt x="1660" y="14987"/>
                  </a:cubicBezTo>
                  <a:cubicBezTo>
                    <a:pt x="17700" y="25283"/>
                    <a:pt x="34473" y="22785"/>
                    <a:pt x="49567" y="24765"/>
                  </a:cubicBezTo>
                  <a:cubicBezTo>
                    <a:pt x="49835" y="19502"/>
                    <a:pt x="50085" y="14220"/>
                    <a:pt x="50353" y="8957"/>
                  </a:cubicBezTo>
                  <a:cubicBezTo>
                    <a:pt x="50460" y="6905"/>
                    <a:pt x="50531" y="4728"/>
                    <a:pt x="49603" y="2908"/>
                  </a:cubicBezTo>
                  <a:cubicBezTo>
                    <a:pt x="48698" y="1127"/>
                    <a:pt x="46829" y="0"/>
                    <a:pt x="44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8808650" y="3957150"/>
              <a:ext cx="216950" cy="370125"/>
            </a:xfrm>
            <a:custGeom>
              <a:avLst/>
              <a:gdLst/>
              <a:ahLst/>
              <a:cxnLst/>
              <a:rect l="l" t="t" r="r" b="b"/>
              <a:pathLst>
                <a:path w="8678" h="14805" extrusionOk="0">
                  <a:moveTo>
                    <a:pt x="6838" y="0"/>
                  </a:moveTo>
                  <a:cubicBezTo>
                    <a:pt x="6758" y="0"/>
                    <a:pt x="6683" y="43"/>
                    <a:pt x="6652" y="145"/>
                  </a:cubicBezTo>
                  <a:cubicBezTo>
                    <a:pt x="6045" y="2001"/>
                    <a:pt x="5349" y="3838"/>
                    <a:pt x="4600" y="5640"/>
                  </a:cubicBezTo>
                  <a:cubicBezTo>
                    <a:pt x="4136" y="4445"/>
                    <a:pt x="3708" y="3232"/>
                    <a:pt x="3297" y="2018"/>
                  </a:cubicBezTo>
                  <a:cubicBezTo>
                    <a:pt x="3260" y="1919"/>
                    <a:pt x="3186" y="1878"/>
                    <a:pt x="3110" y="1878"/>
                  </a:cubicBezTo>
                  <a:cubicBezTo>
                    <a:pt x="2967" y="1878"/>
                    <a:pt x="2817" y="2022"/>
                    <a:pt x="2887" y="2197"/>
                  </a:cubicBezTo>
                  <a:cubicBezTo>
                    <a:pt x="3351" y="3535"/>
                    <a:pt x="3832" y="4873"/>
                    <a:pt x="4332" y="6211"/>
                  </a:cubicBezTo>
                  <a:cubicBezTo>
                    <a:pt x="4332" y="6211"/>
                    <a:pt x="4332" y="6211"/>
                    <a:pt x="4332" y="6229"/>
                  </a:cubicBezTo>
                  <a:cubicBezTo>
                    <a:pt x="4171" y="6622"/>
                    <a:pt x="3993" y="7032"/>
                    <a:pt x="3815" y="7425"/>
                  </a:cubicBezTo>
                  <a:cubicBezTo>
                    <a:pt x="2708" y="9833"/>
                    <a:pt x="1424" y="12135"/>
                    <a:pt x="103" y="14437"/>
                  </a:cubicBezTo>
                  <a:cubicBezTo>
                    <a:pt x="1" y="14616"/>
                    <a:pt x="156" y="14804"/>
                    <a:pt x="310" y="14804"/>
                  </a:cubicBezTo>
                  <a:cubicBezTo>
                    <a:pt x="372" y="14804"/>
                    <a:pt x="433" y="14775"/>
                    <a:pt x="478" y="14704"/>
                  </a:cubicBezTo>
                  <a:cubicBezTo>
                    <a:pt x="1798" y="12599"/>
                    <a:pt x="2940" y="10351"/>
                    <a:pt x="3993" y="8103"/>
                  </a:cubicBezTo>
                  <a:cubicBezTo>
                    <a:pt x="5599" y="7550"/>
                    <a:pt x="7115" y="6729"/>
                    <a:pt x="8489" y="5712"/>
                  </a:cubicBezTo>
                  <a:cubicBezTo>
                    <a:pt x="8677" y="5567"/>
                    <a:pt x="8526" y="5306"/>
                    <a:pt x="8329" y="5306"/>
                  </a:cubicBezTo>
                  <a:cubicBezTo>
                    <a:pt x="8283" y="5306"/>
                    <a:pt x="8234" y="5321"/>
                    <a:pt x="8186" y="5355"/>
                  </a:cubicBezTo>
                  <a:cubicBezTo>
                    <a:pt x="6991" y="6265"/>
                    <a:pt x="5670" y="6979"/>
                    <a:pt x="4261" y="7514"/>
                  </a:cubicBezTo>
                  <a:cubicBezTo>
                    <a:pt x="5331" y="5177"/>
                    <a:pt x="6277" y="2768"/>
                    <a:pt x="7080" y="323"/>
                  </a:cubicBezTo>
                  <a:cubicBezTo>
                    <a:pt x="7137" y="140"/>
                    <a:pt x="6980" y="0"/>
                    <a:pt x="6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8430575" y="4009300"/>
              <a:ext cx="228050" cy="277950"/>
            </a:xfrm>
            <a:custGeom>
              <a:avLst/>
              <a:gdLst/>
              <a:ahLst/>
              <a:cxnLst/>
              <a:rect l="l" t="t" r="r" b="b"/>
              <a:pathLst>
                <a:path w="9122" h="11118" extrusionOk="0">
                  <a:moveTo>
                    <a:pt x="4277" y="0"/>
                  </a:moveTo>
                  <a:cubicBezTo>
                    <a:pt x="4151" y="0"/>
                    <a:pt x="4019" y="93"/>
                    <a:pt x="4039" y="254"/>
                  </a:cubicBezTo>
                  <a:cubicBezTo>
                    <a:pt x="4342" y="3215"/>
                    <a:pt x="4860" y="6177"/>
                    <a:pt x="5681" y="9050"/>
                  </a:cubicBezTo>
                  <a:cubicBezTo>
                    <a:pt x="3664" y="7658"/>
                    <a:pt x="1898" y="5928"/>
                    <a:pt x="470" y="3929"/>
                  </a:cubicBezTo>
                  <a:cubicBezTo>
                    <a:pt x="428" y="3868"/>
                    <a:pt x="372" y="3843"/>
                    <a:pt x="316" y="3843"/>
                  </a:cubicBezTo>
                  <a:cubicBezTo>
                    <a:pt x="159" y="3843"/>
                    <a:pt x="0" y="4039"/>
                    <a:pt x="131" y="4197"/>
                  </a:cubicBezTo>
                  <a:cubicBezTo>
                    <a:pt x="1666" y="6356"/>
                    <a:pt x="3575" y="8211"/>
                    <a:pt x="5788" y="9692"/>
                  </a:cubicBezTo>
                  <a:cubicBezTo>
                    <a:pt x="5805" y="9710"/>
                    <a:pt x="5823" y="9710"/>
                    <a:pt x="5859" y="9710"/>
                  </a:cubicBezTo>
                  <a:cubicBezTo>
                    <a:pt x="5984" y="10138"/>
                    <a:pt x="6109" y="10567"/>
                    <a:pt x="6251" y="10977"/>
                  </a:cubicBezTo>
                  <a:cubicBezTo>
                    <a:pt x="6283" y="11076"/>
                    <a:pt x="6352" y="11117"/>
                    <a:pt x="6427" y="11117"/>
                  </a:cubicBezTo>
                  <a:cubicBezTo>
                    <a:pt x="6566" y="11117"/>
                    <a:pt x="6720" y="10973"/>
                    <a:pt x="6662" y="10799"/>
                  </a:cubicBezTo>
                  <a:cubicBezTo>
                    <a:pt x="6341" y="9692"/>
                    <a:pt x="6037" y="8586"/>
                    <a:pt x="5770" y="7480"/>
                  </a:cubicBezTo>
                  <a:cubicBezTo>
                    <a:pt x="5841" y="7480"/>
                    <a:pt x="5912" y="7462"/>
                    <a:pt x="5966" y="7391"/>
                  </a:cubicBezTo>
                  <a:cubicBezTo>
                    <a:pt x="6555" y="6713"/>
                    <a:pt x="7108" y="6017"/>
                    <a:pt x="7608" y="5285"/>
                  </a:cubicBezTo>
                  <a:cubicBezTo>
                    <a:pt x="8125" y="4554"/>
                    <a:pt x="8625" y="3804"/>
                    <a:pt x="9035" y="3019"/>
                  </a:cubicBezTo>
                  <a:cubicBezTo>
                    <a:pt x="9122" y="2858"/>
                    <a:pt x="8958" y="2705"/>
                    <a:pt x="8803" y="2705"/>
                  </a:cubicBezTo>
                  <a:cubicBezTo>
                    <a:pt x="8735" y="2705"/>
                    <a:pt x="8668" y="2734"/>
                    <a:pt x="8625" y="2805"/>
                  </a:cubicBezTo>
                  <a:cubicBezTo>
                    <a:pt x="8161" y="3554"/>
                    <a:pt x="7732" y="4304"/>
                    <a:pt x="7215" y="5035"/>
                  </a:cubicBezTo>
                  <a:cubicBezTo>
                    <a:pt x="6733" y="5731"/>
                    <a:pt x="6216" y="6391"/>
                    <a:pt x="5663" y="7034"/>
                  </a:cubicBezTo>
                  <a:cubicBezTo>
                    <a:pt x="5127" y="4786"/>
                    <a:pt x="4717" y="2502"/>
                    <a:pt x="4485" y="182"/>
                  </a:cubicBezTo>
                  <a:cubicBezTo>
                    <a:pt x="4469" y="57"/>
                    <a:pt x="4375" y="0"/>
                    <a:pt x="4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7196900" y="4002700"/>
              <a:ext cx="1556350" cy="380075"/>
            </a:xfrm>
            <a:custGeom>
              <a:avLst/>
              <a:gdLst/>
              <a:ahLst/>
              <a:cxnLst/>
              <a:rect l="l" t="t" r="r" b="b"/>
              <a:pathLst>
                <a:path w="62254" h="15203" extrusionOk="0">
                  <a:moveTo>
                    <a:pt x="25976" y="1"/>
                  </a:moveTo>
                  <a:cubicBezTo>
                    <a:pt x="25700" y="1"/>
                    <a:pt x="25425" y="52"/>
                    <a:pt x="25159" y="161"/>
                  </a:cubicBezTo>
                  <a:cubicBezTo>
                    <a:pt x="23482" y="839"/>
                    <a:pt x="22786" y="3622"/>
                    <a:pt x="23892" y="5317"/>
                  </a:cubicBezTo>
                  <a:cubicBezTo>
                    <a:pt x="23426" y="4970"/>
                    <a:pt x="22883" y="4800"/>
                    <a:pt x="22343" y="4800"/>
                  </a:cubicBezTo>
                  <a:cubicBezTo>
                    <a:pt x="21664" y="4800"/>
                    <a:pt x="20991" y="5068"/>
                    <a:pt x="20484" y="5585"/>
                  </a:cubicBezTo>
                  <a:cubicBezTo>
                    <a:pt x="20035" y="4248"/>
                    <a:pt x="18770" y="3445"/>
                    <a:pt x="17542" y="3445"/>
                  </a:cubicBezTo>
                  <a:cubicBezTo>
                    <a:pt x="16918" y="3445"/>
                    <a:pt x="16303" y="3653"/>
                    <a:pt x="15809" y="4104"/>
                  </a:cubicBezTo>
                  <a:cubicBezTo>
                    <a:pt x="15845" y="3105"/>
                    <a:pt x="15238" y="2106"/>
                    <a:pt x="14435" y="1784"/>
                  </a:cubicBezTo>
                  <a:cubicBezTo>
                    <a:pt x="14238" y="1707"/>
                    <a:pt x="14030" y="1670"/>
                    <a:pt x="13823" y="1670"/>
                  </a:cubicBezTo>
                  <a:cubicBezTo>
                    <a:pt x="13171" y="1670"/>
                    <a:pt x="12521" y="2036"/>
                    <a:pt x="12169" y="2659"/>
                  </a:cubicBezTo>
                  <a:cubicBezTo>
                    <a:pt x="11785" y="1233"/>
                    <a:pt x="10500" y="251"/>
                    <a:pt x="9243" y="251"/>
                  </a:cubicBezTo>
                  <a:cubicBezTo>
                    <a:pt x="8927" y="251"/>
                    <a:pt x="8613" y="314"/>
                    <a:pt x="8315" y="446"/>
                  </a:cubicBezTo>
                  <a:cubicBezTo>
                    <a:pt x="6835" y="1089"/>
                    <a:pt x="6103" y="3337"/>
                    <a:pt x="6799" y="5032"/>
                  </a:cubicBezTo>
                  <a:cubicBezTo>
                    <a:pt x="6560" y="4686"/>
                    <a:pt x="6186" y="4499"/>
                    <a:pt x="5820" y="4499"/>
                  </a:cubicBezTo>
                  <a:cubicBezTo>
                    <a:pt x="5638" y="4499"/>
                    <a:pt x="5459" y="4545"/>
                    <a:pt x="5300" y="4639"/>
                  </a:cubicBezTo>
                  <a:cubicBezTo>
                    <a:pt x="4800" y="4907"/>
                    <a:pt x="4515" y="5621"/>
                    <a:pt x="4640" y="6245"/>
                  </a:cubicBezTo>
                  <a:cubicBezTo>
                    <a:pt x="4164" y="5858"/>
                    <a:pt x="3590" y="5668"/>
                    <a:pt x="3018" y="5668"/>
                  </a:cubicBezTo>
                  <a:cubicBezTo>
                    <a:pt x="2324" y="5668"/>
                    <a:pt x="1633" y="5947"/>
                    <a:pt x="1125" y="6495"/>
                  </a:cubicBezTo>
                  <a:cubicBezTo>
                    <a:pt x="215" y="7494"/>
                    <a:pt x="1" y="9260"/>
                    <a:pt x="661" y="10545"/>
                  </a:cubicBezTo>
                  <a:cubicBezTo>
                    <a:pt x="21483" y="13222"/>
                    <a:pt x="41860" y="14203"/>
                    <a:pt x="62254" y="15202"/>
                  </a:cubicBezTo>
                  <a:cubicBezTo>
                    <a:pt x="62225" y="13761"/>
                    <a:pt x="60988" y="12594"/>
                    <a:pt x="59791" y="12594"/>
                  </a:cubicBezTo>
                  <a:cubicBezTo>
                    <a:pt x="59491" y="12594"/>
                    <a:pt x="59193" y="12668"/>
                    <a:pt x="58917" y="12829"/>
                  </a:cubicBezTo>
                  <a:cubicBezTo>
                    <a:pt x="60380" y="10938"/>
                    <a:pt x="59952" y="7530"/>
                    <a:pt x="58096" y="6102"/>
                  </a:cubicBezTo>
                  <a:cubicBezTo>
                    <a:pt x="57501" y="5650"/>
                    <a:pt x="56807" y="5440"/>
                    <a:pt x="56110" y="5440"/>
                  </a:cubicBezTo>
                  <a:cubicBezTo>
                    <a:pt x="54633" y="5440"/>
                    <a:pt x="53141" y="6382"/>
                    <a:pt x="52547" y="7958"/>
                  </a:cubicBezTo>
                  <a:cubicBezTo>
                    <a:pt x="52163" y="7350"/>
                    <a:pt x="51543" y="7073"/>
                    <a:pt x="50911" y="7073"/>
                  </a:cubicBezTo>
                  <a:cubicBezTo>
                    <a:pt x="49931" y="7073"/>
                    <a:pt x="48924" y="7739"/>
                    <a:pt x="48729" y="8868"/>
                  </a:cubicBezTo>
                  <a:cubicBezTo>
                    <a:pt x="48610" y="7589"/>
                    <a:pt x="47499" y="6583"/>
                    <a:pt x="46420" y="6583"/>
                  </a:cubicBezTo>
                  <a:cubicBezTo>
                    <a:pt x="46204" y="6583"/>
                    <a:pt x="45990" y="6623"/>
                    <a:pt x="45785" y="6709"/>
                  </a:cubicBezTo>
                  <a:cubicBezTo>
                    <a:pt x="46320" y="4140"/>
                    <a:pt x="44679" y="1196"/>
                    <a:pt x="42431" y="696"/>
                  </a:cubicBezTo>
                  <a:cubicBezTo>
                    <a:pt x="42193" y="641"/>
                    <a:pt x="41954" y="615"/>
                    <a:pt x="41716" y="615"/>
                  </a:cubicBezTo>
                  <a:cubicBezTo>
                    <a:pt x="39701" y="615"/>
                    <a:pt x="37767" y="2492"/>
                    <a:pt x="37560" y="4853"/>
                  </a:cubicBezTo>
                  <a:cubicBezTo>
                    <a:pt x="37084" y="3679"/>
                    <a:pt x="35965" y="3059"/>
                    <a:pt x="34873" y="3059"/>
                  </a:cubicBezTo>
                  <a:cubicBezTo>
                    <a:pt x="33958" y="3059"/>
                    <a:pt x="33062" y="3496"/>
                    <a:pt x="32581" y="4407"/>
                  </a:cubicBezTo>
                  <a:cubicBezTo>
                    <a:pt x="32170" y="3403"/>
                    <a:pt x="31209" y="2809"/>
                    <a:pt x="30276" y="2809"/>
                  </a:cubicBezTo>
                  <a:cubicBezTo>
                    <a:pt x="29834" y="2809"/>
                    <a:pt x="29398" y="2943"/>
                    <a:pt x="29031" y="3230"/>
                  </a:cubicBezTo>
                  <a:cubicBezTo>
                    <a:pt x="28956" y="1469"/>
                    <a:pt x="27459" y="1"/>
                    <a:pt x="25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8145450" y="4097525"/>
              <a:ext cx="146375" cy="187550"/>
            </a:xfrm>
            <a:custGeom>
              <a:avLst/>
              <a:gdLst/>
              <a:ahLst/>
              <a:cxnLst/>
              <a:rect l="l" t="t" r="r" b="b"/>
              <a:pathLst>
                <a:path w="5855" h="7502" extrusionOk="0">
                  <a:moveTo>
                    <a:pt x="3652" y="0"/>
                  </a:moveTo>
                  <a:cubicBezTo>
                    <a:pt x="3573" y="0"/>
                    <a:pt x="3498" y="45"/>
                    <a:pt x="3472" y="150"/>
                  </a:cubicBezTo>
                  <a:cubicBezTo>
                    <a:pt x="3186" y="1096"/>
                    <a:pt x="2865" y="2006"/>
                    <a:pt x="2472" y="2898"/>
                  </a:cubicBezTo>
                  <a:cubicBezTo>
                    <a:pt x="2187" y="2131"/>
                    <a:pt x="1901" y="1364"/>
                    <a:pt x="1616" y="596"/>
                  </a:cubicBezTo>
                  <a:cubicBezTo>
                    <a:pt x="1579" y="503"/>
                    <a:pt x="1504" y="464"/>
                    <a:pt x="1428" y="464"/>
                  </a:cubicBezTo>
                  <a:cubicBezTo>
                    <a:pt x="1286" y="464"/>
                    <a:pt x="1136" y="600"/>
                    <a:pt x="1206" y="775"/>
                  </a:cubicBezTo>
                  <a:cubicBezTo>
                    <a:pt x="1545" y="1667"/>
                    <a:pt x="1866" y="2577"/>
                    <a:pt x="2205" y="3469"/>
                  </a:cubicBezTo>
                  <a:cubicBezTo>
                    <a:pt x="1616" y="4736"/>
                    <a:pt x="920" y="5967"/>
                    <a:pt x="117" y="7145"/>
                  </a:cubicBezTo>
                  <a:cubicBezTo>
                    <a:pt x="0" y="7314"/>
                    <a:pt x="158" y="7501"/>
                    <a:pt x="321" y="7501"/>
                  </a:cubicBezTo>
                  <a:cubicBezTo>
                    <a:pt x="382" y="7501"/>
                    <a:pt x="443" y="7475"/>
                    <a:pt x="492" y="7412"/>
                  </a:cubicBezTo>
                  <a:cubicBezTo>
                    <a:pt x="974" y="6734"/>
                    <a:pt x="1420" y="6038"/>
                    <a:pt x="1830" y="5307"/>
                  </a:cubicBezTo>
                  <a:cubicBezTo>
                    <a:pt x="3133" y="4665"/>
                    <a:pt x="4417" y="3933"/>
                    <a:pt x="5648" y="3166"/>
                  </a:cubicBezTo>
                  <a:cubicBezTo>
                    <a:pt x="5854" y="3019"/>
                    <a:pt x="5697" y="2751"/>
                    <a:pt x="5495" y="2751"/>
                  </a:cubicBezTo>
                  <a:cubicBezTo>
                    <a:pt x="5452" y="2751"/>
                    <a:pt x="5407" y="2763"/>
                    <a:pt x="5363" y="2791"/>
                  </a:cubicBezTo>
                  <a:cubicBezTo>
                    <a:pt x="4328" y="3433"/>
                    <a:pt x="3275" y="4040"/>
                    <a:pt x="2205" y="4593"/>
                  </a:cubicBezTo>
                  <a:cubicBezTo>
                    <a:pt x="2901" y="3219"/>
                    <a:pt x="3472" y="1774"/>
                    <a:pt x="3882" y="311"/>
                  </a:cubicBezTo>
                  <a:cubicBezTo>
                    <a:pt x="3938" y="131"/>
                    <a:pt x="3789" y="0"/>
                    <a:pt x="3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7784500" y="4111900"/>
              <a:ext cx="260475" cy="182350"/>
            </a:xfrm>
            <a:custGeom>
              <a:avLst/>
              <a:gdLst/>
              <a:ahLst/>
              <a:cxnLst/>
              <a:rect l="l" t="t" r="r" b="b"/>
              <a:pathLst>
                <a:path w="10419" h="7294" extrusionOk="0">
                  <a:moveTo>
                    <a:pt x="2984" y="0"/>
                  </a:moveTo>
                  <a:cubicBezTo>
                    <a:pt x="2843" y="0"/>
                    <a:pt x="2684" y="142"/>
                    <a:pt x="2743" y="307"/>
                  </a:cubicBezTo>
                  <a:cubicBezTo>
                    <a:pt x="3225" y="1716"/>
                    <a:pt x="3653" y="3126"/>
                    <a:pt x="4099" y="4536"/>
                  </a:cubicBezTo>
                  <a:cubicBezTo>
                    <a:pt x="3867" y="4446"/>
                    <a:pt x="3635" y="4375"/>
                    <a:pt x="3403" y="4268"/>
                  </a:cubicBezTo>
                  <a:cubicBezTo>
                    <a:pt x="3047" y="4125"/>
                    <a:pt x="2690" y="3982"/>
                    <a:pt x="2351" y="3840"/>
                  </a:cubicBezTo>
                  <a:cubicBezTo>
                    <a:pt x="1691" y="3572"/>
                    <a:pt x="1030" y="3322"/>
                    <a:pt x="459" y="2912"/>
                  </a:cubicBezTo>
                  <a:cubicBezTo>
                    <a:pt x="418" y="2884"/>
                    <a:pt x="376" y="2871"/>
                    <a:pt x="336" y="2871"/>
                  </a:cubicBezTo>
                  <a:cubicBezTo>
                    <a:pt x="149" y="2871"/>
                    <a:pt x="1" y="3137"/>
                    <a:pt x="192" y="3269"/>
                  </a:cubicBezTo>
                  <a:cubicBezTo>
                    <a:pt x="781" y="3679"/>
                    <a:pt x="1441" y="3947"/>
                    <a:pt x="2101" y="4232"/>
                  </a:cubicBezTo>
                  <a:cubicBezTo>
                    <a:pt x="2476" y="4375"/>
                    <a:pt x="2833" y="4536"/>
                    <a:pt x="3207" y="4678"/>
                  </a:cubicBezTo>
                  <a:cubicBezTo>
                    <a:pt x="3564" y="4821"/>
                    <a:pt x="3921" y="5017"/>
                    <a:pt x="4278" y="5142"/>
                  </a:cubicBezTo>
                  <a:cubicBezTo>
                    <a:pt x="4474" y="5731"/>
                    <a:pt x="4652" y="6320"/>
                    <a:pt x="4831" y="6927"/>
                  </a:cubicBezTo>
                  <a:cubicBezTo>
                    <a:pt x="4702" y="7070"/>
                    <a:pt x="4849" y="7293"/>
                    <a:pt x="5022" y="7293"/>
                  </a:cubicBezTo>
                  <a:cubicBezTo>
                    <a:pt x="5065" y="7293"/>
                    <a:pt x="5110" y="7279"/>
                    <a:pt x="5152" y="7248"/>
                  </a:cubicBezTo>
                  <a:cubicBezTo>
                    <a:pt x="7043" y="5927"/>
                    <a:pt x="8756" y="4268"/>
                    <a:pt x="10273" y="2537"/>
                  </a:cubicBezTo>
                  <a:cubicBezTo>
                    <a:pt x="10418" y="2379"/>
                    <a:pt x="10251" y="2191"/>
                    <a:pt x="10081" y="2191"/>
                  </a:cubicBezTo>
                  <a:cubicBezTo>
                    <a:pt x="10022" y="2191"/>
                    <a:pt x="9962" y="2214"/>
                    <a:pt x="9916" y="2270"/>
                  </a:cubicBezTo>
                  <a:cubicBezTo>
                    <a:pt x="9381" y="2876"/>
                    <a:pt x="8810" y="3447"/>
                    <a:pt x="8239" y="4000"/>
                  </a:cubicBezTo>
                  <a:cubicBezTo>
                    <a:pt x="8078" y="3304"/>
                    <a:pt x="7900" y="2609"/>
                    <a:pt x="7650" y="1931"/>
                  </a:cubicBezTo>
                  <a:cubicBezTo>
                    <a:pt x="7611" y="1852"/>
                    <a:pt x="7524" y="1803"/>
                    <a:pt x="7431" y="1803"/>
                  </a:cubicBezTo>
                  <a:cubicBezTo>
                    <a:pt x="7397" y="1803"/>
                    <a:pt x="7362" y="1809"/>
                    <a:pt x="7329" y="1824"/>
                  </a:cubicBezTo>
                  <a:cubicBezTo>
                    <a:pt x="7204" y="1877"/>
                    <a:pt x="7186" y="2002"/>
                    <a:pt x="7222" y="2127"/>
                  </a:cubicBezTo>
                  <a:cubicBezTo>
                    <a:pt x="7436" y="2858"/>
                    <a:pt x="7650" y="3572"/>
                    <a:pt x="7811" y="4321"/>
                  </a:cubicBezTo>
                  <a:cubicBezTo>
                    <a:pt x="7828" y="4339"/>
                    <a:pt x="7828" y="4357"/>
                    <a:pt x="7846" y="4393"/>
                  </a:cubicBezTo>
                  <a:cubicBezTo>
                    <a:pt x="7721" y="4500"/>
                    <a:pt x="7614" y="4607"/>
                    <a:pt x="7489" y="4732"/>
                  </a:cubicBezTo>
                  <a:cubicBezTo>
                    <a:pt x="6758" y="5392"/>
                    <a:pt x="5991" y="5999"/>
                    <a:pt x="5206" y="6605"/>
                  </a:cubicBezTo>
                  <a:cubicBezTo>
                    <a:pt x="4956" y="5713"/>
                    <a:pt x="4670" y="4821"/>
                    <a:pt x="4385" y="3929"/>
                  </a:cubicBezTo>
                  <a:cubicBezTo>
                    <a:pt x="4438" y="3911"/>
                    <a:pt x="4492" y="3875"/>
                    <a:pt x="4510" y="3804"/>
                  </a:cubicBezTo>
                  <a:cubicBezTo>
                    <a:pt x="4813" y="3108"/>
                    <a:pt x="5099" y="2412"/>
                    <a:pt x="5384" y="1716"/>
                  </a:cubicBezTo>
                  <a:cubicBezTo>
                    <a:pt x="5452" y="1546"/>
                    <a:pt x="5311" y="1426"/>
                    <a:pt x="5171" y="1426"/>
                  </a:cubicBezTo>
                  <a:cubicBezTo>
                    <a:pt x="5091" y="1426"/>
                    <a:pt x="5013" y="1465"/>
                    <a:pt x="4974" y="1556"/>
                  </a:cubicBezTo>
                  <a:cubicBezTo>
                    <a:pt x="4706" y="2163"/>
                    <a:pt x="4474" y="2769"/>
                    <a:pt x="4206" y="3376"/>
                  </a:cubicBezTo>
                  <a:cubicBezTo>
                    <a:pt x="3867" y="2287"/>
                    <a:pt x="3511" y="1217"/>
                    <a:pt x="3154" y="128"/>
                  </a:cubicBezTo>
                  <a:cubicBezTo>
                    <a:pt x="3123" y="38"/>
                    <a:pt x="3056" y="0"/>
                    <a:pt x="2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7"/>
          <p:cNvGrpSpPr/>
          <p:nvPr/>
        </p:nvGrpSpPr>
        <p:grpSpPr>
          <a:xfrm flipH="1">
            <a:off x="-54725" y="4599549"/>
            <a:ext cx="9280415" cy="543860"/>
            <a:chOff x="-54725" y="4599549"/>
            <a:chExt cx="9280415" cy="543860"/>
          </a:xfrm>
        </p:grpSpPr>
        <p:sp>
          <p:nvSpPr>
            <p:cNvPr id="720" name="Google Shape;720;p17"/>
            <p:cNvSpPr/>
            <p:nvPr/>
          </p:nvSpPr>
          <p:spPr>
            <a:xfrm>
              <a:off x="-54725" y="4599549"/>
              <a:ext cx="9280415" cy="543860"/>
            </a:xfrm>
            <a:custGeom>
              <a:avLst/>
              <a:gdLst/>
              <a:ahLst/>
              <a:cxnLst/>
              <a:rect l="l" t="t" r="r" b="b"/>
              <a:pathLst>
                <a:path w="323952" h="57704" extrusionOk="0">
                  <a:moveTo>
                    <a:pt x="714" y="1"/>
                  </a:moveTo>
                  <a:lnTo>
                    <a:pt x="714" y="1"/>
                  </a:lnTo>
                  <a:cubicBezTo>
                    <a:pt x="0" y="9208"/>
                    <a:pt x="1374" y="54064"/>
                    <a:pt x="857" y="57704"/>
                  </a:cubicBezTo>
                  <a:lnTo>
                    <a:pt x="322221" y="57704"/>
                  </a:lnTo>
                  <a:cubicBezTo>
                    <a:pt x="322506" y="56205"/>
                    <a:pt x="322809" y="35900"/>
                    <a:pt x="323095" y="34401"/>
                  </a:cubicBezTo>
                  <a:cubicBezTo>
                    <a:pt x="323951" y="29959"/>
                    <a:pt x="322881" y="24749"/>
                    <a:pt x="322167" y="20270"/>
                  </a:cubicBezTo>
                  <a:cubicBezTo>
                    <a:pt x="304271" y="18950"/>
                    <a:pt x="286642" y="14792"/>
                    <a:pt x="268978" y="12134"/>
                  </a:cubicBezTo>
                  <a:cubicBezTo>
                    <a:pt x="251064" y="9422"/>
                    <a:pt x="235291" y="4123"/>
                    <a:pt x="217163" y="3248"/>
                  </a:cubicBezTo>
                  <a:cubicBezTo>
                    <a:pt x="216344" y="3209"/>
                    <a:pt x="215522" y="3190"/>
                    <a:pt x="214698" y="3190"/>
                  </a:cubicBezTo>
                  <a:cubicBezTo>
                    <a:pt x="198075" y="3190"/>
                    <a:pt x="180508" y="10899"/>
                    <a:pt x="164188" y="12259"/>
                  </a:cubicBezTo>
                  <a:cubicBezTo>
                    <a:pt x="162986" y="12360"/>
                    <a:pt x="161790" y="12406"/>
                    <a:pt x="160600" y="12406"/>
                  </a:cubicBezTo>
                  <a:cubicBezTo>
                    <a:pt x="148513" y="12406"/>
                    <a:pt x="137032" y="7571"/>
                    <a:pt x="125256" y="5264"/>
                  </a:cubicBezTo>
                  <a:cubicBezTo>
                    <a:pt x="117148" y="3664"/>
                    <a:pt x="110904" y="2870"/>
                    <a:pt x="104287" y="2870"/>
                  </a:cubicBezTo>
                  <a:cubicBezTo>
                    <a:pt x="99764" y="2870"/>
                    <a:pt x="95067" y="3241"/>
                    <a:pt x="89481" y="3980"/>
                  </a:cubicBezTo>
                  <a:cubicBezTo>
                    <a:pt x="78099" y="5492"/>
                    <a:pt x="61843" y="12148"/>
                    <a:pt x="49959" y="12148"/>
                  </a:cubicBezTo>
                  <a:cubicBezTo>
                    <a:pt x="49641" y="12148"/>
                    <a:pt x="49326" y="12144"/>
                    <a:pt x="49014" y="12134"/>
                  </a:cubicBezTo>
                  <a:cubicBezTo>
                    <a:pt x="32563" y="11581"/>
                    <a:pt x="16790" y="2856"/>
                    <a:pt x="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254850" y="4785902"/>
              <a:ext cx="1737675" cy="65700"/>
            </a:xfrm>
            <a:custGeom>
              <a:avLst/>
              <a:gdLst/>
              <a:ahLst/>
              <a:cxnLst/>
              <a:rect l="l" t="t" r="r" b="b"/>
              <a:pathLst>
                <a:path w="69507" h="2628" extrusionOk="0">
                  <a:moveTo>
                    <a:pt x="0" y="866"/>
                  </a:moveTo>
                  <a:cubicBezTo>
                    <a:pt x="10259" y="4283"/>
                    <a:pt x="21698" y="1665"/>
                    <a:pt x="32437" y="403"/>
                  </a:cubicBezTo>
                  <a:cubicBezTo>
                    <a:pt x="44710" y="-1040"/>
                    <a:pt x="57273" y="2612"/>
                    <a:pt x="69507" y="866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2" name="Google Shape;722;p17"/>
            <p:cNvSpPr/>
            <p:nvPr/>
          </p:nvSpPr>
          <p:spPr>
            <a:xfrm>
              <a:off x="2143125" y="4965932"/>
              <a:ext cx="1529150" cy="96475"/>
            </a:xfrm>
            <a:custGeom>
              <a:avLst/>
              <a:gdLst/>
              <a:ahLst/>
              <a:cxnLst/>
              <a:rect l="l" t="t" r="r" b="b"/>
              <a:pathLst>
                <a:path w="61166" h="3859" extrusionOk="0">
                  <a:moveTo>
                    <a:pt x="0" y="616"/>
                  </a:moveTo>
                  <a:cubicBezTo>
                    <a:pt x="6562" y="-1259"/>
                    <a:pt x="13580" y="2015"/>
                    <a:pt x="20389" y="2469"/>
                  </a:cubicBezTo>
                  <a:cubicBezTo>
                    <a:pt x="33959" y="3374"/>
                    <a:pt x="47566" y="3859"/>
                    <a:pt x="61166" y="3859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3" name="Google Shape;723;p17"/>
            <p:cNvSpPr/>
            <p:nvPr/>
          </p:nvSpPr>
          <p:spPr>
            <a:xfrm>
              <a:off x="2930875" y="4766482"/>
              <a:ext cx="1088925" cy="110575"/>
            </a:xfrm>
            <a:custGeom>
              <a:avLst/>
              <a:gdLst/>
              <a:ahLst/>
              <a:cxnLst/>
              <a:rect l="l" t="t" r="r" b="b"/>
              <a:pathLst>
                <a:path w="43557" h="4423" extrusionOk="0">
                  <a:moveTo>
                    <a:pt x="0" y="2106"/>
                  </a:moveTo>
                  <a:cubicBezTo>
                    <a:pt x="13364" y="-3622"/>
                    <a:pt x="29017" y="4423"/>
                    <a:pt x="43557" y="4423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4" name="Google Shape;724;p17"/>
            <p:cNvSpPr/>
            <p:nvPr/>
          </p:nvSpPr>
          <p:spPr>
            <a:xfrm>
              <a:off x="4367350" y="4998764"/>
              <a:ext cx="440200" cy="17300"/>
            </a:xfrm>
            <a:custGeom>
              <a:avLst/>
              <a:gdLst/>
              <a:ahLst/>
              <a:cxnLst/>
              <a:rect l="l" t="t" r="r" b="b"/>
              <a:pathLst>
                <a:path w="17608" h="692" extrusionOk="0">
                  <a:moveTo>
                    <a:pt x="0" y="692"/>
                  </a:moveTo>
                  <a:cubicBezTo>
                    <a:pt x="5757" y="-461"/>
                    <a:pt x="11737" y="228"/>
                    <a:pt x="17608" y="22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5" name="Google Shape;725;p17"/>
            <p:cNvSpPr/>
            <p:nvPr/>
          </p:nvSpPr>
          <p:spPr>
            <a:xfrm>
              <a:off x="4367350" y="4810114"/>
              <a:ext cx="1193200" cy="55350"/>
            </a:xfrm>
            <a:custGeom>
              <a:avLst/>
              <a:gdLst/>
              <a:ahLst/>
              <a:cxnLst/>
              <a:rect l="l" t="t" r="r" b="b"/>
              <a:pathLst>
                <a:path w="47728" h="2214" extrusionOk="0">
                  <a:moveTo>
                    <a:pt x="0" y="2214"/>
                  </a:moveTo>
                  <a:cubicBezTo>
                    <a:pt x="9393" y="-347"/>
                    <a:pt x="19645" y="-621"/>
                    <a:pt x="29192" y="1287"/>
                  </a:cubicBezTo>
                  <a:cubicBezTo>
                    <a:pt x="35258" y="2499"/>
                    <a:pt x="41858" y="260"/>
                    <a:pt x="47728" y="2214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6" name="Google Shape;726;p17"/>
            <p:cNvSpPr/>
            <p:nvPr/>
          </p:nvSpPr>
          <p:spPr>
            <a:xfrm>
              <a:off x="5340425" y="4992900"/>
              <a:ext cx="1204800" cy="34750"/>
            </a:xfrm>
            <a:custGeom>
              <a:avLst/>
              <a:gdLst/>
              <a:ahLst/>
              <a:cxnLst/>
              <a:rect l="l" t="t" r="r" b="b"/>
              <a:pathLst>
                <a:path w="48192" h="1390" extrusionOk="0">
                  <a:moveTo>
                    <a:pt x="0" y="1390"/>
                  </a:moveTo>
                  <a:cubicBezTo>
                    <a:pt x="16071" y="1390"/>
                    <a:pt x="32121" y="0"/>
                    <a:pt x="48192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" name="Google Shape;727;p17"/>
            <p:cNvSpPr/>
            <p:nvPr/>
          </p:nvSpPr>
          <p:spPr>
            <a:xfrm>
              <a:off x="5769050" y="4819125"/>
              <a:ext cx="1216375" cy="23175"/>
            </a:xfrm>
            <a:custGeom>
              <a:avLst/>
              <a:gdLst/>
              <a:ahLst/>
              <a:cxnLst/>
              <a:rect l="l" t="t" r="r" b="b"/>
              <a:pathLst>
                <a:path w="48655" h="927" extrusionOk="0">
                  <a:moveTo>
                    <a:pt x="0" y="0"/>
                  </a:moveTo>
                  <a:cubicBezTo>
                    <a:pt x="16221" y="0"/>
                    <a:pt x="32434" y="927"/>
                    <a:pt x="48655" y="927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8" name="Google Shape;728;p17"/>
            <p:cNvSpPr/>
            <p:nvPr/>
          </p:nvSpPr>
          <p:spPr>
            <a:xfrm>
              <a:off x="1088950" y="4992900"/>
              <a:ext cx="474950" cy="36325"/>
            </a:xfrm>
            <a:custGeom>
              <a:avLst/>
              <a:gdLst/>
              <a:ahLst/>
              <a:cxnLst/>
              <a:rect l="l" t="t" r="r" b="b"/>
              <a:pathLst>
                <a:path w="18998" h="1453" extrusionOk="0">
                  <a:moveTo>
                    <a:pt x="0" y="927"/>
                  </a:moveTo>
                  <a:cubicBezTo>
                    <a:pt x="6321" y="440"/>
                    <a:pt x="13326" y="2833"/>
                    <a:pt x="18998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9" name="Google Shape;729;p17"/>
            <p:cNvSpPr/>
            <p:nvPr/>
          </p:nvSpPr>
          <p:spPr>
            <a:xfrm>
              <a:off x="7101275" y="4921120"/>
              <a:ext cx="1031025" cy="106525"/>
            </a:xfrm>
            <a:custGeom>
              <a:avLst/>
              <a:gdLst/>
              <a:ahLst/>
              <a:cxnLst/>
              <a:rect l="l" t="t" r="r" b="b"/>
              <a:pathLst>
                <a:path w="41241" h="4261" extrusionOk="0">
                  <a:moveTo>
                    <a:pt x="0" y="4261"/>
                  </a:moveTo>
                  <a:cubicBezTo>
                    <a:pt x="9065" y="-274"/>
                    <a:pt x="19984" y="91"/>
                    <a:pt x="30120" y="91"/>
                  </a:cubicBezTo>
                  <a:cubicBezTo>
                    <a:pt x="33840" y="91"/>
                    <a:pt x="37712" y="2193"/>
                    <a:pt x="41241" y="101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0" name="Google Shape;730;p17"/>
            <p:cNvSpPr/>
            <p:nvPr/>
          </p:nvSpPr>
          <p:spPr>
            <a:xfrm>
              <a:off x="8074375" y="4992900"/>
              <a:ext cx="764575" cy="81100"/>
            </a:xfrm>
            <a:custGeom>
              <a:avLst/>
              <a:gdLst/>
              <a:ahLst/>
              <a:cxnLst/>
              <a:rect l="l" t="t" r="r" b="b"/>
              <a:pathLst>
                <a:path w="30583" h="3244" extrusionOk="0">
                  <a:moveTo>
                    <a:pt x="0" y="3244"/>
                  </a:moveTo>
                  <a:cubicBezTo>
                    <a:pt x="8791" y="-2030"/>
                    <a:pt x="21412" y="4581"/>
                    <a:pt x="30583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31" name="Google Shape;731;p17"/>
          <p:cNvGrpSpPr/>
          <p:nvPr/>
        </p:nvGrpSpPr>
        <p:grpSpPr>
          <a:xfrm>
            <a:off x="8505817" y="3438422"/>
            <a:ext cx="347646" cy="354973"/>
            <a:chOff x="7348550" y="1658600"/>
            <a:chExt cx="1664175" cy="1699250"/>
          </a:xfrm>
        </p:grpSpPr>
        <p:sp>
          <p:nvSpPr>
            <p:cNvPr id="732" name="Google Shape;732;p17"/>
            <p:cNvSpPr/>
            <p:nvPr/>
          </p:nvSpPr>
          <p:spPr>
            <a:xfrm>
              <a:off x="8057825" y="2298825"/>
              <a:ext cx="609050" cy="520425"/>
            </a:xfrm>
            <a:custGeom>
              <a:avLst/>
              <a:gdLst/>
              <a:ahLst/>
              <a:cxnLst/>
              <a:rect l="l" t="t" r="r" b="b"/>
              <a:pathLst>
                <a:path w="24362" h="20817" extrusionOk="0">
                  <a:moveTo>
                    <a:pt x="14101" y="0"/>
                  </a:moveTo>
                  <a:cubicBezTo>
                    <a:pt x="6615" y="0"/>
                    <a:pt x="0" y="16882"/>
                    <a:pt x="0" y="16882"/>
                  </a:cubicBezTo>
                  <a:cubicBezTo>
                    <a:pt x="1780" y="20441"/>
                    <a:pt x="3860" y="20817"/>
                    <a:pt x="3860" y="20817"/>
                  </a:cubicBezTo>
                  <a:cubicBezTo>
                    <a:pt x="12080" y="17032"/>
                    <a:pt x="24361" y="6305"/>
                    <a:pt x="17394" y="1167"/>
                  </a:cubicBezTo>
                  <a:cubicBezTo>
                    <a:pt x="16290" y="355"/>
                    <a:pt x="15186" y="0"/>
                    <a:pt x="14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8171225" y="2496975"/>
              <a:ext cx="663575" cy="381800"/>
            </a:xfrm>
            <a:custGeom>
              <a:avLst/>
              <a:gdLst/>
              <a:ahLst/>
              <a:cxnLst/>
              <a:rect l="l" t="t" r="r" b="b"/>
              <a:pathLst>
                <a:path w="26543" h="15272" extrusionOk="0">
                  <a:moveTo>
                    <a:pt x="17381" y="1"/>
                  </a:moveTo>
                  <a:cubicBezTo>
                    <a:pt x="10306" y="1"/>
                    <a:pt x="1" y="10109"/>
                    <a:pt x="1" y="10109"/>
                  </a:cubicBezTo>
                  <a:cubicBezTo>
                    <a:pt x="176" y="14094"/>
                    <a:pt x="1930" y="15271"/>
                    <a:pt x="1930" y="15271"/>
                  </a:cubicBezTo>
                  <a:cubicBezTo>
                    <a:pt x="10978" y="15196"/>
                    <a:pt x="26542" y="10409"/>
                    <a:pt x="22306" y="2890"/>
                  </a:cubicBezTo>
                  <a:cubicBezTo>
                    <a:pt x="21129" y="811"/>
                    <a:pt x="19384" y="1"/>
                    <a:pt x="17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8218850" y="2871850"/>
              <a:ext cx="395375" cy="373475"/>
            </a:xfrm>
            <a:custGeom>
              <a:avLst/>
              <a:gdLst/>
              <a:ahLst/>
              <a:cxnLst/>
              <a:rect l="l" t="t" r="r" b="b"/>
              <a:pathLst>
                <a:path w="15815" h="14939" extrusionOk="0">
                  <a:moveTo>
                    <a:pt x="9374" y="1"/>
                  </a:moveTo>
                  <a:cubicBezTo>
                    <a:pt x="7344" y="3008"/>
                    <a:pt x="4311" y="6617"/>
                    <a:pt x="0" y="9750"/>
                  </a:cubicBezTo>
                  <a:cubicBezTo>
                    <a:pt x="2807" y="11906"/>
                    <a:pt x="5539" y="13610"/>
                    <a:pt x="7995" y="14938"/>
                  </a:cubicBezTo>
                  <a:cubicBezTo>
                    <a:pt x="12231" y="11680"/>
                    <a:pt x="14537" y="7495"/>
                    <a:pt x="15815" y="3911"/>
                  </a:cubicBezTo>
                  <a:cubicBezTo>
                    <a:pt x="13910" y="2983"/>
                    <a:pt x="11705" y="1705"/>
                    <a:pt x="9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8609200" y="3027250"/>
              <a:ext cx="295150" cy="330600"/>
            </a:xfrm>
            <a:custGeom>
              <a:avLst/>
              <a:gdLst/>
              <a:ahLst/>
              <a:cxnLst/>
              <a:rect l="l" t="t" r="r" b="b"/>
              <a:pathLst>
                <a:path w="11806" h="13224" extrusionOk="0">
                  <a:moveTo>
                    <a:pt x="6066" y="0"/>
                  </a:moveTo>
                  <a:cubicBezTo>
                    <a:pt x="5364" y="3735"/>
                    <a:pt x="3710" y="8271"/>
                    <a:pt x="0" y="12156"/>
                  </a:cubicBezTo>
                  <a:cubicBezTo>
                    <a:pt x="1604" y="12732"/>
                    <a:pt x="2657" y="12983"/>
                    <a:pt x="2833" y="13033"/>
                  </a:cubicBezTo>
                  <a:cubicBezTo>
                    <a:pt x="3364" y="13162"/>
                    <a:pt x="3895" y="13224"/>
                    <a:pt x="4418" y="13224"/>
                  </a:cubicBezTo>
                  <a:cubicBezTo>
                    <a:pt x="7451" y="13224"/>
                    <a:pt x="10201" y="11149"/>
                    <a:pt x="10928" y="8071"/>
                  </a:cubicBezTo>
                  <a:cubicBezTo>
                    <a:pt x="11805" y="4512"/>
                    <a:pt x="9625" y="903"/>
                    <a:pt x="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8418725" y="2969600"/>
              <a:ext cx="342125" cy="361550"/>
            </a:xfrm>
            <a:custGeom>
              <a:avLst/>
              <a:gdLst/>
              <a:ahLst/>
              <a:cxnLst/>
              <a:rect l="l" t="t" r="r" b="b"/>
              <a:pathLst>
                <a:path w="13685" h="14462" extrusionOk="0">
                  <a:moveTo>
                    <a:pt x="7820" y="1"/>
                  </a:moveTo>
                  <a:cubicBezTo>
                    <a:pt x="6542" y="3585"/>
                    <a:pt x="4236" y="7770"/>
                    <a:pt x="0" y="11028"/>
                  </a:cubicBezTo>
                  <a:cubicBezTo>
                    <a:pt x="3108" y="12707"/>
                    <a:pt x="5765" y="13810"/>
                    <a:pt x="7619" y="14462"/>
                  </a:cubicBezTo>
                  <a:cubicBezTo>
                    <a:pt x="11329" y="10577"/>
                    <a:pt x="12983" y="6041"/>
                    <a:pt x="13685" y="2306"/>
                  </a:cubicBezTo>
                  <a:cubicBezTo>
                    <a:pt x="13660" y="2306"/>
                    <a:pt x="13660" y="2281"/>
                    <a:pt x="13635" y="2281"/>
                  </a:cubicBezTo>
                  <a:cubicBezTo>
                    <a:pt x="13359" y="2206"/>
                    <a:pt x="11078" y="1605"/>
                    <a:pt x="7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7770850" y="2393750"/>
              <a:ext cx="539500" cy="556450"/>
            </a:xfrm>
            <a:custGeom>
              <a:avLst/>
              <a:gdLst/>
              <a:ahLst/>
              <a:cxnLst/>
              <a:rect l="l" t="t" r="r" b="b"/>
              <a:pathLst>
                <a:path w="21580" h="22258" extrusionOk="0">
                  <a:moveTo>
                    <a:pt x="7670" y="0"/>
                  </a:moveTo>
                  <a:cubicBezTo>
                    <a:pt x="6576" y="0"/>
                    <a:pt x="5465" y="267"/>
                    <a:pt x="4437" y="829"/>
                  </a:cubicBezTo>
                  <a:cubicBezTo>
                    <a:pt x="1203" y="2608"/>
                    <a:pt x="0" y="6694"/>
                    <a:pt x="1780" y="9952"/>
                  </a:cubicBezTo>
                  <a:cubicBezTo>
                    <a:pt x="4462" y="14814"/>
                    <a:pt x="7494" y="18874"/>
                    <a:pt x="10677" y="22258"/>
                  </a:cubicBezTo>
                  <a:cubicBezTo>
                    <a:pt x="15439" y="19927"/>
                    <a:pt x="19048" y="16894"/>
                    <a:pt x="21580" y="14263"/>
                  </a:cubicBezTo>
                  <a:cubicBezTo>
                    <a:pt x="18747" y="11405"/>
                    <a:pt x="15965" y="7847"/>
                    <a:pt x="13559" y="3486"/>
                  </a:cubicBezTo>
                  <a:cubicBezTo>
                    <a:pt x="12342" y="1256"/>
                    <a:pt x="10044" y="0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8037775" y="2750300"/>
              <a:ext cx="415425" cy="365325"/>
            </a:xfrm>
            <a:custGeom>
              <a:avLst/>
              <a:gdLst/>
              <a:ahLst/>
              <a:cxnLst/>
              <a:rect l="l" t="t" r="r" b="b"/>
              <a:pathLst>
                <a:path w="16617" h="14613" extrusionOk="0">
                  <a:moveTo>
                    <a:pt x="10903" y="1"/>
                  </a:moveTo>
                  <a:cubicBezTo>
                    <a:pt x="8371" y="2632"/>
                    <a:pt x="4762" y="5665"/>
                    <a:pt x="0" y="7996"/>
                  </a:cubicBezTo>
                  <a:cubicBezTo>
                    <a:pt x="351" y="8372"/>
                    <a:pt x="702" y="8773"/>
                    <a:pt x="1078" y="9123"/>
                  </a:cubicBezTo>
                  <a:cubicBezTo>
                    <a:pt x="3133" y="11229"/>
                    <a:pt x="5213" y="13033"/>
                    <a:pt x="7268" y="14612"/>
                  </a:cubicBezTo>
                  <a:cubicBezTo>
                    <a:pt x="11554" y="11479"/>
                    <a:pt x="14587" y="7870"/>
                    <a:pt x="16617" y="4863"/>
                  </a:cubicBezTo>
                  <a:cubicBezTo>
                    <a:pt x="14762" y="3534"/>
                    <a:pt x="12807" y="1905"/>
                    <a:pt x="10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7694400" y="2229250"/>
              <a:ext cx="542025" cy="550525"/>
            </a:xfrm>
            <a:custGeom>
              <a:avLst/>
              <a:gdLst/>
              <a:ahLst/>
              <a:cxnLst/>
              <a:rect l="l" t="t" r="r" b="b"/>
              <a:pathLst>
                <a:path w="21681" h="22021" extrusionOk="0">
                  <a:moveTo>
                    <a:pt x="10385" y="0"/>
                  </a:moveTo>
                  <a:cubicBezTo>
                    <a:pt x="10200" y="0"/>
                    <a:pt x="10013" y="5"/>
                    <a:pt x="9825" y="15"/>
                  </a:cubicBezTo>
                  <a:cubicBezTo>
                    <a:pt x="4261" y="291"/>
                    <a:pt x="1" y="5103"/>
                    <a:pt x="302" y="10642"/>
                  </a:cubicBezTo>
                  <a:cubicBezTo>
                    <a:pt x="377" y="12296"/>
                    <a:pt x="703" y="13825"/>
                    <a:pt x="803" y="14251"/>
                  </a:cubicBezTo>
                  <a:cubicBezTo>
                    <a:pt x="1254" y="16106"/>
                    <a:pt x="2181" y="17735"/>
                    <a:pt x="3434" y="18988"/>
                  </a:cubicBezTo>
                  <a:cubicBezTo>
                    <a:pt x="5294" y="20886"/>
                    <a:pt x="7872" y="22021"/>
                    <a:pt x="10607" y="22021"/>
                  </a:cubicBezTo>
                  <a:cubicBezTo>
                    <a:pt x="11374" y="22021"/>
                    <a:pt x="12154" y="21932"/>
                    <a:pt x="12933" y="21745"/>
                  </a:cubicBezTo>
                  <a:cubicBezTo>
                    <a:pt x="18322" y="20492"/>
                    <a:pt x="21680" y="15103"/>
                    <a:pt x="20452" y="9715"/>
                  </a:cubicBezTo>
                  <a:cubicBezTo>
                    <a:pt x="20452" y="9665"/>
                    <a:pt x="20427" y="9589"/>
                    <a:pt x="20402" y="9489"/>
                  </a:cubicBezTo>
                  <a:cubicBezTo>
                    <a:pt x="20136" y="4113"/>
                    <a:pt x="15704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7416550" y="1887700"/>
              <a:ext cx="471600" cy="585750"/>
            </a:xfrm>
            <a:custGeom>
              <a:avLst/>
              <a:gdLst/>
              <a:ahLst/>
              <a:cxnLst/>
              <a:rect l="l" t="t" r="r" b="b"/>
              <a:pathLst>
                <a:path w="18864" h="23430" extrusionOk="0">
                  <a:moveTo>
                    <a:pt x="983" y="1"/>
                  </a:moveTo>
                  <a:cubicBezTo>
                    <a:pt x="391" y="1"/>
                    <a:pt x="1" y="889"/>
                    <a:pt x="639" y="1271"/>
                  </a:cubicBezTo>
                  <a:cubicBezTo>
                    <a:pt x="7932" y="5582"/>
                    <a:pt x="15751" y="14379"/>
                    <a:pt x="17456" y="22951"/>
                  </a:cubicBezTo>
                  <a:cubicBezTo>
                    <a:pt x="17526" y="23284"/>
                    <a:pt x="17780" y="23430"/>
                    <a:pt x="18046" y="23430"/>
                  </a:cubicBezTo>
                  <a:cubicBezTo>
                    <a:pt x="18441" y="23430"/>
                    <a:pt x="18864" y="23109"/>
                    <a:pt x="18759" y="22600"/>
                  </a:cubicBezTo>
                  <a:cubicBezTo>
                    <a:pt x="16979" y="13702"/>
                    <a:pt x="8909" y="4605"/>
                    <a:pt x="1315" y="93"/>
                  </a:cubicBezTo>
                  <a:cubicBezTo>
                    <a:pt x="1201" y="29"/>
                    <a:pt x="1089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7348550" y="1849900"/>
              <a:ext cx="139750" cy="112850"/>
            </a:xfrm>
            <a:custGeom>
              <a:avLst/>
              <a:gdLst/>
              <a:ahLst/>
              <a:cxnLst/>
              <a:rect l="l" t="t" r="r" b="b"/>
              <a:pathLst>
                <a:path w="5590" h="4514" extrusionOk="0">
                  <a:moveTo>
                    <a:pt x="2238" y="0"/>
                  </a:moveTo>
                  <a:cubicBezTo>
                    <a:pt x="1372" y="0"/>
                    <a:pt x="529" y="718"/>
                    <a:pt x="301" y="1505"/>
                  </a:cubicBezTo>
                  <a:cubicBezTo>
                    <a:pt x="0" y="2633"/>
                    <a:pt x="702" y="3610"/>
                    <a:pt x="1729" y="3986"/>
                  </a:cubicBezTo>
                  <a:cubicBezTo>
                    <a:pt x="2080" y="4137"/>
                    <a:pt x="2456" y="4262"/>
                    <a:pt x="2807" y="4412"/>
                  </a:cubicBezTo>
                  <a:cubicBezTo>
                    <a:pt x="2986" y="4482"/>
                    <a:pt x="3170" y="4514"/>
                    <a:pt x="3353" y="4514"/>
                  </a:cubicBezTo>
                  <a:cubicBezTo>
                    <a:pt x="4224" y="4514"/>
                    <a:pt x="5081" y="3796"/>
                    <a:pt x="5288" y="3009"/>
                  </a:cubicBezTo>
                  <a:cubicBezTo>
                    <a:pt x="5589" y="1881"/>
                    <a:pt x="4887" y="904"/>
                    <a:pt x="3885" y="528"/>
                  </a:cubicBezTo>
                  <a:cubicBezTo>
                    <a:pt x="3509" y="377"/>
                    <a:pt x="3133" y="252"/>
                    <a:pt x="2782" y="102"/>
                  </a:cubicBezTo>
                  <a:cubicBezTo>
                    <a:pt x="2603" y="32"/>
                    <a:pt x="2420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7639900" y="1658600"/>
              <a:ext cx="151025" cy="129350"/>
            </a:xfrm>
            <a:custGeom>
              <a:avLst/>
              <a:gdLst/>
              <a:ahLst/>
              <a:cxnLst/>
              <a:rect l="l" t="t" r="r" b="b"/>
              <a:pathLst>
                <a:path w="6041" h="5174" extrusionOk="0">
                  <a:moveTo>
                    <a:pt x="2231" y="1"/>
                  </a:moveTo>
                  <a:cubicBezTo>
                    <a:pt x="1362" y="1"/>
                    <a:pt x="508" y="748"/>
                    <a:pt x="301" y="1513"/>
                  </a:cubicBezTo>
                  <a:cubicBezTo>
                    <a:pt x="0" y="2666"/>
                    <a:pt x="702" y="3568"/>
                    <a:pt x="1705" y="3994"/>
                  </a:cubicBezTo>
                  <a:cubicBezTo>
                    <a:pt x="1402" y="3866"/>
                    <a:pt x="1291" y="3821"/>
                    <a:pt x="1280" y="3821"/>
                  </a:cubicBezTo>
                  <a:cubicBezTo>
                    <a:pt x="1260" y="3821"/>
                    <a:pt x="1543" y="3956"/>
                    <a:pt x="1654" y="4019"/>
                  </a:cubicBezTo>
                  <a:cubicBezTo>
                    <a:pt x="1682" y="4039"/>
                    <a:pt x="1706" y="4056"/>
                    <a:pt x="1726" y="4069"/>
                  </a:cubicBezTo>
                  <a:lnTo>
                    <a:pt x="1726" y="4069"/>
                  </a:lnTo>
                  <a:cubicBezTo>
                    <a:pt x="1807" y="4163"/>
                    <a:pt x="1854" y="4214"/>
                    <a:pt x="1869" y="4214"/>
                  </a:cubicBezTo>
                  <a:cubicBezTo>
                    <a:pt x="1879" y="4214"/>
                    <a:pt x="1874" y="4192"/>
                    <a:pt x="1855" y="4145"/>
                  </a:cubicBezTo>
                  <a:lnTo>
                    <a:pt x="1855" y="4145"/>
                  </a:lnTo>
                  <a:cubicBezTo>
                    <a:pt x="2310" y="4757"/>
                    <a:pt x="2948" y="5174"/>
                    <a:pt x="3658" y="5174"/>
                  </a:cubicBezTo>
                  <a:cubicBezTo>
                    <a:pt x="3965" y="5174"/>
                    <a:pt x="4286" y="5096"/>
                    <a:pt x="4612" y="4922"/>
                  </a:cubicBezTo>
                  <a:cubicBezTo>
                    <a:pt x="5464" y="4445"/>
                    <a:pt x="6040" y="3042"/>
                    <a:pt x="5389" y="2165"/>
                  </a:cubicBezTo>
                  <a:cubicBezTo>
                    <a:pt x="4662" y="1212"/>
                    <a:pt x="3885" y="561"/>
                    <a:pt x="2782" y="109"/>
                  </a:cubicBezTo>
                  <a:cubicBezTo>
                    <a:pt x="2602" y="35"/>
                    <a:pt x="2416" y="1"/>
                    <a:pt x="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7715425" y="1735150"/>
              <a:ext cx="276925" cy="713025"/>
            </a:xfrm>
            <a:custGeom>
              <a:avLst/>
              <a:gdLst/>
              <a:ahLst/>
              <a:cxnLst/>
              <a:rect l="l" t="t" r="r" b="b"/>
              <a:pathLst>
                <a:path w="11077" h="28521" extrusionOk="0">
                  <a:moveTo>
                    <a:pt x="977" y="0"/>
                  </a:moveTo>
                  <a:cubicBezTo>
                    <a:pt x="472" y="0"/>
                    <a:pt x="0" y="676"/>
                    <a:pt x="463" y="1158"/>
                  </a:cubicBezTo>
                  <a:cubicBezTo>
                    <a:pt x="7155" y="8301"/>
                    <a:pt x="9536" y="18301"/>
                    <a:pt x="9711" y="27850"/>
                  </a:cubicBezTo>
                  <a:cubicBezTo>
                    <a:pt x="9724" y="28295"/>
                    <a:pt x="10078" y="28520"/>
                    <a:pt x="10421" y="28520"/>
                  </a:cubicBezTo>
                  <a:cubicBezTo>
                    <a:pt x="10754" y="28520"/>
                    <a:pt x="11077" y="28307"/>
                    <a:pt x="11065" y="27875"/>
                  </a:cubicBezTo>
                  <a:cubicBezTo>
                    <a:pt x="10889" y="17950"/>
                    <a:pt x="8358" y="7624"/>
                    <a:pt x="1415" y="205"/>
                  </a:cubicBezTo>
                  <a:cubicBezTo>
                    <a:pt x="1283" y="61"/>
                    <a:pt x="112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8836650" y="3187650"/>
              <a:ext cx="176075" cy="96525"/>
            </a:xfrm>
            <a:custGeom>
              <a:avLst/>
              <a:gdLst/>
              <a:ahLst/>
              <a:cxnLst/>
              <a:rect l="l" t="t" r="r" b="b"/>
              <a:pathLst>
                <a:path w="7043" h="3861" extrusionOk="0">
                  <a:moveTo>
                    <a:pt x="1278" y="0"/>
                  </a:moveTo>
                  <a:lnTo>
                    <a:pt x="0" y="3008"/>
                  </a:lnTo>
                  <a:lnTo>
                    <a:pt x="7043" y="386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>
            <a:off x="3743203" y="4323966"/>
            <a:ext cx="567249" cy="656809"/>
            <a:chOff x="3784600" y="3727725"/>
            <a:chExt cx="295150" cy="341750"/>
          </a:xfrm>
        </p:grpSpPr>
        <p:sp>
          <p:nvSpPr>
            <p:cNvPr id="746" name="Google Shape;746;p17"/>
            <p:cNvSpPr/>
            <p:nvPr/>
          </p:nvSpPr>
          <p:spPr>
            <a:xfrm>
              <a:off x="3784600" y="3808100"/>
              <a:ext cx="291400" cy="261375"/>
            </a:xfrm>
            <a:custGeom>
              <a:avLst/>
              <a:gdLst/>
              <a:ahLst/>
              <a:cxnLst/>
              <a:rect l="l" t="t" r="r" b="b"/>
              <a:pathLst>
                <a:path w="11656" h="10455" extrusionOk="0">
                  <a:moveTo>
                    <a:pt x="5860" y="1"/>
                  </a:moveTo>
                  <a:cubicBezTo>
                    <a:pt x="3602" y="1"/>
                    <a:pt x="1509" y="1472"/>
                    <a:pt x="828" y="3743"/>
                  </a:cubicBezTo>
                  <a:cubicBezTo>
                    <a:pt x="1" y="6500"/>
                    <a:pt x="1580" y="9407"/>
                    <a:pt x="4362" y="10234"/>
                  </a:cubicBezTo>
                  <a:cubicBezTo>
                    <a:pt x="4858" y="10383"/>
                    <a:pt x="5359" y="10454"/>
                    <a:pt x="5852" y="10454"/>
                  </a:cubicBezTo>
                  <a:cubicBezTo>
                    <a:pt x="8098" y="10454"/>
                    <a:pt x="10175" y="8982"/>
                    <a:pt x="10853" y="6701"/>
                  </a:cubicBezTo>
                  <a:cubicBezTo>
                    <a:pt x="11655" y="3944"/>
                    <a:pt x="10076" y="1036"/>
                    <a:pt x="7319" y="209"/>
                  </a:cubicBezTo>
                  <a:cubicBezTo>
                    <a:pt x="6833" y="68"/>
                    <a:pt x="6343" y="1"/>
                    <a:pt x="58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3825975" y="3775925"/>
              <a:ext cx="253775" cy="172750"/>
            </a:xfrm>
            <a:custGeom>
              <a:avLst/>
              <a:gdLst/>
              <a:ahLst/>
              <a:cxnLst/>
              <a:rect l="l" t="t" r="r" b="b"/>
              <a:pathLst>
                <a:path w="10151" h="6910" extrusionOk="0">
                  <a:moveTo>
                    <a:pt x="4006" y="0"/>
                  </a:moveTo>
                  <a:cubicBezTo>
                    <a:pt x="3685" y="0"/>
                    <a:pt x="3332" y="65"/>
                    <a:pt x="2932" y="218"/>
                  </a:cubicBezTo>
                  <a:cubicBezTo>
                    <a:pt x="2184" y="506"/>
                    <a:pt x="1391" y="853"/>
                    <a:pt x="655" y="853"/>
                  </a:cubicBezTo>
                  <a:cubicBezTo>
                    <a:pt x="430" y="853"/>
                    <a:pt x="211" y="821"/>
                    <a:pt x="0" y="744"/>
                  </a:cubicBezTo>
                  <a:lnTo>
                    <a:pt x="0" y="744"/>
                  </a:lnTo>
                  <a:cubicBezTo>
                    <a:pt x="965" y="1634"/>
                    <a:pt x="2215" y="2094"/>
                    <a:pt x="3504" y="2094"/>
                  </a:cubicBezTo>
                  <a:cubicBezTo>
                    <a:pt x="3922" y="2094"/>
                    <a:pt x="4344" y="2046"/>
                    <a:pt x="4762" y="1947"/>
                  </a:cubicBezTo>
                  <a:lnTo>
                    <a:pt x="4762" y="1947"/>
                  </a:lnTo>
                  <a:cubicBezTo>
                    <a:pt x="3760" y="2850"/>
                    <a:pt x="3233" y="4504"/>
                    <a:pt x="3484" y="5857"/>
                  </a:cubicBezTo>
                  <a:cubicBezTo>
                    <a:pt x="4787" y="5832"/>
                    <a:pt x="6140" y="4930"/>
                    <a:pt x="6943" y="3551"/>
                  </a:cubicBezTo>
                  <a:cubicBezTo>
                    <a:pt x="7369" y="5080"/>
                    <a:pt x="8822" y="6559"/>
                    <a:pt x="10151" y="6910"/>
                  </a:cubicBezTo>
                  <a:cubicBezTo>
                    <a:pt x="9875" y="6584"/>
                    <a:pt x="9800" y="6233"/>
                    <a:pt x="9775" y="6033"/>
                  </a:cubicBezTo>
                  <a:cubicBezTo>
                    <a:pt x="9624" y="4855"/>
                    <a:pt x="9775" y="3677"/>
                    <a:pt x="9198" y="2800"/>
                  </a:cubicBezTo>
                  <a:cubicBezTo>
                    <a:pt x="8371" y="1546"/>
                    <a:pt x="7719" y="2123"/>
                    <a:pt x="6717" y="1421"/>
                  </a:cubicBezTo>
                  <a:cubicBezTo>
                    <a:pt x="5874" y="833"/>
                    <a:pt x="5154" y="0"/>
                    <a:pt x="4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3972650" y="3727725"/>
              <a:ext cx="53225" cy="108775"/>
            </a:xfrm>
            <a:custGeom>
              <a:avLst/>
              <a:gdLst/>
              <a:ahLst/>
              <a:cxnLst/>
              <a:rect l="l" t="t" r="r" b="b"/>
              <a:pathLst>
                <a:path w="2129" h="4351" extrusionOk="0">
                  <a:moveTo>
                    <a:pt x="931" y="0"/>
                  </a:moveTo>
                  <a:cubicBezTo>
                    <a:pt x="786" y="0"/>
                    <a:pt x="632" y="109"/>
                    <a:pt x="649" y="266"/>
                  </a:cubicBezTo>
                  <a:cubicBezTo>
                    <a:pt x="674" y="818"/>
                    <a:pt x="900" y="1319"/>
                    <a:pt x="875" y="1895"/>
                  </a:cubicBezTo>
                  <a:cubicBezTo>
                    <a:pt x="850" y="2597"/>
                    <a:pt x="599" y="3249"/>
                    <a:pt x="173" y="3800"/>
                  </a:cubicBezTo>
                  <a:cubicBezTo>
                    <a:pt x="0" y="4031"/>
                    <a:pt x="196" y="4351"/>
                    <a:pt x="410" y="4351"/>
                  </a:cubicBezTo>
                  <a:cubicBezTo>
                    <a:pt x="475" y="4351"/>
                    <a:pt x="541" y="4321"/>
                    <a:pt x="599" y="4251"/>
                  </a:cubicBezTo>
                  <a:cubicBezTo>
                    <a:pt x="1477" y="3224"/>
                    <a:pt x="2128" y="1194"/>
                    <a:pt x="1101" y="66"/>
                  </a:cubicBezTo>
                  <a:cubicBezTo>
                    <a:pt x="1055" y="21"/>
                    <a:pt x="994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3908025" y="4013550"/>
              <a:ext cx="60950" cy="25975"/>
            </a:xfrm>
            <a:custGeom>
              <a:avLst/>
              <a:gdLst/>
              <a:ahLst/>
              <a:cxnLst/>
              <a:rect l="l" t="t" r="r" b="b"/>
              <a:pathLst>
                <a:path w="2438" h="1039" extrusionOk="0">
                  <a:moveTo>
                    <a:pt x="2174" y="0"/>
                  </a:moveTo>
                  <a:cubicBezTo>
                    <a:pt x="2137" y="0"/>
                    <a:pt x="2097" y="11"/>
                    <a:pt x="2056" y="36"/>
                  </a:cubicBezTo>
                  <a:cubicBezTo>
                    <a:pt x="1679" y="252"/>
                    <a:pt x="1315" y="429"/>
                    <a:pt x="927" y="429"/>
                  </a:cubicBezTo>
                  <a:cubicBezTo>
                    <a:pt x="773" y="429"/>
                    <a:pt x="616" y="401"/>
                    <a:pt x="452" y="337"/>
                  </a:cubicBezTo>
                  <a:cubicBezTo>
                    <a:pt x="423" y="327"/>
                    <a:pt x="394" y="323"/>
                    <a:pt x="368" y="323"/>
                  </a:cubicBezTo>
                  <a:cubicBezTo>
                    <a:pt x="121" y="323"/>
                    <a:pt x="1" y="703"/>
                    <a:pt x="227" y="838"/>
                  </a:cubicBezTo>
                  <a:cubicBezTo>
                    <a:pt x="485" y="968"/>
                    <a:pt x="791" y="1039"/>
                    <a:pt x="1093" y="1039"/>
                  </a:cubicBezTo>
                  <a:cubicBezTo>
                    <a:pt x="1612" y="1039"/>
                    <a:pt x="2120" y="828"/>
                    <a:pt x="2357" y="337"/>
                  </a:cubicBezTo>
                  <a:cubicBezTo>
                    <a:pt x="2437" y="177"/>
                    <a:pt x="2325" y="0"/>
                    <a:pt x="2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3980950" y="3988850"/>
              <a:ext cx="23900" cy="19800"/>
            </a:xfrm>
            <a:custGeom>
              <a:avLst/>
              <a:gdLst/>
              <a:ahLst/>
              <a:cxnLst/>
              <a:rect l="l" t="t" r="r" b="b"/>
              <a:pathLst>
                <a:path w="956" h="792" extrusionOk="0">
                  <a:moveTo>
                    <a:pt x="751" y="0"/>
                  </a:moveTo>
                  <a:cubicBezTo>
                    <a:pt x="714" y="0"/>
                    <a:pt x="676" y="14"/>
                    <a:pt x="643" y="47"/>
                  </a:cubicBezTo>
                  <a:cubicBezTo>
                    <a:pt x="543" y="172"/>
                    <a:pt x="393" y="298"/>
                    <a:pt x="242" y="373"/>
                  </a:cubicBezTo>
                  <a:cubicBezTo>
                    <a:pt x="0" y="505"/>
                    <a:pt x="145" y="792"/>
                    <a:pt x="370" y="792"/>
                  </a:cubicBezTo>
                  <a:cubicBezTo>
                    <a:pt x="401" y="792"/>
                    <a:pt x="434" y="786"/>
                    <a:pt x="468" y="774"/>
                  </a:cubicBezTo>
                  <a:cubicBezTo>
                    <a:pt x="718" y="649"/>
                    <a:pt x="844" y="473"/>
                    <a:pt x="919" y="222"/>
                  </a:cubicBezTo>
                  <a:cubicBezTo>
                    <a:pt x="956" y="111"/>
                    <a:pt x="856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17"/>
          <p:cNvGrpSpPr/>
          <p:nvPr/>
        </p:nvGrpSpPr>
        <p:grpSpPr>
          <a:xfrm>
            <a:off x="4659486" y="4448876"/>
            <a:ext cx="579261" cy="580990"/>
            <a:chOff x="4190625" y="3142200"/>
            <a:chExt cx="301400" cy="302300"/>
          </a:xfrm>
        </p:grpSpPr>
        <p:sp>
          <p:nvSpPr>
            <p:cNvPr id="752" name="Google Shape;752;p17"/>
            <p:cNvSpPr/>
            <p:nvPr/>
          </p:nvSpPr>
          <p:spPr>
            <a:xfrm>
              <a:off x="4215700" y="3202625"/>
              <a:ext cx="276325" cy="241875"/>
            </a:xfrm>
            <a:custGeom>
              <a:avLst/>
              <a:gdLst/>
              <a:ahLst/>
              <a:cxnLst/>
              <a:rect l="l" t="t" r="r" b="b"/>
              <a:pathLst>
                <a:path w="11053" h="9675" extrusionOk="0">
                  <a:moveTo>
                    <a:pt x="5509" y="1"/>
                  </a:moveTo>
                  <a:cubicBezTo>
                    <a:pt x="4709" y="1"/>
                    <a:pt x="3900" y="199"/>
                    <a:pt x="3158" y="619"/>
                  </a:cubicBezTo>
                  <a:cubicBezTo>
                    <a:pt x="827" y="1947"/>
                    <a:pt x="0" y="4879"/>
                    <a:pt x="1328" y="7210"/>
                  </a:cubicBezTo>
                  <a:cubicBezTo>
                    <a:pt x="2209" y="8786"/>
                    <a:pt x="3846" y="9674"/>
                    <a:pt x="5527" y="9674"/>
                  </a:cubicBezTo>
                  <a:cubicBezTo>
                    <a:pt x="6332" y="9674"/>
                    <a:pt x="7148" y="9470"/>
                    <a:pt x="7895" y="9040"/>
                  </a:cubicBezTo>
                  <a:cubicBezTo>
                    <a:pt x="10226" y="7736"/>
                    <a:pt x="11053" y="4779"/>
                    <a:pt x="9725" y="2448"/>
                  </a:cubicBezTo>
                  <a:cubicBezTo>
                    <a:pt x="8841" y="884"/>
                    <a:pt x="7196" y="1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4190625" y="3179100"/>
              <a:ext cx="265700" cy="145525"/>
            </a:xfrm>
            <a:custGeom>
              <a:avLst/>
              <a:gdLst/>
              <a:ahLst/>
              <a:cxnLst/>
              <a:rect l="l" t="t" r="r" b="b"/>
              <a:pathLst>
                <a:path w="10628" h="5821" extrusionOk="0">
                  <a:moveTo>
                    <a:pt x="6787" y="0"/>
                  </a:moveTo>
                  <a:cubicBezTo>
                    <a:pt x="5887" y="0"/>
                    <a:pt x="5732" y="639"/>
                    <a:pt x="4763" y="833"/>
                  </a:cubicBezTo>
                  <a:cubicBezTo>
                    <a:pt x="3585" y="1058"/>
                    <a:pt x="2256" y="908"/>
                    <a:pt x="1555" y="2562"/>
                  </a:cubicBezTo>
                  <a:cubicBezTo>
                    <a:pt x="1179" y="3464"/>
                    <a:pt x="803" y="4467"/>
                    <a:pt x="1" y="4843"/>
                  </a:cubicBezTo>
                  <a:cubicBezTo>
                    <a:pt x="1605" y="4743"/>
                    <a:pt x="3033" y="3865"/>
                    <a:pt x="3860" y="2462"/>
                  </a:cubicBezTo>
                  <a:lnTo>
                    <a:pt x="3860" y="2462"/>
                  </a:lnTo>
                  <a:cubicBezTo>
                    <a:pt x="3835" y="3715"/>
                    <a:pt x="4587" y="5119"/>
                    <a:pt x="5640" y="5820"/>
                  </a:cubicBezTo>
                  <a:cubicBezTo>
                    <a:pt x="6467" y="4943"/>
                    <a:pt x="6743" y="3439"/>
                    <a:pt x="6342" y="2036"/>
                  </a:cubicBezTo>
                  <a:lnTo>
                    <a:pt x="6342" y="2036"/>
                  </a:lnTo>
                  <a:cubicBezTo>
                    <a:pt x="6999" y="2390"/>
                    <a:pt x="7810" y="2559"/>
                    <a:pt x="8591" y="2559"/>
                  </a:cubicBezTo>
                  <a:cubicBezTo>
                    <a:pt x="9357" y="2559"/>
                    <a:pt x="10094" y="2396"/>
                    <a:pt x="10627" y="2086"/>
                  </a:cubicBezTo>
                  <a:cubicBezTo>
                    <a:pt x="10251" y="2036"/>
                    <a:pt x="9951" y="1860"/>
                    <a:pt x="9800" y="1735"/>
                  </a:cubicBezTo>
                  <a:cubicBezTo>
                    <a:pt x="8923" y="1109"/>
                    <a:pt x="8246" y="231"/>
                    <a:pt x="7294" y="56"/>
                  </a:cubicBezTo>
                  <a:cubicBezTo>
                    <a:pt x="7101" y="17"/>
                    <a:pt x="6934" y="0"/>
                    <a:pt x="6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4250775" y="3142200"/>
              <a:ext cx="71175" cy="83500"/>
            </a:xfrm>
            <a:custGeom>
              <a:avLst/>
              <a:gdLst/>
              <a:ahLst/>
              <a:cxnLst/>
              <a:rect l="l" t="t" r="r" b="b"/>
              <a:pathLst>
                <a:path w="2847" h="3340" extrusionOk="0">
                  <a:moveTo>
                    <a:pt x="426" y="0"/>
                  </a:moveTo>
                  <a:cubicBezTo>
                    <a:pt x="401" y="0"/>
                    <a:pt x="376" y="1"/>
                    <a:pt x="352" y="3"/>
                  </a:cubicBezTo>
                  <a:cubicBezTo>
                    <a:pt x="126" y="28"/>
                    <a:pt x="1" y="279"/>
                    <a:pt x="176" y="454"/>
                  </a:cubicBezTo>
                  <a:cubicBezTo>
                    <a:pt x="577" y="855"/>
                    <a:pt x="1103" y="1031"/>
                    <a:pt x="1504" y="1457"/>
                  </a:cubicBezTo>
                  <a:cubicBezTo>
                    <a:pt x="1905" y="1933"/>
                    <a:pt x="2131" y="2509"/>
                    <a:pt x="2231" y="3111"/>
                  </a:cubicBezTo>
                  <a:cubicBezTo>
                    <a:pt x="2254" y="3268"/>
                    <a:pt x="2381" y="3339"/>
                    <a:pt x="2513" y="3339"/>
                  </a:cubicBezTo>
                  <a:cubicBezTo>
                    <a:pt x="2677" y="3339"/>
                    <a:pt x="2847" y="3230"/>
                    <a:pt x="2833" y="3036"/>
                  </a:cubicBezTo>
                  <a:cubicBezTo>
                    <a:pt x="2758" y="2309"/>
                    <a:pt x="2532" y="1657"/>
                    <a:pt x="2081" y="1081"/>
                  </a:cubicBezTo>
                  <a:cubicBezTo>
                    <a:pt x="1719" y="622"/>
                    <a:pt x="1077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4395575" y="3348800"/>
              <a:ext cx="45075" cy="48225"/>
            </a:xfrm>
            <a:custGeom>
              <a:avLst/>
              <a:gdLst/>
              <a:ahLst/>
              <a:cxnLst/>
              <a:rect l="l" t="t" r="r" b="b"/>
              <a:pathLst>
                <a:path w="1803" h="1929" extrusionOk="0">
                  <a:moveTo>
                    <a:pt x="1272" y="0"/>
                  </a:moveTo>
                  <a:cubicBezTo>
                    <a:pt x="1184" y="0"/>
                    <a:pt x="1100" y="51"/>
                    <a:pt x="1076" y="160"/>
                  </a:cubicBezTo>
                  <a:cubicBezTo>
                    <a:pt x="926" y="686"/>
                    <a:pt x="775" y="1163"/>
                    <a:pt x="249" y="1438"/>
                  </a:cubicBezTo>
                  <a:cubicBezTo>
                    <a:pt x="0" y="1551"/>
                    <a:pt x="139" y="1929"/>
                    <a:pt x="370" y="1929"/>
                  </a:cubicBezTo>
                  <a:cubicBezTo>
                    <a:pt x="396" y="1929"/>
                    <a:pt x="422" y="1924"/>
                    <a:pt x="449" y="1915"/>
                  </a:cubicBezTo>
                  <a:cubicBezTo>
                    <a:pt x="1126" y="1689"/>
                    <a:pt x="1803" y="912"/>
                    <a:pt x="1502" y="160"/>
                  </a:cubicBezTo>
                  <a:cubicBezTo>
                    <a:pt x="1463" y="57"/>
                    <a:pt x="1365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4428225" y="3308225"/>
              <a:ext cx="14300" cy="22950"/>
            </a:xfrm>
            <a:custGeom>
              <a:avLst/>
              <a:gdLst/>
              <a:ahLst/>
              <a:cxnLst/>
              <a:rect l="l" t="t" r="r" b="b"/>
              <a:pathLst>
                <a:path w="572" h="918" extrusionOk="0">
                  <a:moveTo>
                    <a:pt x="244" y="1"/>
                  </a:moveTo>
                  <a:cubicBezTo>
                    <a:pt x="160" y="1"/>
                    <a:pt x="81" y="52"/>
                    <a:pt x="96" y="154"/>
                  </a:cubicBezTo>
                  <a:cubicBezTo>
                    <a:pt x="96" y="304"/>
                    <a:pt x="96" y="480"/>
                    <a:pt x="46" y="630"/>
                  </a:cubicBezTo>
                  <a:cubicBezTo>
                    <a:pt x="1" y="809"/>
                    <a:pt x="125" y="917"/>
                    <a:pt x="254" y="917"/>
                  </a:cubicBezTo>
                  <a:cubicBezTo>
                    <a:pt x="341" y="917"/>
                    <a:pt x="431" y="867"/>
                    <a:pt x="472" y="756"/>
                  </a:cubicBezTo>
                  <a:cubicBezTo>
                    <a:pt x="572" y="505"/>
                    <a:pt x="547" y="304"/>
                    <a:pt x="396" y="79"/>
                  </a:cubicBezTo>
                  <a:cubicBezTo>
                    <a:pt x="365" y="27"/>
                    <a:pt x="3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1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8"/>
          <p:cNvGrpSpPr/>
          <p:nvPr/>
        </p:nvGrpSpPr>
        <p:grpSpPr>
          <a:xfrm>
            <a:off x="-305903" y="2455944"/>
            <a:ext cx="9642753" cy="3360806"/>
            <a:chOff x="-305903" y="1927369"/>
            <a:chExt cx="9642753" cy="3360806"/>
          </a:xfrm>
        </p:grpSpPr>
        <p:sp>
          <p:nvSpPr>
            <p:cNvPr id="759" name="Google Shape;759;p18"/>
            <p:cNvSpPr/>
            <p:nvPr/>
          </p:nvSpPr>
          <p:spPr>
            <a:xfrm>
              <a:off x="-305903" y="1927369"/>
              <a:ext cx="9642753" cy="3360806"/>
            </a:xfrm>
            <a:custGeom>
              <a:avLst/>
              <a:gdLst/>
              <a:ahLst/>
              <a:cxnLst/>
              <a:rect l="l" t="t" r="r" b="b"/>
              <a:pathLst>
                <a:path w="316779" h="82086" extrusionOk="0">
                  <a:moveTo>
                    <a:pt x="39988" y="0"/>
                  </a:moveTo>
                  <a:cubicBezTo>
                    <a:pt x="25914" y="0"/>
                    <a:pt x="11585" y="8508"/>
                    <a:pt x="4015" y="20546"/>
                  </a:cubicBezTo>
                  <a:cubicBezTo>
                    <a:pt x="0" y="26916"/>
                    <a:pt x="196" y="30360"/>
                    <a:pt x="196" y="37533"/>
                  </a:cubicBezTo>
                  <a:lnTo>
                    <a:pt x="196" y="79249"/>
                  </a:lnTo>
                  <a:lnTo>
                    <a:pt x="316778" y="82086"/>
                  </a:lnTo>
                  <a:lnTo>
                    <a:pt x="316778" y="14302"/>
                  </a:lnTo>
                  <a:cubicBezTo>
                    <a:pt x="312193" y="14194"/>
                    <a:pt x="307607" y="14070"/>
                    <a:pt x="303004" y="13963"/>
                  </a:cubicBezTo>
                  <a:cubicBezTo>
                    <a:pt x="301292" y="13920"/>
                    <a:pt x="299570" y="13879"/>
                    <a:pt x="297847" y="13879"/>
                  </a:cubicBezTo>
                  <a:cubicBezTo>
                    <a:pt x="293035" y="13879"/>
                    <a:pt x="288227" y="14200"/>
                    <a:pt x="283680" y="15711"/>
                  </a:cubicBezTo>
                  <a:cubicBezTo>
                    <a:pt x="268907" y="20618"/>
                    <a:pt x="259932" y="36962"/>
                    <a:pt x="244890" y="40994"/>
                  </a:cubicBezTo>
                  <a:cubicBezTo>
                    <a:pt x="234845" y="43688"/>
                    <a:pt x="223568" y="40352"/>
                    <a:pt x="214058" y="44580"/>
                  </a:cubicBezTo>
                  <a:cubicBezTo>
                    <a:pt x="206118" y="48113"/>
                    <a:pt x="200302" y="56267"/>
                    <a:pt x="191826" y="58373"/>
                  </a:cubicBezTo>
                  <a:cubicBezTo>
                    <a:pt x="190468" y="58712"/>
                    <a:pt x="189162" y="58869"/>
                    <a:pt x="187901" y="58869"/>
                  </a:cubicBezTo>
                  <a:cubicBezTo>
                    <a:pt x="176158" y="58869"/>
                    <a:pt x="168379" y="45273"/>
                    <a:pt x="159888" y="38764"/>
                  </a:cubicBezTo>
                  <a:cubicBezTo>
                    <a:pt x="156994" y="36539"/>
                    <a:pt x="153401" y="35588"/>
                    <a:pt x="149747" y="35588"/>
                  </a:cubicBezTo>
                  <a:cubicBezTo>
                    <a:pt x="147745" y="35588"/>
                    <a:pt x="145726" y="35873"/>
                    <a:pt x="143794" y="36391"/>
                  </a:cubicBezTo>
                  <a:cubicBezTo>
                    <a:pt x="136960" y="38246"/>
                    <a:pt x="130501" y="42100"/>
                    <a:pt x="123293" y="42422"/>
                  </a:cubicBezTo>
                  <a:cubicBezTo>
                    <a:pt x="123082" y="42431"/>
                    <a:pt x="122875" y="42436"/>
                    <a:pt x="122672" y="42436"/>
                  </a:cubicBezTo>
                  <a:cubicBezTo>
                    <a:pt x="113614" y="42436"/>
                    <a:pt x="112172" y="33265"/>
                    <a:pt x="104790" y="29932"/>
                  </a:cubicBezTo>
                  <a:cubicBezTo>
                    <a:pt x="98902" y="27273"/>
                    <a:pt x="91943" y="28986"/>
                    <a:pt x="85645" y="27505"/>
                  </a:cubicBezTo>
                  <a:cubicBezTo>
                    <a:pt x="74957" y="25007"/>
                    <a:pt x="68837" y="14730"/>
                    <a:pt x="61093" y="7896"/>
                  </a:cubicBezTo>
                  <a:cubicBezTo>
                    <a:pt x="54823" y="2386"/>
                    <a:pt x="47441" y="0"/>
                    <a:pt x="39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0" name="Google Shape;760;p18"/>
            <p:cNvGrpSpPr/>
            <p:nvPr/>
          </p:nvGrpSpPr>
          <p:grpSpPr>
            <a:xfrm>
              <a:off x="-17804" y="2774103"/>
              <a:ext cx="9071569" cy="2113058"/>
              <a:chOff x="220100" y="2421150"/>
              <a:chExt cx="8653600" cy="2015700"/>
            </a:xfrm>
          </p:grpSpPr>
          <p:sp>
            <p:nvSpPr>
              <p:cNvPr id="761" name="Google Shape;761;p18"/>
              <p:cNvSpPr/>
              <p:nvPr/>
            </p:nvSpPr>
            <p:spPr>
              <a:xfrm>
                <a:off x="892000" y="2421150"/>
                <a:ext cx="289625" cy="25485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0194" extrusionOk="0">
                    <a:moveTo>
                      <a:pt x="0" y="0"/>
                    </a:moveTo>
                    <a:cubicBezTo>
                      <a:pt x="5044" y="1008"/>
                      <a:pt x="6983" y="7896"/>
                      <a:pt x="11585" y="10194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2" name="Google Shape;762;p18"/>
              <p:cNvSpPr/>
              <p:nvPr/>
            </p:nvSpPr>
            <p:spPr>
              <a:xfrm>
                <a:off x="590800" y="2477739"/>
                <a:ext cx="1390150" cy="904900"/>
              </a:xfrm>
              <a:custGeom>
                <a:avLst/>
                <a:gdLst/>
                <a:ahLst/>
                <a:cxnLst/>
                <a:rect l="l" t="t" r="r" b="b"/>
                <a:pathLst>
                  <a:path w="55606" h="36196" extrusionOk="0">
                    <a:moveTo>
                      <a:pt x="0" y="516"/>
                    </a:moveTo>
                    <a:cubicBezTo>
                      <a:pt x="2431" y="-24"/>
                      <a:pt x="5819" y="-470"/>
                      <a:pt x="7414" y="1443"/>
                    </a:cubicBezTo>
                    <a:cubicBezTo>
                      <a:pt x="11842" y="6756"/>
                      <a:pt x="10353" y="16122"/>
                      <a:pt x="15755" y="20442"/>
                    </a:cubicBezTo>
                    <a:cubicBezTo>
                      <a:pt x="22621" y="25933"/>
                      <a:pt x="32324" y="26366"/>
                      <a:pt x="40778" y="28782"/>
                    </a:cubicBezTo>
                    <a:cubicBezTo>
                      <a:pt x="46091" y="30301"/>
                      <a:pt x="50662" y="33727"/>
                      <a:pt x="55606" y="36196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3" name="Google Shape;763;p18"/>
              <p:cNvSpPr/>
              <p:nvPr/>
            </p:nvSpPr>
            <p:spPr>
              <a:xfrm>
                <a:off x="301200" y="2872950"/>
                <a:ext cx="2027275" cy="1077350"/>
              </a:xfrm>
              <a:custGeom>
                <a:avLst/>
                <a:gdLst/>
                <a:ahLst/>
                <a:cxnLst/>
                <a:rect l="l" t="t" r="r" b="b"/>
                <a:pathLst>
                  <a:path w="81091" h="43094" extrusionOk="0">
                    <a:moveTo>
                      <a:pt x="0" y="0"/>
                    </a:moveTo>
                    <a:cubicBezTo>
                      <a:pt x="9741" y="0"/>
                      <a:pt x="17790" y="8117"/>
                      <a:pt x="25949" y="13438"/>
                    </a:cubicBezTo>
                    <a:cubicBezTo>
                      <a:pt x="30040" y="16106"/>
                      <a:pt x="35315" y="16258"/>
                      <a:pt x="39850" y="18072"/>
                    </a:cubicBezTo>
                    <a:cubicBezTo>
                      <a:pt x="45938" y="20507"/>
                      <a:pt x="49022" y="27457"/>
                      <a:pt x="53288" y="32436"/>
                    </a:cubicBezTo>
                    <a:cubicBezTo>
                      <a:pt x="59747" y="39972"/>
                      <a:pt x="74073" y="36076"/>
                      <a:pt x="81091" y="43094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4" name="Google Shape;764;p18"/>
              <p:cNvSpPr/>
              <p:nvPr/>
            </p:nvSpPr>
            <p:spPr>
              <a:xfrm>
                <a:off x="220100" y="3255225"/>
                <a:ext cx="1413300" cy="810925"/>
              </a:xfrm>
              <a:custGeom>
                <a:avLst/>
                <a:gdLst/>
                <a:ahLst/>
                <a:cxnLst/>
                <a:rect l="l" t="t" r="r" b="b"/>
                <a:pathLst>
                  <a:path w="56532" h="32437" extrusionOk="0">
                    <a:moveTo>
                      <a:pt x="0" y="0"/>
                    </a:moveTo>
                    <a:cubicBezTo>
                      <a:pt x="10485" y="3932"/>
                      <a:pt x="20860" y="8346"/>
                      <a:pt x="30583" y="13902"/>
                    </a:cubicBezTo>
                    <a:cubicBezTo>
                      <a:pt x="39812" y="19176"/>
                      <a:pt x="47029" y="27675"/>
                      <a:pt x="56532" y="32437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5" name="Google Shape;765;p18"/>
              <p:cNvSpPr/>
              <p:nvPr/>
            </p:nvSpPr>
            <p:spPr>
              <a:xfrm>
                <a:off x="417050" y="3927125"/>
                <a:ext cx="8572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17145" extrusionOk="0">
                    <a:moveTo>
                      <a:pt x="0" y="0"/>
                    </a:moveTo>
                    <a:cubicBezTo>
                      <a:pt x="4464" y="406"/>
                      <a:pt x="9017" y="-272"/>
                      <a:pt x="13438" y="464"/>
                    </a:cubicBezTo>
                    <a:cubicBezTo>
                      <a:pt x="17340" y="1114"/>
                      <a:pt x="18479" y="6566"/>
                      <a:pt x="20852" y="9731"/>
                    </a:cubicBezTo>
                    <a:cubicBezTo>
                      <a:pt x="23921" y="13824"/>
                      <a:pt x="29713" y="14859"/>
                      <a:pt x="34290" y="17145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18"/>
              <p:cNvSpPr/>
              <p:nvPr/>
            </p:nvSpPr>
            <p:spPr>
              <a:xfrm>
                <a:off x="2710775" y="3452175"/>
                <a:ext cx="1911425" cy="556050"/>
              </a:xfrm>
              <a:custGeom>
                <a:avLst/>
                <a:gdLst/>
                <a:ahLst/>
                <a:cxnLst/>
                <a:rect l="l" t="t" r="r" b="b"/>
                <a:pathLst>
                  <a:path w="76457" h="22242" extrusionOk="0">
                    <a:moveTo>
                      <a:pt x="0" y="0"/>
                    </a:moveTo>
                    <a:cubicBezTo>
                      <a:pt x="5267" y="1506"/>
                      <a:pt x="8388" y="7049"/>
                      <a:pt x="12511" y="10657"/>
                    </a:cubicBezTo>
                    <a:cubicBezTo>
                      <a:pt x="17197" y="14757"/>
                      <a:pt x="22822" y="17956"/>
                      <a:pt x="28729" y="19925"/>
                    </a:cubicBezTo>
                    <a:cubicBezTo>
                      <a:pt x="43840" y="24962"/>
                      <a:pt x="65194" y="10979"/>
                      <a:pt x="76457" y="22242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7" name="Google Shape;767;p18"/>
              <p:cNvSpPr/>
              <p:nvPr/>
            </p:nvSpPr>
            <p:spPr>
              <a:xfrm>
                <a:off x="2629675" y="4089325"/>
                <a:ext cx="1042600" cy="266425"/>
              </a:xfrm>
              <a:custGeom>
                <a:avLst/>
                <a:gdLst/>
                <a:ahLst/>
                <a:cxnLst/>
                <a:rect l="l" t="t" r="r" b="b"/>
                <a:pathLst>
                  <a:path w="41704" h="10657" extrusionOk="0">
                    <a:moveTo>
                      <a:pt x="0" y="0"/>
                    </a:moveTo>
                    <a:cubicBezTo>
                      <a:pt x="9796" y="3917"/>
                      <a:pt x="19729" y="7898"/>
                      <a:pt x="30119" y="9731"/>
                    </a:cubicBezTo>
                    <a:cubicBezTo>
                      <a:pt x="33934" y="10404"/>
                      <a:pt x="38238" y="8926"/>
                      <a:pt x="41704" y="10657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8" name="Google Shape;768;p18"/>
              <p:cNvSpPr/>
              <p:nvPr/>
            </p:nvSpPr>
            <p:spPr>
              <a:xfrm>
                <a:off x="5966000" y="2872950"/>
                <a:ext cx="2907700" cy="1448050"/>
              </a:xfrm>
              <a:custGeom>
                <a:avLst/>
                <a:gdLst/>
                <a:ahLst/>
                <a:cxnLst/>
                <a:rect l="l" t="t" r="r" b="b"/>
                <a:pathLst>
                  <a:path w="116308" h="57922" extrusionOk="0">
                    <a:moveTo>
                      <a:pt x="0" y="57922"/>
                    </a:moveTo>
                    <a:cubicBezTo>
                      <a:pt x="8849" y="49073"/>
                      <a:pt x="21861" y="44092"/>
                      <a:pt x="34290" y="42631"/>
                    </a:cubicBezTo>
                    <a:cubicBezTo>
                      <a:pt x="45811" y="41277"/>
                      <a:pt x="57740" y="43387"/>
                      <a:pt x="69043" y="40777"/>
                    </a:cubicBezTo>
                    <a:cubicBezTo>
                      <a:pt x="75849" y="39205"/>
                      <a:pt x="80856" y="33241"/>
                      <a:pt x="86188" y="28729"/>
                    </a:cubicBezTo>
                    <a:cubicBezTo>
                      <a:pt x="92033" y="23782"/>
                      <a:pt x="98549" y="19418"/>
                      <a:pt x="103333" y="13438"/>
                    </a:cubicBezTo>
                    <a:cubicBezTo>
                      <a:pt x="107223" y="8576"/>
                      <a:pt x="110738" y="2782"/>
                      <a:pt x="116308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18"/>
              <p:cNvSpPr/>
              <p:nvPr/>
            </p:nvSpPr>
            <p:spPr>
              <a:xfrm>
                <a:off x="7726825" y="2803450"/>
                <a:ext cx="834100" cy="637125"/>
              </a:xfrm>
              <a:custGeom>
                <a:avLst/>
                <a:gdLst/>
                <a:ahLst/>
                <a:cxnLst/>
                <a:rect l="l" t="t" r="r" b="b"/>
                <a:pathLst>
                  <a:path w="33364" h="25485" extrusionOk="0">
                    <a:moveTo>
                      <a:pt x="0" y="25485"/>
                    </a:moveTo>
                    <a:cubicBezTo>
                      <a:pt x="8960" y="14735"/>
                      <a:pt x="23463" y="9890"/>
                      <a:pt x="33364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0" name="Google Shape;770;p18"/>
              <p:cNvSpPr/>
              <p:nvPr/>
            </p:nvSpPr>
            <p:spPr>
              <a:xfrm>
                <a:off x="7495150" y="3880800"/>
                <a:ext cx="1378550" cy="556050"/>
              </a:xfrm>
              <a:custGeom>
                <a:avLst/>
                <a:gdLst/>
                <a:ahLst/>
                <a:cxnLst/>
                <a:rect l="l" t="t" r="r" b="b"/>
                <a:pathLst>
                  <a:path w="55142" h="22242" extrusionOk="0">
                    <a:moveTo>
                      <a:pt x="0" y="22242"/>
                    </a:moveTo>
                    <a:cubicBezTo>
                      <a:pt x="10527" y="18733"/>
                      <a:pt x="21041" y="14876"/>
                      <a:pt x="31973" y="12974"/>
                    </a:cubicBezTo>
                    <a:cubicBezTo>
                      <a:pt x="36843" y="12127"/>
                      <a:pt x="41938" y="13858"/>
                      <a:pt x="46801" y="12974"/>
                    </a:cubicBezTo>
                    <a:cubicBezTo>
                      <a:pt x="51859" y="12055"/>
                      <a:pt x="53514" y="4877"/>
                      <a:pt x="55142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771" name="Google Shape;771;p18"/>
          <p:cNvSpPr txBox="1">
            <a:spLocks noGrp="1"/>
          </p:cNvSpPr>
          <p:nvPr>
            <p:ph type="title"/>
          </p:nvPr>
        </p:nvSpPr>
        <p:spPr>
          <a:xfrm>
            <a:off x="3024950" y="828600"/>
            <a:ext cx="4866900" cy="8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2" name="Google Shape;772;p18"/>
          <p:cNvSpPr txBox="1">
            <a:spLocks noGrp="1"/>
          </p:cNvSpPr>
          <p:nvPr>
            <p:ph type="title" idx="2" hasCustomPrompt="1"/>
          </p:nvPr>
        </p:nvSpPr>
        <p:spPr>
          <a:xfrm>
            <a:off x="1252150" y="1030350"/>
            <a:ext cx="1505100" cy="12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3" name="Google Shape;773;p18"/>
          <p:cNvSpPr txBox="1">
            <a:spLocks noGrp="1"/>
          </p:cNvSpPr>
          <p:nvPr>
            <p:ph type="subTitle" idx="1"/>
          </p:nvPr>
        </p:nvSpPr>
        <p:spPr>
          <a:xfrm>
            <a:off x="3024950" y="1692900"/>
            <a:ext cx="4866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74" name="Google Shape;774;p18"/>
          <p:cNvGrpSpPr/>
          <p:nvPr/>
        </p:nvGrpSpPr>
        <p:grpSpPr>
          <a:xfrm>
            <a:off x="177571" y="1757561"/>
            <a:ext cx="1071062" cy="3385950"/>
            <a:chOff x="5882109" y="1834461"/>
            <a:chExt cx="1071062" cy="3385950"/>
          </a:xfrm>
        </p:grpSpPr>
        <p:sp>
          <p:nvSpPr>
            <p:cNvPr id="775" name="Google Shape;775;p18"/>
            <p:cNvSpPr/>
            <p:nvPr/>
          </p:nvSpPr>
          <p:spPr>
            <a:xfrm>
              <a:off x="6221092" y="2952762"/>
              <a:ext cx="252602" cy="547636"/>
            </a:xfrm>
            <a:custGeom>
              <a:avLst/>
              <a:gdLst/>
              <a:ahLst/>
              <a:cxnLst/>
              <a:rect l="l" t="t" r="r" b="b"/>
              <a:pathLst>
                <a:path w="6834" h="14816" extrusionOk="0">
                  <a:moveTo>
                    <a:pt x="1752" y="1"/>
                  </a:moveTo>
                  <a:cubicBezTo>
                    <a:pt x="1673" y="1"/>
                    <a:pt x="1588" y="9"/>
                    <a:pt x="1499" y="24"/>
                  </a:cubicBezTo>
                  <a:cubicBezTo>
                    <a:pt x="982" y="96"/>
                    <a:pt x="553" y="488"/>
                    <a:pt x="393" y="988"/>
                  </a:cubicBezTo>
                  <a:cubicBezTo>
                    <a:pt x="54" y="2076"/>
                    <a:pt x="0" y="3254"/>
                    <a:pt x="161" y="4396"/>
                  </a:cubicBezTo>
                  <a:cubicBezTo>
                    <a:pt x="339" y="5787"/>
                    <a:pt x="803" y="7143"/>
                    <a:pt x="1303" y="8464"/>
                  </a:cubicBezTo>
                  <a:cubicBezTo>
                    <a:pt x="1838" y="9873"/>
                    <a:pt x="3248" y="10623"/>
                    <a:pt x="4283" y="11711"/>
                  </a:cubicBezTo>
                  <a:cubicBezTo>
                    <a:pt x="5175" y="12621"/>
                    <a:pt x="6156" y="13781"/>
                    <a:pt x="6745" y="14816"/>
                  </a:cubicBezTo>
                  <a:cubicBezTo>
                    <a:pt x="6709" y="12585"/>
                    <a:pt x="6584" y="9909"/>
                    <a:pt x="6834" y="7500"/>
                  </a:cubicBezTo>
                  <a:cubicBezTo>
                    <a:pt x="6834" y="7437"/>
                    <a:pt x="6807" y="7374"/>
                    <a:pt x="6773" y="7374"/>
                  </a:cubicBezTo>
                  <a:cubicBezTo>
                    <a:pt x="6758" y="7374"/>
                    <a:pt x="6743" y="7385"/>
                    <a:pt x="6727" y="7411"/>
                  </a:cubicBezTo>
                  <a:cubicBezTo>
                    <a:pt x="5817" y="4842"/>
                    <a:pt x="4372" y="2469"/>
                    <a:pt x="2534" y="470"/>
                  </a:cubicBezTo>
                  <a:cubicBezTo>
                    <a:pt x="2391" y="310"/>
                    <a:pt x="2231" y="149"/>
                    <a:pt x="2034" y="60"/>
                  </a:cubicBezTo>
                  <a:cubicBezTo>
                    <a:pt x="1961" y="18"/>
                    <a:pt x="1864" y="1"/>
                    <a:pt x="1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6229002" y="3017594"/>
              <a:ext cx="116765" cy="43579"/>
            </a:xfrm>
            <a:custGeom>
              <a:avLst/>
              <a:gdLst/>
              <a:ahLst/>
              <a:cxnLst/>
              <a:rect l="l" t="t" r="r" b="b"/>
              <a:pathLst>
                <a:path w="3159" h="1179" fill="none" extrusionOk="0">
                  <a:moveTo>
                    <a:pt x="0" y="1179"/>
                  </a:moveTo>
                  <a:cubicBezTo>
                    <a:pt x="1089" y="947"/>
                    <a:pt x="3159" y="1"/>
                    <a:pt x="3159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6234287" y="3072335"/>
              <a:ext cx="151694" cy="64019"/>
            </a:xfrm>
            <a:custGeom>
              <a:avLst/>
              <a:gdLst/>
              <a:ahLst/>
              <a:cxnLst/>
              <a:rect l="l" t="t" r="r" b="b"/>
              <a:pathLst>
                <a:path w="4104" h="1732" fill="none" extrusionOk="0">
                  <a:moveTo>
                    <a:pt x="0" y="1732"/>
                  </a:moveTo>
                  <a:cubicBezTo>
                    <a:pt x="0" y="1732"/>
                    <a:pt x="571" y="1517"/>
                    <a:pt x="910" y="1375"/>
                  </a:cubicBezTo>
                  <a:cubicBezTo>
                    <a:pt x="1963" y="911"/>
                    <a:pt x="3033" y="465"/>
                    <a:pt x="4104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6253397" y="3131697"/>
              <a:ext cx="170841" cy="78508"/>
            </a:xfrm>
            <a:custGeom>
              <a:avLst/>
              <a:gdLst/>
              <a:ahLst/>
              <a:cxnLst/>
              <a:rect l="l" t="t" r="r" b="b"/>
              <a:pathLst>
                <a:path w="4622" h="2124" fill="none" extrusionOk="0">
                  <a:moveTo>
                    <a:pt x="1" y="2124"/>
                  </a:moveTo>
                  <a:lnTo>
                    <a:pt x="462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6275833" y="3202259"/>
              <a:ext cx="180081" cy="72594"/>
            </a:xfrm>
            <a:custGeom>
              <a:avLst/>
              <a:gdLst/>
              <a:ahLst/>
              <a:cxnLst/>
              <a:rect l="l" t="t" r="r" b="b"/>
              <a:pathLst>
                <a:path w="4872" h="1964" fill="none" extrusionOk="0">
                  <a:moveTo>
                    <a:pt x="0" y="1964"/>
                  </a:moveTo>
                  <a:cubicBezTo>
                    <a:pt x="1553" y="1464"/>
                    <a:pt x="3408" y="715"/>
                    <a:pt x="4871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6325289" y="3278106"/>
              <a:ext cx="126670" cy="49493"/>
            </a:xfrm>
            <a:custGeom>
              <a:avLst/>
              <a:gdLst/>
              <a:ahLst/>
              <a:cxnLst/>
              <a:rect l="l" t="t" r="r" b="b"/>
              <a:pathLst>
                <a:path w="3427" h="1339" fill="none" extrusionOk="0">
                  <a:moveTo>
                    <a:pt x="0" y="1339"/>
                  </a:moveTo>
                  <a:cubicBezTo>
                    <a:pt x="1053" y="875"/>
                    <a:pt x="3426" y="1"/>
                    <a:pt x="3426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6383986" y="3342753"/>
              <a:ext cx="76549" cy="31012"/>
            </a:xfrm>
            <a:custGeom>
              <a:avLst/>
              <a:gdLst/>
              <a:ahLst/>
              <a:cxnLst/>
              <a:rect l="l" t="t" r="r" b="b"/>
              <a:pathLst>
                <a:path w="2071" h="839" fill="none" extrusionOk="0">
                  <a:moveTo>
                    <a:pt x="0" y="839"/>
                  </a:moveTo>
                  <a:lnTo>
                    <a:pt x="207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6287033" y="2974089"/>
              <a:ext cx="168882" cy="418157"/>
            </a:xfrm>
            <a:custGeom>
              <a:avLst/>
              <a:gdLst/>
              <a:ahLst/>
              <a:cxnLst/>
              <a:rect l="l" t="t" r="r" b="b"/>
              <a:pathLst>
                <a:path w="4569" h="11313" fill="none" extrusionOk="0">
                  <a:moveTo>
                    <a:pt x="1" y="0"/>
                  </a:moveTo>
                  <a:lnTo>
                    <a:pt x="4568" y="1131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6238242" y="3011015"/>
              <a:ext cx="153690" cy="381231"/>
            </a:xfrm>
            <a:custGeom>
              <a:avLst/>
              <a:gdLst/>
              <a:ahLst/>
              <a:cxnLst/>
              <a:rect l="l" t="t" r="r" b="b"/>
              <a:pathLst>
                <a:path w="4158" h="10314" fill="none" extrusionOk="0">
                  <a:moveTo>
                    <a:pt x="0" y="1"/>
                  </a:moveTo>
                  <a:lnTo>
                    <a:pt x="4158" y="103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6489513" y="3203257"/>
              <a:ext cx="267793" cy="401339"/>
            </a:xfrm>
            <a:custGeom>
              <a:avLst/>
              <a:gdLst/>
              <a:ahLst/>
              <a:cxnLst/>
              <a:rect l="l" t="t" r="r" b="b"/>
              <a:pathLst>
                <a:path w="7245" h="10858" extrusionOk="0">
                  <a:moveTo>
                    <a:pt x="5564" y="0"/>
                  </a:moveTo>
                  <a:cubicBezTo>
                    <a:pt x="5310" y="0"/>
                    <a:pt x="5064" y="113"/>
                    <a:pt x="4889" y="313"/>
                  </a:cubicBezTo>
                  <a:cubicBezTo>
                    <a:pt x="3694" y="1794"/>
                    <a:pt x="304" y="6290"/>
                    <a:pt x="0" y="10537"/>
                  </a:cubicBezTo>
                  <a:cubicBezTo>
                    <a:pt x="107" y="10697"/>
                    <a:pt x="214" y="10840"/>
                    <a:pt x="428" y="10858"/>
                  </a:cubicBezTo>
                  <a:cubicBezTo>
                    <a:pt x="464" y="10858"/>
                    <a:pt x="518" y="10858"/>
                    <a:pt x="571" y="10822"/>
                  </a:cubicBezTo>
                  <a:cubicBezTo>
                    <a:pt x="625" y="10787"/>
                    <a:pt x="643" y="10715"/>
                    <a:pt x="678" y="10662"/>
                  </a:cubicBezTo>
                  <a:cubicBezTo>
                    <a:pt x="785" y="10305"/>
                    <a:pt x="892" y="9966"/>
                    <a:pt x="1017" y="9627"/>
                  </a:cubicBezTo>
                  <a:cubicBezTo>
                    <a:pt x="1089" y="9395"/>
                    <a:pt x="1178" y="9163"/>
                    <a:pt x="1303" y="8967"/>
                  </a:cubicBezTo>
                  <a:cubicBezTo>
                    <a:pt x="1553" y="8574"/>
                    <a:pt x="1999" y="8342"/>
                    <a:pt x="2409" y="8164"/>
                  </a:cubicBezTo>
                  <a:cubicBezTo>
                    <a:pt x="3372" y="7771"/>
                    <a:pt x="4336" y="7503"/>
                    <a:pt x="5371" y="7432"/>
                  </a:cubicBezTo>
                  <a:cubicBezTo>
                    <a:pt x="5888" y="6219"/>
                    <a:pt x="6763" y="2864"/>
                    <a:pt x="7137" y="1366"/>
                  </a:cubicBezTo>
                  <a:cubicBezTo>
                    <a:pt x="7244" y="937"/>
                    <a:pt x="7012" y="491"/>
                    <a:pt x="6602" y="331"/>
                  </a:cubicBezTo>
                  <a:lnTo>
                    <a:pt x="5888" y="63"/>
                  </a:lnTo>
                  <a:cubicBezTo>
                    <a:pt x="5782" y="20"/>
                    <a:pt x="5672" y="0"/>
                    <a:pt x="55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6547545" y="3214160"/>
              <a:ext cx="148404" cy="263838"/>
            </a:xfrm>
            <a:custGeom>
              <a:avLst/>
              <a:gdLst/>
              <a:ahLst/>
              <a:cxnLst/>
              <a:rect l="l" t="t" r="r" b="b"/>
              <a:pathLst>
                <a:path w="4015" h="7138" fill="none" extrusionOk="0">
                  <a:moveTo>
                    <a:pt x="4015" y="0"/>
                  </a:moveTo>
                  <a:lnTo>
                    <a:pt x="0" y="71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6628012" y="3227319"/>
              <a:ext cx="107524" cy="228909"/>
            </a:xfrm>
            <a:custGeom>
              <a:avLst/>
              <a:gdLst/>
              <a:ahLst/>
              <a:cxnLst/>
              <a:rect l="l" t="t" r="r" b="b"/>
              <a:pathLst>
                <a:path w="2909" h="6193" fill="none" extrusionOk="0">
                  <a:moveTo>
                    <a:pt x="2909" y="1"/>
                  </a:moveTo>
                  <a:lnTo>
                    <a:pt x="0" y="6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6659652" y="3240515"/>
              <a:ext cx="83129" cy="33008"/>
            </a:xfrm>
            <a:custGeom>
              <a:avLst/>
              <a:gdLst/>
              <a:ahLst/>
              <a:cxnLst/>
              <a:rect l="l" t="t" r="r" b="b"/>
              <a:pathLst>
                <a:path w="2249" h="893" fill="none" extrusionOk="0">
                  <a:moveTo>
                    <a:pt x="1" y="1"/>
                  </a:moveTo>
                  <a:cubicBezTo>
                    <a:pt x="875" y="358"/>
                    <a:pt x="1357" y="536"/>
                    <a:pt x="2249" y="89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6628012" y="3281395"/>
              <a:ext cx="97618" cy="38958"/>
            </a:xfrm>
            <a:custGeom>
              <a:avLst/>
              <a:gdLst/>
              <a:ahLst/>
              <a:cxnLst/>
              <a:rect l="l" t="t" r="r" b="b"/>
              <a:pathLst>
                <a:path w="2641" h="1054" fill="none" extrusionOk="0">
                  <a:moveTo>
                    <a:pt x="0" y="1"/>
                  </a:moveTo>
                  <a:cubicBezTo>
                    <a:pt x="874" y="358"/>
                    <a:pt x="1749" y="697"/>
                    <a:pt x="2641" y="105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6596335" y="3326268"/>
              <a:ext cx="119426" cy="47497"/>
            </a:xfrm>
            <a:custGeom>
              <a:avLst/>
              <a:gdLst/>
              <a:ahLst/>
              <a:cxnLst/>
              <a:rect l="l" t="t" r="r" b="b"/>
              <a:pathLst>
                <a:path w="3231" h="1285" fill="none" extrusionOk="0">
                  <a:moveTo>
                    <a:pt x="1" y="0"/>
                  </a:moveTo>
                  <a:cubicBezTo>
                    <a:pt x="1036" y="429"/>
                    <a:pt x="3230" y="1285"/>
                    <a:pt x="3230" y="128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6571940" y="3366483"/>
              <a:ext cx="129295" cy="52819"/>
            </a:xfrm>
            <a:custGeom>
              <a:avLst/>
              <a:gdLst/>
              <a:ahLst/>
              <a:cxnLst/>
              <a:rect l="l" t="t" r="r" b="b"/>
              <a:pathLst>
                <a:path w="3498" h="1429" fill="none" extrusionOk="0">
                  <a:moveTo>
                    <a:pt x="1" y="1"/>
                  </a:moveTo>
                  <a:cubicBezTo>
                    <a:pt x="1053" y="429"/>
                    <a:pt x="3498" y="1428"/>
                    <a:pt x="3498" y="142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6552830" y="3412649"/>
              <a:ext cx="133915" cy="50158"/>
            </a:xfrm>
            <a:custGeom>
              <a:avLst/>
              <a:gdLst/>
              <a:ahLst/>
              <a:cxnLst/>
              <a:rect l="l" t="t" r="r" b="b"/>
              <a:pathLst>
                <a:path w="3623" h="1357" fill="none" extrusionOk="0">
                  <a:moveTo>
                    <a:pt x="0" y="1"/>
                  </a:moveTo>
                  <a:cubicBezTo>
                    <a:pt x="1035" y="447"/>
                    <a:pt x="3622" y="1357"/>
                    <a:pt x="3622" y="135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18"/>
            <p:cNvGrpSpPr/>
            <p:nvPr/>
          </p:nvGrpSpPr>
          <p:grpSpPr>
            <a:xfrm>
              <a:off x="6499382" y="3469054"/>
              <a:ext cx="365411" cy="558947"/>
              <a:chOff x="5965982" y="3469054"/>
              <a:chExt cx="365411" cy="558947"/>
            </a:xfrm>
          </p:grpSpPr>
          <p:sp>
            <p:nvSpPr>
              <p:cNvPr id="793" name="Google Shape;793;p18"/>
              <p:cNvSpPr/>
              <p:nvPr/>
            </p:nvSpPr>
            <p:spPr>
              <a:xfrm>
                <a:off x="5965982" y="3496406"/>
                <a:ext cx="139866" cy="531595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14382" extrusionOk="0">
                    <a:moveTo>
                      <a:pt x="947" y="1"/>
                    </a:moveTo>
                    <a:cubicBezTo>
                      <a:pt x="465" y="1375"/>
                      <a:pt x="197" y="2713"/>
                      <a:pt x="1" y="4158"/>
                    </a:cubicBezTo>
                    <a:lnTo>
                      <a:pt x="358" y="14382"/>
                    </a:lnTo>
                    <a:cubicBezTo>
                      <a:pt x="1143" y="11152"/>
                      <a:pt x="2356" y="7744"/>
                      <a:pt x="3784" y="4747"/>
                    </a:cubicBez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6000949" y="3469054"/>
                <a:ext cx="330445" cy="543127"/>
              </a:xfrm>
              <a:custGeom>
                <a:avLst/>
                <a:gdLst/>
                <a:ahLst/>
                <a:cxnLst/>
                <a:rect l="l" t="t" r="r" b="b"/>
                <a:pathLst>
                  <a:path w="8940" h="14694" extrusionOk="0">
                    <a:moveTo>
                      <a:pt x="3525" y="0"/>
                    </a:moveTo>
                    <a:cubicBezTo>
                      <a:pt x="2500" y="0"/>
                      <a:pt x="1409" y="541"/>
                      <a:pt x="411" y="741"/>
                    </a:cubicBezTo>
                    <a:lnTo>
                      <a:pt x="1" y="776"/>
                    </a:lnTo>
                    <a:cubicBezTo>
                      <a:pt x="322" y="1205"/>
                      <a:pt x="714" y="1883"/>
                      <a:pt x="964" y="2347"/>
                    </a:cubicBezTo>
                    <a:cubicBezTo>
                      <a:pt x="2177" y="4595"/>
                      <a:pt x="3516" y="6771"/>
                      <a:pt x="4943" y="8877"/>
                    </a:cubicBezTo>
                    <a:cubicBezTo>
                      <a:pt x="6085" y="10554"/>
                      <a:pt x="7530" y="12677"/>
                      <a:pt x="7387" y="14694"/>
                    </a:cubicBezTo>
                    <a:cubicBezTo>
                      <a:pt x="8155" y="13534"/>
                      <a:pt x="8940" y="12285"/>
                      <a:pt x="8922" y="10875"/>
                    </a:cubicBezTo>
                    <a:cubicBezTo>
                      <a:pt x="8904" y="9805"/>
                      <a:pt x="8387" y="8788"/>
                      <a:pt x="8137" y="7735"/>
                    </a:cubicBezTo>
                    <a:cubicBezTo>
                      <a:pt x="7619" y="5558"/>
                      <a:pt x="8155" y="2935"/>
                      <a:pt x="6638" y="1276"/>
                    </a:cubicBezTo>
                    <a:cubicBezTo>
                      <a:pt x="5906" y="473"/>
                      <a:pt x="4818" y="81"/>
                      <a:pt x="3747" y="9"/>
                    </a:cubicBezTo>
                    <a:cubicBezTo>
                      <a:pt x="3674" y="3"/>
                      <a:pt x="3600" y="0"/>
                      <a:pt x="3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6103187" y="3481917"/>
                <a:ext cx="181375" cy="530264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14346" fill="none" extrusionOk="0">
                    <a:moveTo>
                      <a:pt x="0" y="0"/>
                    </a:moveTo>
                    <a:cubicBezTo>
                      <a:pt x="910" y="1017"/>
                      <a:pt x="1660" y="2177"/>
                      <a:pt x="2230" y="3408"/>
                    </a:cubicBezTo>
                    <a:cubicBezTo>
                      <a:pt x="2659" y="4389"/>
                      <a:pt x="2998" y="5424"/>
                      <a:pt x="3319" y="6459"/>
                    </a:cubicBezTo>
                    <a:cubicBezTo>
                      <a:pt x="3694" y="7672"/>
                      <a:pt x="4068" y="8904"/>
                      <a:pt x="4461" y="10117"/>
                    </a:cubicBezTo>
                    <a:cubicBezTo>
                      <a:pt x="4853" y="11384"/>
                      <a:pt x="4907" y="13061"/>
                      <a:pt x="4621" y="1434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796;p18"/>
            <p:cNvGrpSpPr/>
            <p:nvPr/>
          </p:nvGrpSpPr>
          <p:grpSpPr>
            <a:xfrm>
              <a:off x="5882109" y="3202259"/>
              <a:ext cx="594911" cy="449168"/>
              <a:chOff x="5348709" y="3202259"/>
              <a:chExt cx="594911" cy="449168"/>
            </a:xfrm>
          </p:grpSpPr>
          <p:sp>
            <p:nvSpPr>
              <p:cNvPr id="797" name="Google Shape;797;p18"/>
              <p:cNvSpPr/>
              <p:nvPr/>
            </p:nvSpPr>
            <p:spPr>
              <a:xfrm>
                <a:off x="5576878" y="3226025"/>
                <a:ext cx="366742" cy="287568"/>
              </a:xfrm>
              <a:custGeom>
                <a:avLst/>
                <a:gdLst/>
                <a:ahLst/>
                <a:cxnLst/>
                <a:rect l="l" t="t" r="r" b="b"/>
                <a:pathLst>
                  <a:path w="9922" h="7780" extrusionOk="0">
                    <a:moveTo>
                      <a:pt x="2035" y="0"/>
                    </a:moveTo>
                    <a:lnTo>
                      <a:pt x="1" y="1892"/>
                    </a:lnTo>
                    <a:cubicBezTo>
                      <a:pt x="750" y="2141"/>
                      <a:pt x="1446" y="2534"/>
                      <a:pt x="2053" y="3051"/>
                    </a:cubicBezTo>
                    <a:cubicBezTo>
                      <a:pt x="2820" y="3729"/>
                      <a:pt x="3409" y="4586"/>
                      <a:pt x="4122" y="5317"/>
                    </a:cubicBezTo>
                    <a:cubicBezTo>
                      <a:pt x="5050" y="6281"/>
                      <a:pt x="6228" y="7012"/>
                      <a:pt x="7512" y="7441"/>
                    </a:cubicBezTo>
                    <a:cubicBezTo>
                      <a:pt x="8190" y="7673"/>
                      <a:pt x="9332" y="7387"/>
                      <a:pt x="9921" y="7780"/>
                    </a:cubicBezTo>
                    <a:cubicBezTo>
                      <a:pt x="8351" y="4657"/>
                      <a:pt x="5032" y="1802"/>
                      <a:pt x="20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5348709" y="3202259"/>
                <a:ext cx="303388" cy="413573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11189" extrusionOk="0">
                    <a:moveTo>
                      <a:pt x="4621" y="1"/>
                    </a:moveTo>
                    <a:cubicBezTo>
                      <a:pt x="2694" y="1821"/>
                      <a:pt x="179" y="3391"/>
                      <a:pt x="72" y="6050"/>
                    </a:cubicBezTo>
                    <a:cubicBezTo>
                      <a:pt x="0" y="7745"/>
                      <a:pt x="428" y="9511"/>
                      <a:pt x="678" y="11188"/>
                    </a:cubicBezTo>
                    <a:cubicBezTo>
                      <a:pt x="1178" y="9386"/>
                      <a:pt x="2159" y="7780"/>
                      <a:pt x="3123" y="6192"/>
                    </a:cubicBezTo>
                    <a:cubicBezTo>
                      <a:pt x="3676" y="5282"/>
                      <a:pt x="4247" y="4372"/>
                      <a:pt x="4978" y="3605"/>
                    </a:cubicBezTo>
                    <a:cubicBezTo>
                      <a:pt x="5371" y="3230"/>
                      <a:pt x="5781" y="2891"/>
                      <a:pt x="6192" y="2552"/>
                    </a:cubicBezTo>
                    <a:cubicBezTo>
                      <a:pt x="6905" y="1946"/>
                      <a:pt x="7565" y="1303"/>
                      <a:pt x="8208" y="643"/>
                    </a:cubicBezTo>
                    <a:cubicBezTo>
                      <a:pt x="7012" y="429"/>
                      <a:pt x="5835" y="1"/>
                      <a:pt x="46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5371773" y="3204254"/>
                <a:ext cx="196567" cy="447172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12098" fill="none" extrusionOk="0">
                    <a:moveTo>
                      <a:pt x="54" y="11348"/>
                    </a:moveTo>
                    <a:cubicBezTo>
                      <a:pt x="1" y="12098"/>
                      <a:pt x="250" y="9314"/>
                      <a:pt x="429" y="7869"/>
                    </a:cubicBezTo>
                    <a:cubicBezTo>
                      <a:pt x="536" y="6977"/>
                      <a:pt x="661" y="6067"/>
                      <a:pt x="946" y="5210"/>
                    </a:cubicBezTo>
                    <a:cubicBezTo>
                      <a:pt x="1267" y="4176"/>
                      <a:pt x="1785" y="3212"/>
                      <a:pt x="2499" y="2391"/>
                    </a:cubicBezTo>
                    <a:cubicBezTo>
                      <a:pt x="3302" y="1463"/>
                      <a:pt x="4319" y="714"/>
                      <a:pt x="5318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18"/>
            <p:cNvGrpSpPr/>
            <p:nvPr/>
          </p:nvGrpSpPr>
          <p:grpSpPr>
            <a:xfrm>
              <a:off x="6048957" y="3706797"/>
              <a:ext cx="454417" cy="363415"/>
              <a:chOff x="5515557" y="3706797"/>
              <a:chExt cx="454417" cy="363415"/>
            </a:xfrm>
          </p:grpSpPr>
          <p:sp>
            <p:nvSpPr>
              <p:cNvPr id="801" name="Google Shape;801;p18"/>
              <p:cNvSpPr/>
              <p:nvPr/>
            </p:nvSpPr>
            <p:spPr>
              <a:xfrm>
                <a:off x="5515557" y="3706797"/>
                <a:ext cx="286903" cy="296809"/>
              </a:xfrm>
              <a:custGeom>
                <a:avLst/>
                <a:gdLst/>
                <a:ahLst/>
                <a:cxnLst/>
                <a:rect l="l" t="t" r="r" b="b"/>
                <a:pathLst>
                  <a:path w="7762" h="8030" extrusionOk="0">
                    <a:moveTo>
                      <a:pt x="2837" y="0"/>
                    </a:moveTo>
                    <a:cubicBezTo>
                      <a:pt x="1963" y="696"/>
                      <a:pt x="1231" y="1571"/>
                      <a:pt x="678" y="2534"/>
                    </a:cubicBezTo>
                    <a:cubicBezTo>
                      <a:pt x="446" y="2980"/>
                      <a:pt x="232" y="3462"/>
                      <a:pt x="125" y="3962"/>
                    </a:cubicBezTo>
                    <a:cubicBezTo>
                      <a:pt x="0" y="4604"/>
                      <a:pt x="54" y="5282"/>
                      <a:pt x="197" y="5924"/>
                    </a:cubicBezTo>
                    <a:cubicBezTo>
                      <a:pt x="357" y="6674"/>
                      <a:pt x="1017" y="7726"/>
                      <a:pt x="1339" y="8030"/>
                    </a:cubicBezTo>
                    <a:cubicBezTo>
                      <a:pt x="1838" y="6531"/>
                      <a:pt x="2766" y="5175"/>
                      <a:pt x="3961" y="4140"/>
                    </a:cubicBezTo>
                    <a:cubicBezTo>
                      <a:pt x="4425" y="3747"/>
                      <a:pt x="4925" y="3391"/>
                      <a:pt x="5389" y="2980"/>
                    </a:cubicBezTo>
                    <a:cubicBezTo>
                      <a:pt x="6156" y="2302"/>
                      <a:pt x="6834" y="536"/>
                      <a:pt x="7762" y="322"/>
                    </a:cubicBezTo>
                    <a:cubicBezTo>
                      <a:pt x="6156" y="268"/>
                      <a:pt x="4443" y="54"/>
                      <a:pt x="2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5659970" y="3718662"/>
                <a:ext cx="310004" cy="351550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9511" extrusionOk="0">
                    <a:moveTo>
                      <a:pt x="3855" y="1"/>
                    </a:moveTo>
                    <a:cubicBezTo>
                      <a:pt x="3427" y="108"/>
                      <a:pt x="3105" y="286"/>
                      <a:pt x="2749" y="857"/>
                    </a:cubicBezTo>
                    <a:cubicBezTo>
                      <a:pt x="1964" y="2070"/>
                      <a:pt x="964" y="3230"/>
                      <a:pt x="1" y="3837"/>
                    </a:cubicBezTo>
                    <a:cubicBezTo>
                      <a:pt x="192" y="3798"/>
                      <a:pt x="401" y="3769"/>
                      <a:pt x="636" y="3769"/>
                    </a:cubicBezTo>
                    <a:cubicBezTo>
                      <a:pt x="1257" y="3769"/>
                      <a:pt x="2054" y="3968"/>
                      <a:pt x="3141" y="4693"/>
                    </a:cubicBezTo>
                    <a:cubicBezTo>
                      <a:pt x="3944" y="5229"/>
                      <a:pt x="4462" y="6085"/>
                      <a:pt x="5086" y="6817"/>
                    </a:cubicBezTo>
                    <a:cubicBezTo>
                      <a:pt x="6085" y="7976"/>
                      <a:pt x="7102" y="8672"/>
                      <a:pt x="8387" y="9511"/>
                    </a:cubicBezTo>
                    <a:cubicBezTo>
                      <a:pt x="6852" y="7851"/>
                      <a:pt x="6406" y="5514"/>
                      <a:pt x="5728" y="3373"/>
                    </a:cubicBezTo>
                    <a:cubicBezTo>
                      <a:pt x="5550" y="2820"/>
                      <a:pt x="5372" y="2267"/>
                      <a:pt x="5086" y="1767"/>
                    </a:cubicBezTo>
                    <a:cubicBezTo>
                      <a:pt x="4765" y="1178"/>
                      <a:pt x="4390" y="429"/>
                      <a:pt x="3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5551152" y="3710086"/>
                <a:ext cx="147111" cy="292189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7905" fill="none" extrusionOk="0">
                    <a:moveTo>
                      <a:pt x="376" y="7905"/>
                    </a:moveTo>
                    <a:cubicBezTo>
                      <a:pt x="1" y="6228"/>
                      <a:pt x="411" y="4390"/>
                      <a:pt x="1482" y="3034"/>
                    </a:cubicBezTo>
                    <a:cubicBezTo>
                      <a:pt x="1821" y="2588"/>
                      <a:pt x="2213" y="2213"/>
                      <a:pt x="2588" y="1803"/>
                    </a:cubicBezTo>
                    <a:cubicBezTo>
                      <a:pt x="3088" y="1250"/>
                      <a:pt x="3569" y="643"/>
                      <a:pt x="398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18"/>
            <p:cNvGrpSpPr/>
            <p:nvPr/>
          </p:nvGrpSpPr>
          <p:grpSpPr>
            <a:xfrm>
              <a:off x="6486852" y="4148683"/>
              <a:ext cx="466319" cy="428691"/>
              <a:chOff x="5953452" y="4148683"/>
              <a:chExt cx="466319" cy="428691"/>
            </a:xfrm>
          </p:grpSpPr>
          <p:sp>
            <p:nvSpPr>
              <p:cNvPr id="805" name="Google Shape;805;p18"/>
              <p:cNvSpPr/>
              <p:nvPr/>
            </p:nvSpPr>
            <p:spPr>
              <a:xfrm>
                <a:off x="5953452" y="4157222"/>
                <a:ext cx="325196" cy="420153"/>
              </a:xfrm>
              <a:custGeom>
                <a:avLst/>
                <a:gdLst/>
                <a:ahLst/>
                <a:cxnLst/>
                <a:rect l="l" t="t" r="r" b="b"/>
                <a:pathLst>
                  <a:path w="8798" h="11367" extrusionOk="0">
                    <a:moveTo>
                      <a:pt x="4729" y="1"/>
                    </a:moveTo>
                    <a:cubicBezTo>
                      <a:pt x="3355" y="947"/>
                      <a:pt x="2535" y="2321"/>
                      <a:pt x="1821" y="3819"/>
                    </a:cubicBezTo>
                    <a:cubicBezTo>
                      <a:pt x="1089" y="5318"/>
                      <a:pt x="643" y="6924"/>
                      <a:pt x="215" y="8530"/>
                    </a:cubicBezTo>
                    <a:cubicBezTo>
                      <a:pt x="1" y="9404"/>
                      <a:pt x="590" y="10475"/>
                      <a:pt x="590" y="11367"/>
                    </a:cubicBezTo>
                    <a:cubicBezTo>
                      <a:pt x="1286" y="9921"/>
                      <a:pt x="2106" y="8387"/>
                      <a:pt x="2891" y="6977"/>
                    </a:cubicBezTo>
                    <a:cubicBezTo>
                      <a:pt x="3891" y="5175"/>
                      <a:pt x="7281" y="1571"/>
                      <a:pt x="8797" y="197"/>
                    </a:cubicBezTo>
                    <a:lnTo>
                      <a:pt x="8797" y="197"/>
                    </a:lnTo>
                    <a:lnTo>
                      <a:pt x="6567" y="358"/>
                    </a:lnTo>
                    <a:lnTo>
                      <a:pt x="47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8"/>
              <p:cNvSpPr/>
              <p:nvPr/>
            </p:nvSpPr>
            <p:spPr>
              <a:xfrm>
                <a:off x="6128248" y="4148683"/>
                <a:ext cx="291523" cy="323828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8761" extrusionOk="0">
                    <a:moveTo>
                      <a:pt x="4104" y="0"/>
                    </a:moveTo>
                    <a:cubicBezTo>
                      <a:pt x="3039" y="131"/>
                      <a:pt x="2100" y="311"/>
                      <a:pt x="1102" y="311"/>
                    </a:cubicBezTo>
                    <a:cubicBezTo>
                      <a:pt x="745" y="311"/>
                      <a:pt x="381" y="288"/>
                      <a:pt x="0" y="232"/>
                    </a:cubicBezTo>
                    <a:lnTo>
                      <a:pt x="0" y="232"/>
                    </a:lnTo>
                    <a:cubicBezTo>
                      <a:pt x="1178" y="1517"/>
                      <a:pt x="1999" y="3087"/>
                      <a:pt x="3033" y="4479"/>
                    </a:cubicBezTo>
                    <a:cubicBezTo>
                      <a:pt x="4086" y="5888"/>
                      <a:pt x="6548" y="8172"/>
                      <a:pt x="7797" y="8761"/>
                    </a:cubicBezTo>
                    <a:cubicBezTo>
                      <a:pt x="7887" y="6120"/>
                      <a:pt x="6067" y="1766"/>
                      <a:pt x="4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8"/>
              <p:cNvSpPr/>
              <p:nvPr/>
            </p:nvSpPr>
            <p:spPr>
              <a:xfrm>
                <a:off x="6212670" y="4157222"/>
                <a:ext cx="203811" cy="31529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8530" fill="none" extrusionOk="0">
                    <a:moveTo>
                      <a:pt x="0" y="1"/>
                    </a:moveTo>
                    <a:cubicBezTo>
                      <a:pt x="2177" y="2820"/>
                      <a:pt x="4568" y="5086"/>
                      <a:pt x="5513" y="853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8" name="Google Shape;808;p18"/>
            <p:cNvGrpSpPr/>
            <p:nvPr/>
          </p:nvGrpSpPr>
          <p:grpSpPr>
            <a:xfrm>
              <a:off x="6159106" y="1834461"/>
              <a:ext cx="545419" cy="3385950"/>
              <a:chOff x="5625706" y="1834461"/>
              <a:chExt cx="545419" cy="3385950"/>
            </a:xfrm>
          </p:grpSpPr>
          <p:sp>
            <p:nvSpPr>
              <p:cNvPr id="809" name="Google Shape;809;p18"/>
              <p:cNvSpPr/>
              <p:nvPr/>
            </p:nvSpPr>
            <p:spPr>
              <a:xfrm>
                <a:off x="5625706" y="1914263"/>
                <a:ext cx="297474" cy="1106029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29923" extrusionOk="0">
                    <a:moveTo>
                      <a:pt x="0" y="0"/>
                    </a:moveTo>
                    <a:lnTo>
                      <a:pt x="946" y="6995"/>
                    </a:lnTo>
                    <a:cubicBezTo>
                      <a:pt x="1374" y="10135"/>
                      <a:pt x="1802" y="13257"/>
                      <a:pt x="2373" y="16380"/>
                    </a:cubicBezTo>
                    <a:cubicBezTo>
                      <a:pt x="2730" y="18325"/>
                      <a:pt x="3158" y="20269"/>
                      <a:pt x="3640" y="22196"/>
                    </a:cubicBezTo>
                    <a:cubicBezTo>
                      <a:pt x="4407" y="25230"/>
                      <a:pt x="5567" y="27995"/>
                      <a:pt x="8047" y="29922"/>
                    </a:cubicBezTo>
                    <a:cubicBezTo>
                      <a:pt x="6994" y="25836"/>
                      <a:pt x="7084" y="22339"/>
                      <a:pt x="6798" y="18146"/>
                    </a:cubicBezTo>
                    <a:cubicBezTo>
                      <a:pt x="6691" y="16433"/>
                      <a:pt x="6709" y="14720"/>
                      <a:pt x="6459" y="13043"/>
                    </a:cubicBezTo>
                    <a:cubicBezTo>
                      <a:pt x="5728" y="8083"/>
                      <a:pt x="2819" y="414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0" name="Google Shape;810;p18"/>
              <p:cNvGrpSpPr/>
              <p:nvPr/>
            </p:nvGrpSpPr>
            <p:grpSpPr>
              <a:xfrm>
                <a:off x="5897417" y="1834461"/>
                <a:ext cx="273707" cy="3385950"/>
                <a:chOff x="5897417" y="1834461"/>
                <a:chExt cx="273707" cy="3385950"/>
              </a:xfrm>
            </p:grpSpPr>
            <p:sp>
              <p:nvSpPr>
                <p:cNvPr id="811" name="Google Shape;811;p18"/>
                <p:cNvSpPr/>
                <p:nvPr/>
              </p:nvSpPr>
              <p:spPr>
                <a:xfrm>
                  <a:off x="5897417" y="1834461"/>
                  <a:ext cx="273707" cy="1241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5" h="33598" extrusionOk="0">
                      <a:moveTo>
                        <a:pt x="2944" y="0"/>
                      </a:moveTo>
                      <a:cubicBezTo>
                        <a:pt x="2177" y="6834"/>
                        <a:pt x="1428" y="13668"/>
                        <a:pt x="678" y="20501"/>
                      </a:cubicBezTo>
                      <a:cubicBezTo>
                        <a:pt x="464" y="22339"/>
                        <a:pt x="268" y="24177"/>
                        <a:pt x="268" y="26033"/>
                      </a:cubicBezTo>
                      <a:cubicBezTo>
                        <a:pt x="268" y="28584"/>
                        <a:pt x="0" y="31528"/>
                        <a:pt x="1410" y="33598"/>
                      </a:cubicBezTo>
                      <a:cubicBezTo>
                        <a:pt x="4497" y="29958"/>
                        <a:pt x="4318" y="25123"/>
                        <a:pt x="5282" y="20448"/>
                      </a:cubicBezTo>
                      <a:cubicBezTo>
                        <a:pt x="5960" y="17076"/>
                        <a:pt x="7405" y="13775"/>
                        <a:pt x="7244" y="10331"/>
                      </a:cubicBezTo>
                      <a:cubicBezTo>
                        <a:pt x="7084" y="6584"/>
                        <a:pt x="4889" y="3194"/>
                        <a:pt x="29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18"/>
                <p:cNvSpPr/>
                <p:nvPr/>
              </p:nvSpPr>
              <p:spPr>
                <a:xfrm>
                  <a:off x="5936967" y="3011015"/>
                  <a:ext cx="38958" cy="2209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59774" fill="none" extrusionOk="0">
                      <a:moveTo>
                        <a:pt x="1" y="1"/>
                      </a:moveTo>
                      <a:cubicBezTo>
                        <a:pt x="768" y="17915"/>
                        <a:pt x="1054" y="41841"/>
                        <a:pt x="786" y="59773"/>
                      </a:cubicBezTo>
                    </a:path>
                  </a:pathLst>
                </a:custGeom>
                <a:noFill/>
                <a:ln w="22300" cap="flat" cmpd="sng">
                  <a:solidFill>
                    <a:schemeClr val="dk2"/>
                  </a:solidFill>
                  <a:prstDash val="solid"/>
                  <a:miter lim="1784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13" name="Google Shape;813;p18"/>
          <p:cNvGrpSpPr/>
          <p:nvPr/>
        </p:nvGrpSpPr>
        <p:grpSpPr>
          <a:xfrm>
            <a:off x="7776425" y="1812544"/>
            <a:ext cx="1323312" cy="3337294"/>
            <a:chOff x="7311860" y="2394389"/>
            <a:chExt cx="1115589" cy="2813433"/>
          </a:xfrm>
        </p:grpSpPr>
        <p:sp>
          <p:nvSpPr>
            <p:cNvPr id="814" name="Google Shape;814;p18"/>
            <p:cNvSpPr/>
            <p:nvPr/>
          </p:nvSpPr>
          <p:spPr>
            <a:xfrm>
              <a:off x="7785889" y="3591603"/>
              <a:ext cx="8922" cy="1616219"/>
            </a:xfrm>
            <a:custGeom>
              <a:avLst/>
              <a:gdLst/>
              <a:ahLst/>
              <a:cxnLst/>
              <a:rect l="l" t="t" r="r" b="b"/>
              <a:pathLst>
                <a:path w="269" h="48729" fill="none" extrusionOk="0">
                  <a:moveTo>
                    <a:pt x="1" y="0"/>
                  </a:moveTo>
                  <a:cubicBezTo>
                    <a:pt x="233" y="12401"/>
                    <a:pt x="268" y="38041"/>
                    <a:pt x="108" y="48728"/>
                  </a:cubicBezTo>
                </a:path>
              </a:pathLst>
            </a:custGeom>
            <a:noFill/>
            <a:ln w="22300" cap="flat" cmpd="sng">
              <a:solidFill>
                <a:schemeClr val="dk2"/>
              </a:solidFill>
              <a:prstDash val="solid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7311860" y="3012830"/>
              <a:ext cx="468159" cy="753964"/>
            </a:xfrm>
            <a:custGeom>
              <a:avLst/>
              <a:gdLst/>
              <a:ahLst/>
              <a:cxnLst/>
              <a:rect l="l" t="t" r="r" b="b"/>
              <a:pathLst>
                <a:path w="14115" h="22732" extrusionOk="0">
                  <a:moveTo>
                    <a:pt x="1" y="0"/>
                  </a:moveTo>
                  <a:cubicBezTo>
                    <a:pt x="1018" y="4229"/>
                    <a:pt x="5853" y="7084"/>
                    <a:pt x="6852" y="11312"/>
                  </a:cubicBezTo>
                  <a:cubicBezTo>
                    <a:pt x="7031" y="12151"/>
                    <a:pt x="7049" y="12989"/>
                    <a:pt x="7227" y="13828"/>
                  </a:cubicBezTo>
                  <a:cubicBezTo>
                    <a:pt x="7441" y="14934"/>
                    <a:pt x="7905" y="15987"/>
                    <a:pt x="8476" y="16968"/>
                  </a:cubicBezTo>
                  <a:cubicBezTo>
                    <a:pt x="9796" y="19252"/>
                    <a:pt x="11920" y="21268"/>
                    <a:pt x="14114" y="22732"/>
                  </a:cubicBezTo>
                  <a:lnTo>
                    <a:pt x="14114" y="18146"/>
                  </a:lnTo>
                  <a:cubicBezTo>
                    <a:pt x="11741" y="16665"/>
                    <a:pt x="9547" y="12989"/>
                    <a:pt x="8654" y="10331"/>
                  </a:cubicBezTo>
                  <a:cubicBezTo>
                    <a:pt x="8030" y="8511"/>
                    <a:pt x="7334" y="6727"/>
                    <a:pt x="6549" y="4960"/>
                  </a:cubicBezTo>
                  <a:cubicBezTo>
                    <a:pt x="6281" y="4354"/>
                    <a:pt x="5978" y="3711"/>
                    <a:pt x="5478" y="3265"/>
                  </a:cubicBezTo>
                  <a:cubicBezTo>
                    <a:pt x="4925" y="2783"/>
                    <a:pt x="4194" y="2569"/>
                    <a:pt x="3516" y="2302"/>
                  </a:cubicBezTo>
                  <a:cubicBezTo>
                    <a:pt x="2213" y="1766"/>
                    <a:pt x="1000" y="98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7792423" y="4509978"/>
              <a:ext cx="310116" cy="295423"/>
            </a:xfrm>
            <a:custGeom>
              <a:avLst/>
              <a:gdLst/>
              <a:ahLst/>
              <a:cxnLst/>
              <a:rect l="l" t="t" r="r" b="b"/>
              <a:pathLst>
                <a:path w="9350" h="8907" extrusionOk="0">
                  <a:moveTo>
                    <a:pt x="7542" y="0"/>
                  </a:moveTo>
                  <a:cubicBezTo>
                    <a:pt x="6611" y="0"/>
                    <a:pt x="5553" y="623"/>
                    <a:pt x="4782" y="1109"/>
                  </a:cubicBezTo>
                  <a:cubicBezTo>
                    <a:pt x="3194" y="2108"/>
                    <a:pt x="1356" y="3875"/>
                    <a:pt x="0" y="5177"/>
                  </a:cubicBezTo>
                  <a:lnTo>
                    <a:pt x="410" y="8906"/>
                  </a:lnTo>
                  <a:cubicBezTo>
                    <a:pt x="1267" y="7675"/>
                    <a:pt x="2980" y="6105"/>
                    <a:pt x="4354" y="4713"/>
                  </a:cubicBezTo>
                  <a:cubicBezTo>
                    <a:pt x="5234" y="3798"/>
                    <a:pt x="6449" y="3284"/>
                    <a:pt x="7723" y="3284"/>
                  </a:cubicBezTo>
                  <a:cubicBezTo>
                    <a:pt x="7765" y="3284"/>
                    <a:pt x="7808" y="3285"/>
                    <a:pt x="7851" y="3286"/>
                  </a:cubicBezTo>
                  <a:cubicBezTo>
                    <a:pt x="8350" y="3286"/>
                    <a:pt x="8868" y="3304"/>
                    <a:pt x="9350" y="3322"/>
                  </a:cubicBezTo>
                  <a:cubicBezTo>
                    <a:pt x="9046" y="2465"/>
                    <a:pt x="8511" y="984"/>
                    <a:pt x="8208" y="128"/>
                  </a:cubicBezTo>
                  <a:cubicBezTo>
                    <a:pt x="7998" y="39"/>
                    <a:pt x="7774" y="0"/>
                    <a:pt x="7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8064629" y="4514190"/>
              <a:ext cx="149154" cy="348027"/>
            </a:xfrm>
            <a:custGeom>
              <a:avLst/>
              <a:gdLst/>
              <a:ahLst/>
              <a:cxnLst/>
              <a:rect l="l" t="t" r="r" b="b"/>
              <a:pathLst>
                <a:path w="4497" h="10493" extrusionOk="0">
                  <a:moveTo>
                    <a:pt x="1" y="1"/>
                  </a:moveTo>
                  <a:lnTo>
                    <a:pt x="1" y="1"/>
                  </a:lnTo>
                  <a:cubicBezTo>
                    <a:pt x="250" y="1000"/>
                    <a:pt x="714" y="2231"/>
                    <a:pt x="1178" y="3266"/>
                  </a:cubicBezTo>
                  <a:cubicBezTo>
                    <a:pt x="1321" y="3569"/>
                    <a:pt x="1464" y="3890"/>
                    <a:pt x="1499" y="4229"/>
                  </a:cubicBezTo>
                  <a:cubicBezTo>
                    <a:pt x="1535" y="4551"/>
                    <a:pt x="1482" y="4872"/>
                    <a:pt x="1446" y="5211"/>
                  </a:cubicBezTo>
                  <a:cubicBezTo>
                    <a:pt x="1196" y="6995"/>
                    <a:pt x="1375" y="8940"/>
                    <a:pt x="2285" y="10492"/>
                  </a:cubicBezTo>
                  <a:cubicBezTo>
                    <a:pt x="2516" y="9315"/>
                    <a:pt x="2998" y="8191"/>
                    <a:pt x="3712" y="7245"/>
                  </a:cubicBezTo>
                  <a:cubicBezTo>
                    <a:pt x="3944" y="6942"/>
                    <a:pt x="4194" y="6638"/>
                    <a:pt x="4336" y="6281"/>
                  </a:cubicBezTo>
                  <a:cubicBezTo>
                    <a:pt x="4497" y="5853"/>
                    <a:pt x="4479" y="5389"/>
                    <a:pt x="4461" y="4925"/>
                  </a:cubicBezTo>
                  <a:cubicBezTo>
                    <a:pt x="4426" y="4176"/>
                    <a:pt x="4390" y="3373"/>
                    <a:pt x="3997" y="2713"/>
                  </a:cubicBezTo>
                  <a:cubicBezTo>
                    <a:pt x="3748" y="2320"/>
                    <a:pt x="3409" y="2017"/>
                    <a:pt x="3052" y="1731"/>
                  </a:cubicBezTo>
                  <a:cubicBezTo>
                    <a:pt x="2160" y="1053"/>
                    <a:pt x="1053" y="37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7602440" y="2394389"/>
              <a:ext cx="264577" cy="1363516"/>
            </a:xfrm>
            <a:custGeom>
              <a:avLst/>
              <a:gdLst/>
              <a:ahLst/>
              <a:cxnLst/>
              <a:rect l="l" t="t" r="r" b="b"/>
              <a:pathLst>
                <a:path w="7977" h="41110" extrusionOk="0">
                  <a:moveTo>
                    <a:pt x="1392" y="0"/>
                  </a:moveTo>
                  <a:cubicBezTo>
                    <a:pt x="1374" y="4086"/>
                    <a:pt x="1339" y="8190"/>
                    <a:pt x="875" y="12258"/>
                  </a:cubicBezTo>
                  <a:cubicBezTo>
                    <a:pt x="554" y="15042"/>
                    <a:pt x="1" y="17843"/>
                    <a:pt x="125" y="20644"/>
                  </a:cubicBezTo>
                  <a:cubicBezTo>
                    <a:pt x="250" y="23695"/>
                    <a:pt x="1142" y="26640"/>
                    <a:pt x="2035" y="29548"/>
                  </a:cubicBezTo>
                  <a:cubicBezTo>
                    <a:pt x="3266" y="33545"/>
                    <a:pt x="4800" y="37095"/>
                    <a:pt x="6031" y="41110"/>
                  </a:cubicBezTo>
                  <a:cubicBezTo>
                    <a:pt x="7976" y="27068"/>
                    <a:pt x="6584" y="13186"/>
                    <a:pt x="1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7949836" y="3846993"/>
              <a:ext cx="477612" cy="366003"/>
            </a:xfrm>
            <a:custGeom>
              <a:avLst/>
              <a:gdLst/>
              <a:ahLst/>
              <a:cxnLst/>
              <a:rect l="l" t="t" r="r" b="b"/>
              <a:pathLst>
                <a:path w="14400" h="11035" extrusionOk="0">
                  <a:moveTo>
                    <a:pt x="4818" y="0"/>
                  </a:moveTo>
                  <a:cubicBezTo>
                    <a:pt x="4018" y="0"/>
                    <a:pt x="3206" y="201"/>
                    <a:pt x="2480" y="543"/>
                  </a:cubicBezTo>
                  <a:cubicBezTo>
                    <a:pt x="1196" y="1132"/>
                    <a:pt x="946" y="1186"/>
                    <a:pt x="0" y="2238"/>
                  </a:cubicBezTo>
                  <a:cubicBezTo>
                    <a:pt x="3248" y="7002"/>
                    <a:pt x="8672" y="10232"/>
                    <a:pt x="14399" y="11035"/>
                  </a:cubicBezTo>
                  <a:cubicBezTo>
                    <a:pt x="12918" y="8002"/>
                    <a:pt x="11116" y="5147"/>
                    <a:pt x="9011" y="2524"/>
                  </a:cubicBezTo>
                  <a:cubicBezTo>
                    <a:pt x="8333" y="1685"/>
                    <a:pt x="7583" y="829"/>
                    <a:pt x="6602" y="383"/>
                  </a:cubicBezTo>
                  <a:cubicBezTo>
                    <a:pt x="6043" y="119"/>
                    <a:pt x="5434" y="0"/>
                    <a:pt x="4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7952788" y="3884539"/>
              <a:ext cx="471675" cy="321957"/>
            </a:xfrm>
            <a:custGeom>
              <a:avLst/>
              <a:gdLst/>
              <a:ahLst/>
              <a:cxnLst/>
              <a:rect l="l" t="t" r="r" b="b"/>
              <a:pathLst>
                <a:path w="14221" h="9707" fill="none" extrusionOk="0">
                  <a:moveTo>
                    <a:pt x="0" y="1213"/>
                  </a:moveTo>
                  <a:cubicBezTo>
                    <a:pt x="2373" y="0"/>
                    <a:pt x="4568" y="910"/>
                    <a:pt x="6227" y="2195"/>
                  </a:cubicBezTo>
                  <a:cubicBezTo>
                    <a:pt x="7887" y="3480"/>
                    <a:pt x="9172" y="5157"/>
                    <a:pt x="10599" y="6709"/>
                  </a:cubicBezTo>
                  <a:cubicBezTo>
                    <a:pt x="11652" y="7869"/>
                    <a:pt x="12847" y="8975"/>
                    <a:pt x="14221" y="9707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7587647" y="3898734"/>
              <a:ext cx="211310" cy="703682"/>
            </a:xfrm>
            <a:custGeom>
              <a:avLst/>
              <a:gdLst/>
              <a:ahLst/>
              <a:cxnLst/>
              <a:rect l="l" t="t" r="r" b="b"/>
              <a:pathLst>
                <a:path w="6371" h="21216" extrusionOk="0">
                  <a:moveTo>
                    <a:pt x="1838" y="0"/>
                  </a:moveTo>
                  <a:cubicBezTo>
                    <a:pt x="1606" y="232"/>
                    <a:pt x="1499" y="429"/>
                    <a:pt x="1357" y="678"/>
                  </a:cubicBezTo>
                  <a:cubicBezTo>
                    <a:pt x="571" y="1874"/>
                    <a:pt x="215" y="3283"/>
                    <a:pt x="0" y="4693"/>
                  </a:cubicBezTo>
                  <a:cubicBezTo>
                    <a:pt x="589" y="5335"/>
                    <a:pt x="821" y="6495"/>
                    <a:pt x="839" y="7369"/>
                  </a:cubicBezTo>
                  <a:cubicBezTo>
                    <a:pt x="1035" y="12490"/>
                    <a:pt x="2445" y="17914"/>
                    <a:pt x="6370" y="21215"/>
                  </a:cubicBezTo>
                  <a:lnTo>
                    <a:pt x="6370" y="20751"/>
                  </a:lnTo>
                  <a:cubicBezTo>
                    <a:pt x="5121" y="17861"/>
                    <a:pt x="3301" y="14453"/>
                    <a:pt x="3337" y="11313"/>
                  </a:cubicBezTo>
                  <a:cubicBezTo>
                    <a:pt x="3337" y="10260"/>
                    <a:pt x="3498" y="9225"/>
                    <a:pt x="3551" y="8190"/>
                  </a:cubicBezTo>
                  <a:cubicBezTo>
                    <a:pt x="3694" y="5371"/>
                    <a:pt x="3087" y="2516"/>
                    <a:pt x="1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7465160" y="3883908"/>
              <a:ext cx="183483" cy="515522"/>
            </a:xfrm>
            <a:custGeom>
              <a:avLst/>
              <a:gdLst/>
              <a:ahLst/>
              <a:cxnLst/>
              <a:rect l="l" t="t" r="r" b="b"/>
              <a:pathLst>
                <a:path w="5532" h="15543" extrusionOk="0">
                  <a:moveTo>
                    <a:pt x="2013" y="1"/>
                  </a:moveTo>
                  <a:cubicBezTo>
                    <a:pt x="1355" y="1"/>
                    <a:pt x="681" y="46"/>
                    <a:pt x="0" y="144"/>
                  </a:cubicBezTo>
                  <a:cubicBezTo>
                    <a:pt x="571" y="3909"/>
                    <a:pt x="607" y="7620"/>
                    <a:pt x="2195" y="11082"/>
                  </a:cubicBezTo>
                  <a:cubicBezTo>
                    <a:pt x="2962" y="12723"/>
                    <a:pt x="3747" y="14454"/>
                    <a:pt x="4443" y="15542"/>
                  </a:cubicBezTo>
                  <a:cubicBezTo>
                    <a:pt x="3408" y="10582"/>
                    <a:pt x="3158" y="5051"/>
                    <a:pt x="5531" y="447"/>
                  </a:cubicBezTo>
                  <a:cubicBezTo>
                    <a:pt x="4466" y="166"/>
                    <a:pt x="3269" y="1"/>
                    <a:pt x="2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7529073" y="3883941"/>
              <a:ext cx="81692" cy="529088"/>
            </a:xfrm>
            <a:custGeom>
              <a:avLst/>
              <a:gdLst/>
              <a:ahLst/>
              <a:cxnLst/>
              <a:rect l="l" t="t" r="r" b="b"/>
              <a:pathLst>
                <a:path w="2463" h="15952" fill="none" extrusionOk="0">
                  <a:moveTo>
                    <a:pt x="839" y="0"/>
                  </a:moveTo>
                  <a:cubicBezTo>
                    <a:pt x="0" y="5175"/>
                    <a:pt x="482" y="11081"/>
                    <a:pt x="2462" y="15952"/>
                  </a:cubicBezTo>
                </a:path>
              </a:pathLst>
            </a:custGeom>
            <a:noFill/>
            <a:ln w="7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7878825" y="3569016"/>
              <a:ext cx="177546" cy="352239"/>
            </a:xfrm>
            <a:custGeom>
              <a:avLst/>
              <a:gdLst/>
              <a:ahLst/>
              <a:cxnLst/>
              <a:rect l="l" t="t" r="r" b="b"/>
              <a:pathLst>
                <a:path w="5353" h="10620" extrusionOk="0">
                  <a:moveTo>
                    <a:pt x="3723" y="0"/>
                  </a:moveTo>
                  <a:cubicBezTo>
                    <a:pt x="3269" y="0"/>
                    <a:pt x="2840" y="291"/>
                    <a:pt x="2569" y="645"/>
                  </a:cubicBezTo>
                  <a:cubicBezTo>
                    <a:pt x="2266" y="1038"/>
                    <a:pt x="321" y="4571"/>
                    <a:pt x="0" y="5963"/>
                  </a:cubicBezTo>
                  <a:cubicBezTo>
                    <a:pt x="89" y="6337"/>
                    <a:pt x="89" y="6658"/>
                    <a:pt x="161" y="7015"/>
                  </a:cubicBezTo>
                  <a:cubicBezTo>
                    <a:pt x="250" y="7336"/>
                    <a:pt x="321" y="7658"/>
                    <a:pt x="428" y="7961"/>
                  </a:cubicBezTo>
                  <a:cubicBezTo>
                    <a:pt x="535" y="8246"/>
                    <a:pt x="660" y="8532"/>
                    <a:pt x="803" y="8799"/>
                  </a:cubicBezTo>
                  <a:cubicBezTo>
                    <a:pt x="1178" y="9513"/>
                    <a:pt x="1481" y="10156"/>
                    <a:pt x="2141" y="10619"/>
                  </a:cubicBezTo>
                  <a:cubicBezTo>
                    <a:pt x="2552" y="10423"/>
                    <a:pt x="4175" y="7533"/>
                    <a:pt x="4300" y="7229"/>
                  </a:cubicBezTo>
                  <a:cubicBezTo>
                    <a:pt x="5121" y="5142"/>
                    <a:pt x="5299" y="4731"/>
                    <a:pt x="5335" y="2715"/>
                  </a:cubicBezTo>
                  <a:cubicBezTo>
                    <a:pt x="5353" y="2198"/>
                    <a:pt x="5353" y="1662"/>
                    <a:pt x="5157" y="1181"/>
                  </a:cubicBezTo>
                  <a:cubicBezTo>
                    <a:pt x="4960" y="681"/>
                    <a:pt x="4318" y="39"/>
                    <a:pt x="3801" y="3"/>
                  </a:cubicBezTo>
                  <a:cubicBezTo>
                    <a:pt x="3775" y="1"/>
                    <a:pt x="3749" y="0"/>
                    <a:pt x="37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5" name="Google Shape;825;p18"/>
            <p:cNvGrpSpPr/>
            <p:nvPr/>
          </p:nvGrpSpPr>
          <p:grpSpPr>
            <a:xfrm>
              <a:off x="7905425" y="3576213"/>
              <a:ext cx="142687" cy="277579"/>
              <a:chOff x="7905425" y="3576213"/>
              <a:chExt cx="142687" cy="277579"/>
            </a:xfrm>
          </p:grpSpPr>
          <p:sp>
            <p:nvSpPr>
              <p:cNvPr id="826" name="Google Shape;826;p18"/>
              <p:cNvSpPr/>
              <p:nvPr/>
            </p:nvSpPr>
            <p:spPr>
              <a:xfrm>
                <a:off x="7909007" y="3576213"/>
                <a:ext cx="100630" cy="203018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6121" fill="none" extrusionOk="0">
                    <a:moveTo>
                      <a:pt x="0" y="6120"/>
                    </a:moveTo>
                    <a:lnTo>
                      <a:pt x="3033" y="0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7923203" y="3608751"/>
                <a:ext cx="118972" cy="245041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7388" fill="none" extrusionOk="0">
                    <a:moveTo>
                      <a:pt x="0" y="7387"/>
                    </a:moveTo>
                    <a:lnTo>
                      <a:pt x="3587" y="1"/>
                    </a:ln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7958692" y="3609945"/>
                <a:ext cx="89420" cy="69851"/>
              </a:xfrm>
              <a:custGeom>
                <a:avLst/>
                <a:gdLst/>
                <a:ahLst/>
                <a:cxnLst/>
                <a:rect l="l" t="t" r="r" b="b"/>
                <a:pathLst>
                  <a:path w="2696" h="2106" fill="none" extrusionOk="0">
                    <a:moveTo>
                      <a:pt x="1" y="0"/>
                    </a:moveTo>
                    <a:cubicBezTo>
                      <a:pt x="929" y="660"/>
                      <a:pt x="1839" y="1356"/>
                      <a:pt x="2695" y="2106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8"/>
              <p:cNvSpPr/>
              <p:nvPr/>
            </p:nvSpPr>
            <p:spPr>
              <a:xfrm>
                <a:off x="7929107" y="3660824"/>
                <a:ext cx="113665" cy="86435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06" fill="none" extrusionOk="0">
                    <a:moveTo>
                      <a:pt x="1" y="1"/>
                    </a:moveTo>
                    <a:cubicBezTo>
                      <a:pt x="786" y="500"/>
                      <a:pt x="1535" y="1036"/>
                      <a:pt x="2267" y="1624"/>
                    </a:cubicBezTo>
                    <a:cubicBezTo>
                      <a:pt x="2659" y="1946"/>
                      <a:pt x="3034" y="2267"/>
                      <a:pt x="3426" y="2606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7910168" y="3711736"/>
                <a:ext cx="109519" cy="94129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2838" fill="none" extrusionOk="0">
                    <a:moveTo>
                      <a:pt x="1" y="0"/>
                    </a:moveTo>
                    <a:cubicBezTo>
                      <a:pt x="233" y="196"/>
                      <a:pt x="482" y="393"/>
                      <a:pt x="714" y="589"/>
                    </a:cubicBezTo>
                    <a:cubicBezTo>
                      <a:pt x="1589" y="1321"/>
                      <a:pt x="2463" y="2034"/>
                      <a:pt x="3302" y="2837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7905425" y="3777407"/>
                <a:ext cx="87032" cy="74594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249" fill="none" extrusionOk="0">
                    <a:moveTo>
                      <a:pt x="1" y="1"/>
                    </a:moveTo>
                    <a:cubicBezTo>
                      <a:pt x="947" y="821"/>
                      <a:pt x="1660" y="1428"/>
                      <a:pt x="2624" y="2249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2" name="Google Shape;832;p18"/>
            <p:cNvSpPr/>
            <p:nvPr/>
          </p:nvSpPr>
          <p:spPr>
            <a:xfrm>
              <a:off x="7779986" y="3439497"/>
              <a:ext cx="172836" cy="746302"/>
            </a:xfrm>
            <a:custGeom>
              <a:avLst/>
              <a:gdLst/>
              <a:ahLst/>
              <a:cxnLst/>
              <a:rect l="l" t="t" r="r" b="b"/>
              <a:pathLst>
                <a:path w="5211" h="22501" extrusionOk="0">
                  <a:moveTo>
                    <a:pt x="5210" y="1"/>
                  </a:moveTo>
                  <a:cubicBezTo>
                    <a:pt x="4532" y="2606"/>
                    <a:pt x="3587" y="5104"/>
                    <a:pt x="2695" y="7655"/>
                  </a:cubicBezTo>
                  <a:cubicBezTo>
                    <a:pt x="2249" y="8904"/>
                    <a:pt x="1749" y="10153"/>
                    <a:pt x="1392" y="11438"/>
                  </a:cubicBezTo>
                  <a:cubicBezTo>
                    <a:pt x="446" y="14828"/>
                    <a:pt x="0" y="19520"/>
                    <a:pt x="571" y="22500"/>
                  </a:cubicBezTo>
                  <a:lnTo>
                    <a:pt x="5121" y="14524"/>
                  </a:lnTo>
                  <a:cubicBezTo>
                    <a:pt x="3801" y="12419"/>
                    <a:pt x="3319" y="9832"/>
                    <a:pt x="3783" y="7405"/>
                  </a:cubicBezTo>
                  <a:cubicBezTo>
                    <a:pt x="3979" y="6335"/>
                    <a:pt x="4372" y="5300"/>
                    <a:pt x="4639" y="4247"/>
                  </a:cubicBezTo>
                  <a:cubicBezTo>
                    <a:pt x="5014" y="2855"/>
                    <a:pt x="5210" y="1428"/>
                    <a:pt x="5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18"/>
          <p:cNvGrpSpPr/>
          <p:nvPr/>
        </p:nvGrpSpPr>
        <p:grpSpPr>
          <a:xfrm>
            <a:off x="5172073" y="4191462"/>
            <a:ext cx="630803" cy="958576"/>
            <a:chOff x="4206300" y="557025"/>
            <a:chExt cx="1522575" cy="2313725"/>
          </a:xfrm>
        </p:grpSpPr>
        <p:sp>
          <p:nvSpPr>
            <p:cNvPr id="834" name="Google Shape;834;p18"/>
            <p:cNvSpPr/>
            <p:nvPr/>
          </p:nvSpPr>
          <p:spPr>
            <a:xfrm>
              <a:off x="4206300" y="1901550"/>
              <a:ext cx="657925" cy="763300"/>
            </a:xfrm>
            <a:custGeom>
              <a:avLst/>
              <a:gdLst/>
              <a:ahLst/>
              <a:cxnLst/>
              <a:rect l="l" t="t" r="r" b="b"/>
              <a:pathLst>
                <a:path w="26317" h="30532" extrusionOk="0">
                  <a:moveTo>
                    <a:pt x="5278" y="0"/>
                  </a:moveTo>
                  <a:cubicBezTo>
                    <a:pt x="4760" y="0"/>
                    <a:pt x="4242" y="55"/>
                    <a:pt x="3735" y="180"/>
                  </a:cubicBezTo>
                  <a:cubicBezTo>
                    <a:pt x="2331" y="556"/>
                    <a:pt x="1028" y="1559"/>
                    <a:pt x="577" y="2937"/>
                  </a:cubicBezTo>
                  <a:cubicBezTo>
                    <a:pt x="0" y="4742"/>
                    <a:pt x="1003" y="6722"/>
                    <a:pt x="2406" y="7925"/>
                  </a:cubicBezTo>
                  <a:cubicBezTo>
                    <a:pt x="3835" y="9153"/>
                    <a:pt x="5664" y="9829"/>
                    <a:pt x="7369" y="10581"/>
                  </a:cubicBezTo>
                  <a:cubicBezTo>
                    <a:pt x="15915" y="14441"/>
                    <a:pt x="22807" y="21759"/>
                    <a:pt x="26166" y="30531"/>
                  </a:cubicBezTo>
                  <a:lnTo>
                    <a:pt x="26316" y="30281"/>
                  </a:lnTo>
                  <a:cubicBezTo>
                    <a:pt x="25364" y="24692"/>
                    <a:pt x="23634" y="19228"/>
                    <a:pt x="21228" y="14090"/>
                  </a:cubicBezTo>
                  <a:cubicBezTo>
                    <a:pt x="18472" y="8200"/>
                    <a:pt x="14286" y="2336"/>
                    <a:pt x="8045" y="456"/>
                  </a:cubicBezTo>
                  <a:cubicBezTo>
                    <a:pt x="7157" y="181"/>
                    <a:pt x="6217" y="0"/>
                    <a:pt x="5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4950025" y="1763000"/>
              <a:ext cx="643525" cy="364250"/>
            </a:xfrm>
            <a:custGeom>
              <a:avLst/>
              <a:gdLst/>
              <a:ahLst/>
              <a:cxnLst/>
              <a:rect l="l" t="t" r="r" b="b"/>
              <a:pathLst>
                <a:path w="25741" h="14570" extrusionOk="0">
                  <a:moveTo>
                    <a:pt x="21626" y="1"/>
                  </a:moveTo>
                  <a:cubicBezTo>
                    <a:pt x="19289" y="1"/>
                    <a:pt x="16945" y="593"/>
                    <a:pt x="14763" y="1461"/>
                  </a:cubicBezTo>
                  <a:cubicBezTo>
                    <a:pt x="8723" y="3842"/>
                    <a:pt x="3535" y="8329"/>
                    <a:pt x="327" y="13968"/>
                  </a:cubicBezTo>
                  <a:lnTo>
                    <a:pt x="1" y="14569"/>
                  </a:lnTo>
                  <a:cubicBezTo>
                    <a:pt x="3083" y="11311"/>
                    <a:pt x="6943" y="8805"/>
                    <a:pt x="11179" y="7301"/>
                  </a:cubicBezTo>
                  <a:cubicBezTo>
                    <a:pt x="15013" y="5948"/>
                    <a:pt x="19074" y="5446"/>
                    <a:pt x="22958" y="4218"/>
                  </a:cubicBezTo>
                  <a:cubicBezTo>
                    <a:pt x="23635" y="4018"/>
                    <a:pt x="24362" y="3767"/>
                    <a:pt x="24888" y="3241"/>
                  </a:cubicBezTo>
                  <a:cubicBezTo>
                    <a:pt x="25414" y="2740"/>
                    <a:pt x="25740" y="1938"/>
                    <a:pt x="25439" y="1261"/>
                  </a:cubicBezTo>
                  <a:cubicBezTo>
                    <a:pt x="25114" y="484"/>
                    <a:pt x="24161" y="208"/>
                    <a:pt x="23309" y="108"/>
                  </a:cubicBezTo>
                  <a:cubicBezTo>
                    <a:pt x="22750" y="35"/>
                    <a:pt x="22188" y="1"/>
                    <a:pt x="21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4864825" y="2067100"/>
              <a:ext cx="417950" cy="507525"/>
            </a:xfrm>
            <a:custGeom>
              <a:avLst/>
              <a:gdLst/>
              <a:ahLst/>
              <a:cxnLst/>
              <a:rect l="l" t="t" r="r" b="b"/>
              <a:pathLst>
                <a:path w="16718" h="20301" extrusionOk="0">
                  <a:moveTo>
                    <a:pt x="14342" y="0"/>
                  </a:moveTo>
                  <a:cubicBezTo>
                    <a:pt x="12439" y="0"/>
                    <a:pt x="10718" y="1303"/>
                    <a:pt x="9299" y="2606"/>
                  </a:cubicBezTo>
                  <a:cubicBezTo>
                    <a:pt x="5213" y="6390"/>
                    <a:pt x="1730" y="11152"/>
                    <a:pt x="953" y="16666"/>
                  </a:cubicBezTo>
                  <a:lnTo>
                    <a:pt x="0" y="20300"/>
                  </a:lnTo>
                  <a:cubicBezTo>
                    <a:pt x="3133" y="15814"/>
                    <a:pt x="6817" y="11704"/>
                    <a:pt x="10978" y="8145"/>
                  </a:cubicBezTo>
                  <a:cubicBezTo>
                    <a:pt x="12832" y="6541"/>
                    <a:pt x="14812" y="5012"/>
                    <a:pt x="16091" y="2932"/>
                  </a:cubicBezTo>
                  <a:cubicBezTo>
                    <a:pt x="16416" y="2405"/>
                    <a:pt x="16717" y="1754"/>
                    <a:pt x="16517" y="1152"/>
                  </a:cubicBezTo>
                  <a:cubicBezTo>
                    <a:pt x="16291" y="450"/>
                    <a:pt x="15514" y="100"/>
                    <a:pt x="14787" y="24"/>
                  </a:cubicBezTo>
                  <a:cubicBezTo>
                    <a:pt x="14638" y="8"/>
                    <a:pt x="14490" y="0"/>
                    <a:pt x="1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4733125" y="1717100"/>
              <a:ext cx="202250" cy="479675"/>
            </a:xfrm>
            <a:custGeom>
              <a:avLst/>
              <a:gdLst/>
              <a:ahLst/>
              <a:cxnLst/>
              <a:rect l="l" t="t" r="r" b="b"/>
              <a:pathLst>
                <a:path w="8090" h="19187" extrusionOk="0">
                  <a:moveTo>
                    <a:pt x="154" y="0"/>
                  </a:moveTo>
                  <a:cubicBezTo>
                    <a:pt x="77" y="0"/>
                    <a:pt x="0" y="60"/>
                    <a:pt x="30" y="165"/>
                  </a:cubicBezTo>
                  <a:cubicBezTo>
                    <a:pt x="782" y="3323"/>
                    <a:pt x="2211" y="6305"/>
                    <a:pt x="3589" y="9212"/>
                  </a:cubicBezTo>
                  <a:cubicBezTo>
                    <a:pt x="5118" y="12370"/>
                    <a:pt x="6847" y="15528"/>
                    <a:pt x="7524" y="18987"/>
                  </a:cubicBezTo>
                  <a:cubicBezTo>
                    <a:pt x="7546" y="19122"/>
                    <a:pt x="7666" y="19186"/>
                    <a:pt x="7787" y="19186"/>
                  </a:cubicBezTo>
                  <a:cubicBezTo>
                    <a:pt x="7936" y="19186"/>
                    <a:pt x="8089" y="19091"/>
                    <a:pt x="8075" y="18912"/>
                  </a:cubicBezTo>
                  <a:cubicBezTo>
                    <a:pt x="7950" y="15854"/>
                    <a:pt x="5995" y="12721"/>
                    <a:pt x="4667" y="10039"/>
                  </a:cubicBezTo>
                  <a:cubicBezTo>
                    <a:pt x="3063" y="6781"/>
                    <a:pt x="1534" y="3523"/>
                    <a:pt x="281" y="89"/>
                  </a:cubicBezTo>
                  <a:cubicBezTo>
                    <a:pt x="260" y="28"/>
                    <a:pt x="20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4854175" y="1470000"/>
              <a:ext cx="494675" cy="1400750"/>
            </a:xfrm>
            <a:custGeom>
              <a:avLst/>
              <a:gdLst/>
              <a:ahLst/>
              <a:cxnLst/>
              <a:rect l="l" t="t" r="r" b="b"/>
              <a:pathLst>
                <a:path w="19787" h="56030" extrusionOk="0">
                  <a:moveTo>
                    <a:pt x="19499" y="1"/>
                  </a:moveTo>
                  <a:cubicBezTo>
                    <a:pt x="19434" y="1"/>
                    <a:pt x="19370" y="30"/>
                    <a:pt x="19324" y="99"/>
                  </a:cubicBezTo>
                  <a:cubicBezTo>
                    <a:pt x="16341" y="4585"/>
                    <a:pt x="13434" y="9146"/>
                    <a:pt x="10577" y="13708"/>
                  </a:cubicBezTo>
                  <a:cubicBezTo>
                    <a:pt x="9173" y="15913"/>
                    <a:pt x="7795" y="18119"/>
                    <a:pt x="6391" y="20324"/>
                  </a:cubicBezTo>
                  <a:cubicBezTo>
                    <a:pt x="5188" y="22254"/>
                    <a:pt x="3960" y="24184"/>
                    <a:pt x="3183" y="26314"/>
                  </a:cubicBezTo>
                  <a:cubicBezTo>
                    <a:pt x="1579" y="30675"/>
                    <a:pt x="1253" y="35638"/>
                    <a:pt x="777" y="40224"/>
                  </a:cubicBezTo>
                  <a:cubicBezTo>
                    <a:pt x="251" y="45312"/>
                    <a:pt x="0" y="50450"/>
                    <a:pt x="201" y="55588"/>
                  </a:cubicBezTo>
                  <a:cubicBezTo>
                    <a:pt x="213" y="55879"/>
                    <a:pt x="456" y="56030"/>
                    <a:pt x="691" y="56030"/>
                  </a:cubicBezTo>
                  <a:cubicBezTo>
                    <a:pt x="920" y="56030"/>
                    <a:pt x="1140" y="55885"/>
                    <a:pt x="1128" y="55588"/>
                  </a:cubicBezTo>
                  <a:cubicBezTo>
                    <a:pt x="927" y="50625"/>
                    <a:pt x="1128" y="45663"/>
                    <a:pt x="1629" y="40725"/>
                  </a:cubicBezTo>
                  <a:cubicBezTo>
                    <a:pt x="2080" y="36064"/>
                    <a:pt x="2381" y="31001"/>
                    <a:pt x="4035" y="26565"/>
                  </a:cubicBezTo>
                  <a:cubicBezTo>
                    <a:pt x="4837" y="24334"/>
                    <a:pt x="6166" y="22329"/>
                    <a:pt x="7419" y="20324"/>
                  </a:cubicBezTo>
                  <a:cubicBezTo>
                    <a:pt x="8797" y="18119"/>
                    <a:pt x="10176" y="15913"/>
                    <a:pt x="11554" y="13683"/>
                  </a:cubicBezTo>
                  <a:cubicBezTo>
                    <a:pt x="14311" y="9272"/>
                    <a:pt x="17043" y="4811"/>
                    <a:pt x="19700" y="324"/>
                  </a:cubicBezTo>
                  <a:cubicBezTo>
                    <a:pt x="19786" y="150"/>
                    <a:pt x="19644" y="1"/>
                    <a:pt x="19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4288375" y="557025"/>
              <a:ext cx="452400" cy="480625"/>
            </a:xfrm>
            <a:custGeom>
              <a:avLst/>
              <a:gdLst/>
              <a:ahLst/>
              <a:cxnLst/>
              <a:rect l="l" t="t" r="r" b="b"/>
              <a:pathLst>
                <a:path w="18096" h="19225" extrusionOk="0">
                  <a:moveTo>
                    <a:pt x="4537" y="1"/>
                  </a:moveTo>
                  <a:cubicBezTo>
                    <a:pt x="4637" y="4337"/>
                    <a:pt x="5564" y="8623"/>
                    <a:pt x="7244" y="12608"/>
                  </a:cubicBezTo>
                  <a:cubicBezTo>
                    <a:pt x="5940" y="11530"/>
                    <a:pt x="4612" y="10452"/>
                    <a:pt x="3284" y="9374"/>
                  </a:cubicBezTo>
                  <a:cubicBezTo>
                    <a:pt x="2626" y="8838"/>
                    <a:pt x="1729" y="8301"/>
                    <a:pt x="948" y="8301"/>
                  </a:cubicBezTo>
                  <a:cubicBezTo>
                    <a:pt x="598" y="8301"/>
                    <a:pt x="272" y="8409"/>
                    <a:pt x="0" y="8673"/>
                  </a:cubicBezTo>
                  <a:cubicBezTo>
                    <a:pt x="1229" y="10252"/>
                    <a:pt x="2933" y="11379"/>
                    <a:pt x="4437" y="12733"/>
                  </a:cubicBezTo>
                  <a:cubicBezTo>
                    <a:pt x="6492" y="14537"/>
                    <a:pt x="8196" y="16768"/>
                    <a:pt x="9424" y="19224"/>
                  </a:cubicBezTo>
                  <a:lnTo>
                    <a:pt x="12306" y="19099"/>
                  </a:lnTo>
                  <a:cubicBezTo>
                    <a:pt x="11880" y="17019"/>
                    <a:pt x="12732" y="14888"/>
                    <a:pt x="13885" y="13134"/>
                  </a:cubicBezTo>
                  <a:cubicBezTo>
                    <a:pt x="15063" y="11354"/>
                    <a:pt x="16542" y="9801"/>
                    <a:pt x="17645" y="7996"/>
                  </a:cubicBezTo>
                  <a:cubicBezTo>
                    <a:pt x="17895" y="7570"/>
                    <a:pt x="18096" y="6918"/>
                    <a:pt x="17670" y="6643"/>
                  </a:cubicBezTo>
                  <a:cubicBezTo>
                    <a:pt x="17568" y="6581"/>
                    <a:pt x="17453" y="6558"/>
                    <a:pt x="17335" y="6558"/>
                  </a:cubicBezTo>
                  <a:cubicBezTo>
                    <a:pt x="17162" y="6558"/>
                    <a:pt x="16981" y="6608"/>
                    <a:pt x="16818" y="6668"/>
                  </a:cubicBezTo>
                  <a:cubicBezTo>
                    <a:pt x="14963" y="7369"/>
                    <a:pt x="13284" y="8547"/>
                    <a:pt x="12031" y="10101"/>
                  </a:cubicBezTo>
                  <a:cubicBezTo>
                    <a:pt x="12206" y="7294"/>
                    <a:pt x="12281" y="4487"/>
                    <a:pt x="12206" y="1655"/>
                  </a:cubicBezTo>
                  <a:lnTo>
                    <a:pt x="12206" y="1655"/>
                  </a:lnTo>
                  <a:cubicBezTo>
                    <a:pt x="9850" y="3309"/>
                    <a:pt x="9499" y="6618"/>
                    <a:pt x="9399" y="9500"/>
                  </a:cubicBezTo>
                  <a:cubicBezTo>
                    <a:pt x="8622" y="7720"/>
                    <a:pt x="7845" y="5941"/>
                    <a:pt x="7068" y="4161"/>
                  </a:cubicBezTo>
                  <a:cubicBezTo>
                    <a:pt x="6417" y="2658"/>
                    <a:pt x="5740" y="1129"/>
                    <a:pt x="4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4294650" y="964675"/>
              <a:ext cx="713675" cy="762200"/>
            </a:xfrm>
            <a:custGeom>
              <a:avLst/>
              <a:gdLst/>
              <a:ahLst/>
              <a:cxnLst/>
              <a:rect l="l" t="t" r="r" b="b"/>
              <a:pathLst>
                <a:path w="28547" h="30488" extrusionOk="0">
                  <a:moveTo>
                    <a:pt x="13448" y="1"/>
                  </a:moveTo>
                  <a:cubicBezTo>
                    <a:pt x="10659" y="1"/>
                    <a:pt x="7848" y="930"/>
                    <a:pt x="5639" y="2642"/>
                  </a:cubicBezTo>
                  <a:cubicBezTo>
                    <a:pt x="1955" y="5500"/>
                    <a:pt x="0" y="10337"/>
                    <a:pt x="301" y="14998"/>
                  </a:cubicBezTo>
                  <a:cubicBezTo>
                    <a:pt x="602" y="19660"/>
                    <a:pt x="3033" y="24071"/>
                    <a:pt x="6567" y="27104"/>
                  </a:cubicBezTo>
                  <a:cubicBezTo>
                    <a:pt x="8597" y="28833"/>
                    <a:pt x="11028" y="30186"/>
                    <a:pt x="13684" y="30412"/>
                  </a:cubicBezTo>
                  <a:cubicBezTo>
                    <a:pt x="14211" y="30462"/>
                    <a:pt x="15163" y="30487"/>
                    <a:pt x="15589" y="30487"/>
                  </a:cubicBezTo>
                  <a:cubicBezTo>
                    <a:pt x="21404" y="30312"/>
                    <a:pt x="25815" y="25675"/>
                    <a:pt x="27193" y="20011"/>
                  </a:cubicBezTo>
                  <a:cubicBezTo>
                    <a:pt x="28547" y="14347"/>
                    <a:pt x="26416" y="8156"/>
                    <a:pt x="22331" y="3996"/>
                  </a:cubicBezTo>
                  <a:cubicBezTo>
                    <a:pt x="21303" y="2943"/>
                    <a:pt x="20125" y="1991"/>
                    <a:pt x="18822" y="1289"/>
                  </a:cubicBezTo>
                  <a:cubicBezTo>
                    <a:pt x="17166" y="416"/>
                    <a:pt x="15312" y="1"/>
                    <a:pt x="13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4669900" y="1073525"/>
              <a:ext cx="46975" cy="38550"/>
            </a:xfrm>
            <a:custGeom>
              <a:avLst/>
              <a:gdLst/>
              <a:ahLst/>
              <a:cxnLst/>
              <a:rect l="l" t="t" r="r" b="b"/>
              <a:pathLst>
                <a:path w="1879" h="1542" extrusionOk="0">
                  <a:moveTo>
                    <a:pt x="279" y="1"/>
                  </a:moveTo>
                  <a:cubicBezTo>
                    <a:pt x="98" y="1"/>
                    <a:pt x="1" y="305"/>
                    <a:pt x="178" y="394"/>
                  </a:cubicBezTo>
                  <a:cubicBezTo>
                    <a:pt x="679" y="619"/>
                    <a:pt x="1080" y="945"/>
                    <a:pt x="1356" y="1421"/>
                  </a:cubicBezTo>
                  <a:cubicBezTo>
                    <a:pt x="1403" y="1507"/>
                    <a:pt x="1476" y="1542"/>
                    <a:pt x="1549" y="1542"/>
                  </a:cubicBezTo>
                  <a:cubicBezTo>
                    <a:pt x="1713" y="1542"/>
                    <a:pt x="1878" y="1369"/>
                    <a:pt x="1757" y="1196"/>
                  </a:cubicBezTo>
                  <a:cubicBezTo>
                    <a:pt x="1431" y="644"/>
                    <a:pt x="930" y="243"/>
                    <a:pt x="354" y="18"/>
                  </a:cubicBezTo>
                  <a:cubicBezTo>
                    <a:pt x="327" y="6"/>
                    <a:pt x="302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4586625" y="1092425"/>
              <a:ext cx="15375" cy="51575"/>
            </a:xfrm>
            <a:custGeom>
              <a:avLst/>
              <a:gdLst/>
              <a:ahLst/>
              <a:cxnLst/>
              <a:rect l="l" t="t" r="r" b="b"/>
              <a:pathLst>
                <a:path w="615" h="2063" extrusionOk="0">
                  <a:moveTo>
                    <a:pt x="218" y="1"/>
                  </a:moveTo>
                  <a:cubicBezTo>
                    <a:pt x="115" y="1"/>
                    <a:pt x="0" y="75"/>
                    <a:pt x="0" y="189"/>
                  </a:cubicBezTo>
                  <a:cubicBezTo>
                    <a:pt x="0" y="740"/>
                    <a:pt x="50" y="1267"/>
                    <a:pt x="101" y="1818"/>
                  </a:cubicBezTo>
                  <a:cubicBezTo>
                    <a:pt x="113" y="1981"/>
                    <a:pt x="245" y="2063"/>
                    <a:pt x="370" y="2063"/>
                  </a:cubicBezTo>
                  <a:cubicBezTo>
                    <a:pt x="495" y="2063"/>
                    <a:pt x="614" y="1981"/>
                    <a:pt x="602" y="1818"/>
                  </a:cubicBezTo>
                  <a:cubicBezTo>
                    <a:pt x="527" y="1242"/>
                    <a:pt x="477" y="690"/>
                    <a:pt x="376" y="139"/>
                  </a:cubicBezTo>
                  <a:cubicBezTo>
                    <a:pt x="366" y="42"/>
                    <a:pt x="29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4503925" y="1107200"/>
              <a:ext cx="22225" cy="48000"/>
            </a:xfrm>
            <a:custGeom>
              <a:avLst/>
              <a:gdLst/>
              <a:ahLst/>
              <a:cxnLst/>
              <a:rect l="l" t="t" r="r" b="b"/>
              <a:pathLst>
                <a:path w="889" h="1920" extrusionOk="0">
                  <a:moveTo>
                    <a:pt x="612" y="0"/>
                  </a:moveTo>
                  <a:cubicBezTo>
                    <a:pt x="551" y="0"/>
                    <a:pt x="490" y="29"/>
                    <a:pt x="451" y="99"/>
                  </a:cubicBezTo>
                  <a:cubicBezTo>
                    <a:pt x="150" y="576"/>
                    <a:pt x="0" y="1127"/>
                    <a:pt x="50" y="1703"/>
                  </a:cubicBezTo>
                  <a:cubicBezTo>
                    <a:pt x="50" y="1844"/>
                    <a:pt x="174" y="1920"/>
                    <a:pt x="293" y="1920"/>
                  </a:cubicBezTo>
                  <a:cubicBezTo>
                    <a:pt x="406" y="1920"/>
                    <a:pt x="514" y="1850"/>
                    <a:pt x="501" y="1703"/>
                  </a:cubicBezTo>
                  <a:cubicBezTo>
                    <a:pt x="476" y="1202"/>
                    <a:pt x="551" y="726"/>
                    <a:pt x="802" y="300"/>
                  </a:cubicBezTo>
                  <a:cubicBezTo>
                    <a:pt x="889" y="144"/>
                    <a:pt x="748" y="0"/>
                    <a:pt x="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4554350" y="1235600"/>
              <a:ext cx="9750" cy="29475"/>
            </a:xfrm>
            <a:custGeom>
              <a:avLst/>
              <a:gdLst/>
              <a:ahLst/>
              <a:cxnLst/>
              <a:rect l="l" t="t" r="r" b="b"/>
              <a:pathLst>
                <a:path w="390" h="1179" extrusionOk="0">
                  <a:moveTo>
                    <a:pt x="145" y="1"/>
                  </a:moveTo>
                  <a:cubicBezTo>
                    <a:pt x="70" y="1"/>
                    <a:pt x="1" y="51"/>
                    <a:pt x="13" y="151"/>
                  </a:cubicBezTo>
                  <a:cubicBezTo>
                    <a:pt x="13" y="452"/>
                    <a:pt x="38" y="728"/>
                    <a:pt x="63" y="1029"/>
                  </a:cubicBezTo>
                  <a:cubicBezTo>
                    <a:pt x="63" y="1129"/>
                    <a:pt x="145" y="1179"/>
                    <a:pt x="226" y="1179"/>
                  </a:cubicBezTo>
                  <a:cubicBezTo>
                    <a:pt x="308" y="1179"/>
                    <a:pt x="389" y="1129"/>
                    <a:pt x="389" y="1029"/>
                  </a:cubicBezTo>
                  <a:cubicBezTo>
                    <a:pt x="364" y="728"/>
                    <a:pt x="339" y="452"/>
                    <a:pt x="314" y="151"/>
                  </a:cubicBezTo>
                  <a:cubicBezTo>
                    <a:pt x="301" y="51"/>
                    <a:pt x="22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4640850" y="1222150"/>
              <a:ext cx="57750" cy="63800"/>
            </a:xfrm>
            <a:custGeom>
              <a:avLst/>
              <a:gdLst/>
              <a:ahLst/>
              <a:cxnLst/>
              <a:rect l="l" t="t" r="r" b="b"/>
              <a:pathLst>
                <a:path w="2310" h="2552" extrusionOk="0">
                  <a:moveTo>
                    <a:pt x="240" y="0"/>
                  </a:moveTo>
                  <a:cubicBezTo>
                    <a:pt x="118" y="0"/>
                    <a:pt x="0" y="132"/>
                    <a:pt x="87" y="288"/>
                  </a:cubicBezTo>
                  <a:cubicBezTo>
                    <a:pt x="563" y="1065"/>
                    <a:pt x="1090" y="1817"/>
                    <a:pt x="1741" y="2469"/>
                  </a:cubicBezTo>
                  <a:cubicBezTo>
                    <a:pt x="1800" y="2527"/>
                    <a:pt x="1865" y="2552"/>
                    <a:pt x="1928" y="2552"/>
                  </a:cubicBezTo>
                  <a:cubicBezTo>
                    <a:pt x="2133" y="2552"/>
                    <a:pt x="2309" y="2291"/>
                    <a:pt x="2117" y="2118"/>
                  </a:cubicBezTo>
                  <a:cubicBezTo>
                    <a:pt x="1465" y="1491"/>
                    <a:pt x="864" y="840"/>
                    <a:pt x="388" y="88"/>
                  </a:cubicBezTo>
                  <a:cubicBezTo>
                    <a:pt x="349" y="26"/>
                    <a:pt x="294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4768850" y="1217225"/>
              <a:ext cx="53050" cy="54575"/>
            </a:xfrm>
            <a:custGeom>
              <a:avLst/>
              <a:gdLst/>
              <a:ahLst/>
              <a:cxnLst/>
              <a:rect l="l" t="t" r="r" b="b"/>
              <a:pathLst>
                <a:path w="2122" h="2183" extrusionOk="0">
                  <a:moveTo>
                    <a:pt x="308" y="0"/>
                  </a:moveTo>
                  <a:cubicBezTo>
                    <a:pt x="149" y="0"/>
                    <a:pt x="1" y="162"/>
                    <a:pt x="105" y="335"/>
                  </a:cubicBezTo>
                  <a:cubicBezTo>
                    <a:pt x="506" y="1037"/>
                    <a:pt x="982" y="1638"/>
                    <a:pt x="1609" y="2139"/>
                  </a:cubicBezTo>
                  <a:cubicBezTo>
                    <a:pt x="1652" y="2170"/>
                    <a:pt x="1696" y="2183"/>
                    <a:pt x="1740" y="2183"/>
                  </a:cubicBezTo>
                  <a:cubicBezTo>
                    <a:pt x="1947" y="2183"/>
                    <a:pt x="2121" y="1879"/>
                    <a:pt x="1934" y="1713"/>
                  </a:cubicBezTo>
                  <a:cubicBezTo>
                    <a:pt x="1408" y="1212"/>
                    <a:pt x="907" y="711"/>
                    <a:pt x="506" y="109"/>
                  </a:cubicBezTo>
                  <a:cubicBezTo>
                    <a:pt x="452" y="32"/>
                    <a:pt x="379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4775325" y="1315775"/>
              <a:ext cx="35000" cy="65725"/>
            </a:xfrm>
            <a:custGeom>
              <a:avLst/>
              <a:gdLst/>
              <a:ahLst/>
              <a:cxnLst/>
              <a:rect l="l" t="t" r="r" b="b"/>
              <a:pathLst>
                <a:path w="1400" h="2629" extrusionOk="0">
                  <a:moveTo>
                    <a:pt x="229" y="0"/>
                  </a:moveTo>
                  <a:cubicBezTo>
                    <a:pt x="112" y="0"/>
                    <a:pt x="1" y="91"/>
                    <a:pt x="46" y="228"/>
                  </a:cubicBezTo>
                  <a:cubicBezTo>
                    <a:pt x="347" y="979"/>
                    <a:pt x="548" y="1781"/>
                    <a:pt x="873" y="2508"/>
                  </a:cubicBezTo>
                  <a:cubicBezTo>
                    <a:pt x="916" y="2593"/>
                    <a:pt x="992" y="2629"/>
                    <a:pt x="1072" y="2629"/>
                  </a:cubicBezTo>
                  <a:cubicBezTo>
                    <a:pt x="1229" y="2629"/>
                    <a:pt x="1399" y="2490"/>
                    <a:pt x="1350" y="2308"/>
                  </a:cubicBezTo>
                  <a:cubicBezTo>
                    <a:pt x="1099" y="1556"/>
                    <a:pt x="723" y="854"/>
                    <a:pt x="422" y="127"/>
                  </a:cubicBezTo>
                  <a:cubicBezTo>
                    <a:pt x="383" y="38"/>
                    <a:pt x="304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4682125" y="1355225"/>
              <a:ext cx="16400" cy="47275"/>
            </a:xfrm>
            <a:custGeom>
              <a:avLst/>
              <a:gdLst/>
              <a:ahLst/>
              <a:cxnLst/>
              <a:rect l="l" t="t" r="r" b="b"/>
              <a:pathLst>
                <a:path w="656" h="1891" extrusionOk="0">
                  <a:moveTo>
                    <a:pt x="204" y="1"/>
                  </a:moveTo>
                  <a:cubicBezTo>
                    <a:pt x="105" y="1"/>
                    <a:pt x="1" y="66"/>
                    <a:pt x="15" y="178"/>
                  </a:cubicBezTo>
                  <a:cubicBezTo>
                    <a:pt x="90" y="680"/>
                    <a:pt x="65" y="1206"/>
                    <a:pt x="190" y="1707"/>
                  </a:cubicBezTo>
                  <a:cubicBezTo>
                    <a:pt x="213" y="1833"/>
                    <a:pt x="314" y="1891"/>
                    <a:pt x="414" y="1891"/>
                  </a:cubicBezTo>
                  <a:cubicBezTo>
                    <a:pt x="535" y="1891"/>
                    <a:pt x="655" y="1807"/>
                    <a:pt x="642" y="1657"/>
                  </a:cubicBezTo>
                  <a:cubicBezTo>
                    <a:pt x="616" y="1131"/>
                    <a:pt x="441" y="630"/>
                    <a:pt x="366" y="128"/>
                  </a:cubicBezTo>
                  <a:cubicBezTo>
                    <a:pt x="355" y="40"/>
                    <a:pt x="281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4561250" y="1372750"/>
              <a:ext cx="21650" cy="52925"/>
            </a:xfrm>
            <a:custGeom>
              <a:avLst/>
              <a:gdLst/>
              <a:ahLst/>
              <a:cxnLst/>
              <a:rect l="l" t="t" r="r" b="b"/>
              <a:pathLst>
                <a:path w="866" h="2117" extrusionOk="0">
                  <a:moveTo>
                    <a:pt x="163" y="0"/>
                  </a:moveTo>
                  <a:cubicBezTo>
                    <a:pt x="78" y="0"/>
                    <a:pt x="1" y="57"/>
                    <a:pt x="13" y="179"/>
                  </a:cubicBezTo>
                  <a:cubicBezTo>
                    <a:pt x="13" y="781"/>
                    <a:pt x="88" y="1357"/>
                    <a:pt x="289" y="1934"/>
                  </a:cubicBezTo>
                  <a:cubicBezTo>
                    <a:pt x="328" y="2062"/>
                    <a:pt x="435" y="2117"/>
                    <a:pt x="541" y="2117"/>
                  </a:cubicBezTo>
                  <a:cubicBezTo>
                    <a:pt x="703" y="2117"/>
                    <a:pt x="866" y="1990"/>
                    <a:pt x="790" y="1808"/>
                  </a:cubicBezTo>
                  <a:cubicBezTo>
                    <a:pt x="589" y="1282"/>
                    <a:pt x="439" y="731"/>
                    <a:pt x="364" y="179"/>
                  </a:cubicBezTo>
                  <a:cubicBezTo>
                    <a:pt x="351" y="63"/>
                    <a:pt x="252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439375" y="1333350"/>
              <a:ext cx="16425" cy="49850"/>
            </a:xfrm>
            <a:custGeom>
              <a:avLst/>
              <a:gdLst/>
              <a:ahLst/>
              <a:cxnLst/>
              <a:rect l="l" t="t" r="r" b="b"/>
              <a:pathLst>
                <a:path w="657" h="1994" extrusionOk="0">
                  <a:moveTo>
                    <a:pt x="248" y="1"/>
                  </a:moveTo>
                  <a:cubicBezTo>
                    <a:pt x="170" y="1"/>
                    <a:pt x="88" y="51"/>
                    <a:pt x="76" y="151"/>
                  </a:cubicBezTo>
                  <a:cubicBezTo>
                    <a:pt x="26" y="728"/>
                    <a:pt x="1" y="1304"/>
                    <a:pt x="201" y="1830"/>
                  </a:cubicBezTo>
                  <a:cubicBezTo>
                    <a:pt x="242" y="1944"/>
                    <a:pt x="330" y="1994"/>
                    <a:pt x="416" y="1994"/>
                  </a:cubicBezTo>
                  <a:cubicBezTo>
                    <a:pt x="539" y="1994"/>
                    <a:pt x="657" y="1892"/>
                    <a:pt x="627" y="1730"/>
                  </a:cubicBezTo>
                  <a:cubicBezTo>
                    <a:pt x="502" y="1204"/>
                    <a:pt x="377" y="703"/>
                    <a:pt x="402" y="151"/>
                  </a:cubicBezTo>
                  <a:cubicBezTo>
                    <a:pt x="402" y="51"/>
                    <a:pt x="32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4416200" y="1177925"/>
              <a:ext cx="18075" cy="69150"/>
            </a:xfrm>
            <a:custGeom>
              <a:avLst/>
              <a:gdLst/>
              <a:ahLst/>
              <a:cxnLst/>
              <a:rect l="l" t="t" r="r" b="b"/>
              <a:pathLst>
                <a:path w="723" h="2766" extrusionOk="0">
                  <a:moveTo>
                    <a:pt x="489" y="0"/>
                  </a:moveTo>
                  <a:cubicBezTo>
                    <a:pt x="416" y="0"/>
                    <a:pt x="346" y="39"/>
                    <a:pt x="326" y="128"/>
                  </a:cubicBezTo>
                  <a:cubicBezTo>
                    <a:pt x="126" y="930"/>
                    <a:pt x="0" y="1732"/>
                    <a:pt x="0" y="2559"/>
                  </a:cubicBezTo>
                  <a:cubicBezTo>
                    <a:pt x="0" y="2696"/>
                    <a:pt x="113" y="2765"/>
                    <a:pt x="226" y="2765"/>
                  </a:cubicBezTo>
                  <a:cubicBezTo>
                    <a:pt x="339" y="2765"/>
                    <a:pt x="451" y="2696"/>
                    <a:pt x="451" y="2559"/>
                  </a:cubicBezTo>
                  <a:cubicBezTo>
                    <a:pt x="451" y="1757"/>
                    <a:pt x="527" y="1005"/>
                    <a:pt x="677" y="228"/>
                  </a:cubicBezTo>
                  <a:cubicBezTo>
                    <a:pt x="723" y="91"/>
                    <a:pt x="60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4808425" y="1467300"/>
              <a:ext cx="23975" cy="36875"/>
            </a:xfrm>
            <a:custGeom>
              <a:avLst/>
              <a:gdLst/>
              <a:ahLst/>
              <a:cxnLst/>
              <a:rect l="l" t="t" r="r" b="b"/>
              <a:pathLst>
                <a:path w="959" h="1475" extrusionOk="0">
                  <a:moveTo>
                    <a:pt x="329" y="1"/>
                  </a:moveTo>
                  <a:cubicBezTo>
                    <a:pt x="225" y="1"/>
                    <a:pt x="123" y="59"/>
                    <a:pt x="101" y="182"/>
                  </a:cubicBezTo>
                  <a:cubicBezTo>
                    <a:pt x="1" y="633"/>
                    <a:pt x="76" y="1034"/>
                    <a:pt x="377" y="1385"/>
                  </a:cubicBezTo>
                  <a:cubicBezTo>
                    <a:pt x="434" y="1448"/>
                    <a:pt x="502" y="1475"/>
                    <a:pt x="570" y="1475"/>
                  </a:cubicBezTo>
                  <a:cubicBezTo>
                    <a:pt x="768" y="1475"/>
                    <a:pt x="959" y="1246"/>
                    <a:pt x="828" y="1059"/>
                  </a:cubicBezTo>
                  <a:cubicBezTo>
                    <a:pt x="677" y="808"/>
                    <a:pt x="577" y="558"/>
                    <a:pt x="577" y="257"/>
                  </a:cubicBezTo>
                  <a:cubicBezTo>
                    <a:pt x="591" y="90"/>
                    <a:pt x="459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870175" y="1276000"/>
              <a:ext cx="34375" cy="38200"/>
            </a:xfrm>
            <a:custGeom>
              <a:avLst/>
              <a:gdLst/>
              <a:ahLst/>
              <a:cxnLst/>
              <a:rect l="l" t="t" r="r" b="b"/>
              <a:pathLst>
                <a:path w="1375" h="1528" extrusionOk="0">
                  <a:moveTo>
                    <a:pt x="265" y="1"/>
                  </a:moveTo>
                  <a:cubicBezTo>
                    <a:pt x="128" y="1"/>
                    <a:pt x="1" y="127"/>
                    <a:pt x="87" y="265"/>
                  </a:cubicBezTo>
                  <a:cubicBezTo>
                    <a:pt x="338" y="641"/>
                    <a:pt x="563" y="1017"/>
                    <a:pt x="789" y="1393"/>
                  </a:cubicBezTo>
                  <a:cubicBezTo>
                    <a:pt x="847" y="1488"/>
                    <a:pt x="928" y="1527"/>
                    <a:pt x="1006" y="1527"/>
                  </a:cubicBezTo>
                  <a:cubicBezTo>
                    <a:pt x="1195" y="1527"/>
                    <a:pt x="1374" y="1297"/>
                    <a:pt x="1215" y="1067"/>
                  </a:cubicBezTo>
                  <a:cubicBezTo>
                    <a:pt x="964" y="741"/>
                    <a:pt x="688" y="415"/>
                    <a:pt x="438" y="89"/>
                  </a:cubicBezTo>
                  <a:cubicBezTo>
                    <a:pt x="391" y="27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4825625" y="1159450"/>
              <a:ext cx="39175" cy="36200"/>
            </a:xfrm>
            <a:custGeom>
              <a:avLst/>
              <a:gdLst/>
              <a:ahLst/>
              <a:cxnLst/>
              <a:rect l="l" t="t" r="r" b="b"/>
              <a:pathLst>
                <a:path w="1567" h="1448" extrusionOk="0">
                  <a:moveTo>
                    <a:pt x="236" y="1"/>
                  </a:moveTo>
                  <a:cubicBezTo>
                    <a:pt x="89" y="1"/>
                    <a:pt x="0" y="242"/>
                    <a:pt x="165" y="365"/>
                  </a:cubicBezTo>
                  <a:cubicBezTo>
                    <a:pt x="516" y="641"/>
                    <a:pt x="791" y="967"/>
                    <a:pt x="1042" y="1343"/>
                  </a:cubicBezTo>
                  <a:cubicBezTo>
                    <a:pt x="1094" y="1417"/>
                    <a:pt x="1166" y="1447"/>
                    <a:pt x="1236" y="1447"/>
                  </a:cubicBezTo>
                  <a:cubicBezTo>
                    <a:pt x="1404" y="1447"/>
                    <a:pt x="1566" y="1276"/>
                    <a:pt x="1443" y="1117"/>
                  </a:cubicBezTo>
                  <a:cubicBezTo>
                    <a:pt x="1142" y="691"/>
                    <a:pt x="766" y="340"/>
                    <a:pt x="340" y="39"/>
                  </a:cubicBezTo>
                  <a:cubicBezTo>
                    <a:pt x="304" y="12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5465700" y="748775"/>
              <a:ext cx="263175" cy="333975"/>
            </a:xfrm>
            <a:custGeom>
              <a:avLst/>
              <a:gdLst/>
              <a:ahLst/>
              <a:cxnLst/>
              <a:rect l="l" t="t" r="r" b="b"/>
              <a:pathLst>
                <a:path w="10527" h="13359" extrusionOk="0">
                  <a:moveTo>
                    <a:pt x="5790" y="0"/>
                  </a:moveTo>
                  <a:lnTo>
                    <a:pt x="5790" y="0"/>
                  </a:lnTo>
                  <a:cubicBezTo>
                    <a:pt x="4211" y="2406"/>
                    <a:pt x="3058" y="5088"/>
                    <a:pt x="2457" y="7895"/>
                  </a:cubicBezTo>
                  <a:lnTo>
                    <a:pt x="1529" y="4637"/>
                  </a:lnTo>
                  <a:cubicBezTo>
                    <a:pt x="1317" y="3882"/>
                    <a:pt x="883" y="2972"/>
                    <a:pt x="143" y="2972"/>
                  </a:cubicBezTo>
                  <a:cubicBezTo>
                    <a:pt x="97" y="2972"/>
                    <a:pt x="49" y="2975"/>
                    <a:pt x="0" y="2983"/>
                  </a:cubicBezTo>
                  <a:cubicBezTo>
                    <a:pt x="76" y="4311"/>
                    <a:pt x="577" y="5589"/>
                    <a:pt x="878" y="6892"/>
                  </a:cubicBezTo>
                  <a:cubicBezTo>
                    <a:pt x="1304" y="8672"/>
                    <a:pt x="1379" y="10527"/>
                    <a:pt x="1103" y="12331"/>
                  </a:cubicBezTo>
                  <a:lnTo>
                    <a:pt x="2707" y="13359"/>
                  </a:lnTo>
                  <a:cubicBezTo>
                    <a:pt x="3284" y="12080"/>
                    <a:pt x="4562" y="11253"/>
                    <a:pt x="5865" y="10727"/>
                  </a:cubicBezTo>
                  <a:cubicBezTo>
                    <a:pt x="7168" y="10201"/>
                    <a:pt x="8572" y="9925"/>
                    <a:pt x="9875" y="9374"/>
                  </a:cubicBezTo>
                  <a:cubicBezTo>
                    <a:pt x="10176" y="9248"/>
                    <a:pt x="10527" y="8948"/>
                    <a:pt x="10401" y="8647"/>
                  </a:cubicBezTo>
                  <a:cubicBezTo>
                    <a:pt x="10326" y="8471"/>
                    <a:pt x="10126" y="8396"/>
                    <a:pt x="9925" y="8346"/>
                  </a:cubicBezTo>
                  <a:cubicBezTo>
                    <a:pt x="9297" y="8174"/>
                    <a:pt x="8651" y="8086"/>
                    <a:pt x="8004" y="8086"/>
                  </a:cubicBezTo>
                  <a:cubicBezTo>
                    <a:pt x="7335" y="8086"/>
                    <a:pt x="6666" y="8180"/>
                    <a:pt x="6016" y="8371"/>
                  </a:cubicBezTo>
                  <a:cubicBezTo>
                    <a:pt x="7193" y="6918"/>
                    <a:pt x="8296" y="5389"/>
                    <a:pt x="9349" y="3835"/>
                  </a:cubicBezTo>
                  <a:cubicBezTo>
                    <a:pt x="7419" y="3835"/>
                    <a:pt x="5965" y="5514"/>
                    <a:pt x="4812" y="7043"/>
                  </a:cubicBezTo>
                  <a:cubicBezTo>
                    <a:pt x="5063" y="5765"/>
                    <a:pt x="5339" y="4486"/>
                    <a:pt x="5589" y="3233"/>
                  </a:cubicBezTo>
                  <a:cubicBezTo>
                    <a:pt x="5815" y="2156"/>
                    <a:pt x="6016" y="1078"/>
                    <a:pt x="5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5206925" y="1019225"/>
              <a:ext cx="470575" cy="504950"/>
            </a:xfrm>
            <a:custGeom>
              <a:avLst/>
              <a:gdLst/>
              <a:ahLst/>
              <a:cxnLst/>
              <a:rect l="l" t="t" r="r" b="b"/>
              <a:pathLst>
                <a:path w="18823" h="20198" extrusionOk="0">
                  <a:moveTo>
                    <a:pt x="10006" y="0"/>
                  </a:moveTo>
                  <a:cubicBezTo>
                    <a:pt x="9879" y="0"/>
                    <a:pt x="9752" y="3"/>
                    <a:pt x="9625" y="9"/>
                  </a:cubicBezTo>
                  <a:cubicBezTo>
                    <a:pt x="6542" y="160"/>
                    <a:pt x="3610" y="2039"/>
                    <a:pt x="2006" y="4696"/>
                  </a:cubicBezTo>
                  <a:cubicBezTo>
                    <a:pt x="376" y="7353"/>
                    <a:pt x="1" y="10661"/>
                    <a:pt x="777" y="13694"/>
                  </a:cubicBezTo>
                  <a:cubicBezTo>
                    <a:pt x="1204" y="15398"/>
                    <a:pt x="2006" y="17052"/>
                    <a:pt x="3359" y="18205"/>
                  </a:cubicBezTo>
                  <a:cubicBezTo>
                    <a:pt x="3635" y="18430"/>
                    <a:pt x="4161" y="18806"/>
                    <a:pt x="4386" y="18982"/>
                  </a:cubicBezTo>
                  <a:cubicBezTo>
                    <a:pt x="5654" y="19817"/>
                    <a:pt x="7064" y="20198"/>
                    <a:pt x="8487" y="20198"/>
                  </a:cubicBezTo>
                  <a:cubicBezTo>
                    <a:pt x="10693" y="20198"/>
                    <a:pt x="12930" y="19283"/>
                    <a:pt x="14712" y="17729"/>
                  </a:cubicBezTo>
                  <a:cubicBezTo>
                    <a:pt x="17620" y="15147"/>
                    <a:pt x="18823" y="10962"/>
                    <a:pt x="18196" y="7152"/>
                  </a:cubicBezTo>
                  <a:cubicBezTo>
                    <a:pt x="18046" y="6175"/>
                    <a:pt x="17770" y="5197"/>
                    <a:pt x="17319" y="4320"/>
                  </a:cubicBezTo>
                  <a:cubicBezTo>
                    <a:pt x="15973" y="1676"/>
                    <a:pt x="12990" y="0"/>
                    <a:pt x="10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5556450" y="1134975"/>
              <a:ext cx="15175" cy="33950"/>
            </a:xfrm>
            <a:custGeom>
              <a:avLst/>
              <a:gdLst/>
              <a:ahLst/>
              <a:cxnLst/>
              <a:rect l="l" t="t" r="r" b="b"/>
              <a:pathLst>
                <a:path w="607" h="1358" extrusionOk="0">
                  <a:moveTo>
                    <a:pt x="189" y="0"/>
                  </a:moveTo>
                  <a:cubicBezTo>
                    <a:pt x="101" y="0"/>
                    <a:pt x="1" y="77"/>
                    <a:pt x="55" y="166"/>
                  </a:cubicBezTo>
                  <a:cubicBezTo>
                    <a:pt x="255" y="492"/>
                    <a:pt x="330" y="818"/>
                    <a:pt x="305" y="1194"/>
                  </a:cubicBezTo>
                  <a:cubicBezTo>
                    <a:pt x="292" y="1300"/>
                    <a:pt x="371" y="1357"/>
                    <a:pt x="447" y="1357"/>
                  </a:cubicBezTo>
                  <a:cubicBezTo>
                    <a:pt x="515" y="1357"/>
                    <a:pt x="581" y="1313"/>
                    <a:pt x="581" y="1219"/>
                  </a:cubicBezTo>
                  <a:cubicBezTo>
                    <a:pt x="606" y="793"/>
                    <a:pt x="506" y="392"/>
                    <a:pt x="280" y="41"/>
                  </a:cubicBezTo>
                  <a:cubicBezTo>
                    <a:pt x="259" y="12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5488350" y="1112400"/>
              <a:ext cx="22575" cy="30450"/>
            </a:xfrm>
            <a:custGeom>
              <a:avLst/>
              <a:gdLst/>
              <a:ahLst/>
              <a:cxnLst/>
              <a:rect l="l" t="t" r="r" b="b"/>
              <a:pathLst>
                <a:path w="903" h="1218" extrusionOk="0">
                  <a:moveTo>
                    <a:pt x="734" y="1"/>
                  </a:moveTo>
                  <a:cubicBezTo>
                    <a:pt x="702" y="1"/>
                    <a:pt x="670" y="13"/>
                    <a:pt x="648" y="42"/>
                  </a:cubicBezTo>
                  <a:cubicBezTo>
                    <a:pt x="448" y="342"/>
                    <a:pt x="272" y="668"/>
                    <a:pt x="72" y="969"/>
                  </a:cubicBezTo>
                  <a:cubicBezTo>
                    <a:pt x="1" y="1093"/>
                    <a:pt x="118" y="1217"/>
                    <a:pt x="219" y="1217"/>
                  </a:cubicBezTo>
                  <a:cubicBezTo>
                    <a:pt x="261" y="1217"/>
                    <a:pt x="300" y="1196"/>
                    <a:pt x="323" y="1144"/>
                  </a:cubicBezTo>
                  <a:cubicBezTo>
                    <a:pt x="523" y="819"/>
                    <a:pt x="698" y="493"/>
                    <a:pt x="849" y="167"/>
                  </a:cubicBezTo>
                  <a:cubicBezTo>
                    <a:pt x="903" y="78"/>
                    <a:pt x="816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5438700" y="1092575"/>
              <a:ext cx="27900" cy="23975"/>
            </a:xfrm>
            <a:custGeom>
              <a:avLst/>
              <a:gdLst/>
              <a:ahLst/>
              <a:cxnLst/>
              <a:rect l="l" t="t" r="r" b="b"/>
              <a:pathLst>
                <a:path w="1116" h="959" extrusionOk="0">
                  <a:moveTo>
                    <a:pt x="923" y="0"/>
                  </a:moveTo>
                  <a:cubicBezTo>
                    <a:pt x="909" y="0"/>
                    <a:pt x="895" y="3"/>
                    <a:pt x="880" y="8"/>
                  </a:cubicBezTo>
                  <a:cubicBezTo>
                    <a:pt x="554" y="158"/>
                    <a:pt x="253" y="409"/>
                    <a:pt x="53" y="734"/>
                  </a:cubicBezTo>
                  <a:cubicBezTo>
                    <a:pt x="0" y="840"/>
                    <a:pt x="83" y="958"/>
                    <a:pt x="172" y="958"/>
                  </a:cubicBezTo>
                  <a:cubicBezTo>
                    <a:pt x="210" y="958"/>
                    <a:pt x="249" y="937"/>
                    <a:pt x="278" y="885"/>
                  </a:cubicBezTo>
                  <a:cubicBezTo>
                    <a:pt x="454" y="609"/>
                    <a:pt x="679" y="384"/>
                    <a:pt x="980" y="233"/>
                  </a:cubicBezTo>
                  <a:cubicBezTo>
                    <a:pt x="1116" y="188"/>
                    <a:pt x="1048" y="0"/>
                    <a:pt x="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423650" y="1177550"/>
              <a:ext cx="13500" cy="17425"/>
            </a:xfrm>
            <a:custGeom>
              <a:avLst/>
              <a:gdLst/>
              <a:ahLst/>
              <a:cxnLst/>
              <a:rect l="l" t="t" r="r" b="b"/>
              <a:pathLst>
                <a:path w="540" h="697" extrusionOk="0">
                  <a:moveTo>
                    <a:pt x="427" y="1"/>
                  </a:moveTo>
                  <a:cubicBezTo>
                    <a:pt x="402" y="1"/>
                    <a:pt x="376" y="13"/>
                    <a:pt x="354" y="42"/>
                  </a:cubicBezTo>
                  <a:cubicBezTo>
                    <a:pt x="254" y="218"/>
                    <a:pt x="154" y="368"/>
                    <a:pt x="53" y="544"/>
                  </a:cubicBezTo>
                  <a:cubicBezTo>
                    <a:pt x="1" y="614"/>
                    <a:pt x="71" y="696"/>
                    <a:pt x="135" y="696"/>
                  </a:cubicBezTo>
                  <a:cubicBezTo>
                    <a:pt x="163" y="696"/>
                    <a:pt x="189" y="681"/>
                    <a:pt x="204" y="644"/>
                  </a:cubicBezTo>
                  <a:cubicBezTo>
                    <a:pt x="304" y="493"/>
                    <a:pt x="404" y="318"/>
                    <a:pt x="504" y="143"/>
                  </a:cubicBezTo>
                  <a:cubicBezTo>
                    <a:pt x="540" y="72"/>
                    <a:pt x="488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483875" y="1204275"/>
              <a:ext cx="11025" cy="51475"/>
            </a:xfrm>
            <a:custGeom>
              <a:avLst/>
              <a:gdLst/>
              <a:ahLst/>
              <a:cxnLst/>
              <a:rect l="l" t="t" r="r" b="b"/>
              <a:pathLst>
                <a:path w="441" h="2059" extrusionOk="0">
                  <a:moveTo>
                    <a:pt x="134" y="0"/>
                  </a:moveTo>
                  <a:cubicBezTo>
                    <a:pt x="85" y="0"/>
                    <a:pt x="37" y="32"/>
                    <a:pt x="25" y="101"/>
                  </a:cubicBezTo>
                  <a:cubicBezTo>
                    <a:pt x="0" y="703"/>
                    <a:pt x="0" y="1329"/>
                    <a:pt x="101" y="1931"/>
                  </a:cubicBezTo>
                  <a:cubicBezTo>
                    <a:pt x="111" y="2019"/>
                    <a:pt x="180" y="2058"/>
                    <a:pt x="252" y="2058"/>
                  </a:cubicBezTo>
                  <a:cubicBezTo>
                    <a:pt x="344" y="2058"/>
                    <a:pt x="440" y="1993"/>
                    <a:pt x="426" y="1881"/>
                  </a:cubicBezTo>
                  <a:cubicBezTo>
                    <a:pt x="301" y="1304"/>
                    <a:pt x="226" y="728"/>
                    <a:pt x="251" y="126"/>
                  </a:cubicBezTo>
                  <a:cubicBezTo>
                    <a:pt x="251" y="45"/>
                    <a:pt x="192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5554675" y="1251175"/>
              <a:ext cx="12925" cy="43975"/>
            </a:xfrm>
            <a:custGeom>
              <a:avLst/>
              <a:gdLst/>
              <a:ahLst/>
              <a:cxnLst/>
              <a:rect l="l" t="t" r="r" b="b"/>
              <a:pathLst>
                <a:path w="517" h="1759" extrusionOk="0">
                  <a:moveTo>
                    <a:pt x="178" y="0"/>
                  </a:moveTo>
                  <a:cubicBezTo>
                    <a:pt x="119" y="0"/>
                    <a:pt x="62" y="39"/>
                    <a:pt x="50" y="130"/>
                  </a:cubicBezTo>
                  <a:cubicBezTo>
                    <a:pt x="0" y="656"/>
                    <a:pt x="25" y="1157"/>
                    <a:pt x="176" y="1659"/>
                  </a:cubicBezTo>
                  <a:cubicBezTo>
                    <a:pt x="206" y="1728"/>
                    <a:pt x="267" y="1759"/>
                    <a:pt x="329" y="1759"/>
                  </a:cubicBezTo>
                  <a:cubicBezTo>
                    <a:pt x="423" y="1759"/>
                    <a:pt x="517" y="1689"/>
                    <a:pt x="502" y="1583"/>
                  </a:cubicBezTo>
                  <a:cubicBezTo>
                    <a:pt x="401" y="1107"/>
                    <a:pt x="326" y="631"/>
                    <a:pt x="326" y="155"/>
                  </a:cubicBezTo>
                  <a:cubicBezTo>
                    <a:pt x="326" y="59"/>
                    <a:pt x="25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5511050" y="1306475"/>
              <a:ext cx="17075" cy="45075"/>
            </a:xfrm>
            <a:custGeom>
              <a:avLst/>
              <a:gdLst/>
              <a:ahLst/>
              <a:cxnLst/>
              <a:rect l="l" t="t" r="r" b="b"/>
              <a:pathLst>
                <a:path w="683" h="1803" extrusionOk="0">
                  <a:moveTo>
                    <a:pt x="541" y="1"/>
                  </a:moveTo>
                  <a:cubicBezTo>
                    <a:pt x="495" y="1"/>
                    <a:pt x="452" y="23"/>
                    <a:pt x="442" y="73"/>
                  </a:cubicBezTo>
                  <a:cubicBezTo>
                    <a:pt x="317" y="600"/>
                    <a:pt x="116" y="1101"/>
                    <a:pt x="16" y="1627"/>
                  </a:cubicBezTo>
                  <a:cubicBezTo>
                    <a:pt x="1" y="1733"/>
                    <a:pt x="95" y="1802"/>
                    <a:pt x="183" y="1802"/>
                  </a:cubicBezTo>
                  <a:cubicBezTo>
                    <a:pt x="241" y="1802"/>
                    <a:pt x="297" y="1772"/>
                    <a:pt x="317" y="1702"/>
                  </a:cubicBezTo>
                  <a:cubicBezTo>
                    <a:pt x="467" y="1176"/>
                    <a:pt x="542" y="650"/>
                    <a:pt x="668" y="123"/>
                  </a:cubicBezTo>
                  <a:cubicBezTo>
                    <a:pt x="683" y="49"/>
                    <a:pt x="608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5442925" y="1292275"/>
              <a:ext cx="19200" cy="28400"/>
            </a:xfrm>
            <a:custGeom>
              <a:avLst/>
              <a:gdLst/>
              <a:ahLst/>
              <a:cxnLst/>
              <a:rect l="l" t="t" r="r" b="b"/>
              <a:pathLst>
                <a:path w="768" h="1136" extrusionOk="0">
                  <a:moveTo>
                    <a:pt x="623" y="0"/>
                  </a:moveTo>
                  <a:cubicBezTo>
                    <a:pt x="581" y="0"/>
                    <a:pt x="538" y="20"/>
                    <a:pt x="510" y="65"/>
                  </a:cubicBezTo>
                  <a:cubicBezTo>
                    <a:pt x="360" y="366"/>
                    <a:pt x="160" y="616"/>
                    <a:pt x="34" y="942"/>
                  </a:cubicBezTo>
                  <a:cubicBezTo>
                    <a:pt x="0" y="1044"/>
                    <a:pt x="94" y="1135"/>
                    <a:pt x="181" y="1135"/>
                  </a:cubicBezTo>
                  <a:cubicBezTo>
                    <a:pt x="222" y="1135"/>
                    <a:pt x="261" y="1115"/>
                    <a:pt x="285" y="1067"/>
                  </a:cubicBezTo>
                  <a:cubicBezTo>
                    <a:pt x="485" y="792"/>
                    <a:pt x="586" y="441"/>
                    <a:pt x="736" y="140"/>
                  </a:cubicBezTo>
                  <a:cubicBezTo>
                    <a:pt x="768" y="60"/>
                    <a:pt x="698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5369650" y="1255000"/>
              <a:ext cx="19700" cy="33325"/>
            </a:xfrm>
            <a:custGeom>
              <a:avLst/>
              <a:gdLst/>
              <a:ahLst/>
              <a:cxnLst/>
              <a:rect l="l" t="t" r="r" b="b"/>
              <a:pathLst>
                <a:path w="788" h="1333" extrusionOk="0">
                  <a:moveTo>
                    <a:pt x="642" y="0"/>
                  </a:moveTo>
                  <a:cubicBezTo>
                    <a:pt x="612" y="0"/>
                    <a:pt x="581" y="15"/>
                    <a:pt x="559" y="52"/>
                  </a:cubicBezTo>
                  <a:cubicBezTo>
                    <a:pt x="334" y="378"/>
                    <a:pt x="158" y="729"/>
                    <a:pt x="33" y="1130"/>
                  </a:cubicBezTo>
                  <a:cubicBezTo>
                    <a:pt x="1" y="1241"/>
                    <a:pt x="111" y="1333"/>
                    <a:pt x="208" y="1333"/>
                  </a:cubicBezTo>
                  <a:cubicBezTo>
                    <a:pt x="264" y="1333"/>
                    <a:pt x="315" y="1303"/>
                    <a:pt x="334" y="1230"/>
                  </a:cubicBezTo>
                  <a:cubicBezTo>
                    <a:pt x="434" y="879"/>
                    <a:pt x="559" y="503"/>
                    <a:pt x="735" y="177"/>
                  </a:cubicBezTo>
                  <a:cubicBezTo>
                    <a:pt x="788" y="89"/>
                    <a:pt x="716" y="0"/>
                    <a:pt x="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5318675" y="1187675"/>
              <a:ext cx="19975" cy="29150"/>
            </a:xfrm>
            <a:custGeom>
              <a:avLst/>
              <a:gdLst/>
              <a:ahLst/>
              <a:cxnLst/>
              <a:rect l="l" t="t" r="r" b="b"/>
              <a:pathLst>
                <a:path w="799" h="1166" extrusionOk="0">
                  <a:moveTo>
                    <a:pt x="663" y="1"/>
                  </a:moveTo>
                  <a:cubicBezTo>
                    <a:pt x="638" y="1"/>
                    <a:pt x="613" y="12"/>
                    <a:pt x="593" y="38"/>
                  </a:cubicBezTo>
                  <a:cubicBezTo>
                    <a:pt x="343" y="314"/>
                    <a:pt x="117" y="615"/>
                    <a:pt x="17" y="991"/>
                  </a:cubicBezTo>
                  <a:cubicBezTo>
                    <a:pt x="0" y="1089"/>
                    <a:pt x="80" y="1165"/>
                    <a:pt x="158" y="1165"/>
                  </a:cubicBezTo>
                  <a:cubicBezTo>
                    <a:pt x="200" y="1165"/>
                    <a:pt x="241" y="1143"/>
                    <a:pt x="267" y="1091"/>
                  </a:cubicBezTo>
                  <a:cubicBezTo>
                    <a:pt x="393" y="765"/>
                    <a:pt x="518" y="439"/>
                    <a:pt x="744" y="139"/>
                  </a:cubicBezTo>
                  <a:cubicBezTo>
                    <a:pt x="799" y="83"/>
                    <a:pt x="732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5354850" y="1096400"/>
              <a:ext cx="35025" cy="36050"/>
            </a:xfrm>
            <a:custGeom>
              <a:avLst/>
              <a:gdLst/>
              <a:ahLst/>
              <a:cxnLst/>
              <a:rect l="l" t="t" r="r" b="b"/>
              <a:pathLst>
                <a:path w="1401" h="1442" extrusionOk="0">
                  <a:moveTo>
                    <a:pt x="1243" y="0"/>
                  </a:moveTo>
                  <a:cubicBezTo>
                    <a:pt x="1221" y="0"/>
                    <a:pt x="1197" y="9"/>
                    <a:pt x="1176" y="30"/>
                  </a:cubicBezTo>
                  <a:cubicBezTo>
                    <a:pt x="750" y="381"/>
                    <a:pt x="399" y="782"/>
                    <a:pt x="74" y="1233"/>
                  </a:cubicBezTo>
                  <a:cubicBezTo>
                    <a:pt x="1" y="1324"/>
                    <a:pt x="100" y="1441"/>
                    <a:pt x="198" y="1441"/>
                  </a:cubicBezTo>
                  <a:cubicBezTo>
                    <a:pt x="235" y="1441"/>
                    <a:pt x="272" y="1425"/>
                    <a:pt x="299" y="1383"/>
                  </a:cubicBezTo>
                  <a:cubicBezTo>
                    <a:pt x="575" y="957"/>
                    <a:pt x="926" y="556"/>
                    <a:pt x="1302" y="206"/>
                  </a:cubicBezTo>
                  <a:cubicBezTo>
                    <a:pt x="1401" y="126"/>
                    <a:pt x="1327" y="0"/>
                    <a:pt x="1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5475100" y="1402550"/>
              <a:ext cx="15750" cy="23575"/>
            </a:xfrm>
            <a:custGeom>
              <a:avLst/>
              <a:gdLst/>
              <a:ahLst/>
              <a:cxnLst/>
              <a:rect l="l" t="t" r="r" b="b"/>
              <a:pathLst>
                <a:path w="630" h="943" extrusionOk="0">
                  <a:moveTo>
                    <a:pt x="417" y="0"/>
                  </a:moveTo>
                  <a:cubicBezTo>
                    <a:pt x="386" y="0"/>
                    <a:pt x="354" y="12"/>
                    <a:pt x="326" y="40"/>
                  </a:cubicBezTo>
                  <a:cubicBezTo>
                    <a:pt x="101" y="240"/>
                    <a:pt x="0" y="491"/>
                    <a:pt x="25" y="792"/>
                  </a:cubicBezTo>
                  <a:cubicBezTo>
                    <a:pt x="38" y="892"/>
                    <a:pt x="119" y="942"/>
                    <a:pt x="198" y="942"/>
                  </a:cubicBezTo>
                  <a:cubicBezTo>
                    <a:pt x="276" y="942"/>
                    <a:pt x="351" y="892"/>
                    <a:pt x="351" y="792"/>
                  </a:cubicBezTo>
                  <a:cubicBezTo>
                    <a:pt x="376" y="591"/>
                    <a:pt x="426" y="416"/>
                    <a:pt x="552" y="240"/>
                  </a:cubicBezTo>
                  <a:cubicBezTo>
                    <a:pt x="630" y="143"/>
                    <a:pt x="526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5587875" y="1321425"/>
              <a:ext cx="8175" cy="28725"/>
            </a:xfrm>
            <a:custGeom>
              <a:avLst/>
              <a:gdLst/>
              <a:ahLst/>
              <a:cxnLst/>
              <a:rect l="l" t="t" r="r" b="b"/>
              <a:pathLst>
                <a:path w="327" h="1149" extrusionOk="0">
                  <a:moveTo>
                    <a:pt x="150" y="1"/>
                  </a:moveTo>
                  <a:cubicBezTo>
                    <a:pt x="98" y="1"/>
                    <a:pt x="51" y="33"/>
                    <a:pt x="51" y="102"/>
                  </a:cubicBezTo>
                  <a:cubicBezTo>
                    <a:pt x="51" y="403"/>
                    <a:pt x="26" y="703"/>
                    <a:pt x="1" y="979"/>
                  </a:cubicBezTo>
                  <a:cubicBezTo>
                    <a:pt x="1" y="1092"/>
                    <a:pt x="82" y="1148"/>
                    <a:pt x="164" y="1148"/>
                  </a:cubicBezTo>
                  <a:cubicBezTo>
                    <a:pt x="245" y="1148"/>
                    <a:pt x="326" y="1092"/>
                    <a:pt x="326" y="979"/>
                  </a:cubicBezTo>
                  <a:cubicBezTo>
                    <a:pt x="326" y="703"/>
                    <a:pt x="301" y="403"/>
                    <a:pt x="276" y="127"/>
                  </a:cubicBezTo>
                  <a:cubicBezTo>
                    <a:pt x="276" y="45"/>
                    <a:pt x="210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5609000" y="1241250"/>
              <a:ext cx="10225" cy="29950"/>
            </a:xfrm>
            <a:custGeom>
              <a:avLst/>
              <a:gdLst/>
              <a:ahLst/>
              <a:cxnLst/>
              <a:rect l="l" t="t" r="r" b="b"/>
              <a:pathLst>
                <a:path w="409" h="1198" extrusionOk="0">
                  <a:moveTo>
                    <a:pt x="140" y="0"/>
                  </a:moveTo>
                  <a:cubicBezTo>
                    <a:pt x="72" y="0"/>
                    <a:pt x="1" y="70"/>
                    <a:pt x="33" y="151"/>
                  </a:cubicBezTo>
                  <a:cubicBezTo>
                    <a:pt x="108" y="452"/>
                    <a:pt x="133" y="727"/>
                    <a:pt x="133" y="1053"/>
                  </a:cubicBezTo>
                  <a:cubicBezTo>
                    <a:pt x="133" y="1147"/>
                    <a:pt x="212" y="1198"/>
                    <a:pt x="286" y="1198"/>
                  </a:cubicBezTo>
                  <a:cubicBezTo>
                    <a:pt x="349" y="1198"/>
                    <a:pt x="409" y="1160"/>
                    <a:pt x="409" y="1078"/>
                  </a:cubicBezTo>
                  <a:cubicBezTo>
                    <a:pt x="409" y="727"/>
                    <a:pt x="334" y="402"/>
                    <a:pt x="233" y="76"/>
                  </a:cubicBezTo>
                  <a:cubicBezTo>
                    <a:pt x="215" y="22"/>
                    <a:pt x="178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9"/>
          <p:cNvSpPr txBox="1">
            <a:spLocks noGrp="1"/>
          </p:cNvSpPr>
          <p:nvPr>
            <p:ph type="title"/>
          </p:nvPr>
        </p:nvSpPr>
        <p:spPr>
          <a:xfrm>
            <a:off x="2159450" y="1059900"/>
            <a:ext cx="4872900" cy="18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19"/>
          <p:cNvSpPr txBox="1">
            <a:spLocks noGrp="1"/>
          </p:cNvSpPr>
          <p:nvPr>
            <p:ph type="subTitle" idx="1"/>
          </p:nvPr>
        </p:nvSpPr>
        <p:spPr>
          <a:xfrm>
            <a:off x="2479100" y="2936100"/>
            <a:ext cx="4233600" cy="11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4" name="Google Shape;874;p19"/>
          <p:cNvGrpSpPr/>
          <p:nvPr/>
        </p:nvGrpSpPr>
        <p:grpSpPr>
          <a:xfrm>
            <a:off x="-54725" y="4599549"/>
            <a:ext cx="9280415" cy="543860"/>
            <a:chOff x="-54725" y="4599549"/>
            <a:chExt cx="9280415" cy="543860"/>
          </a:xfrm>
        </p:grpSpPr>
        <p:sp>
          <p:nvSpPr>
            <p:cNvPr id="875" name="Google Shape;875;p19"/>
            <p:cNvSpPr/>
            <p:nvPr/>
          </p:nvSpPr>
          <p:spPr>
            <a:xfrm>
              <a:off x="-54725" y="4599549"/>
              <a:ext cx="9280415" cy="543860"/>
            </a:xfrm>
            <a:custGeom>
              <a:avLst/>
              <a:gdLst/>
              <a:ahLst/>
              <a:cxnLst/>
              <a:rect l="l" t="t" r="r" b="b"/>
              <a:pathLst>
                <a:path w="323952" h="57704" extrusionOk="0">
                  <a:moveTo>
                    <a:pt x="714" y="1"/>
                  </a:moveTo>
                  <a:lnTo>
                    <a:pt x="714" y="1"/>
                  </a:lnTo>
                  <a:cubicBezTo>
                    <a:pt x="0" y="9208"/>
                    <a:pt x="1374" y="54064"/>
                    <a:pt x="857" y="57704"/>
                  </a:cubicBezTo>
                  <a:lnTo>
                    <a:pt x="322221" y="57704"/>
                  </a:lnTo>
                  <a:cubicBezTo>
                    <a:pt x="322506" y="56205"/>
                    <a:pt x="322809" y="35900"/>
                    <a:pt x="323095" y="34401"/>
                  </a:cubicBezTo>
                  <a:cubicBezTo>
                    <a:pt x="323951" y="29959"/>
                    <a:pt x="322881" y="24749"/>
                    <a:pt x="322167" y="20270"/>
                  </a:cubicBezTo>
                  <a:cubicBezTo>
                    <a:pt x="304271" y="18950"/>
                    <a:pt x="286642" y="14792"/>
                    <a:pt x="268978" y="12134"/>
                  </a:cubicBezTo>
                  <a:cubicBezTo>
                    <a:pt x="251064" y="9422"/>
                    <a:pt x="235291" y="4123"/>
                    <a:pt x="217163" y="3248"/>
                  </a:cubicBezTo>
                  <a:cubicBezTo>
                    <a:pt x="216344" y="3209"/>
                    <a:pt x="215522" y="3190"/>
                    <a:pt x="214698" y="3190"/>
                  </a:cubicBezTo>
                  <a:cubicBezTo>
                    <a:pt x="198075" y="3190"/>
                    <a:pt x="180508" y="10899"/>
                    <a:pt x="164188" y="12259"/>
                  </a:cubicBezTo>
                  <a:cubicBezTo>
                    <a:pt x="162986" y="12360"/>
                    <a:pt x="161790" y="12406"/>
                    <a:pt x="160600" y="12406"/>
                  </a:cubicBezTo>
                  <a:cubicBezTo>
                    <a:pt x="148513" y="12406"/>
                    <a:pt x="137032" y="7571"/>
                    <a:pt x="125256" y="5264"/>
                  </a:cubicBezTo>
                  <a:cubicBezTo>
                    <a:pt x="117148" y="3664"/>
                    <a:pt x="110904" y="2870"/>
                    <a:pt x="104287" y="2870"/>
                  </a:cubicBezTo>
                  <a:cubicBezTo>
                    <a:pt x="99764" y="2870"/>
                    <a:pt x="95067" y="3241"/>
                    <a:pt x="89481" y="3980"/>
                  </a:cubicBezTo>
                  <a:cubicBezTo>
                    <a:pt x="78099" y="5492"/>
                    <a:pt x="61843" y="12148"/>
                    <a:pt x="49959" y="12148"/>
                  </a:cubicBezTo>
                  <a:cubicBezTo>
                    <a:pt x="49641" y="12148"/>
                    <a:pt x="49326" y="12144"/>
                    <a:pt x="49014" y="12134"/>
                  </a:cubicBezTo>
                  <a:cubicBezTo>
                    <a:pt x="32563" y="11581"/>
                    <a:pt x="16790" y="2856"/>
                    <a:pt x="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54850" y="4785902"/>
              <a:ext cx="1737675" cy="65700"/>
            </a:xfrm>
            <a:custGeom>
              <a:avLst/>
              <a:gdLst/>
              <a:ahLst/>
              <a:cxnLst/>
              <a:rect l="l" t="t" r="r" b="b"/>
              <a:pathLst>
                <a:path w="69507" h="2628" extrusionOk="0">
                  <a:moveTo>
                    <a:pt x="0" y="866"/>
                  </a:moveTo>
                  <a:cubicBezTo>
                    <a:pt x="10259" y="4283"/>
                    <a:pt x="21698" y="1665"/>
                    <a:pt x="32437" y="403"/>
                  </a:cubicBezTo>
                  <a:cubicBezTo>
                    <a:pt x="44710" y="-1040"/>
                    <a:pt x="57273" y="2612"/>
                    <a:pt x="69507" y="86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7" name="Google Shape;877;p19"/>
            <p:cNvSpPr/>
            <p:nvPr/>
          </p:nvSpPr>
          <p:spPr>
            <a:xfrm>
              <a:off x="2143125" y="4965932"/>
              <a:ext cx="1529150" cy="96475"/>
            </a:xfrm>
            <a:custGeom>
              <a:avLst/>
              <a:gdLst/>
              <a:ahLst/>
              <a:cxnLst/>
              <a:rect l="l" t="t" r="r" b="b"/>
              <a:pathLst>
                <a:path w="61166" h="3859" extrusionOk="0">
                  <a:moveTo>
                    <a:pt x="0" y="616"/>
                  </a:moveTo>
                  <a:cubicBezTo>
                    <a:pt x="6562" y="-1259"/>
                    <a:pt x="13580" y="2015"/>
                    <a:pt x="20389" y="2469"/>
                  </a:cubicBezTo>
                  <a:cubicBezTo>
                    <a:pt x="33959" y="3374"/>
                    <a:pt x="47566" y="3859"/>
                    <a:pt x="61166" y="385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8" name="Google Shape;878;p19"/>
            <p:cNvSpPr/>
            <p:nvPr/>
          </p:nvSpPr>
          <p:spPr>
            <a:xfrm>
              <a:off x="2930875" y="4766482"/>
              <a:ext cx="1088925" cy="110575"/>
            </a:xfrm>
            <a:custGeom>
              <a:avLst/>
              <a:gdLst/>
              <a:ahLst/>
              <a:cxnLst/>
              <a:rect l="l" t="t" r="r" b="b"/>
              <a:pathLst>
                <a:path w="43557" h="4423" extrusionOk="0">
                  <a:moveTo>
                    <a:pt x="0" y="2106"/>
                  </a:moveTo>
                  <a:cubicBezTo>
                    <a:pt x="13364" y="-3622"/>
                    <a:pt x="29017" y="4423"/>
                    <a:pt x="43557" y="44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9" name="Google Shape;879;p19"/>
            <p:cNvSpPr/>
            <p:nvPr/>
          </p:nvSpPr>
          <p:spPr>
            <a:xfrm>
              <a:off x="4367350" y="4998764"/>
              <a:ext cx="440200" cy="17300"/>
            </a:xfrm>
            <a:custGeom>
              <a:avLst/>
              <a:gdLst/>
              <a:ahLst/>
              <a:cxnLst/>
              <a:rect l="l" t="t" r="r" b="b"/>
              <a:pathLst>
                <a:path w="17608" h="692" extrusionOk="0">
                  <a:moveTo>
                    <a:pt x="0" y="692"/>
                  </a:moveTo>
                  <a:cubicBezTo>
                    <a:pt x="5757" y="-461"/>
                    <a:pt x="11737" y="228"/>
                    <a:pt x="17608" y="22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0" name="Google Shape;880;p19"/>
            <p:cNvSpPr/>
            <p:nvPr/>
          </p:nvSpPr>
          <p:spPr>
            <a:xfrm>
              <a:off x="4367350" y="4810114"/>
              <a:ext cx="1193200" cy="55350"/>
            </a:xfrm>
            <a:custGeom>
              <a:avLst/>
              <a:gdLst/>
              <a:ahLst/>
              <a:cxnLst/>
              <a:rect l="l" t="t" r="r" b="b"/>
              <a:pathLst>
                <a:path w="47728" h="2214" extrusionOk="0">
                  <a:moveTo>
                    <a:pt x="0" y="2214"/>
                  </a:moveTo>
                  <a:cubicBezTo>
                    <a:pt x="9393" y="-347"/>
                    <a:pt x="19645" y="-621"/>
                    <a:pt x="29192" y="1287"/>
                  </a:cubicBezTo>
                  <a:cubicBezTo>
                    <a:pt x="35258" y="2499"/>
                    <a:pt x="41858" y="260"/>
                    <a:pt x="47728" y="22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1" name="Google Shape;881;p19"/>
            <p:cNvSpPr/>
            <p:nvPr/>
          </p:nvSpPr>
          <p:spPr>
            <a:xfrm>
              <a:off x="5340425" y="4992900"/>
              <a:ext cx="1204800" cy="34750"/>
            </a:xfrm>
            <a:custGeom>
              <a:avLst/>
              <a:gdLst/>
              <a:ahLst/>
              <a:cxnLst/>
              <a:rect l="l" t="t" r="r" b="b"/>
              <a:pathLst>
                <a:path w="48192" h="1390" extrusionOk="0">
                  <a:moveTo>
                    <a:pt x="0" y="1390"/>
                  </a:moveTo>
                  <a:cubicBezTo>
                    <a:pt x="16071" y="1390"/>
                    <a:pt x="32121" y="0"/>
                    <a:pt x="4819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2" name="Google Shape;882;p19"/>
            <p:cNvSpPr/>
            <p:nvPr/>
          </p:nvSpPr>
          <p:spPr>
            <a:xfrm>
              <a:off x="5769050" y="4819125"/>
              <a:ext cx="1216375" cy="23175"/>
            </a:xfrm>
            <a:custGeom>
              <a:avLst/>
              <a:gdLst/>
              <a:ahLst/>
              <a:cxnLst/>
              <a:rect l="l" t="t" r="r" b="b"/>
              <a:pathLst>
                <a:path w="48655" h="927" extrusionOk="0">
                  <a:moveTo>
                    <a:pt x="0" y="0"/>
                  </a:moveTo>
                  <a:cubicBezTo>
                    <a:pt x="16221" y="0"/>
                    <a:pt x="32434" y="927"/>
                    <a:pt x="48655" y="927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3" name="Google Shape;883;p19"/>
            <p:cNvSpPr/>
            <p:nvPr/>
          </p:nvSpPr>
          <p:spPr>
            <a:xfrm>
              <a:off x="1088950" y="4992900"/>
              <a:ext cx="474950" cy="36325"/>
            </a:xfrm>
            <a:custGeom>
              <a:avLst/>
              <a:gdLst/>
              <a:ahLst/>
              <a:cxnLst/>
              <a:rect l="l" t="t" r="r" b="b"/>
              <a:pathLst>
                <a:path w="18998" h="1453" extrusionOk="0">
                  <a:moveTo>
                    <a:pt x="0" y="927"/>
                  </a:moveTo>
                  <a:cubicBezTo>
                    <a:pt x="6321" y="440"/>
                    <a:pt x="13326" y="2833"/>
                    <a:pt x="189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4" name="Google Shape;884;p19"/>
            <p:cNvSpPr/>
            <p:nvPr/>
          </p:nvSpPr>
          <p:spPr>
            <a:xfrm>
              <a:off x="7101275" y="4921120"/>
              <a:ext cx="1031025" cy="106525"/>
            </a:xfrm>
            <a:custGeom>
              <a:avLst/>
              <a:gdLst/>
              <a:ahLst/>
              <a:cxnLst/>
              <a:rect l="l" t="t" r="r" b="b"/>
              <a:pathLst>
                <a:path w="41241" h="4261" extrusionOk="0">
                  <a:moveTo>
                    <a:pt x="0" y="4261"/>
                  </a:moveTo>
                  <a:cubicBezTo>
                    <a:pt x="9065" y="-274"/>
                    <a:pt x="19984" y="91"/>
                    <a:pt x="30120" y="91"/>
                  </a:cubicBezTo>
                  <a:cubicBezTo>
                    <a:pt x="33840" y="91"/>
                    <a:pt x="37712" y="2193"/>
                    <a:pt x="41241" y="101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5" name="Google Shape;885;p19"/>
            <p:cNvSpPr/>
            <p:nvPr/>
          </p:nvSpPr>
          <p:spPr>
            <a:xfrm>
              <a:off x="8074375" y="4992900"/>
              <a:ext cx="764575" cy="81100"/>
            </a:xfrm>
            <a:custGeom>
              <a:avLst/>
              <a:gdLst/>
              <a:ahLst/>
              <a:cxnLst/>
              <a:rect l="l" t="t" r="r" b="b"/>
              <a:pathLst>
                <a:path w="30583" h="3244" extrusionOk="0">
                  <a:moveTo>
                    <a:pt x="0" y="3244"/>
                  </a:moveTo>
                  <a:cubicBezTo>
                    <a:pt x="8791" y="-2030"/>
                    <a:pt x="21412" y="4581"/>
                    <a:pt x="3058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okie"/>
              <a:buNone/>
              <a:defRPr sz="4800">
                <a:solidFill>
                  <a:schemeClr val="dk1"/>
                </a:solidFill>
                <a:latin typeface="Cookie"/>
                <a:ea typeface="Cookie"/>
                <a:cs typeface="Cookie"/>
                <a:sym typeface="Cooki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36682"/>
            <a:ext cx="7717800" cy="3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7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7" r:id="rId16"/>
    <p:sldLayoutId id="2147483689" r:id="rId17"/>
    <p:sldLayoutId id="2147483690" r:id="rId18"/>
    <p:sldLayoutId id="2147483691" r:id="rId19"/>
    <p:sldLayoutId id="2147483694" r:id="rId20"/>
    <p:sldLayoutId id="2147483696" r:id="rId21"/>
    <p:sldLayoutId id="2147483697" r:id="rId22"/>
    <p:sldLayoutId id="2147483698" r:id="rId23"/>
    <p:sldLayoutId id="2147483700" r:id="rId24"/>
    <p:sldLayoutId id="2147483701" r:id="rId25"/>
    <p:sldLayoutId id="2147483705" r:id="rId26"/>
    <p:sldLayoutId id="2147483707" r:id="rId27"/>
    <p:sldLayoutId id="2147483708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66"/>
          <p:cNvSpPr txBox="1">
            <a:spLocks noGrp="1"/>
          </p:cNvSpPr>
          <p:nvPr>
            <p:ph type="ctrTitle"/>
          </p:nvPr>
        </p:nvSpPr>
        <p:spPr>
          <a:xfrm>
            <a:off x="733463" y="295528"/>
            <a:ext cx="7160398" cy="1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Klasifikasi Jenis Tanaman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4" name="Google Shape;3504;p66"/>
          <p:cNvSpPr txBox="1">
            <a:spLocks noGrp="1"/>
          </p:cNvSpPr>
          <p:nvPr>
            <p:ph type="subTitle" idx="1"/>
          </p:nvPr>
        </p:nvSpPr>
        <p:spPr>
          <a:xfrm>
            <a:off x="740400" y="2038350"/>
            <a:ext cx="7717800" cy="1087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Nama Kelompok 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mtClean="0"/>
              <a:t>Hanifan Husein Isnanto – 19090006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mtClean="0"/>
              <a:t>Muhammad Fikri - 19090126</a:t>
            </a:r>
            <a:endParaRPr/>
          </a:p>
        </p:txBody>
      </p:sp>
      <p:grpSp>
        <p:nvGrpSpPr>
          <p:cNvPr id="3505" name="Google Shape;3505;p66"/>
          <p:cNvGrpSpPr/>
          <p:nvPr/>
        </p:nvGrpSpPr>
        <p:grpSpPr>
          <a:xfrm>
            <a:off x="200105" y="146900"/>
            <a:ext cx="8713176" cy="3456633"/>
            <a:chOff x="200105" y="146900"/>
            <a:chExt cx="8713176" cy="3456633"/>
          </a:xfrm>
        </p:grpSpPr>
        <p:grpSp>
          <p:nvGrpSpPr>
            <p:cNvPr id="3506" name="Google Shape;3506;p66"/>
            <p:cNvGrpSpPr/>
            <p:nvPr/>
          </p:nvGrpSpPr>
          <p:grpSpPr>
            <a:xfrm>
              <a:off x="4830333" y="1834459"/>
              <a:ext cx="543053" cy="354885"/>
              <a:chOff x="7218550" y="1264450"/>
              <a:chExt cx="1810175" cy="1182950"/>
            </a:xfrm>
          </p:grpSpPr>
          <p:sp>
            <p:nvSpPr>
              <p:cNvPr id="3507" name="Google Shape;3507;p66"/>
              <p:cNvSpPr/>
              <p:nvPr/>
            </p:nvSpPr>
            <p:spPr>
              <a:xfrm>
                <a:off x="7745500" y="1611025"/>
                <a:ext cx="449275" cy="522875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20915" extrusionOk="0">
                    <a:moveTo>
                      <a:pt x="9157" y="1"/>
                    </a:moveTo>
                    <a:cubicBezTo>
                      <a:pt x="8604" y="1"/>
                      <a:pt x="8017" y="98"/>
                      <a:pt x="7394" y="305"/>
                    </a:cubicBezTo>
                    <a:cubicBezTo>
                      <a:pt x="1" y="2786"/>
                      <a:pt x="7545" y="15392"/>
                      <a:pt x="13560" y="20906"/>
                    </a:cubicBezTo>
                    <a:cubicBezTo>
                      <a:pt x="13560" y="20906"/>
                      <a:pt x="13619" y="20915"/>
                      <a:pt x="13730" y="20915"/>
                    </a:cubicBezTo>
                    <a:cubicBezTo>
                      <a:pt x="14247" y="20915"/>
                      <a:pt x="15888" y="20728"/>
                      <a:pt x="17971" y="18626"/>
                    </a:cubicBezTo>
                    <a:cubicBezTo>
                      <a:pt x="17971" y="18626"/>
                      <a:pt x="16837" y="1"/>
                      <a:pt x="9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66"/>
              <p:cNvSpPr/>
              <p:nvPr/>
            </p:nvSpPr>
            <p:spPr>
              <a:xfrm>
                <a:off x="7517425" y="1725250"/>
                <a:ext cx="571475" cy="44227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7691" extrusionOk="0">
                    <a:moveTo>
                      <a:pt x="9080" y="1"/>
                    </a:moveTo>
                    <a:cubicBezTo>
                      <a:pt x="7934" y="1"/>
                      <a:pt x="6807" y="419"/>
                      <a:pt x="5740" y="1400"/>
                    </a:cubicBezTo>
                    <a:cubicBezTo>
                      <a:pt x="1" y="6663"/>
                      <a:pt x="12031" y="15109"/>
                      <a:pt x="19775" y="17691"/>
                    </a:cubicBezTo>
                    <a:cubicBezTo>
                      <a:pt x="19775" y="17691"/>
                      <a:pt x="21605" y="17164"/>
                      <a:pt x="22858" y="13781"/>
                    </a:cubicBezTo>
                    <a:cubicBezTo>
                      <a:pt x="22858" y="13781"/>
                      <a:pt x="15659" y="1"/>
                      <a:pt x="9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66"/>
              <p:cNvSpPr/>
              <p:nvPr/>
            </p:nvSpPr>
            <p:spPr>
              <a:xfrm>
                <a:off x="7647750" y="2096700"/>
                <a:ext cx="29827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1931" h="13184" extrusionOk="0">
                    <a:moveTo>
                      <a:pt x="6617" y="1"/>
                    </a:moveTo>
                    <a:cubicBezTo>
                      <a:pt x="4136" y="803"/>
                      <a:pt x="1881" y="1279"/>
                      <a:pt x="1" y="1554"/>
                    </a:cubicBezTo>
                    <a:cubicBezTo>
                      <a:pt x="101" y="4963"/>
                      <a:pt x="928" y="9199"/>
                      <a:pt x="3635" y="13184"/>
                    </a:cubicBezTo>
                    <a:cubicBezTo>
                      <a:pt x="6116" y="12732"/>
                      <a:pt x="8923" y="12031"/>
                      <a:pt x="11931" y="10953"/>
                    </a:cubicBezTo>
                    <a:cubicBezTo>
                      <a:pt x="9124" y="7068"/>
                      <a:pt x="7520" y="3133"/>
                      <a:pt x="6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66"/>
              <p:cNvSpPr/>
              <p:nvPr/>
            </p:nvSpPr>
            <p:spPr>
              <a:xfrm>
                <a:off x="7338850" y="2143975"/>
                <a:ext cx="213075" cy="303425"/>
              </a:xfrm>
              <a:custGeom>
                <a:avLst/>
                <a:gdLst/>
                <a:ahLst/>
                <a:cxnLst/>
                <a:rect l="l" t="t" r="r" b="b"/>
                <a:pathLst>
                  <a:path w="8523" h="12137" extrusionOk="0">
                    <a:moveTo>
                      <a:pt x="6276" y="0"/>
                    </a:moveTo>
                    <a:cubicBezTo>
                      <a:pt x="3147" y="0"/>
                      <a:pt x="517" y="2410"/>
                      <a:pt x="277" y="5578"/>
                    </a:cubicBezTo>
                    <a:cubicBezTo>
                      <a:pt x="1" y="8912"/>
                      <a:pt x="2507" y="11844"/>
                      <a:pt x="5841" y="12095"/>
                    </a:cubicBezTo>
                    <a:cubicBezTo>
                      <a:pt x="5972" y="12095"/>
                      <a:pt x="6541" y="12137"/>
                      <a:pt x="7472" y="12137"/>
                    </a:cubicBezTo>
                    <a:cubicBezTo>
                      <a:pt x="7783" y="12137"/>
                      <a:pt x="8134" y="12132"/>
                      <a:pt x="8522" y="12120"/>
                    </a:cubicBezTo>
                    <a:cubicBezTo>
                      <a:pt x="6417" y="7759"/>
                      <a:pt x="6267" y="3423"/>
                      <a:pt x="6693" y="14"/>
                    </a:cubicBezTo>
                    <a:cubicBezTo>
                      <a:pt x="6553" y="5"/>
                      <a:pt x="6414" y="0"/>
                      <a:pt x="6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66"/>
              <p:cNvSpPr/>
              <p:nvPr/>
            </p:nvSpPr>
            <p:spPr>
              <a:xfrm>
                <a:off x="7495500" y="2135550"/>
                <a:ext cx="243125" cy="311425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12457" extrusionOk="0">
                    <a:moveTo>
                      <a:pt x="6091" y="0"/>
                    </a:moveTo>
                    <a:cubicBezTo>
                      <a:pt x="3973" y="312"/>
                      <a:pt x="2328" y="366"/>
                      <a:pt x="1375" y="366"/>
                    </a:cubicBezTo>
                    <a:cubicBezTo>
                      <a:pt x="873" y="366"/>
                      <a:pt x="563" y="351"/>
                      <a:pt x="477" y="351"/>
                    </a:cubicBezTo>
                    <a:lnTo>
                      <a:pt x="427" y="351"/>
                    </a:lnTo>
                    <a:cubicBezTo>
                      <a:pt x="1" y="3760"/>
                      <a:pt x="151" y="8096"/>
                      <a:pt x="2256" y="12457"/>
                    </a:cubicBezTo>
                    <a:cubicBezTo>
                      <a:pt x="4036" y="12407"/>
                      <a:pt x="6617" y="12206"/>
                      <a:pt x="9725" y="11630"/>
                    </a:cubicBezTo>
                    <a:cubicBezTo>
                      <a:pt x="7018" y="7645"/>
                      <a:pt x="6191" y="3409"/>
                      <a:pt x="6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66"/>
              <p:cNvSpPr/>
              <p:nvPr/>
            </p:nvSpPr>
            <p:spPr>
              <a:xfrm>
                <a:off x="7969825" y="1815000"/>
                <a:ext cx="518200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20728" h="18562" extrusionOk="0">
                    <a:moveTo>
                      <a:pt x="14028" y="0"/>
                    </a:moveTo>
                    <a:cubicBezTo>
                      <a:pt x="12534" y="0"/>
                      <a:pt x="11032" y="547"/>
                      <a:pt x="9850" y="1644"/>
                    </a:cubicBezTo>
                    <a:cubicBezTo>
                      <a:pt x="6592" y="4727"/>
                      <a:pt x="3208" y="7008"/>
                      <a:pt x="0" y="8662"/>
                    </a:cubicBezTo>
                    <a:cubicBezTo>
                      <a:pt x="1429" y="11619"/>
                      <a:pt x="3684" y="15229"/>
                      <a:pt x="7118" y="18562"/>
                    </a:cubicBezTo>
                    <a:cubicBezTo>
                      <a:pt x="10777" y="16532"/>
                      <a:pt x="14537" y="13900"/>
                      <a:pt x="18171" y="10467"/>
                    </a:cubicBezTo>
                    <a:cubicBezTo>
                      <a:pt x="20602" y="8186"/>
                      <a:pt x="20727" y="4351"/>
                      <a:pt x="18421" y="1895"/>
                    </a:cubicBezTo>
                    <a:cubicBezTo>
                      <a:pt x="17238" y="634"/>
                      <a:pt x="15638" y="0"/>
                      <a:pt x="14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66"/>
              <p:cNvSpPr/>
              <p:nvPr/>
            </p:nvSpPr>
            <p:spPr>
              <a:xfrm>
                <a:off x="7813175" y="2031550"/>
                <a:ext cx="33460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3560" extrusionOk="0">
                    <a:moveTo>
                      <a:pt x="6266" y="0"/>
                    </a:moveTo>
                    <a:cubicBezTo>
                      <a:pt x="4086" y="1128"/>
                      <a:pt x="1980" y="1955"/>
                      <a:pt x="0" y="2607"/>
                    </a:cubicBezTo>
                    <a:cubicBezTo>
                      <a:pt x="903" y="5739"/>
                      <a:pt x="2507" y="9674"/>
                      <a:pt x="5314" y="13559"/>
                    </a:cubicBezTo>
                    <a:cubicBezTo>
                      <a:pt x="7519" y="12782"/>
                      <a:pt x="9800" y="11805"/>
                      <a:pt x="12156" y="10577"/>
                    </a:cubicBezTo>
                    <a:cubicBezTo>
                      <a:pt x="12557" y="10351"/>
                      <a:pt x="12983" y="10125"/>
                      <a:pt x="13384" y="9900"/>
                    </a:cubicBezTo>
                    <a:cubicBezTo>
                      <a:pt x="9950" y="6567"/>
                      <a:pt x="7695" y="2957"/>
                      <a:pt x="62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66"/>
              <p:cNvSpPr/>
              <p:nvPr/>
            </p:nvSpPr>
            <p:spPr>
              <a:xfrm>
                <a:off x="8072575" y="1672200"/>
                <a:ext cx="535125" cy="493125"/>
              </a:xfrm>
              <a:custGeom>
                <a:avLst/>
                <a:gdLst/>
                <a:ahLst/>
                <a:cxnLst/>
                <a:rect l="l" t="t" r="r" b="b"/>
                <a:pathLst>
                  <a:path w="21405" h="19725" extrusionOk="0">
                    <a:moveTo>
                      <a:pt x="11104" y="1"/>
                    </a:moveTo>
                    <a:cubicBezTo>
                      <a:pt x="7466" y="1"/>
                      <a:pt x="4045" y="2197"/>
                      <a:pt x="2657" y="5803"/>
                    </a:cubicBezTo>
                    <a:cubicBezTo>
                      <a:pt x="2632" y="5878"/>
                      <a:pt x="2582" y="5953"/>
                      <a:pt x="2557" y="6003"/>
                    </a:cubicBezTo>
                    <a:cubicBezTo>
                      <a:pt x="0" y="10289"/>
                      <a:pt x="1404" y="15828"/>
                      <a:pt x="5690" y="18409"/>
                    </a:cubicBezTo>
                    <a:cubicBezTo>
                      <a:pt x="7155" y="19299"/>
                      <a:pt x="8778" y="19724"/>
                      <a:pt x="10379" y="19724"/>
                    </a:cubicBezTo>
                    <a:cubicBezTo>
                      <a:pt x="11845" y="19724"/>
                      <a:pt x="13293" y="19368"/>
                      <a:pt x="14587" y="18685"/>
                    </a:cubicBezTo>
                    <a:cubicBezTo>
                      <a:pt x="16016" y="17958"/>
                      <a:pt x="17269" y="16805"/>
                      <a:pt x="18146" y="15326"/>
                    </a:cubicBezTo>
                    <a:cubicBezTo>
                      <a:pt x="18371" y="15001"/>
                      <a:pt x="19073" y="13798"/>
                      <a:pt x="19600" y="12394"/>
                    </a:cubicBezTo>
                    <a:cubicBezTo>
                      <a:pt x="21404" y="7707"/>
                      <a:pt x="19073" y="2419"/>
                      <a:pt x="14386" y="615"/>
                    </a:cubicBezTo>
                    <a:cubicBezTo>
                      <a:pt x="13305" y="198"/>
                      <a:pt x="12195" y="1"/>
                      <a:pt x="1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66"/>
              <p:cNvSpPr/>
              <p:nvPr/>
            </p:nvSpPr>
            <p:spPr>
              <a:xfrm>
                <a:off x="8409975" y="1532975"/>
                <a:ext cx="561075" cy="384800"/>
              </a:xfrm>
              <a:custGeom>
                <a:avLst/>
                <a:gdLst/>
                <a:ahLst/>
                <a:cxnLst/>
                <a:rect l="l" t="t" r="r" b="b"/>
                <a:pathLst>
                  <a:path w="22443" h="15392" extrusionOk="0">
                    <a:moveTo>
                      <a:pt x="21640" y="0"/>
                    </a:moveTo>
                    <a:cubicBezTo>
                      <a:pt x="21593" y="0"/>
                      <a:pt x="21544" y="6"/>
                      <a:pt x="21492" y="18"/>
                    </a:cubicBezTo>
                    <a:cubicBezTo>
                      <a:pt x="13723" y="1747"/>
                      <a:pt x="4274" y="7336"/>
                      <a:pt x="264" y="14454"/>
                    </a:cubicBezTo>
                    <a:cubicBezTo>
                      <a:pt x="0" y="14929"/>
                      <a:pt x="427" y="15392"/>
                      <a:pt x="835" y="15392"/>
                    </a:cubicBezTo>
                    <a:cubicBezTo>
                      <a:pt x="1009" y="15392"/>
                      <a:pt x="1179" y="15308"/>
                      <a:pt x="1291" y="15106"/>
                    </a:cubicBezTo>
                    <a:cubicBezTo>
                      <a:pt x="5151" y="8239"/>
                      <a:pt x="14299" y="2875"/>
                      <a:pt x="21743" y="1196"/>
                    </a:cubicBezTo>
                    <a:cubicBezTo>
                      <a:pt x="22443" y="1033"/>
                      <a:pt x="22274" y="0"/>
                      <a:pt x="21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66"/>
              <p:cNvSpPr/>
              <p:nvPr/>
            </p:nvSpPr>
            <p:spPr>
              <a:xfrm>
                <a:off x="8909675" y="1509500"/>
                <a:ext cx="119050" cy="9227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3691" extrusionOk="0">
                    <a:moveTo>
                      <a:pt x="3107" y="1"/>
                    </a:moveTo>
                    <a:cubicBezTo>
                      <a:pt x="3074" y="1"/>
                      <a:pt x="3041" y="2"/>
                      <a:pt x="3008" y="5"/>
                    </a:cubicBezTo>
                    <a:cubicBezTo>
                      <a:pt x="2657" y="5"/>
                      <a:pt x="2281" y="30"/>
                      <a:pt x="1930" y="55"/>
                    </a:cubicBezTo>
                    <a:cubicBezTo>
                      <a:pt x="953" y="105"/>
                      <a:pt x="76" y="732"/>
                      <a:pt x="25" y="1784"/>
                    </a:cubicBezTo>
                    <a:cubicBezTo>
                      <a:pt x="1" y="2666"/>
                      <a:pt x="742" y="3691"/>
                      <a:pt x="1688" y="3691"/>
                    </a:cubicBezTo>
                    <a:cubicBezTo>
                      <a:pt x="1710" y="3691"/>
                      <a:pt x="1732" y="3690"/>
                      <a:pt x="1755" y="3689"/>
                    </a:cubicBezTo>
                    <a:cubicBezTo>
                      <a:pt x="2131" y="3664"/>
                      <a:pt x="2482" y="3639"/>
                      <a:pt x="2832" y="3614"/>
                    </a:cubicBezTo>
                    <a:cubicBezTo>
                      <a:pt x="3810" y="3564"/>
                      <a:pt x="4687" y="2937"/>
                      <a:pt x="4737" y="1884"/>
                    </a:cubicBezTo>
                    <a:cubicBezTo>
                      <a:pt x="4761" y="1013"/>
                      <a:pt x="4037" y="1"/>
                      <a:pt x="3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66"/>
              <p:cNvSpPr/>
              <p:nvPr/>
            </p:nvSpPr>
            <p:spPr>
              <a:xfrm>
                <a:off x="8697275" y="1264450"/>
                <a:ext cx="13470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175" extrusionOk="0">
                    <a:moveTo>
                      <a:pt x="3758" y="1"/>
                    </a:moveTo>
                    <a:cubicBezTo>
                      <a:pt x="3717" y="1"/>
                      <a:pt x="3676" y="3"/>
                      <a:pt x="3634" y="7"/>
                    </a:cubicBezTo>
                    <a:cubicBezTo>
                      <a:pt x="2556" y="82"/>
                      <a:pt x="1704" y="408"/>
                      <a:pt x="802" y="1035"/>
                    </a:cubicBezTo>
                    <a:cubicBezTo>
                      <a:pt x="0" y="1611"/>
                      <a:pt x="125" y="2965"/>
                      <a:pt x="727" y="3616"/>
                    </a:cubicBezTo>
                    <a:cubicBezTo>
                      <a:pt x="1084" y="4010"/>
                      <a:pt x="1513" y="4174"/>
                      <a:pt x="1952" y="4174"/>
                    </a:cubicBezTo>
                    <a:cubicBezTo>
                      <a:pt x="2408" y="4174"/>
                      <a:pt x="2875" y="3997"/>
                      <a:pt x="3283" y="3716"/>
                    </a:cubicBezTo>
                    <a:lnTo>
                      <a:pt x="3283" y="3716"/>
                    </a:lnTo>
                    <a:cubicBezTo>
                      <a:pt x="3250" y="3749"/>
                      <a:pt x="3242" y="3768"/>
                      <a:pt x="3259" y="3768"/>
                    </a:cubicBezTo>
                    <a:cubicBezTo>
                      <a:pt x="3278" y="3768"/>
                      <a:pt x="3333" y="3743"/>
                      <a:pt x="3426" y="3687"/>
                    </a:cubicBezTo>
                    <a:lnTo>
                      <a:pt x="3426" y="3687"/>
                    </a:lnTo>
                    <a:cubicBezTo>
                      <a:pt x="3449" y="3681"/>
                      <a:pt x="3477" y="3674"/>
                      <a:pt x="3509" y="3666"/>
                    </a:cubicBezTo>
                    <a:cubicBezTo>
                      <a:pt x="3633" y="3631"/>
                      <a:pt x="3957" y="3595"/>
                      <a:pt x="3853" y="3595"/>
                    </a:cubicBezTo>
                    <a:cubicBezTo>
                      <a:pt x="3810" y="3595"/>
                      <a:pt x="3694" y="3602"/>
                      <a:pt x="3459" y="3616"/>
                    </a:cubicBezTo>
                    <a:cubicBezTo>
                      <a:pt x="4436" y="3541"/>
                      <a:pt x="5313" y="2965"/>
                      <a:pt x="5363" y="1887"/>
                    </a:cubicBezTo>
                    <a:cubicBezTo>
                      <a:pt x="5387" y="1047"/>
                      <a:pt x="4677" y="1"/>
                      <a:pt x="3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66"/>
              <p:cNvSpPr/>
              <p:nvPr/>
            </p:nvSpPr>
            <p:spPr>
              <a:xfrm>
                <a:off x="8327100" y="1319050"/>
                <a:ext cx="431650" cy="547075"/>
              </a:xfrm>
              <a:custGeom>
                <a:avLst/>
                <a:gdLst/>
                <a:ahLst/>
                <a:cxnLst/>
                <a:rect l="l" t="t" r="r" b="b"/>
                <a:pathLst>
                  <a:path w="17266" h="21883" extrusionOk="0">
                    <a:moveTo>
                      <a:pt x="16403" y="0"/>
                    </a:moveTo>
                    <a:cubicBezTo>
                      <a:pt x="16310" y="0"/>
                      <a:pt x="16212" y="24"/>
                      <a:pt x="16110" y="79"/>
                    </a:cubicBezTo>
                    <a:cubicBezTo>
                      <a:pt x="8115" y="4490"/>
                      <a:pt x="3078" y="12660"/>
                      <a:pt x="170" y="21132"/>
                    </a:cubicBezTo>
                    <a:cubicBezTo>
                      <a:pt x="1" y="21578"/>
                      <a:pt x="380" y="21883"/>
                      <a:pt x="756" y="21883"/>
                    </a:cubicBezTo>
                    <a:cubicBezTo>
                      <a:pt x="992" y="21883"/>
                      <a:pt x="1227" y="21763"/>
                      <a:pt x="1323" y="21482"/>
                    </a:cubicBezTo>
                    <a:cubicBezTo>
                      <a:pt x="4130" y="13337"/>
                      <a:pt x="8967" y="5417"/>
                      <a:pt x="16687" y="1157"/>
                    </a:cubicBezTo>
                    <a:cubicBezTo>
                      <a:pt x="17265" y="835"/>
                      <a:pt x="16946" y="0"/>
                      <a:pt x="16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66"/>
              <p:cNvSpPr/>
              <p:nvPr/>
            </p:nvSpPr>
            <p:spPr>
              <a:xfrm>
                <a:off x="7218550" y="2251475"/>
                <a:ext cx="1573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2933" extrusionOk="0">
                    <a:moveTo>
                      <a:pt x="6041" y="0"/>
                    </a:moveTo>
                    <a:lnTo>
                      <a:pt x="1" y="1704"/>
                    </a:lnTo>
                    <a:lnTo>
                      <a:pt x="6292" y="2932"/>
                    </a:lnTo>
                    <a:lnTo>
                      <a:pt x="6292" y="2932"/>
                    </a:lnTo>
                    <a:lnTo>
                      <a:pt x="6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0" name="Google Shape;3520;p66"/>
            <p:cNvGrpSpPr/>
            <p:nvPr/>
          </p:nvGrpSpPr>
          <p:grpSpPr>
            <a:xfrm>
              <a:off x="8257067" y="2781797"/>
              <a:ext cx="347646" cy="354973"/>
              <a:chOff x="7348550" y="1658600"/>
              <a:chExt cx="1664175" cy="1699250"/>
            </a:xfrm>
          </p:grpSpPr>
          <p:sp>
            <p:nvSpPr>
              <p:cNvPr id="3521" name="Google Shape;3521;p66"/>
              <p:cNvSpPr/>
              <p:nvPr/>
            </p:nvSpPr>
            <p:spPr>
              <a:xfrm>
                <a:off x="8057825" y="2298825"/>
                <a:ext cx="609050" cy="520425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20817" extrusionOk="0">
                    <a:moveTo>
                      <a:pt x="14101" y="0"/>
                    </a:moveTo>
                    <a:cubicBezTo>
                      <a:pt x="6615" y="0"/>
                      <a:pt x="0" y="16882"/>
                      <a:pt x="0" y="16882"/>
                    </a:cubicBezTo>
                    <a:cubicBezTo>
                      <a:pt x="1780" y="20441"/>
                      <a:pt x="3860" y="20817"/>
                      <a:pt x="3860" y="20817"/>
                    </a:cubicBezTo>
                    <a:cubicBezTo>
                      <a:pt x="12080" y="17032"/>
                      <a:pt x="24361" y="6305"/>
                      <a:pt x="17394" y="1167"/>
                    </a:cubicBezTo>
                    <a:cubicBezTo>
                      <a:pt x="16290" y="355"/>
                      <a:pt x="15186" y="0"/>
                      <a:pt x="14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66"/>
              <p:cNvSpPr/>
              <p:nvPr/>
            </p:nvSpPr>
            <p:spPr>
              <a:xfrm>
                <a:off x="8171225" y="2496975"/>
                <a:ext cx="663575" cy="381800"/>
              </a:xfrm>
              <a:custGeom>
                <a:avLst/>
                <a:gdLst/>
                <a:ahLst/>
                <a:cxnLst/>
                <a:rect l="l" t="t" r="r" b="b"/>
                <a:pathLst>
                  <a:path w="26543" h="15272" extrusionOk="0">
                    <a:moveTo>
                      <a:pt x="17381" y="1"/>
                    </a:moveTo>
                    <a:cubicBezTo>
                      <a:pt x="10306" y="1"/>
                      <a:pt x="1" y="10109"/>
                      <a:pt x="1" y="10109"/>
                    </a:cubicBezTo>
                    <a:cubicBezTo>
                      <a:pt x="176" y="14094"/>
                      <a:pt x="1930" y="15271"/>
                      <a:pt x="1930" y="15271"/>
                    </a:cubicBezTo>
                    <a:cubicBezTo>
                      <a:pt x="10978" y="15196"/>
                      <a:pt x="26542" y="10409"/>
                      <a:pt x="22306" y="2890"/>
                    </a:cubicBezTo>
                    <a:cubicBezTo>
                      <a:pt x="21129" y="811"/>
                      <a:pt x="19384" y="1"/>
                      <a:pt x="173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66"/>
              <p:cNvSpPr/>
              <p:nvPr/>
            </p:nvSpPr>
            <p:spPr>
              <a:xfrm>
                <a:off x="8218850" y="2871850"/>
                <a:ext cx="395375" cy="373475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4939" extrusionOk="0">
                    <a:moveTo>
                      <a:pt x="9374" y="1"/>
                    </a:moveTo>
                    <a:cubicBezTo>
                      <a:pt x="7344" y="3008"/>
                      <a:pt x="4311" y="6617"/>
                      <a:pt x="0" y="9750"/>
                    </a:cubicBezTo>
                    <a:cubicBezTo>
                      <a:pt x="2807" y="11906"/>
                      <a:pt x="5539" y="13610"/>
                      <a:pt x="7995" y="14938"/>
                    </a:cubicBezTo>
                    <a:cubicBezTo>
                      <a:pt x="12231" y="11680"/>
                      <a:pt x="14537" y="7495"/>
                      <a:pt x="15815" y="3911"/>
                    </a:cubicBezTo>
                    <a:cubicBezTo>
                      <a:pt x="13910" y="2983"/>
                      <a:pt x="11705" y="1705"/>
                      <a:pt x="9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66"/>
              <p:cNvSpPr/>
              <p:nvPr/>
            </p:nvSpPr>
            <p:spPr>
              <a:xfrm>
                <a:off x="8609200" y="3027250"/>
                <a:ext cx="295150" cy="330600"/>
              </a:xfrm>
              <a:custGeom>
                <a:avLst/>
                <a:gdLst/>
                <a:ahLst/>
                <a:cxnLst/>
                <a:rect l="l" t="t" r="r" b="b"/>
                <a:pathLst>
                  <a:path w="11806" h="13224" extrusionOk="0">
                    <a:moveTo>
                      <a:pt x="6066" y="0"/>
                    </a:moveTo>
                    <a:cubicBezTo>
                      <a:pt x="5364" y="3735"/>
                      <a:pt x="3710" y="8271"/>
                      <a:pt x="0" y="12156"/>
                    </a:cubicBezTo>
                    <a:cubicBezTo>
                      <a:pt x="1604" y="12732"/>
                      <a:pt x="2657" y="12983"/>
                      <a:pt x="2833" y="13033"/>
                    </a:cubicBezTo>
                    <a:cubicBezTo>
                      <a:pt x="3364" y="13162"/>
                      <a:pt x="3895" y="13224"/>
                      <a:pt x="4418" y="13224"/>
                    </a:cubicBezTo>
                    <a:cubicBezTo>
                      <a:pt x="7451" y="13224"/>
                      <a:pt x="10201" y="11149"/>
                      <a:pt x="10928" y="8071"/>
                    </a:cubicBezTo>
                    <a:cubicBezTo>
                      <a:pt x="11805" y="4512"/>
                      <a:pt x="9625" y="903"/>
                      <a:pt x="6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66"/>
              <p:cNvSpPr/>
              <p:nvPr/>
            </p:nvSpPr>
            <p:spPr>
              <a:xfrm>
                <a:off x="8418725" y="2969600"/>
                <a:ext cx="342125" cy="361550"/>
              </a:xfrm>
              <a:custGeom>
                <a:avLst/>
                <a:gdLst/>
                <a:ahLst/>
                <a:cxnLst/>
                <a:rect l="l" t="t" r="r" b="b"/>
                <a:pathLst>
                  <a:path w="13685" h="14462" extrusionOk="0">
                    <a:moveTo>
                      <a:pt x="7820" y="1"/>
                    </a:moveTo>
                    <a:cubicBezTo>
                      <a:pt x="6542" y="3585"/>
                      <a:pt x="4236" y="7770"/>
                      <a:pt x="0" y="11028"/>
                    </a:cubicBezTo>
                    <a:cubicBezTo>
                      <a:pt x="3108" y="12707"/>
                      <a:pt x="5765" y="13810"/>
                      <a:pt x="7619" y="14462"/>
                    </a:cubicBezTo>
                    <a:cubicBezTo>
                      <a:pt x="11329" y="10577"/>
                      <a:pt x="12983" y="6041"/>
                      <a:pt x="13685" y="2306"/>
                    </a:cubicBezTo>
                    <a:cubicBezTo>
                      <a:pt x="13660" y="2306"/>
                      <a:pt x="13660" y="2281"/>
                      <a:pt x="13635" y="2281"/>
                    </a:cubicBezTo>
                    <a:cubicBezTo>
                      <a:pt x="13359" y="2206"/>
                      <a:pt x="11078" y="1605"/>
                      <a:pt x="78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66"/>
              <p:cNvSpPr/>
              <p:nvPr/>
            </p:nvSpPr>
            <p:spPr>
              <a:xfrm>
                <a:off x="7770850" y="2393750"/>
                <a:ext cx="539500" cy="556450"/>
              </a:xfrm>
              <a:custGeom>
                <a:avLst/>
                <a:gdLst/>
                <a:ahLst/>
                <a:cxnLst/>
                <a:rect l="l" t="t" r="r" b="b"/>
                <a:pathLst>
                  <a:path w="21580" h="22258" extrusionOk="0">
                    <a:moveTo>
                      <a:pt x="7670" y="0"/>
                    </a:moveTo>
                    <a:cubicBezTo>
                      <a:pt x="6576" y="0"/>
                      <a:pt x="5465" y="267"/>
                      <a:pt x="4437" y="829"/>
                    </a:cubicBezTo>
                    <a:cubicBezTo>
                      <a:pt x="1203" y="2608"/>
                      <a:pt x="0" y="6694"/>
                      <a:pt x="1780" y="9952"/>
                    </a:cubicBezTo>
                    <a:cubicBezTo>
                      <a:pt x="4462" y="14814"/>
                      <a:pt x="7494" y="18874"/>
                      <a:pt x="10677" y="22258"/>
                    </a:cubicBezTo>
                    <a:cubicBezTo>
                      <a:pt x="15439" y="19927"/>
                      <a:pt x="19048" y="16894"/>
                      <a:pt x="21580" y="14263"/>
                    </a:cubicBezTo>
                    <a:cubicBezTo>
                      <a:pt x="18747" y="11405"/>
                      <a:pt x="15965" y="7847"/>
                      <a:pt x="13559" y="3486"/>
                    </a:cubicBezTo>
                    <a:cubicBezTo>
                      <a:pt x="12342" y="1256"/>
                      <a:pt x="10044" y="0"/>
                      <a:pt x="7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66"/>
              <p:cNvSpPr/>
              <p:nvPr/>
            </p:nvSpPr>
            <p:spPr>
              <a:xfrm>
                <a:off x="8037775" y="2750300"/>
                <a:ext cx="41542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16617" h="14613" extrusionOk="0">
                    <a:moveTo>
                      <a:pt x="10903" y="1"/>
                    </a:moveTo>
                    <a:cubicBezTo>
                      <a:pt x="8371" y="2632"/>
                      <a:pt x="4762" y="5665"/>
                      <a:pt x="0" y="7996"/>
                    </a:cubicBezTo>
                    <a:cubicBezTo>
                      <a:pt x="351" y="8372"/>
                      <a:pt x="702" y="8773"/>
                      <a:pt x="1078" y="9123"/>
                    </a:cubicBezTo>
                    <a:cubicBezTo>
                      <a:pt x="3133" y="11229"/>
                      <a:pt x="5213" y="13033"/>
                      <a:pt x="7268" y="14612"/>
                    </a:cubicBezTo>
                    <a:cubicBezTo>
                      <a:pt x="11554" y="11479"/>
                      <a:pt x="14587" y="7870"/>
                      <a:pt x="16617" y="4863"/>
                    </a:cubicBezTo>
                    <a:cubicBezTo>
                      <a:pt x="14762" y="3534"/>
                      <a:pt x="12807" y="1905"/>
                      <a:pt x="10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66"/>
              <p:cNvSpPr/>
              <p:nvPr/>
            </p:nvSpPr>
            <p:spPr>
              <a:xfrm>
                <a:off x="7694400" y="2229250"/>
                <a:ext cx="542025" cy="550525"/>
              </a:xfrm>
              <a:custGeom>
                <a:avLst/>
                <a:gdLst/>
                <a:ahLst/>
                <a:cxnLst/>
                <a:rect l="l" t="t" r="r" b="b"/>
                <a:pathLst>
                  <a:path w="21681" h="22021" extrusionOk="0">
                    <a:moveTo>
                      <a:pt x="10385" y="0"/>
                    </a:moveTo>
                    <a:cubicBezTo>
                      <a:pt x="10200" y="0"/>
                      <a:pt x="10013" y="5"/>
                      <a:pt x="9825" y="15"/>
                    </a:cubicBezTo>
                    <a:cubicBezTo>
                      <a:pt x="4261" y="291"/>
                      <a:pt x="1" y="5103"/>
                      <a:pt x="302" y="10642"/>
                    </a:cubicBezTo>
                    <a:cubicBezTo>
                      <a:pt x="377" y="12296"/>
                      <a:pt x="703" y="13825"/>
                      <a:pt x="803" y="14251"/>
                    </a:cubicBezTo>
                    <a:cubicBezTo>
                      <a:pt x="1254" y="16106"/>
                      <a:pt x="2181" y="17735"/>
                      <a:pt x="3434" y="18988"/>
                    </a:cubicBezTo>
                    <a:cubicBezTo>
                      <a:pt x="5294" y="20886"/>
                      <a:pt x="7872" y="22021"/>
                      <a:pt x="10607" y="22021"/>
                    </a:cubicBezTo>
                    <a:cubicBezTo>
                      <a:pt x="11374" y="22021"/>
                      <a:pt x="12154" y="21932"/>
                      <a:pt x="12933" y="21745"/>
                    </a:cubicBezTo>
                    <a:cubicBezTo>
                      <a:pt x="18322" y="20492"/>
                      <a:pt x="21680" y="15103"/>
                      <a:pt x="20452" y="9715"/>
                    </a:cubicBezTo>
                    <a:cubicBezTo>
                      <a:pt x="20452" y="9665"/>
                      <a:pt x="20427" y="9589"/>
                      <a:pt x="20402" y="9489"/>
                    </a:cubicBezTo>
                    <a:cubicBezTo>
                      <a:pt x="20136" y="4113"/>
                      <a:pt x="15704" y="0"/>
                      <a:pt x="10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66"/>
              <p:cNvSpPr/>
              <p:nvPr/>
            </p:nvSpPr>
            <p:spPr>
              <a:xfrm>
                <a:off x="7416550" y="1887700"/>
                <a:ext cx="4716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18864" h="23430" extrusionOk="0">
                    <a:moveTo>
                      <a:pt x="983" y="1"/>
                    </a:moveTo>
                    <a:cubicBezTo>
                      <a:pt x="391" y="1"/>
                      <a:pt x="1" y="889"/>
                      <a:pt x="639" y="1271"/>
                    </a:cubicBezTo>
                    <a:cubicBezTo>
                      <a:pt x="7932" y="5582"/>
                      <a:pt x="15751" y="14379"/>
                      <a:pt x="17456" y="22951"/>
                    </a:cubicBezTo>
                    <a:cubicBezTo>
                      <a:pt x="17526" y="23284"/>
                      <a:pt x="17780" y="23430"/>
                      <a:pt x="18046" y="23430"/>
                    </a:cubicBezTo>
                    <a:cubicBezTo>
                      <a:pt x="18441" y="23430"/>
                      <a:pt x="18864" y="23109"/>
                      <a:pt x="18759" y="22600"/>
                    </a:cubicBezTo>
                    <a:cubicBezTo>
                      <a:pt x="16979" y="13702"/>
                      <a:pt x="8909" y="4605"/>
                      <a:pt x="1315" y="93"/>
                    </a:cubicBezTo>
                    <a:cubicBezTo>
                      <a:pt x="1201" y="29"/>
                      <a:pt x="1089" y="1"/>
                      <a:pt x="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66"/>
              <p:cNvSpPr/>
              <p:nvPr/>
            </p:nvSpPr>
            <p:spPr>
              <a:xfrm>
                <a:off x="7348550" y="1849900"/>
                <a:ext cx="139750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4514" extrusionOk="0">
                    <a:moveTo>
                      <a:pt x="2238" y="0"/>
                    </a:moveTo>
                    <a:cubicBezTo>
                      <a:pt x="1372" y="0"/>
                      <a:pt x="529" y="718"/>
                      <a:pt x="301" y="1505"/>
                    </a:cubicBezTo>
                    <a:cubicBezTo>
                      <a:pt x="0" y="2633"/>
                      <a:pt x="702" y="3610"/>
                      <a:pt x="1729" y="3986"/>
                    </a:cubicBezTo>
                    <a:cubicBezTo>
                      <a:pt x="2080" y="4137"/>
                      <a:pt x="2456" y="4262"/>
                      <a:pt x="2807" y="4412"/>
                    </a:cubicBezTo>
                    <a:cubicBezTo>
                      <a:pt x="2986" y="4482"/>
                      <a:pt x="3170" y="4514"/>
                      <a:pt x="3353" y="4514"/>
                    </a:cubicBezTo>
                    <a:cubicBezTo>
                      <a:pt x="4224" y="4514"/>
                      <a:pt x="5081" y="3796"/>
                      <a:pt x="5288" y="3009"/>
                    </a:cubicBezTo>
                    <a:cubicBezTo>
                      <a:pt x="5589" y="1881"/>
                      <a:pt x="4887" y="904"/>
                      <a:pt x="3885" y="528"/>
                    </a:cubicBezTo>
                    <a:cubicBezTo>
                      <a:pt x="3509" y="377"/>
                      <a:pt x="3133" y="252"/>
                      <a:pt x="2782" y="102"/>
                    </a:cubicBezTo>
                    <a:cubicBezTo>
                      <a:pt x="2603" y="32"/>
                      <a:pt x="2420" y="0"/>
                      <a:pt x="2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66"/>
              <p:cNvSpPr/>
              <p:nvPr/>
            </p:nvSpPr>
            <p:spPr>
              <a:xfrm>
                <a:off x="7639900" y="1658600"/>
                <a:ext cx="15102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5174" extrusionOk="0">
                    <a:moveTo>
                      <a:pt x="2231" y="1"/>
                    </a:moveTo>
                    <a:cubicBezTo>
                      <a:pt x="1362" y="1"/>
                      <a:pt x="508" y="748"/>
                      <a:pt x="301" y="1513"/>
                    </a:cubicBezTo>
                    <a:cubicBezTo>
                      <a:pt x="0" y="2666"/>
                      <a:pt x="702" y="3568"/>
                      <a:pt x="1705" y="3994"/>
                    </a:cubicBezTo>
                    <a:cubicBezTo>
                      <a:pt x="1402" y="3866"/>
                      <a:pt x="1291" y="3821"/>
                      <a:pt x="1280" y="3821"/>
                    </a:cubicBezTo>
                    <a:cubicBezTo>
                      <a:pt x="1260" y="3821"/>
                      <a:pt x="1543" y="3956"/>
                      <a:pt x="1654" y="4019"/>
                    </a:cubicBezTo>
                    <a:cubicBezTo>
                      <a:pt x="1682" y="4039"/>
                      <a:pt x="1706" y="4056"/>
                      <a:pt x="1726" y="4069"/>
                    </a:cubicBezTo>
                    <a:lnTo>
                      <a:pt x="1726" y="4069"/>
                    </a:lnTo>
                    <a:cubicBezTo>
                      <a:pt x="1807" y="4163"/>
                      <a:pt x="1854" y="4214"/>
                      <a:pt x="1869" y="4214"/>
                    </a:cubicBezTo>
                    <a:cubicBezTo>
                      <a:pt x="1879" y="4214"/>
                      <a:pt x="1874" y="4192"/>
                      <a:pt x="1855" y="4145"/>
                    </a:cubicBezTo>
                    <a:lnTo>
                      <a:pt x="1855" y="4145"/>
                    </a:lnTo>
                    <a:cubicBezTo>
                      <a:pt x="2310" y="4757"/>
                      <a:pt x="2948" y="5174"/>
                      <a:pt x="3658" y="5174"/>
                    </a:cubicBezTo>
                    <a:cubicBezTo>
                      <a:pt x="3965" y="5174"/>
                      <a:pt x="4286" y="5096"/>
                      <a:pt x="4612" y="4922"/>
                    </a:cubicBezTo>
                    <a:cubicBezTo>
                      <a:pt x="5464" y="4445"/>
                      <a:pt x="6040" y="3042"/>
                      <a:pt x="5389" y="2165"/>
                    </a:cubicBezTo>
                    <a:cubicBezTo>
                      <a:pt x="4662" y="1212"/>
                      <a:pt x="3885" y="561"/>
                      <a:pt x="2782" y="109"/>
                    </a:cubicBezTo>
                    <a:cubicBezTo>
                      <a:pt x="2602" y="35"/>
                      <a:pt x="2416" y="1"/>
                      <a:pt x="2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66"/>
              <p:cNvSpPr/>
              <p:nvPr/>
            </p:nvSpPr>
            <p:spPr>
              <a:xfrm>
                <a:off x="7715425" y="1735150"/>
                <a:ext cx="276925" cy="713025"/>
              </a:xfrm>
              <a:custGeom>
                <a:avLst/>
                <a:gdLst/>
                <a:ahLst/>
                <a:cxnLst/>
                <a:rect l="l" t="t" r="r" b="b"/>
                <a:pathLst>
                  <a:path w="11077" h="28521" extrusionOk="0">
                    <a:moveTo>
                      <a:pt x="977" y="0"/>
                    </a:moveTo>
                    <a:cubicBezTo>
                      <a:pt x="472" y="0"/>
                      <a:pt x="0" y="676"/>
                      <a:pt x="463" y="1158"/>
                    </a:cubicBezTo>
                    <a:cubicBezTo>
                      <a:pt x="7155" y="8301"/>
                      <a:pt x="9536" y="18301"/>
                      <a:pt x="9711" y="27850"/>
                    </a:cubicBezTo>
                    <a:cubicBezTo>
                      <a:pt x="9724" y="28295"/>
                      <a:pt x="10078" y="28520"/>
                      <a:pt x="10421" y="28520"/>
                    </a:cubicBezTo>
                    <a:cubicBezTo>
                      <a:pt x="10754" y="28520"/>
                      <a:pt x="11077" y="28307"/>
                      <a:pt x="11065" y="27875"/>
                    </a:cubicBezTo>
                    <a:cubicBezTo>
                      <a:pt x="10889" y="17950"/>
                      <a:pt x="8358" y="7624"/>
                      <a:pt x="1415" y="205"/>
                    </a:cubicBezTo>
                    <a:cubicBezTo>
                      <a:pt x="1283" y="61"/>
                      <a:pt x="1128" y="0"/>
                      <a:pt x="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66"/>
              <p:cNvSpPr/>
              <p:nvPr/>
            </p:nvSpPr>
            <p:spPr>
              <a:xfrm>
                <a:off x="8836650" y="3187650"/>
                <a:ext cx="176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3861" extrusionOk="0">
                    <a:moveTo>
                      <a:pt x="1278" y="0"/>
                    </a:moveTo>
                    <a:lnTo>
                      <a:pt x="0" y="3008"/>
                    </a:lnTo>
                    <a:lnTo>
                      <a:pt x="7043" y="386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34" name="Google Shape;3534;p66"/>
            <p:cNvGrpSpPr/>
            <p:nvPr/>
          </p:nvGrpSpPr>
          <p:grpSpPr>
            <a:xfrm>
              <a:off x="200105" y="146900"/>
              <a:ext cx="793379" cy="585576"/>
              <a:chOff x="7757175" y="1399875"/>
              <a:chExt cx="1347450" cy="994525"/>
            </a:xfrm>
          </p:grpSpPr>
          <p:sp>
            <p:nvSpPr>
              <p:cNvPr id="3535" name="Google Shape;3535;p66"/>
              <p:cNvSpPr/>
              <p:nvPr/>
            </p:nvSpPr>
            <p:spPr>
              <a:xfrm>
                <a:off x="8092400" y="1885625"/>
                <a:ext cx="1012225" cy="367725"/>
              </a:xfrm>
              <a:custGeom>
                <a:avLst/>
                <a:gdLst/>
                <a:ahLst/>
                <a:cxnLst/>
                <a:rect l="l" t="t" r="r" b="b"/>
                <a:pathLst>
                  <a:path w="40489" h="14709" extrusionOk="0">
                    <a:moveTo>
                      <a:pt x="18824" y="1"/>
                    </a:moveTo>
                    <a:cubicBezTo>
                      <a:pt x="18393" y="1"/>
                      <a:pt x="17965" y="46"/>
                      <a:pt x="17544" y="127"/>
                    </a:cubicBezTo>
                    <a:cubicBezTo>
                      <a:pt x="12657" y="1054"/>
                      <a:pt x="0" y="4262"/>
                      <a:pt x="3083" y="8974"/>
                    </a:cubicBezTo>
                    <a:cubicBezTo>
                      <a:pt x="4946" y="11816"/>
                      <a:pt x="7757" y="12501"/>
                      <a:pt x="10507" y="12501"/>
                    </a:cubicBezTo>
                    <a:cubicBezTo>
                      <a:pt x="12752" y="12501"/>
                      <a:pt x="14956" y="12044"/>
                      <a:pt x="16567" y="11932"/>
                    </a:cubicBezTo>
                    <a:cubicBezTo>
                      <a:pt x="17583" y="11861"/>
                      <a:pt x="18635" y="11806"/>
                      <a:pt x="19696" y="11806"/>
                    </a:cubicBezTo>
                    <a:cubicBezTo>
                      <a:pt x="22378" y="11806"/>
                      <a:pt x="25117" y="12157"/>
                      <a:pt x="27469" y="13486"/>
                    </a:cubicBezTo>
                    <a:cubicBezTo>
                      <a:pt x="28709" y="14195"/>
                      <a:pt x="31015" y="14708"/>
                      <a:pt x="33259" y="14708"/>
                    </a:cubicBezTo>
                    <a:cubicBezTo>
                      <a:pt x="36960" y="14708"/>
                      <a:pt x="40489" y="13312"/>
                      <a:pt x="38773" y="9100"/>
                    </a:cubicBezTo>
                    <a:cubicBezTo>
                      <a:pt x="36442" y="3435"/>
                      <a:pt x="23885" y="804"/>
                      <a:pt x="19925" y="102"/>
                    </a:cubicBezTo>
                    <a:cubicBezTo>
                      <a:pt x="19558" y="33"/>
                      <a:pt x="19190" y="1"/>
                      <a:pt x="18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66"/>
              <p:cNvSpPr/>
              <p:nvPr/>
            </p:nvSpPr>
            <p:spPr>
              <a:xfrm>
                <a:off x="8092400" y="1885625"/>
                <a:ext cx="783225" cy="312550"/>
              </a:xfrm>
              <a:custGeom>
                <a:avLst/>
                <a:gdLst/>
                <a:ahLst/>
                <a:cxnLst/>
                <a:rect l="l" t="t" r="r" b="b"/>
                <a:pathLst>
                  <a:path w="31329" h="12502" extrusionOk="0">
                    <a:moveTo>
                      <a:pt x="18824" y="1"/>
                    </a:moveTo>
                    <a:cubicBezTo>
                      <a:pt x="18393" y="1"/>
                      <a:pt x="17965" y="46"/>
                      <a:pt x="17544" y="127"/>
                    </a:cubicBezTo>
                    <a:cubicBezTo>
                      <a:pt x="12657" y="1054"/>
                      <a:pt x="0" y="4262"/>
                      <a:pt x="3083" y="8974"/>
                    </a:cubicBezTo>
                    <a:cubicBezTo>
                      <a:pt x="4935" y="11817"/>
                      <a:pt x="7756" y="12501"/>
                      <a:pt x="10514" y="12501"/>
                    </a:cubicBezTo>
                    <a:cubicBezTo>
                      <a:pt x="12012" y="12501"/>
                      <a:pt x="13491" y="12300"/>
                      <a:pt x="14788" y="12132"/>
                    </a:cubicBezTo>
                    <a:cubicBezTo>
                      <a:pt x="16191" y="10478"/>
                      <a:pt x="17820" y="8999"/>
                      <a:pt x="19650" y="7771"/>
                    </a:cubicBezTo>
                    <a:cubicBezTo>
                      <a:pt x="22958" y="5566"/>
                      <a:pt x="27169" y="3310"/>
                      <a:pt x="31329" y="3285"/>
                    </a:cubicBezTo>
                    <a:cubicBezTo>
                      <a:pt x="27018" y="1480"/>
                      <a:pt x="22131" y="478"/>
                      <a:pt x="19925" y="102"/>
                    </a:cubicBezTo>
                    <a:cubicBezTo>
                      <a:pt x="19558" y="33"/>
                      <a:pt x="19190" y="1"/>
                      <a:pt x="18824" y="1"/>
                    </a:cubicBezTo>
                    <a:close/>
                  </a:path>
                </a:pathLst>
              </a:custGeom>
              <a:solidFill>
                <a:schemeClr val="accent1">
                  <a:alpha val="223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66"/>
              <p:cNvSpPr/>
              <p:nvPr/>
            </p:nvSpPr>
            <p:spPr>
              <a:xfrm>
                <a:off x="8012200" y="1828450"/>
                <a:ext cx="562050" cy="172425"/>
              </a:xfrm>
              <a:custGeom>
                <a:avLst/>
                <a:gdLst/>
                <a:ahLst/>
                <a:cxnLst/>
                <a:rect l="l" t="t" r="r" b="b"/>
                <a:pathLst>
                  <a:path w="22482" h="6897" extrusionOk="0">
                    <a:moveTo>
                      <a:pt x="19497" y="1"/>
                    </a:moveTo>
                    <a:cubicBezTo>
                      <a:pt x="18192" y="1"/>
                      <a:pt x="16423" y="509"/>
                      <a:pt x="14336" y="2088"/>
                    </a:cubicBezTo>
                    <a:cubicBezTo>
                      <a:pt x="13418" y="2788"/>
                      <a:pt x="11794" y="2963"/>
                      <a:pt x="10021" y="2963"/>
                    </a:cubicBezTo>
                    <a:cubicBezTo>
                      <a:pt x="8245" y="2963"/>
                      <a:pt x="6320" y="2787"/>
                      <a:pt x="4808" y="2787"/>
                    </a:cubicBezTo>
                    <a:cubicBezTo>
                      <a:pt x="4369" y="2787"/>
                      <a:pt x="3965" y="2802"/>
                      <a:pt x="3609" y="2840"/>
                    </a:cubicBezTo>
                    <a:cubicBezTo>
                      <a:pt x="777" y="3141"/>
                      <a:pt x="0" y="4845"/>
                      <a:pt x="2682" y="5747"/>
                    </a:cubicBezTo>
                    <a:cubicBezTo>
                      <a:pt x="4044" y="6201"/>
                      <a:pt x="7095" y="6897"/>
                      <a:pt x="10512" y="6897"/>
                    </a:cubicBezTo>
                    <a:cubicBezTo>
                      <a:pt x="12376" y="6897"/>
                      <a:pt x="14349" y="6690"/>
                      <a:pt x="16216" y="6123"/>
                    </a:cubicBezTo>
                    <a:cubicBezTo>
                      <a:pt x="21504" y="4519"/>
                      <a:pt x="22482" y="1462"/>
                      <a:pt x="21630" y="660"/>
                    </a:cubicBezTo>
                    <a:cubicBezTo>
                      <a:pt x="21246" y="309"/>
                      <a:pt x="20512" y="1"/>
                      <a:pt x="19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66"/>
              <p:cNvSpPr/>
              <p:nvPr/>
            </p:nvSpPr>
            <p:spPr>
              <a:xfrm>
                <a:off x="8489650" y="1781575"/>
                <a:ext cx="161375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5546" extrusionOk="0">
                    <a:moveTo>
                      <a:pt x="3916" y="1"/>
                    </a:moveTo>
                    <a:cubicBezTo>
                      <a:pt x="3692" y="1"/>
                      <a:pt x="3448" y="26"/>
                      <a:pt x="3183" y="79"/>
                    </a:cubicBezTo>
                    <a:cubicBezTo>
                      <a:pt x="50" y="705"/>
                      <a:pt x="0" y="3387"/>
                      <a:pt x="0" y="3387"/>
                    </a:cubicBezTo>
                    <a:cubicBezTo>
                      <a:pt x="313" y="4949"/>
                      <a:pt x="1373" y="5545"/>
                      <a:pt x="2513" y="5545"/>
                    </a:cubicBezTo>
                    <a:cubicBezTo>
                      <a:pt x="3659" y="5545"/>
                      <a:pt x="4886" y="4943"/>
                      <a:pt x="5514" y="4114"/>
                    </a:cubicBezTo>
                    <a:cubicBezTo>
                      <a:pt x="6455" y="2898"/>
                      <a:pt x="6345" y="1"/>
                      <a:pt x="3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66"/>
              <p:cNvSpPr/>
              <p:nvPr/>
            </p:nvSpPr>
            <p:spPr>
              <a:xfrm>
                <a:off x="8598975" y="1530550"/>
                <a:ext cx="265925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12065" extrusionOk="0">
                    <a:moveTo>
                      <a:pt x="10012" y="1"/>
                    </a:moveTo>
                    <a:cubicBezTo>
                      <a:pt x="9939" y="1"/>
                      <a:pt x="9862" y="21"/>
                      <a:pt x="9788" y="69"/>
                    </a:cubicBezTo>
                    <a:cubicBezTo>
                      <a:pt x="5352" y="2801"/>
                      <a:pt x="2068" y="6711"/>
                      <a:pt x="114" y="11523"/>
                    </a:cubicBezTo>
                    <a:cubicBezTo>
                      <a:pt x="0" y="11830"/>
                      <a:pt x="262" y="12064"/>
                      <a:pt x="516" y="12064"/>
                    </a:cubicBezTo>
                    <a:cubicBezTo>
                      <a:pt x="656" y="12064"/>
                      <a:pt x="794" y="11993"/>
                      <a:pt x="865" y="11824"/>
                    </a:cubicBezTo>
                    <a:cubicBezTo>
                      <a:pt x="2770" y="7112"/>
                      <a:pt x="5953" y="3353"/>
                      <a:pt x="10264" y="671"/>
                    </a:cubicBezTo>
                    <a:cubicBezTo>
                      <a:pt x="10636" y="464"/>
                      <a:pt x="10360" y="1"/>
                      <a:pt x="10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66"/>
              <p:cNvSpPr/>
              <p:nvPr/>
            </p:nvSpPr>
            <p:spPr>
              <a:xfrm>
                <a:off x="8821125" y="1481850"/>
                <a:ext cx="111400" cy="83025"/>
              </a:xfrm>
              <a:custGeom>
                <a:avLst/>
                <a:gdLst/>
                <a:ahLst/>
                <a:cxnLst/>
                <a:rect l="l" t="t" r="r" b="b"/>
                <a:pathLst>
                  <a:path w="4456" h="3321" extrusionOk="0">
                    <a:moveTo>
                      <a:pt x="2902" y="0"/>
                    </a:moveTo>
                    <a:cubicBezTo>
                      <a:pt x="2739" y="0"/>
                      <a:pt x="2564" y="42"/>
                      <a:pt x="2380" y="138"/>
                    </a:cubicBezTo>
                    <a:cubicBezTo>
                      <a:pt x="1829" y="413"/>
                      <a:pt x="1328" y="739"/>
                      <a:pt x="877" y="1165"/>
                    </a:cubicBezTo>
                    <a:cubicBezTo>
                      <a:pt x="0" y="1982"/>
                      <a:pt x="722" y="3320"/>
                      <a:pt x="1622" y="3320"/>
                    </a:cubicBezTo>
                    <a:cubicBezTo>
                      <a:pt x="1854" y="3320"/>
                      <a:pt x="2099" y="3231"/>
                      <a:pt x="2330" y="3020"/>
                    </a:cubicBezTo>
                    <a:cubicBezTo>
                      <a:pt x="2631" y="2744"/>
                      <a:pt x="2957" y="2494"/>
                      <a:pt x="3308" y="2318"/>
                    </a:cubicBezTo>
                    <a:cubicBezTo>
                      <a:pt x="4456" y="1712"/>
                      <a:pt x="3938" y="0"/>
                      <a:pt x="2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66"/>
              <p:cNvSpPr/>
              <p:nvPr/>
            </p:nvSpPr>
            <p:spPr>
              <a:xfrm>
                <a:off x="8540400" y="1465450"/>
                <a:ext cx="88450" cy="373700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14948" extrusionOk="0">
                    <a:moveTo>
                      <a:pt x="3027" y="1"/>
                    </a:moveTo>
                    <a:cubicBezTo>
                      <a:pt x="2883" y="1"/>
                      <a:pt x="2738" y="72"/>
                      <a:pt x="2657" y="242"/>
                    </a:cubicBezTo>
                    <a:cubicBezTo>
                      <a:pt x="602" y="4804"/>
                      <a:pt x="0" y="9691"/>
                      <a:pt x="928" y="14628"/>
                    </a:cubicBezTo>
                    <a:cubicBezTo>
                      <a:pt x="972" y="14848"/>
                      <a:pt x="1146" y="14947"/>
                      <a:pt x="1319" y="14947"/>
                    </a:cubicBezTo>
                    <a:cubicBezTo>
                      <a:pt x="1541" y="14947"/>
                      <a:pt x="1761" y="14784"/>
                      <a:pt x="1705" y="14503"/>
                    </a:cubicBezTo>
                    <a:cubicBezTo>
                      <a:pt x="802" y="9691"/>
                      <a:pt x="1379" y="4979"/>
                      <a:pt x="3409" y="518"/>
                    </a:cubicBezTo>
                    <a:cubicBezTo>
                      <a:pt x="3538" y="228"/>
                      <a:pt x="3284" y="1"/>
                      <a:pt x="3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66"/>
              <p:cNvSpPr/>
              <p:nvPr/>
            </p:nvSpPr>
            <p:spPr>
              <a:xfrm>
                <a:off x="8588775" y="1399875"/>
                <a:ext cx="83225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3226" extrusionOk="0">
                    <a:moveTo>
                      <a:pt x="1925" y="1"/>
                    </a:moveTo>
                    <a:cubicBezTo>
                      <a:pt x="1454" y="1"/>
                      <a:pt x="1055" y="308"/>
                      <a:pt x="822" y="735"/>
                    </a:cubicBezTo>
                    <a:cubicBezTo>
                      <a:pt x="647" y="1036"/>
                      <a:pt x="496" y="1336"/>
                      <a:pt x="371" y="1637"/>
                    </a:cubicBezTo>
                    <a:cubicBezTo>
                      <a:pt x="0" y="2540"/>
                      <a:pt x="771" y="3225"/>
                      <a:pt x="1521" y="3225"/>
                    </a:cubicBezTo>
                    <a:cubicBezTo>
                      <a:pt x="1937" y="3225"/>
                      <a:pt x="2346" y="3015"/>
                      <a:pt x="2552" y="2514"/>
                    </a:cubicBezTo>
                    <a:cubicBezTo>
                      <a:pt x="2702" y="2214"/>
                      <a:pt x="2827" y="1913"/>
                      <a:pt x="3003" y="1612"/>
                    </a:cubicBezTo>
                    <a:cubicBezTo>
                      <a:pt x="3329" y="1061"/>
                      <a:pt x="2877" y="309"/>
                      <a:pt x="2351" y="83"/>
                    </a:cubicBezTo>
                    <a:cubicBezTo>
                      <a:pt x="2204" y="27"/>
                      <a:pt x="2061" y="1"/>
                      <a:pt x="1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66"/>
              <p:cNvSpPr/>
              <p:nvPr/>
            </p:nvSpPr>
            <p:spPr>
              <a:xfrm>
                <a:off x="7757175" y="1881100"/>
                <a:ext cx="710450" cy="513300"/>
              </a:xfrm>
              <a:custGeom>
                <a:avLst/>
                <a:gdLst/>
                <a:ahLst/>
                <a:cxnLst/>
                <a:rect l="l" t="t" r="r" b="b"/>
                <a:pathLst>
                  <a:path w="28418" h="20532" extrusionOk="0">
                    <a:moveTo>
                      <a:pt x="27232" y="0"/>
                    </a:moveTo>
                    <a:cubicBezTo>
                      <a:pt x="26478" y="0"/>
                      <a:pt x="25447" y="412"/>
                      <a:pt x="24587" y="784"/>
                    </a:cubicBezTo>
                    <a:cubicBezTo>
                      <a:pt x="19826" y="2814"/>
                      <a:pt x="10477" y="8228"/>
                      <a:pt x="4963" y="12063"/>
                    </a:cubicBezTo>
                    <a:cubicBezTo>
                      <a:pt x="3134" y="13316"/>
                      <a:pt x="1" y="17752"/>
                      <a:pt x="953" y="20058"/>
                    </a:cubicBezTo>
                    <a:cubicBezTo>
                      <a:pt x="1091" y="20381"/>
                      <a:pt x="1488" y="20531"/>
                      <a:pt x="2086" y="20531"/>
                    </a:cubicBezTo>
                    <a:cubicBezTo>
                      <a:pt x="5748" y="20531"/>
                      <a:pt x="16943" y="14918"/>
                      <a:pt x="22156" y="9230"/>
                    </a:cubicBezTo>
                    <a:cubicBezTo>
                      <a:pt x="23234" y="8052"/>
                      <a:pt x="27971" y="3441"/>
                      <a:pt x="28247" y="1511"/>
                    </a:cubicBezTo>
                    <a:cubicBezTo>
                      <a:pt x="28418" y="374"/>
                      <a:pt x="27951" y="0"/>
                      <a:pt x="27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4" name="Google Shape;3544;p66"/>
            <p:cNvGrpSpPr/>
            <p:nvPr/>
          </p:nvGrpSpPr>
          <p:grpSpPr>
            <a:xfrm>
              <a:off x="8257081" y="151524"/>
              <a:ext cx="656201" cy="775759"/>
              <a:chOff x="4377350" y="3576850"/>
              <a:chExt cx="1070125" cy="1265100"/>
            </a:xfrm>
          </p:grpSpPr>
          <p:sp>
            <p:nvSpPr>
              <p:cNvPr id="3545" name="Google Shape;3545;p66"/>
              <p:cNvSpPr/>
              <p:nvPr/>
            </p:nvSpPr>
            <p:spPr>
              <a:xfrm>
                <a:off x="4570325" y="3718650"/>
                <a:ext cx="877150" cy="1021050"/>
              </a:xfrm>
              <a:custGeom>
                <a:avLst/>
                <a:gdLst/>
                <a:ahLst/>
                <a:cxnLst/>
                <a:rect l="l" t="t" r="r" b="b"/>
                <a:pathLst>
                  <a:path w="35086" h="40842" extrusionOk="0">
                    <a:moveTo>
                      <a:pt x="10809" y="1"/>
                    </a:moveTo>
                    <a:cubicBezTo>
                      <a:pt x="10782" y="1"/>
                      <a:pt x="10755" y="2"/>
                      <a:pt x="10728" y="3"/>
                    </a:cubicBezTo>
                    <a:cubicBezTo>
                      <a:pt x="8848" y="103"/>
                      <a:pt x="6091" y="2083"/>
                      <a:pt x="3560" y="6269"/>
                    </a:cubicBezTo>
                    <a:cubicBezTo>
                      <a:pt x="1304" y="14138"/>
                      <a:pt x="1" y="24188"/>
                      <a:pt x="1605" y="30128"/>
                    </a:cubicBezTo>
                    <a:lnTo>
                      <a:pt x="6768" y="35767"/>
                    </a:lnTo>
                    <a:cubicBezTo>
                      <a:pt x="7442" y="35381"/>
                      <a:pt x="8160" y="35216"/>
                      <a:pt x="8914" y="35216"/>
                    </a:cubicBezTo>
                    <a:cubicBezTo>
                      <a:pt x="13315" y="35216"/>
                      <a:pt x="18948" y="40842"/>
                      <a:pt x="24411" y="40842"/>
                    </a:cubicBezTo>
                    <a:cubicBezTo>
                      <a:pt x="26078" y="40842"/>
                      <a:pt x="27729" y="40318"/>
                      <a:pt x="29324" y="38950"/>
                    </a:cubicBezTo>
                    <a:cubicBezTo>
                      <a:pt x="31705" y="36895"/>
                      <a:pt x="23585" y="32584"/>
                      <a:pt x="31780" y="30479"/>
                    </a:cubicBezTo>
                    <a:cubicBezTo>
                      <a:pt x="35085" y="29623"/>
                      <a:pt x="34623" y="23759"/>
                      <a:pt x="28511" y="23759"/>
                    </a:cubicBezTo>
                    <a:cubicBezTo>
                      <a:pt x="28180" y="23759"/>
                      <a:pt x="27833" y="23776"/>
                      <a:pt x="27470" y="23812"/>
                    </a:cubicBezTo>
                    <a:cubicBezTo>
                      <a:pt x="27770" y="21632"/>
                      <a:pt x="27294" y="20680"/>
                      <a:pt x="25690" y="19101"/>
                    </a:cubicBezTo>
                    <a:cubicBezTo>
                      <a:pt x="24111" y="17522"/>
                      <a:pt x="24963" y="14990"/>
                      <a:pt x="23334" y="12509"/>
                    </a:cubicBezTo>
                    <a:cubicBezTo>
                      <a:pt x="21705" y="10053"/>
                      <a:pt x="17620" y="9376"/>
                      <a:pt x="15590" y="7572"/>
                    </a:cubicBezTo>
                    <a:cubicBezTo>
                      <a:pt x="13581" y="5811"/>
                      <a:pt x="13364" y="1"/>
                      <a:pt x="108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66"/>
              <p:cNvSpPr/>
              <p:nvPr/>
            </p:nvSpPr>
            <p:spPr>
              <a:xfrm>
                <a:off x="4652400" y="3833350"/>
                <a:ext cx="359050" cy="552225"/>
              </a:xfrm>
              <a:custGeom>
                <a:avLst/>
                <a:gdLst/>
                <a:ahLst/>
                <a:cxnLst/>
                <a:rect l="l" t="t" r="r" b="b"/>
                <a:pathLst>
                  <a:path w="14362" h="22089" extrusionOk="0">
                    <a:moveTo>
                      <a:pt x="7224" y="0"/>
                    </a:moveTo>
                    <a:cubicBezTo>
                      <a:pt x="5641" y="0"/>
                      <a:pt x="4830" y="1674"/>
                      <a:pt x="4287" y="2909"/>
                    </a:cubicBezTo>
                    <a:cubicBezTo>
                      <a:pt x="3409" y="4989"/>
                      <a:pt x="2908" y="7219"/>
                      <a:pt x="2382" y="9400"/>
                    </a:cubicBezTo>
                    <a:cubicBezTo>
                      <a:pt x="1" y="19074"/>
                      <a:pt x="753" y="21280"/>
                      <a:pt x="778" y="21480"/>
                    </a:cubicBezTo>
                    <a:cubicBezTo>
                      <a:pt x="842" y="21901"/>
                      <a:pt x="1158" y="22088"/>
                      <a:pt x="1494" y="22088"/>
                    </a:cubicBezTo>
                    <a:cubicBezTo>
                      <a:pt x="1818" y="22088"/>
                      <a:pt x="2159" y="21913"/>
                      <a:pt x="2307" y="21605"/>
                    </a:cubicBezTo>
                    <a:cubicBezTo>
                      <a:pt x="4562" y="18823"/>
                      <a:pt x="6668" y="15891"/>
                      <a:pt x="9374" y="13535"/>
                    </a:cubicBezTo>
                    <a:cubicBezTo>
                      <a:pt x="10502" y="12533"/>
                      <a:pt x="14362" y="8999"/>
                      <a:pt x="11505" y="7671"/>
                    </a:cubicBezTo>
                    <a:cubicBezTo>
                      <a:pt x="11229" y="7539"/>
                      <a:pt x="10945" y="7481"/>
                      <a:pt x="10657" y="7481"/>
                    </a:cubicBezTo>
                    <a:cubicBezTo>
                      <a:pt x="8854" y="7481"/>
                      <a:pt x="6903" y="9793"/>
                      <a:pt x="5866" y="11154"/>
                    </a:cubicBezTo>
                    <a:cubicBezTo>
                      <a:pt x="6267" y="10177"/>
                      <a:pt x="6668" y="9224"/>
                      <a:pt x="7069" y="8247"/>
                    </a:cubicBezTo>
                    <a:cubicBezTo>
                      <a:pt x="7720" y="6718"/>
                      <a:pt x="11379" y="177"/>
                      <a:pt x="7294" y="1"/>
                    </a:cubicBezTo>
                    <a:cubicBezTo>
                      <a:pt x="7271" y="1"/>
                      <a:pt x="7247" y="0"/>
                      <a:pt x="7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66"/>
              <p:cNvSpPr/>
              <p:nvPr/>
            </p:nvSpPr>
            <p:spPr>
              <a:xfrm>
                <a:off x="4718200" y="4162075"/>
                <a:ext cx="488750" cy="286775"/>
              </a:xfrm>
              <a:custGeom>
                <a:avLst/>
                <a:gdLst/>
                <a:ahLst/>
                <a:cxnLst/>
                <a:rect l="l" t="t" r="r" b="b"/>
                <a:pathLst>
                  <a:path w="19550" h="11471" extrusionOk="0">
                    <a:moveTo>
                      <a:pt x="11786" y="0"/>
                    </a:moveTo>
                    <a:cubicBezTo>
                      <a:pt x="10189" y="0"/>
                      <a:pt x="8233" y="1838"/>
                      <a:pt x="7244" y="2642"/>
                    </a:cubicBezTo>
                    <a:cubicBezTo>
                      <a:pt x="7219" y="2667"/>
                      <a:pt x="1" y="8732"/>
                      <a:pt x="1103" y="11088"/>
                    </a:cubicBezTo>
                    <a:cubicBezTo>
                      <a:pt x="1204" y="11314"/>
                      <a:pt x="1454" y="11439"/>
                      <a:pt x="1705" y="11464"/>
                    </a:cubicBezTo>
                    <a:cubicBezTo>
                      <a:pt x="1758" y="11468"/>
                      <a:pt x="1810" y="11470"/>
                      <a:pt x="1863" y="11470"/>
                    </a:cubicBezTo>
                    <a:cubicBezTo>
                      <a:pt x="3339" y="11470"/>
                      <a:pt x="4848" y="9812"/>
                      <a:pt x="8647" y="8481"/>
                    </a:cubicBezTo>
                    <a:cubicBezTo>
                      <a:pt x="11554" y="7433"/>
                      <a:pt x="13513" y="7307"/>
                      <a:pt x="14918" y="7307"/>
                    </a:cubicBezTo>
                    <a:cubicBezTo>
                      <a:pt x="15361" y="7307"/>
                      <a:pt x="15750" y="7319"/>
                      <a:pt x="16095" y="7319"/>
                    </a:cubicBezTo>
                    <a:cubicBezTo>
                      <a:pt x="17063" y="7319"/>
                      <a:pt x="17698" y="7221"/>
                      <a:pt x="18271" y="6476"/>
                    </a:cubicBezTo>
                    <a:cubicBezTo>
                      <a:pt x="19550" y="4847"/>
                      <a:pt x="17695" y="3143"/>
                      <a:pt x="16116" y="2867"/>
                    </a:cubicBezTo>
                    <a:cubicBezTo>
                      <a:pt x="15856" y="2822"/>
                      <a:pt x="15593" y="2801"/>
                      <a:pt x="15327" y="2801"/>
                    </a:cubicBezTo>
                    <a:cubicBezTo>
                      <a:pt x="14281" y="2801"/>
                      <a:pt x="13195" y="3125"/>
                      <a:pt x="12156" y="3544"/>
                    </a:cubicBezTo>
                    <a:cubicBezTo>
                      <a:pt x="13184" y="2592"/>
                      <a:pt x="14161" y="1213"/>
                      <a:pt x="12757" y="286"/>
                    </a:cubicBezTo>
                    <a:cubicBezTo>
                      <a:pt x="12459" y="86"/>
                      <a:pt x="12131" y="0"/>
                      <a:pt x="11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66"/>
              <p:cNvSpPr/>
              <p:nvPr/>
            </p:nvSpPr>
            <p:spPr>
              <a:xfrm>
                <a:off x="4796525" y="4381725"/>
                <a:ext cx="439225" cy="240050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9602" extrusionOk="0">
                    <a:moveTo>
                      <a:pt x="13369" y="0"/>
                    </a:moveTo>
                    <a:cubicBezTo>
                      <a:pt x="9588" y="0"/>
                      <a:pt x="4177" y="1476"/>
                      <a:pt x="1554" y="3229"/>
                    </a:cubicBezTo>
                    <a:cubicBezTo>
                      <a:pt x="351" y="4006"/>
                      <a:pt x="0" y="5059"/>
                      <a:pt x="226" y="5234"/>
                    </a:cubicBezTo>
                    <a:cubicBezTo>
                      <a:pt x="401" y="6011"/>
                      <a:pt x="4462" y="6287"/>
                      <a:pt x="8722" y="8944"/>
                    </a:cubicBezTo>
                    <a:cubicBezTo>
                      <a:pt x="9246" y="9270"/>
                      <a:pt x="10328" y="9601"/>
                      <a:pt x="11285" y="9601"/>
                    </a:cubicBezTo>
                    <a:cubicBezTo>
                      <a:pt x="12388" y="9601"/>
                      <a:pt x="13326" y="9161"/>
                      <a:pt x="13058" y="7766"/>
                    </a:cubicBezTo>
                    <a:cubicBezTo>
                      <a:pt x="12782" y="6337"/>
                      <a:pt x="10477" y="5385"/>
                      <a:pt x="8848" y="4909"/>
                    </a:cubicBezTo>
                    <a:cubicBezTo>
                      <a:pt x="9382" y="4909"/>
                      <a:pt x="9906" y="4897"/>
                      <a:pt x="10433" y="4897"/>
                    </a:cubicBezTo>
                    <a:cubicBezTo>
                      <a:pt x="10697" y="4897"/>
                      <a:pt x="10961" y="4900"/>
                      <a:pt x="11229" y="4909"/>
                    </a:cubicBezTo>
                    <a:cubicBezTo>
                      <a:pt x="11601" y="4924"/>
                      <a:pt x="12086" y="4947"/>
                      <a:pt x="12620" y="4947"/>
                    </a:cubicBezTo>
                    <a:cubicBezTo>
                      <a:pt x="14712" y="4947"/>
                      <a:pt x="17569" y="4586"/>
                      <a:pt x="17469" y="1951"/>
                    </a:cubicBezTo>
                    <a:cubicBezTo>
                      <a:pt x="17402" y="558"/>
                      <a:pt x="15693" y="0"/>
                      <a:pt x="133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66"/>
              <p:cNvSpPr/>
              <p:nvPr/>
            </p:nvSpPr>
            <p:spPr>
              <a:xfrm>
                <a:off x="4659300" y="3576850"/>
                <a:ext cx="661050" cy="737125"/>
              </a:xfrm>
              <a:custGeom>
                <a:avLst/>
                <a:gdLst/>
                <a:ahLst/>
                <a:cxnLst/>
                <a:rect l="l" t="t" r="r" b="b"/>
                <a:pathLst>
                  <a:path w="26442" h="29485" extrusionOk="0">
                    <a:moveTo>
                      <a:pt x="7290" y="0"/>
                    </a:moveTo>
                    <a:cubicBezTo>
                      <a:pt x="6450" y="0"/>
                      <a:pt x="5612" y="377"/>
                      <a:pt x="4813" y="1189"/>
                    </a:cubicBezTo>
                    <a:cubicBezTo>
                      <a:pt x="3184" y="2868"/>
                      <a:pt x="1404" y="6978"/>
                      <a:pt x="1" y="11941"/>
                    </a:cubicBezTo>
                    <a:cubicBezTo>
                      <a:pt x="2532" y="7755"/>
                      <a:pt x="5289" y="5775"/>
                      <a:pt x="7169" y="5675"/>
                    </a:cubicBezTo>
                    <a:cubicBezTo>
                      <a:pt x="7196" y="5674"/>
                      <a:pt x="7223" y="5673"/>
                      <a:pt x="7250" y="5673"/>
                    </a:cubicBezTo>
                    <a:cubicBezTo>
                      <a:pt x="9805" y="5673"/>
                      <a:pt x="10022" y="11483"/>
                      <a:pt x="12031" y="13244"/>
                    </a:cubicBezTo>
                    <a:cubicBezTo>
                      <a:pt x="14061" y="15048"/>
                      <a:pt x="18146" y="15725"/>
                      <a:pt x="19775" y="18181"/>
                    </a:cubicBezTo>
                    <a:cubicBezTo>
                      <a:pt x="21404" y="20662"/>
                      <a:pt x="20552" y="23194"/>
                      <a:pt x="22131" y="24773"/>
                    </a:cubicBezTo>
                    <a:cubicBezTo>
                      <a:pt x="23735" y="26352"/>
                      <a:pt x="24211" y="27304"/>
                      <a:pt x="23911" y="29484"/>
                    </a:cubicBezTo>
                    <a:cubicBezTo>
                      <a:pt x="25790" y="27530"/>
                      <a:pt x="26442" y="25374"/>
                      <a:pt x="24487" y="23469"/>
                    </a:cubicBezTo>
                    <a:cubicBezTo>
                      <a:pt x="21078" y="20111"/>
                      <a:pt x="24913" y="18156"/>
                      <a:pt x="22557" y="15850"/>
                    </a:cubicBezTo>
                    <a:cubicBezTo>
                      <a:pt x="22557" y="15850"/>
                      <a:pt x="22557" y="15850"/>
                      <a:pt x="22557" y="15825"/>
                    </a:cubicBezTo>
                    <a:cubicBezTo>
                      <a:pt x="20276" y="13620"/>
                      <a:pt x="16768" y="13845"/>
                      <a:pt x="14512" y="11640"/>
                    </a:cubicBezTo>
                    <a:cubicBezTo>
                      <a:pt x="11705" y="8908"/>
                      <a:pt x="12958" y="4146"/>
                      <a:pt x="10176" y="1439"/>
                    </a:cubicBezTo>
                    <a:cubicBezTo>
                      <a:pt x="9247" y="510"/>
                      <a:pt x="8266" y="0"/>
                      <a:pt x="7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66"/>
              <p:cNvSpPr/>
              <p:nvPr/>
            </p:nvSpPr>
            <p:spPr>
              <a:xfrm>
                <a:off x="4377350" y="4184075"/>
                <a:ext cx="537000" cy="657875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26315" extrusionOk="0">
                    <a:moveTo>
                      <a:pt x="6688" y="1"/>
                    </a:moveTo>
                    <a:cubicBezTo>
                      <a:pt x="6657" y="1"/>
                      <a:pt x="6625" y="3"/>
                      <a:pt x="6592" y="7"/>
                    </a:cubicBezTo>
                    <a:cubicBezTo>
                      <a:pt x="4261" y="308"/>
                      <a:pt x="5163" y="3742"/>
                      <a:pt x="5639" y="5346"/>
                    </a:cubicBezTo>
                    <a:cubicBezTo>
                      <a:pt x="5539" y="5371"/>
                      <a:pt x="5439" y="5396"/>
                      <a:pt x="5364" y="5421"/>
                    </a:cubicBezTo>
                    <a:cubicBezTo>
                      <a:pt x="4637" y="4469"/>
                      <a:pt x="3885" y="3642"/>
                      <a:pt x="2983" y="2840"/>
                    </a:cubicBezTo>
                    <a:cubicBezTo>
                      <a:pt x="2481" y="2396"/>
                      <a:pt x="1875" y="1922"/>
                      <a:pt x="1223" y="1922"/>
                    </a:cubicBezTo>
                    <a:cubicBezTo>
                      <a:pt x="1028" y="1922"/>
                      <a:pt x="829" y="1965"/>
                      <a:pt x="627" y="2063"/>
                    </a:cubicBezTo>
                    <a:cubicBezTo>
                      <a:pt x="0" y="2363"/>
                      <a:pt x="0" y="3316"/>
                      <a:pt x="727" y="3491"/>
                    </a:cubicBezTo>
                    <a:cubicBezTo>
                      <a:pt x="783" y="3504"/>
                      <a:pt x="836" y="3511"/>
                      <a:pt x="888" y="3511"/>
                    </a:cubicBezTo>
                    <a:cubicBezTo>
                      <a:pt x="1322" y="3511"/>
                      <a:pt x="1586" y="3062"/>
                      <a:pt x="1429" y="2614"/>
                    </a:cubicBezTo>
                    <a:lnTo>
                      <a:pt x="1429" y="2614"/>
                    </a:lnTo>
                    <a:cubicBezTo>
                      <a:pt x="1604" y="2689"/>
                      <a:pt x="1805" y="2739"/>
                      <a:pt x="1955" y="2815"/>
                    </a:cubicBezTo>
                    <a:cubicBezTo>
                      <a:pt x="2131" y="2890"/>
                      <a:pt x="2256" y="3015"/>
                      <a:pt x="2406" y="3115"/>
                    </a:cubicBezTo>
                    <a:cubicBezTo>
                      <a:pt x="2832" y="3441"/>
                      <a:pt x="3233" y="3817"/>
                      <a:pt x="3609" y="4193"/>
                    </a:cubicBezTo>
                    <a:cubicBezTo>
                      <a:pt x="4086" y="4669"/>
                      <a:pt x="4537" y="5145"/>
                      <a:pt x="4963" y="5672"/>
                    </a:cubicBezTo>
                    <a:cubicBezTo>
                      <a:pt x="4637" y="5772"/>
                      <a:pt x="4211" y="6749"/>
                      <a:pt x="4211" y="6900"/>
                    </a:cubicBezTo>
                    <a:cubicBezTo>
                      <a:pt x="4236" y="8228"/>
                      <a:pt x="4888" y="8880"/>
                      <a:pt x="6066" y="9105"/>
                    </a:cubicBezTo>
                    <a:cubicBezTo>
                      <a:pt x="5238" y="12013"/>
                      <a:pt x="7093" y="13717"/>
                      <a:pt x="9173" y="15471"/>
                    </a:cubicBezTo>
                    <a:cubicBezTo>
                      <a:pt x="9173" y="17576"/>
                      <a:pt x="10226" y="18930"/>
                      <a:pt x="12031" y="20258"/>
                    </a:cubicBezTo>
                    <a:cubicBezTo>
                      <a:pt x="14687" y="22238"/>
                      <a:pt x="17895" y="24394"/>
                      <a:pt x="20853" y="26173"/>
                    </a:cubicBezTo>
                    <a:cubicBezTo>
                      <a:pt x="20970" y="26251"/>
                      <a:pt x="21133" y="26314"/>
                      <a:pt x="21283" y="26314"/>
                    </a:cubicBezTo>
                    <a:cubicBezTo>
                      <a:pt x="21325" y="26314"/>
                      <a:pt x="21366" y="26309"/>
                      <a:pt x="21404" y="26298"/>
                    </a:cubicBezTo>
                    <a:cubicBezTo>
                      <a:pt x="21479" y="26123"/>
                      <a:pt x="21404" y="25872"/>
                      <a:pt x="21329" y="25722"/>
                    </a:cubicBezTo>
                    <a:cubicBezTo>
                      <a:pt x="19800" y="22664"/>
                      <a:pt x="17770" y="19381"/>
                      <a:pt x="16015" y="16649"/>
                    </a:cubicBezTo>
                    <a:cubicBezTo>
                      <a:pt x="14838" y="14820"/>
                      <a:pt x="13910" y="13767"/>
                      <a:pt x="11930" y="13341"/>
                    </a:cubicBezTo>
                    <a:cubicBezTo>
                      <a:pt x="10978" y="11135"/>
                      <a:pt x="10076" y="8855"/>
                      <a:pt x="7544" y="8203"/>
                    </a:cubicBezTo>
                    <a:cubicBezTo>
                      <a:pt x="8046" y="7100"/>
                      <a:pt x="7870" y="6073"/>
                      <a:pt x="6792" y="5471"/>
                    </a:cubicBezTo>
                    <a:cubicBezTo>
                      <a:pt x="6517" y="5321"/>
                      <a:pt x="6291" y="5346"/>
                      <a:pt x="6015" y="5296"/>
                    </a:cubicBezTo>
                    <a:cubicBezTo>
                      <a:pt x="5865" y="4569"/>
                      <a:pt x="5740" y="3817"/>
                      <a:pt x="5690" y="3090"/>
                    </a:cubicBezTo>
                    <a:cubicBezTo>
                      <a:pt x="5665" y="2714"/>
                      <a:pt x="5614" y="2288"/>
                      <a:pt x="5639" y="1962"/>
                    </a:cubicBezTo>
                    <a:cubicBezTo>
                      <a:pt x="5665" y="1637"/>
                      <a:pt x="5740" y="1386"/>
                      <a:pt x="5840" y="1135"/>
                    </a:cubicBezTo>
                    <a:cubicBezTo>
                      <a:pt x="5965" y="860"/>
                      <a:pt x="6066" y="759"/>
                      <a:pt x="6291" y="659"/>
                    </a:cubicBezTo>
                    <a:lnTo>
                      <a:pt x="6291" y="659"/>
                    </a:lnTo>
                    <a:cubicBezTo>
                      <a:pt x="6179" y="1091"/>
                      <a:pt x="6417" y="1438"/>
                      <a:pt x="6765" y="1438"/>
                    </a:cubicBezTo>
                    <a:cubicBezTo>
                      <a:pt x="6882" y="1438"/>
                      <a:pt x="7011" y="1399"/>
                      <a:pt x="7143" y="1311"/>
                    </a:cubicBezTo>
                    <a:cubicBezTo>
                      <a:pt x="7646" y="976"/>
                      <a:pt x="7349" y="1"/>
                      <a:pt x="6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1" name="Google Shape;3551;p66"/>
            <p:cNvGrpSpPr/>
            <p:nvPr/>
          </p:nvGrpSpPr>
          <p:grpSpPr>
            <a:xfrm>
              <a:off x="3267176" y="3186920"/>
              <a:ext cx="399301" cy="416613"/>
              <a:chOff x="2105350" y="2220525"/>
              <a:chExt cx="1113500" cy="1161775"/>
            </a:xfrm>
          </p:grpSpPr>
          <p:sp>
            <p:nvSpPr>
              <p:cNvPr id="3552" name="Google Shape;3552;p66"/>
              <p:cNvSpPr/>
              <p:nvPr/>
            </p:nvSpPr>
            <p:spPr>
              <a:xfrm>
                <a:off x="2105350" y="2220525"/>
                <a:ext cx="939925" cy="1161775"/>
              </a:xfrm>
              <a:custGeom>
                <a:avLst/>
                <a:gdLst/>
                <a:ahLst/>
                <a:cxnLst/>
                <a:rect l="l" t="t" r="r" b="b"/>
                <a:pathLst>
                  <a:path w="37597" h="46471" extrusionOk="0">
                    <a:moveTo>
                      <a:pt x="12529" y="1"/>
                    </a:moveTo>
                    <a:cubicBezTo>
                      <a:pt x="3963" y="1"/>
                      <a:pt x="8949" y="11588"/>
                      <a:pt x="7847" y="13662"/>
                    </a:cubicBezTo>
                    <a:cubicBezTo>
                      <a:pt x="6594" y="16093"/>
                      <a:pt x="1983" y="15567"/>
                      <a:pt x="930" y="21456"/>
                    </a:cubicBezTo>
                    <a:cubicBezTo>
                      <a:pt x="1" y="26764"/>
                      <a:pt x="2914" y="31189"/>
                      <a:pt x="9252" y="31189"/>
                    </a:cubicBezTo>
                    <a:cubicBezTo>
                      <a:pt x="9409" y="31189"/>
                      <a:pt x="9567" y="31186"/>
                      <a:pt x="9727" y="31181"/>
                    </a:cubicBezTo>
                    <a:cubicBezTo>
                      <a:pt x="9836" y="31177"/>
                      <a:pt x="9942" y="31175"/>
                      <a:pt x="10045" y="31175"/>
                    </a:cubicBezTo>
                    <a:cubicBezTo>
                      <a:pt x="16284" y="31175"/>
                      <a:pt x="12949" y="37783"/>
                      <a:pt x="7747" y="39928"/>
                    </a:cubicBezTo>
                    <a:cubicBezTo>
                      <a:pt x="3626" y="41638"/>
                      <a:pt x="7285" y="46471"/>
                      <a:pt x="11333" y="46471"/>
                    </a:cubicBezTo>
                    <a:cubicBezTo>
                      <a:pt x="12504" y="46471"/>
                      <a:pt x="13708" y="46066"/>
                      <a:pt x="14765" y="45066"/>
                    </a:cubicBezTo>
                    <a:cubicBezTo>
                      <a:pt x="16434" y="43502"/>
                      <a:pt x="17400" y="43106"/>
                      <a:pt x="18188" y="43106"/>
                    </a:cubicBezTo>
                    <a:cubicBezTo>
                      <a:pt x="18997" y="43106"/>
                      <a:pt x="19619" y="43524"/>
                      <a:pt x="20622" y="43524"/>
                    </a:cubicBezTo>
                    <a:cubicBezTo>
                      <a:pt x="21413" y="43524"/>
                      <a:pt x="22442" y="43264"/>
                      <a:pt x="23988" y="42334"/>
                    </a:cubicBezTo>
                    <a:cubicBezTo>
                      <a:pt x="27779" y="40083"/>
                      <a:pt x="28210" y="31088"/>
                      <a:pt x="33986" y="31088"/>
                    </a:cubicBezTo>
                    <a:cubicBezTo>
                      <a:pt x="34319" y="31088"/>
                      <a:pt x="34670" y="31118"/>
                      <a:pt x="35040" y="31181"/>
                    </a:cubicBezTo>
                    <a:cubicBezTo>
                      <a:pt x="37246" y="27948"/>
                      <a:pt x="37597" y="24389"/>
                      <a:pt x="37597" y="24389"/>
                    </a:cubicBezTo>
                    <a:cubicBezTo>
                      <a:pt x="37597" y="24389"/>
                      <a:pt x="33311" y="5943"/>
                      <a:pt x="17772" y="980"/>
                    </a:cubicBezTo>
                    <a:cubicBezTo>
                      <a:pt x="15623" y="298"/>
                      <a:pt x="13902" y="1"/>
                      <a:pt x="125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66"/>
              <p:cNvSpPr/>
              <p:nvPr/>
            </p:nvSpPr>
            <p:spPr>
              <a:xfrm>
                <a:off x="2812175" y="2609475"/>
                <a:ext cx="406675" cy="720250"/>
              </a:xfrm>
              <a:custGeom>
                <a:avLst/>
                <a:gdLst/>
                <a:ahLst/>
                <a:cxnLst/>
                <a:rect l="l" t="t" r="r" b="b"/>
                <a:pathLst>
                  <a:path w="16267" h="28810" extrusionOk="0">
                    <a:moveTo>
                      <a:pt x="9285" y="1"/>
                    </a:moveTo>
                    <a:cubicBezTo>
                      <a:pt x="9225" y="1"/>
                      <a:pt x="9162" y="3"/>
                      <a:pt x="9098" y="9"/>
                    </a:cubicBezTo>
                    <a:cubicBezTo>
                      <a:pt x="8397" y="59"/>
                      <a:pt x="8246" y="1162"/>
                      <a:pt x="8848" y="1412"/>
                    </a:cubicBezTo>
                    <a:cubicBezTo>
                      <a:pt x="8946" y="1449"/>
                      <a:pt x="9037" y="1466"/>
                      <a:pt x="9121" y="1466"/>
                    </a:cubicBezTo>
                    <a:cubicBezTo>
                      <a:pt x="9548" y="1466"/>
                      <a:pt x="9759" y="1025"/>
                      <a:pt x="9549" y="585"/>
                    </a:cubicBezTo>
                    <a:lnTo>
                      <a:pt x="9549" y="585"/>
                    </a:lnTo>
                    <a:cubicBezTo>
                      <a:pt x="9800" y="635"/>
                      <a:pt x="9900" y="710"/>
                      <a:pt x="10076" y="936"/>
                    </a:cubicBezTo>
                    <a:cubicBezTo>
                      <a:pt x="10226" y="1162"/>
                      <a:pt x="10351" y="1412"/>
                      <a:pt x="10452" y="1738"/>
                    </a:cubicBezTo>
                    <a:cubicBezTo>
                      <a:pt x="10527" y="2039"/>
                      <a:pt x="10602" y="2465"/>
                      <a:pt x="10627" y="2816"/>
                    </a:cubicBezTo>
                    <a:cubicBezTo>
                      <a:pt x="10727" y="3568"/>
                      <a:pt x="10752" y="4319"/>
                      <a:pt x="10778" y="5071"/>
                    </a:cubicBezTo>
                    <a:cubicBezTo>
                      <a:pt x="10502" y="5172"/>
                      <a:pt x="10301" y="5172"/>
                      <a:pt x="10051" y="5397"/>
                    </a:cubicBezTo>
                    <a:cubicBezTo>
                      <a:pt x="9148" y="6199"/>
                      <a:pt x="9173" y="7252"/>
                      <a:pt x="9900" y="8204"/>
                    </a:cubicBezTo>
                    <a:cubicBezTo>
                      <a:pt x="7544" y="9382"/>
                      <a:pt x="7143" y="11813"/>
                      <a:pt x="6667" y="14169"/>
                    </a:cubicBezTo>
                    <a:cubicBezTo>
                      <a:pt x="4838" y="14996"/>
                      <a:pt x="4136" y="16199"/>
                      <a:pt x="3359" y="18254"/>
                    </a:cubicBezTo>
                    <a:cubicBezTo>
                      <a:pt x="2231" y="21287"/>
                      <a:pt x="903" y="24921"/>
                      <a:pt x="51" y="28229"/>
                    </a:cubicBezTo>
                    <a:cubicBezTo>
                      <a:pt x="26" y="28405"/>
                      <a:pt x="1" y="28655"/>
                      <a:pt x="101" y="28806"/>
                    </a:cubicBezTo>
                    <a:cubicBezTo>
                      <a:pt x="118" y="28808"/>
                      <a:pt x="136" y="28809"/>
                      <a:pt x="153" y="28809"/>
                    </a:cubicBezTo>
                    <a:cubicBezTo>
                      <a:pt x="336" y="28809"/>
                      <a:pt x="513" y="28695"/>
                      <a:pt x="627" y="28580"/>
                    </a:cubicBezTo>
                    <a:cubicBezTo>
                      <a:pt x="3133" y="26199"/>
                      <a:pt x="5840" y="23442"/>
                      <a:pt x="8021" y="20961"/>
                    </a:cubicBezTo>
                    <a:cubicBezTo>
                      <a:pt x="9499" y="19282"/>
                      <a:pt x="10251" y="17753"/>
                      <a:pt x="9825" y="15673"/>
                    </a:cubicBezTo>
                    <a:cubicBezTo>
                      <a:pt x="11479" y="13543"/>
                      <a:pt x="12933" y="11462"/>
                      <a:pt x="11529" y="8806"/>
                    </a:cubicBezTo>
                    <a:cubicBezTo>
                      <a:pt x="12632" y="8330"/>
                      <a:pt x="13133" y="7553"/>
                      <a:pt x="12883" y="6249"/>
                    </a:cubicBezTo>
                    <a:cubicBezTo>
                      <a:pt x="12858" y="6099"/>
                      <a:pt x="12231" y="5247"/>
                      <a:pt x="11880" y="5197"/>
                    </a:cubicBezTo>
                    <a:cubicBezTo>
                      <a:pt x="12206" y="4595"/>
                      <a:pt x="12532" y="4044"/>
                      <a:pt x="12883" y="3492"/>
                    </a:cubicBezTo>
                    <a:cubicBezTo>
                      <a:pt x="13184" y="3016"/>
                      <a:pt x="13509" y="2590"/>
                      <a:pt x="13860" y="2189"/>
                    </a:cubicBezTo>
                    <a:cubicBezTo>
                      <a:pt x="13960" y="2039"/>
                      <a:pt x="14086" y="1913"/>
                      <a:pt x="14236" y="1788"/>
                    </a:cubicBezTo>
                    <a:cubicBezTo>
                      <a:pt x="14361" y="1688"/>
                      <a:pt x="14562" y="1588"/>
                      <a:pt x="14712" y="1487"/>
                    </a:cubicBezTo>
                    <a:lnTo>
                      <a:pt x="14712" y="1487"/>
                    </a:lnTo>
                    <a:cubicBezTo>
                      <a:pt x="14652" y="1911"/>
                      <a:pt x="14932" y="2253"/>
                      <a:pt x="15305" y="2253"/>
                    </a:cubicBezTo>
                    <a:cubicBezTo>
                      <a:pt x="15396" y="2253"/>
                      <a:pt x="15492" y="2233"/>
                      <a:pt x="15590" y="2189"/>
                    </a:cubicBezTo>
                    <a:cubicBezTo>
                      <a:pt x="16266" y="1888"/>
                      <a:pt x="16041" y="961"/>
                      <a:pt x="15364" y="786"/>
                    </a:cubicBezTo>
                    <a:cubicBezTo>
                      <a:pt x="15242" y="753"/>
                      <a:pt x="15124" y="739"/>
                      <a:pt x="15011" y="739"/>
                    </a:cubicBezTo>
                    <a:cubicBezTo>
                      <a:pt x="14241" y="739"/>
                      <a:pt x="13671" y="1424"/>
                      <a:pt x="13234" y="2014"/>
                    </a:cubicBezTo>
                    <a:cubicBezTo>
                      <a:pt x="12507" y="2991"/>
                      <a:pt x="11955" y="3969"/>
                      <a:pt x="11454" y="5046"/>
                    </a:cubicBezTo>
                    <a:cubicBezTo>
                      <a:pt x="11354" y="5046"/>
                      <a:pt x="11279" y="5021"/>
                      <a:pt x="11179" y="5021"/>
                    </a:cubicBezTo>
                    <a:cubicBezTo>
                      <a:pt x="11276" y="3412"/>
                      <a:pt x="11445" y="1"/>
                      <a:pt x="92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66"/>
              <p:cNvSpPr/>
              <p:nvPr/>
            </p:nvSpPr>
            <p:spPr>
              <a:xfrm>
                <a:off x="2363550" y="2366625"/>
                <a:ext cx="620875" cy="445625"/>
              </a:xfrm>
              <a:custGeom>
                <a:avLst/>
                <a:gdLst/>
                <a:ahLst/>
                <a:cxnLst/>
                <a:rect l="l" t="t" r="r" b="b"/>
                <a:pathLst>
                  <a:path w="24835" h="17825" extrusionOk="0">
                    <a:moveTo>
                      <a:pt x="6775" y="0"/>
                    </a:moveTo>
                    <a:cubicBezTo>
                      <a:pt x="5596" y="0"/>
                      <a:pt x="4511" y="415"/>
                      <a:pt x="3660" y="1477"/>
                    </a:cubicBezTo>
                    <a:cubicBezTo>
                      <a:pt x="276" y="5713"/>
                      <a:pt x="7695" y="8570"/>
                      <a:pt x="10527" y="9397"/>
                    </a:cubicBezTo>
                    <a:cubicBezTo>
                      <a:pt x="10978" y="9522"/>
                      <a:pt x="11429" y="9647"/>
                      <a:pt x="11905" y="9798"/>
                    </a:cubicBezTo>
                    <a:cubicBezTo>
                      <a:pt x="10305" y="9509"/>
                      <a:pt x="8685" y="9338"/>
                      <a:pt x="7081" y="9338"/>
                    </a:cubicBezTo>
                    <a:cubicBezTo>
                      <a:pt x="6876" y="9338"/>
                      <a:pt x="6671" y="9341"/>
                      <a:pt x="6467" y="9347"/>
                    </a:cubicBezTo>
                    <a:cubicBezTo>
                      <a:pt x="4712" y="9397"/>
                      <a:pt x="2256" y="9522"/>
                      <a:pt x="1078" y="11001"/>
                    </a:cubicBezTo>
                    <a:cubicBezTo>
                      <a:pt x="1" y="12379"/>
                      <a:pt x="627" y="14184"/>
                      <a:pt x="1981" y="15111"/>
                    </a:cubicBezTo>
                    <a:cubicBezTo>
                      <a:pt x="3067" y="15846"/>
                      <a:pt x="4331" y="16025"/>
                      <a:pt x="5603" y="16025"/>
                    </a:cubicBezTo>
                    <a:cubicBezTo>
                      <a:pt x="6238" y="16025"/>
                      <a:pt x="6876" y="15980"/>
                      <a:pt x="7494" y="15938"/>
                    </a:cubicBezTo>
                    <a:cubicBezTo>
                      <a:pt x="10051" y="15813"/>
                      <a:pt x="12582" y="15663"/>
                      <a:pt x="15113" y="15512"/>
                    </a:cubicBezTo>
                    <a:cubicBezTo>
                      <a:pt x="15312" y="15499"/>
                      <a:pt x="15587" y="15486"/>
                      <a:pt x="15926" y="15486"/>
                    </a:cubicBezTo>
                    <a:cubicBezTo>
                      <a:pt x="17514" y="15486"/>
                      <a:pt x="20503" y="15776"/>
                      <a:pt x="23560" y="17718"/>
                    </a:cubicBezTo>
                    <a:cubicBezTo>
                      <a:pt x="23662" y="17782"/>
                      <a:pt x="23806" y="17824"/>
                      <a:pt x="23953" y="17824"/>
                    </a:cubicBezTo>
                    <a:cubicBezTo>
                      <a:pt x="24383" y="17824"/>
                      <a:pt x="24834" y="17459"/>
                      <a:pt x="24311" y="16189"/>
                    </a:cubicBezTo>
                    <a:cubicBezTo>
                      <a:pt x="22758" y="12480"/>
                      <a:pt x="20828" y="8871"/>
                      <a:pt x="15264" y="4259"/>
                    </a:cubicBezTo>
                    <a:cubicBezTo>
                      <a:pt x="13425" y="2726"/>
                      <a:pt x="9796" y="0"/>
                      <a:pt x="6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66"/>
              <p:cNvSpPr/>
              <p:nvPr/>
            </p:nvSpPr>
            <p:spPr>
              <a:xfrm>
                <a:off x="2261600" y="2797650"/>
                <a:ext cx="64835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25934" h="6614" extrusionOk="0">
                    <a:moveTo>
                      <a:pt x="18798" y="0"/>
                    </a:moveTo>
                    <a:cubicBezTo>
                      <a:pt x="14326" y="0"/>
                      <a:pt x="10474" y="1457"/>
                      <a:pt x="8089" y="1755"/>
                    </a:cubicBezTo>
                    <a:cubicBezTo>
                      <a:pt x="7831" y="1788"/>
                      <a:pt x="7580" y="1802"/>
                      <a:pt x="7336" y="1802"/>
                    </a:cubicBezTo>
                    <a:cubicBezTo>
                      <a:pt x="5866" y="1802"/>
                      <a:pt x="4629" y="1288"/>
                      <a:pt x="3563" y="1288"/>
                    </a:cubicBezTo>
                    <a:cubicBezTo>
                      <a:pt x="3065" y="1288"/>
                      <a:pt x="2604" y="1400"/>
                      <a:pt x="2174" y="1730"/>
                    </a:cubicBezTo>
                    <a:cubicBezTo>
                      <a:pt x="0" y="3372"/>
                      <a:pt x="2072" y="6613"/>
                      <a:pt x="6283" y="6613"/>
                    </a:cubicBezTo>
                    <a:cubicBezTo>
                      <a:pt x="6636" y="6613"/>
                      <a:pt x="7005" y="6590"/>
                      <a:pt x="7387" y="6542"/>
                    </a:cubicBezTo>
                    <a:cubicBezTo>
                      <a:pt x="13046" y="5863"/>
                      <a:pt x="17765" y="2301"/>
                      <a:pt x="22208" y="2301"/>
                    </a:cubicBezTo>
                    <a:cubicBezTo>
                      <a:pt x="22684" y="2301"/>
                      <a:pt x="23157" y="2342"/>
                      <a:pt x="23628" y="2432"/>
                    </a:cubicBezTo>
                    <a:cubicBezTo>
                      <a:pt x="24192" y="2529"/>
                      <a:pt x="24621" y="2672"/>
                      <a:pt x="25125" y="2672"/>
                    </a:cubicBezTo>
                    <a:cubicBezTo>
                      <a:pt x="25270" y="2672"/>
                      <a:pt x="25420" y="2660"/>
                      <a:pt x="25582" y="2632"/>
                    </a:cubicBezTo>
                    <a:cubicBezTo>
                      <a:pt x="25833" y="2607"/>
                      <a:pt x="25933" y="2281"/>
                      <a:pt x="25808" y="2081"/>
                    </a:cubicBezTo>
                    <a:cubicBezTo>
                      <a:pt x="25006" y="652"/>
                      <a:pt x="22725" y="351"/>
                      <a:pt x="21221" y="151"/>
                    </a:cubicBezTo>
                    <a:cubicBezTo>
                      <a:pt x="20397" y="46"/>
                      <a:pt x="19588" y="0"/>
                      <a:pt x="18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66"/>
              <p:cNvSpPr/>
              <p:nvPr/>
            </p:nvSpPr>
            <p:spPr>
              <a:xfrm>
                <a:off x="2530850" y="2899275"/>
                <a:ext cx="337125" cy="344800"/>
              </a:xfrm>
              <a:custGeom>
                <a:avLst/>
                <a:gdLst/>
                <a:ahLst/>
                <a:cxnLst/>
                <a:rect l="l" t="t" r="r" b="b"/>
                <a:pathLst>
                  <a:path w="13485" h="13792" extrusionOk="0">
                    <a:moveTo>
                      <a:pt x="10212" y="0"/>
                    </a:moveTo>
                    <a:cubicBezTo>
                      <a:pt x="7668" y="0"/>
                      <a:pt x="3928" y="872"/>
                      <a:pt x="1504" y="3655"/>
                    </a:cubicBezTo>
                    <a:cubicBezTo>
                      <a:pt x="426" y="4883"/>
                      <a:pt x="0" y="6537"/>
                      <a:pt x="852" y="8016"/>
                    </a:cubicBezTo>
                    <a:cubicBezTo>
                      <a:pt x="1279" y="8718"/>
                      <a:pt x="2081" y="9144"/>
                      <a:pt x="2507" y="9820"/>
                    </a:cubicBezTo>
                    <a:cubicBezTo>
                      <a:pt x="3033" y="10672"/>
                      <a:pt x="2381" y="11424"/>
                      <a:pt x="2582" y="12302"/>
                    </a:cubicBezTo>
                    <a:cubicBezTo>
                      <a:pt x="2824" y="13339"/>
                      <a:pt x="3627" y="13792"/>
                      <a:pt x="4513" y="13792"/>
                    </a:cubicBezTo>
                    <a:cubicBezTo>
                      <a:pt x="4911" y="13792"/>
                      <a:pt x="5326" y="13701"/>
                      <a:pt x="5715" y="13530"/>
                    </a:cubicBezTo>
                    <a:cubicBezTo>
                      <a:pt x="7970" y="12552"/>
                      <a:pt x="8622" y="10021"/>
                      <a:pt x="10978" y="5585"/>
                    </a:cubicBezTo>
                    <a:cubicBezTo>
                      <a:pt x="11780" y="4106"/>
                      <a:pt x="13208" y="3154"/>
                      <a:pt x="13259" y="1951"/>
                    </a:cubicBezTo>
                    <a:cubicBezTo>
                      <a:pt x="13484" y="1499"/>
                      <a:pt x="13309" y="1073"/>
                      <a:pt x="12958" y="723"/>
                    </a:cubicBezTo>
                    <a:cubicBezTo>
                      <a:pt x="12845" y="317"/>
                      <a:pt x="11746" y="0"/>
                      <a:pt x="102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66"/>
              <p:cNvSpPr/>
              <p:nvPr/>
            </p:nvSpPr>
            <p:spPr>
              <a:xfrm>
                <a:off x="2332225" y="3165900"/>
                <a:ext cx="245650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6786" extrusionOk="0">
                    <a:moveTo>
                      <a:pt x="8195" y="0"/>
                    </a:moveTo>
                    <a:cubicBezTo>
                      <a:pt x="7669" y="0"/>
                      <a:pt x="7074" y="292"/>
                      <a:pt x="6667" y="433"/>
                    </a:cubicBezTo>
                    <a:cubicBezTo>
                      <a:pt x="5740" y="759"/>
                      <a:pt x="4762" y="1035"/>
                      <a:pt x="3835" y="1361"/>
                    </a:cubicBezTo>
                    <a:cubicBezTo>
                      <a:pt x="2381" y="1912"/>
                      <a:pt x="0" y="2764"/>
                      <a:pt x="201" y="4719"/>
                    </a:cubicBezTo>
                    <a:cubicBezTo>
                      <a:pt x="327" y="6069"/>
                      <a:pt x="1486" y="6785"/>
                      <a:pt x="2687" y="6785"/>
                    </a:cubicBezTo>
                    <a:cubicBezTo>
                      <a:pt x="3159" y="6785"/>
                      <a:pt x="3636" y="6675"/>
                      <a:pt x="4061" y="6449"/>
                    </a:cubicBezTo>
                    <a:cubicBezTo>
                      <a:pt x="4913" y="5997"/>
                      <a:pt x="5389" y="5246"/>
                      <a:pt x="5940" y="4494"/>
                    </a:cubicBezTo>
                    <a:cubicBezTo>
                      <a:pt x="7720" y="2188"/>
                      <a:pt x="9825" y="960"/>
                      <a:pt x="8797" y="183"/>
                    </a:cubicBezTo>
                    <a:cubicBezTo>
                      <a:pt x="8621" y="50"/>
                      <a:pt x="8414" y="0"/>
                      <a:pt x="81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8" name="Google Shape;3558;p66"/>
            <p:cNvGrpSpPr/>
            <p:nvPr/>
          </p:nvGrpSpPr>
          <p:grpSpPr>
            <a:xfrm>
              <a:off x="7675559" y="1583013"/>
              <a:ext cx="929164" cy="543026"/>
              <a:chOff x="3973200" y="2218800"/>
              <a:chExt cx="1850925" cy="1081725"/>
            </a:xfrm>
          </p:grpSpPr>
          <p:sp>
            <p:nvSpPr>
              <p:cNvPr id="3559" name="Google Shape;3559;p66"/>
              <p:cNvSpPr/>
              <p:nvPr/>
            </p:nvSpPr>
            <p:spPr>
              <a:xfrm>
                <a:off x="3973200" y="2218800"/>
                <a:ext cx="886625" cy="1081725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43269" extrusionOk="0">
                    <a:moveTo>
                      <a:pt x="14159" y="1"/>
                    </a:moveTo>
                    <a:cubicBezTo>
                      <a:pt x="12638" y="1"/>
                      <a:pt x="11181" y="333"/>
                      <a:pt x="9825" y="1024"/>
                    </a:cubicBezTo>
                    <a:cubicBezTo>
                      <a:pt x="1" y="6012"/>
                      <a:pt x="7620" y="16839"/>
                      <a:pt x="13735" y="20047"/>
                    </a:cubicBezTo>
                    <a:cubicBezTo>
                      <a:pt x="9806" y="22948"/>
                      <a:pt x="13686" y="27370"/>
                      <a:pt x="18466" y="27370"/>
                    </a:cubicBezTo>
                    <a:cubicBezTo>
                      <a:pt x="18929" y="27370"/>
                      <a:pt x="19401" y="27328"/>
                      <a:pt x="19876" y="27240"/>
                    </a:cubicBezTo>
                    <a:lnTo>
                      <a:pt x="19876" y="27240"/>
                    </a:lnTo>
                    <a:cubicBezTo>
                      <a:pt x="19851" y="27265"/>
                      <a:pt x="15916" y="28267"/>
                      <a:pt x="13384" y="30322"/>
                    </a:cubicBezTo>
                    <a:cubicBezTo>
                      <a:pt x="11054" y="32202"/>
                      <a:pt x="11680" y="35210"/>
                      <a:pt x="15916" y="37014"/>
                    </a:cubicBezTo>
                    <a:cubicBezTo>
                      <a:pt x="15916" y="37014"/>
                      <a:pt x="14862" y="43269"/>
                      <a:pt x="21893" y="43269"/>
                    </a:cubicBezTo>
                    <a:cubicBezTo>
                      <a:pt x="22296" y="43269"/>
                      <a:pt x="22726" y="43248"/>
                      <a:pt x="23184" y="43205"/>
                    </a:cubicBezTo>
                    <a:cubicBezTo>
                      <a:pt x="31655" y="42403"/>
                      <a:pt x="32683" y="33856"/>
                      <a:pt x="35465" y="30648"/>
                    </a:cubicBezTo>
                    <a:lnTo>
                      <a:pt x="35465" y="18042"/>
                    </a:lnTo>
                    <a:cubicBezTo>
                      <a:pt x="29322" y="6866"/>
                      <a:pt x="21074" y="1"/>
                      <a:pt x="14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66"/>
              <p:cNvSpPr/>
              <p:nvPr/>
            </p:nvSpPr>
            <p:spPr>
              <a:xfrm>
                <a:off x="4214450" y="2311975"/>
                <a:ext cx="542700" cy="382000"/>
              </a:xfrm>
              <a:custGeom>
                <a:avLst/>
                <a:gdLst/>
                <a:ahLst/>
                <a:cxnLst/>
                <a:rect l="l" t="t" r="r" b="b"/>
                <a:pathLst>
                  <a:path w="21708" h="15280" extrusionOk="0">
                    <a:moveTo>
                      <a:pt x="5991" y="0"/>
                    </a:moveTo>
                    <a:cubicBezTo>
                      <a:pt x="4867" y="0"/>
                      <a:pt x="3757" y="249"/>
                      <a:pt x="2757" y="856"/>
                    </a:cubicBezTo>
                    <a:cubicBezTo>
                      <a:pt x="752" y="2059"/>
                      <a:pt x="0" y="4465"/>
                      <a:pt x="902" y="6620"/>
                    </a:cubicBezTo>
                    <a:cubicBezTo>
                      <a:pt x="1615" y="8332"/>
                      <a:pt x="3339" y="9679"/>
                      <a:pt x="5170" y="9679"/>
                    </a:cubicBezTo>
                    <a:cubicBezTo>
                      <a:pt x="5592" y="9679"/>
                      <a:pt x="6019" y="9607"/>
                      <a:pt x="6441" y="9453"/>
                    </a:cubicBezTo>
                    <a:cubicBezTo>
                      <a:pt x="8973" y="8525"/>
                      <a:pt x="9499" y="5242"/>
                      <a:pt x="7519" y="3864"/>
                    </a:cubicBezTo>
                    <a:lnTo>
                      <a:pt x="7519" y="3864"/>
                    </a:lnTo>
                    <a:cubicBezTo>
                      <a:pt x="14186" y="4490"/>
                      <a:pt x="17569" y="11257"/>
                      <a:pt x="21128" y="15217"/>
                    </a:cubicBezTo>
                    <a:cubicBezTo>
                      <a:pt x="21172" y="15261"/>
                      <a:pt x="21225" y="15279"/>
                      <a:pt x="21280" y="15279"/>
                    </a:cubicBezTo>
                    <a:cubicBezTo>
                      <a:pt x="21479" y="15279"/>
                      <a:pt x="21708" y="15037"/>
                      <a:pt x="21629" y="14841"/>
                    </a:cubicBezTo>
                    <a:cubicBezTo>
                      <a:pt x="20552" y="11984"/>
                      <a:pt x="18446" y="9052"/>
                      <a:pt x="16642" y="6595"/>
                    </a:cubicBezTo>
                    <a:cubicBezTo>
                      <a:pt x="14912" y="4239"/>
                      <a:pt x="12707" y="2159"/>
                      <a:pt x="10025" y="931"/>
                    </a:cubicBezTo>
                    <a:cubicBezTo>
                      <a:pt x="8780" y="378"/>
                      <a:pt x="7375" y="0"/>
                      <a:pt x="5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66"/>
              <p:cNvSpPr/>
              <p:nvPr/>
            </p:nvSpPr>
            <p:spPr>
              <a:xfrm>
                <a:off x="4367500" y="2677600"/>
                <a:ext cx="328800" cy="160775"/>
              </a:xfrm>
              <a:custGeom>
                <a:avLst/>
                <a:gdLst/>
                <a:ahLst/>
                <a:cxnLst/>
                <a:rect l="l" t="t" r="r" b="b"/>
                <a:pathLst>
                  <a:path w="13152" h="6431" extrusionOk="0">
                    <a:moveTo>
                      <a:pt x="6691" y="0"/>
                    </a:moveTo>
                    <a:cubicBezTo>
                      <a:pt x="4026" y="0"/>
                      <a:pt x="1364" y="761"/>
                      <a:pt x="620" y="3123"/>
                    </a:cubicBezTo>
                    <a:cubicBezTo>
                      <a:pt x="1" y="5135"/>
                      <a:pt x="1924" y="6430"/>
                      <a:pt x="3681" y="6430"/>
                    </a:cubicBezTo>
                    <a:cubicBezTo>
                      <a:pt x="4768" y="6430"/>
                      <a:pt x="5792" y="5934"/>
                      <a:pt x="6109" y="4803"/>
                    </a:cubicBezTo>
                    <a:cubicBezTo>
                      <a:pt x="6560" y="3274"/>
                      <a:pt x="5231" y="2422"/>
                      <a:pt x="4028" y="2396"/>
                    </a:cubicBezTo>
                    <a:cubicBezTo>
                      <a:pt x="4524" y="2035"/>
                      <a:pt x="4997" y="1885"/>
                      <a:pt x="5460" y="1885"/>
                    </a:cubicBezTo>
                    <a:cubicBezTo>
                      <a:pt x="6472" y="1885"/>
                      <a:pt x="7433" y="2600"/>
                      <a:pt x="8465" y="3374"/>
                    </a:cubicBezTo>
                    <a:cubicBezTo>
                      <a:pt x="8527" y="3424"/>
                      <a:pt x="8625" y="3447"/>
                      <a:pt x="8750" y="3447"/>
                    </a:cubicBezTo>
                    <a:cubicBezTo>
                      <a:pt x="9625" y="3447"/>
                      <a:pt x="11810" y="2331"/>
                      <a:pt x="12249" y="1695"/>
                    </a:cubicBezTo>
                    <a:cubicBezTo>
                      <a:pt x="13151" y="442"/>
                      <a:pt x="9417" y="241"/>
                      <a:pt x="9392" y="241"/>
                    </a:cubicBezTo>
                    <a:cubicBezTo>
                      <a:pt x="8545" y="92"/>
                      <a:pt x="7618" y="0"/>
                      <a:pt x="6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66"/>
              <p:cNvSpPr/>
              <p:nvPr/>
            </p:nvSpPr>
            <p:spPr>
              <a:xfrm>
                <a:off x="4307800" y="2488725"/>
                <a:ext cx="342675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13707" h="6946" extrusionOk="0">
                    <a:moveTo>
                      <a:pt x="6900" y="0"/>
                    </a:moveTo>
                    <a:cubicBezTo>
                      <a:pt x="6547" y="0"/>
                      <a:pt x="6396" y="181"/>
                      <a:pt x="6366" y="327"/>
                    </a:cubicBezTo>
                    <a:cubicBezTo>
                      <a:pt x="5239" y="4964"/>
                      <a:pt x="1279" y="3886"/>
                      <a:pt x="727" y="4413"/>
                    </a:cubicBezTo>
                    <a:cubicBezTo>
                      <a:pt x="0" y="5164"/>
                      <a:pt x="1304" y="5992"/>
                      <a:pt x="2005" y="6242"/>
                    </a:cubicBezTo>
                    <a:cubicBezTo>
                      <a:pt x="2595" y="6431"/>
                      <a:pt x="3224" y="6495"/>
                      <a:pt x="3870" y="6495"/>
                    </a:cubicBezTo>
                    <a:cubicBezTo>
                      <a:pt x="5195" y="6495"/>
                      <a:pt x="6593" y="6228"/>
                      <a:pt x="7881" y="6228"/>
                    </a:cubicBezTo>
                    <a:cubicBezTo>
                      <a:pt x="8046" y="6228"/>
                      <a:pt x="8210" y="6232"/>
                      <a:pt x="8371" y="6242"/>
                    </a:cubicBezTo>
                    <a:cubicBezTo>
                      <a:pt x="9775" y="6317"/>
                      <a:pt x="11229" y="6944"/>
                      <a:pt x="12582" y="6944"/>
                    </a:cubicBezTo>
                    <a:cubicBezTo>
                      <a:pt x="12617" y="6945"/>
                      <a:pt x="12651" y="6945"/>
                      <a:pt x="12683" y="6945"/>
                    </a:cubicBezTo>
                    <a:cubicBezTo>
                      <a:pt x="13547" y="6945"/>
                      <a:pt x="13707" y="6636"/>
                      <a:pt x="13635" y="6443"/>
                    </a:cubicBezTo>
                    <a:cubicBezTo>
                      <a:pt x="13108" y="4914"/>
                      <a:pt x="11504" y="3260"/>
                      <a:pt x="10351" y="2157"/>
                    </a:cubicBezTo>
                    <a:cubicBezTo>
                      <a:pt x="8500" y="444"/>
                      <a:pt x="7452" y="0"/>
                      <a:pt x="69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66"/>
              <p:cNvSpPr/>
              <p:nvPr/>
            </p:nvSpPr>
            <p:spPr>
              <a:xfrm>
                <a:off x="4500050" y="2753125"/>
                <a:ext cx="277700" cy="187075"/>
              </a:xfrm>
              <a:custGeom>
                <a:avLst/>
                <a:gdLst/>
                <a:ahLst/>
                <a:cxnLst/>
                <a:rect l="l" t="t" r="r" b="b"/>
                <a:pathLst>
                  <a:path w="11108" h="7483" extrusionOk="0">
                    <a:moveTo>
                      <a:pt x="8659" y="1"/>
                    </a:moveTo>
                    <a:cubicBezTo>
                      <a:pt x="5432" y="1"/>
                      <a:pt x="0" y="2867"/>
                      <a:pt x="1809" y="6092"/>
                    </a:cubicBezTo>
                    <a:cubicBezTo>
                      <a:pt x="2293" y="6968"/>
                      <a:pt x="3242" y="7483"/>
                      <a:pt x="4229" y="7483"/>
                    </a:cubicBezTo>
                    <a:cubicBezTo>
                      <a:pt x="4316" y="7483"/>
                      <a:pt x="4404" y="7479"/>
                      <a:pt x="4491" y="7471"/>
                    </a:cubicBezTo>
                    <a:cubicBezTo>
                      <a:pt x="6020" y="7295"/>
                      <a:pt x="6521" y="6193"/>
                      <a:pt x="7273" y="5040"/>
                    </a:cubicBezTo>
                    <a:cubicBezTo>
                      <a:pt x="7925" y="4087"/>
                      <a:pt x="8752" y="3461"/>
                      <a:pt x="9729" y="2859"/>
                    </a:cubicBezTo>
                    <a:cubicBezTo>
                      <a:pt x="10130" y="2609"/>
                      <a:pt x="10581" y="2358"/>
                      <a:pt x="10757" y="1857"/>
                    </a:cubicBezTo>
                    <a:cubicBezTo>
                      <a:pt x="11107" y="954"/>
                      <a:pt x="10757" y="503"/>
                      <a:pt x="9930" y="203"/>
                    </a:cubicBezTo>
                    <a:cubicBezTo>
                      <a:pt x="9577" y="65"/>
                      <a:pt x="9142" y="1"/>
                      <a:pt x="86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66"/>
              <p:cNvSpPr/>
              <p:nvPr/>
            </p:nvSpPr>
            <p:spPr>
              <a:xfrm>
                <a:off x="4308425" y="2902100"/>
                <a:ext cx="507650" cy="1965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7863" extrusionOk="0">
                    <a:moveTo>
                      <a:pt x="18049" y="0"/>
                    </a:moveTo>
                    <a:cubicBezTo>
                      <a:pt x="17391" y="0"/>
                      <a:pt x="16019" y="1812"/>
                      <a:pt x="14211" y="2640"/>
                    </a:cubicBezTo>
                    <a:cubicBezTo>
                      <a:pt x="13550" y="2952"/>
                      <a:pt x="12826" y="3091"/>
                      <a:pt x="12103" y="3091"/>
                    </a:cubicBezTo>
                    <a:cubicBezTo>
                      <a:pt x="11316" y="3091"/>
                      <a:pt x="10530" y="2927"/>
                      <a:pt x="9825" y="2640"/>
                    </a:cubicBezTo>
                    <a:cubicBezTo>
                      <a:pt x="8838" y="2251"/>
                      <a:pt x="7966" y="2030"/>
                      <a:pt x="7033" y="2030"/>
                    </a:cubicBezTo>
                    <a:cubicBezTo>
                      <a:pt x="6521" y="2030"/>
                      <a:pt x="5991" y="2097"/>
                      <a:pt x="5414" y="2239"/>
                    </a:cubicBezTo>
                    <a:cubicBezTo>
                      <a:pt x="3760" y="2640"/>
                      <a:pt x="0" y="4795"/>
                      <a:pt x="2081" y="6850"/>
                    </a:cubicBezTo>
                    <a:cubicBezTo>
                      <a:pt x="2796" y="7561"/>
                      <a:pt x="3964" y="7862"/>
                      <a:pt x="5356" y="7862"/>
                    </a:cubicBezTo>
                    <a:cubicBezTo>
                      <a:pt x="10989" y="7862"/>
                      <a:pt x="20306" y="2926"/>
                      <a:pt x="18296" y="133"/>
                    </a:cubicBezTo>
                    <a:cubicBezTo>
                      <a:pt x="18231" y="41"/>
                      <a:pt x="18148" y="0"/>
                      <a:pt x="180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66"/>
              <p:cNvSpPr/>
              <p:nvPr/>
            </p:nvSpPr>
            <p:spPr>
              <a:xfrm>
                <a:off x="4484300" y="3070225"/>
                <a:ext cx="253350" cy="166975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6679" extrusionOk="0">
                    <a:moveTo>
                      <a:pt x="8838" y="1"/>
                    </a:moveTo>
                    <a:cubicBezTo>
                      <a:pt x="6655" y="1"/>
                      <a:pt x="1834" y="1343"/>
                      <a:pt x="835" y="3634"/>
                    </a:cubicBezTo>
                    <a:cubicBezTo>
                      <a:pt x="0" y="5543"/>
                      <a:pt x="1657" y="6679"/>
                      <a:pt x="3329" y="6679"/>
                    </a:cubicBezTo>
                    <a:cubicBezTo>
                      <a:pt x="3765" y="6679"/>
                      <a:pt x="4201" y="6602"/>
                      <a:pt x="4595" y="6441"/>
                    </a:cubicBezTo>
                    <a:cubicBezTo>
                      <a:pt x="5923" y="5940"/>
                      <a:pt x="7226" y="4687"/>
                      <a:pt x="8179" y="3659"/>
                    </a:cubicBezTo>
                    <a:cubicBezTo>
                      <a:pt x="8805" y="2982"/>
                      <a:pt x="10133" y="1403"/>
                      <a:pt x="9908" y="326"/>
                    </a:cubicBezTo>
                    <a:cubicBezTo>
                      <a:pt x="9853" y="106"/>
                      <a:pt x="9449" y="1"/>
                      <a:pt x="88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66"/>
              <p:cNvSpPr/>
              <p:nvPr/>
            </p:nvSpPr>
            <p:spPr>
              <a:xfrm>
                <a:off x="4937500" y="2218800"/>
                <a:ext cx="886625" cy="1081725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43269" extrusionOk="0">
                    <a:moveTo>
                      <a:pt x="21316" y="1"/>
                    </a:moveTo>
                    <a:cubicBezTo>
                      <a:pt x="14408" y="1"/>
                      <a:pt x="6143" y="6866"/>
                      <a:pt x="1" y="18042"/>
                    </a:cubicBezTo>
                    <a:lnTo>
                      <a:pt x="1" y="30648"/>
                    </a:lnTo>
                    <a:cubicBezTo>
                      <a:pt x="2808" y="33856"/>
                      <a:pt x="3835" y="42403"/>
                      <a:pt x="12281" y="43205"/>
                    </a:cubicBezTo>
                    <a:cubicBezTo>
                      <a:pt x="12741" y="43248"/>
                      <a:pt x="13172" y="43269"/>
                      <a:pt x="13576" y="43269"/>
                    </a:cubicBezTo>
                    <a:cubicBezTo>
                      <a:pt x="20626" y="43269"/>
                      <a:pt x="19549" y="37014"/>
                      <a:pt x="19549" y="37014"/>
                    </a:cubicBezTo>
                    <a:cubicBezTo>
                      <a:pt x="23785" y="35210"/>
                      <a:pt x="24412" y="32202"/>
                      <a:pt x="22106" y="30322"/>
                    </a:cubicBezTo>
                    <a:cubicBezTo>
                      <a:pt x="19549" y="28267"/>
                      <a:pt x="15615" y="27265"/>
                      <a:pt x="15590" y="27240"/>
                    </a:cubicBezTo>
                    <a:lnTo>
                      <a:pt x="15590" y="27240"/>
                    </a:lnTo>
                    <a:cubicBezTo>
                      <a:pt x="16066" y="27328"/>
                      <a:pt x="16540" y="27370"/>
                      <a:pt x="17005" y="27370"/>
                    </a:cubicBezTo>
                    <a:cubicBezTo>
                      <a:pt x="21800" y="27370"/>
                      <a:pt x="25662" y="22948"/>
                      <a:pt x="21755" y="20047"/>
                    </a:cubicBezTo>
                    <a:cubicBezTo>
                      <a:pt x="27845" y="16839"/>
                      <a:pt x="35464" y="6012"/>
                      <a:pt x="25640" y="1024"/>
                    </a:cubicBezTo>
                    <a:cubicBezTo>
                      <a:pt x="24289" y="333"/>
                      <a:pt x="22835" y="1"/>
                      <a:pt x="21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66"/>
              <p:cNvSpPr/>
              <p:nvPr/>
            </p:nvSpPr>
            <p:spPr>
              <a:xfrm>
                <a:off x="5040175" y="2311975"/>
                <a:ext cx="542725" cy="382000"/>
              </a:xfrm>
              <a:custGeom>
                <a:avLst/>
                <a:gdLst/>
                <a:ahLst/>
                <a:cxnLst/>
                <a:rect l="l" t="t" r="r" b="b"/>
                <a:pathLst>
                  <a:path w="21709" h="15280" extrusionOk="0">
                    <a:moveTo>
                      <a:pt x="15717" y="0"/>
                    </a:moveTo>
                    <a:cubicBezTo>
                      <a:pt x="14333" y="0"/>
                      <a:pt x="12928" y="378"/>
                      <a:pt x="11683" y="931"/>
                    </a:cubicBezTo>
                    <a:cubicBezTo>
                      <a:pt x="9001" y="2159"/>
                      <a:pt x="6821" y="4239"/>
                      <a:pt x="5066" y="6595"/>
                    </a:cubicBezTo>
                    <a:cubicBezTo>
                      <a:pt x="3262" y="9052"/>
                      <a:pt x="1157" y="11984"/>
                      <a:pt x="79" y="14841"/>
                    </a:cubicBezTo>
                    <a:cubicBezTo>
                      <a:pt x="1" y="15037"/>
                      <a:pt x="229" y="15279"/>
                      <a:pt x="428" y="15279"/>
                    </a:cubicBezTo>
                    <a:cubicBezTo>
                      <a:pt x="484" y="15279"/>
                      <a:pt x="537" y="15261"/>
                      <a:pt x="580" y="15217"/>
                    </a:cubicBezTo>
                    <a:cubicBezTo>
                      <a:pt x="4139" y="11257"/>
                      <a:pt x="7523" y="4490"/>
                      <a:pt x="14189" y="3864"/>
                    </a:cubicBezTo>
                    <a:lnTo>
                      <a:pt x="14189" y="3864"/>
                    </a:lnTo>
                    <a:cubicBezTo>
                      <a:pt x="12209" y="5242"/>
                      <a:pt x="12736" y="8525"/>
                      <a:pt x="15267" y="9453"/>
                    </a:cubicBezTo>
                    <a:cubicBezTo>
                      <a:pt x="15694" y="9607"/>
                      <a:pt x="16124" y="9679"/>
                      <a:pt x="16547" y="9679"/>
                    </a:cubicBezTo>
                    <a:cubicBezTo>
                      <a:pt x="18386" y="9679"/>
                      <a:pt x="20093" y="8332"/>
                      <a:pt x="20806" y="6620"/>
                    </a:cubicBezTo>
                    <a:cubicBezTo>
                      <a:pt x="21708" y="4465"/>
                      <a:pt x="20956" y="2059"/>
                      <a:pt x="18951" y="856"/>
                    </a:cubicBezTo>
                    <a:cubicBezTo>
                      <a:pt x="17952" y="249"/>
                      <a:pt x="16841" y="0"/>
                      <a:pt x="157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66"/>
              <p:cNvSpPr/>
              <p:nvPr/>
            </p:nvSpPr>
            <p:spPr>
              <a:xfrm>
                <a:off x="5101025" y="2677600"/>
                <a:ext cx="328800" cy="160775"/>
              </a:xfrm>
              <a:custGeom>
                <a:avLst/>
                <a:gdLst/>
                <a:ahLst/>
                <a:cxnLst/>
                <a:rect l="l" t="t" r="r" b="b"/>
                <a:pathLst>
                  <a:path w="13152" h="6431" extrusionOk="0">
                    <a:moveTo>
                      <a:pt x="6486" y="0"/>
                    </a:moveTo>
                    <a:cubicBezTo>
                      <a:pt x="5559" y="0"/>
                      <a:pt x="4632" y="92"/>
                      <a:pt x="3785" y="241"/>
                    </a:cubicBezTo>
                    <a:cubicBezTo>
                      <a:pt x="3735" y="241"/>
                      <a:pt x="1" y="442"/>
                      <a:pt x="903" y="1695"/>
                    </a:cubicBezTo>
                    <a:cubicBezTo>
                      <a:pt x="1342" y="2331"/>
                      <a:pt x="3527" y="3447"/>
                      <a:pt x="4402" y="3447"/>
                    </a:cubicBezTo>
                    <a:cubicBezTo>
                      <a:pt x="4527" y="3447"/>
                      <a:pt x="4625" y="3424"/>
                      <a:pt x="4688" y="3374"/>
                    </a:cubicBezTo>
                    <a:cubicBezTo>
                      <a:pt x="5719" y="2600"/>
                      <a:pt x="6681" y="1885"/>
                      <a:pt x="7692" y="1885"/>
                    </a:cubicBezTo>
                    <a:cubicBezTo>
                      <a:pt x="8155" y="1885"/>
                      <a:pt x="8628" y="2035"/>
                      <a:pt x="9124" y="2396"/>
                    </a:cubicBezTo>
                    <a:cubicBezTo>
                      <a:pt x="7921" y="2422"/>
                      <a:pt x="6592" y="3274"/>
                      <a:pt x="7044" y="4803"/>
                    </a:cubicBezTo>
                    <a:cubicBezTo>
                      <a:pt x="7369" y="5934"/>
                      <a:pt x="8396" y="6430"/>
                      <a:pt x="9483" y="6430"/>
                    </a:cubicBezTo>
                    <a:cubicBezTo>
                      <a:pt x="11238" y="6430"/>
                      <a:pt x="13151" y="5135"/>
                      <a:pt x="12532" y="3123"/>
                    </a:cubicBezTo>
                    <a:cubicBezTo>
                      <a:pt x="11807" y="761"/>
                      <a:pt x="9150" y="0"/>
                      <a:pt x="64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66"/>
              <p:cNvSpPr/>
              <p:nvPr/>
            </p:nvSpPr>
            <p:spPr>
              <a:xfrm>
                <a:off x="5147450" y="2488725"/>
                <a:ext cx="342075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6946" extrusionOk="0">
                    <a:moveTo>
                      <a:pt x="6791" y="0"/>
                    </a:moveTo>
                    <a:cubicBezTo>
                      <a:pt x="6235" y="0"/>
                      <a:pt x="5193" y="444"/>
                      <a:pt x="3357" y="2157"/>
                    </a:cubicBezTo>
                    <a:cubicBezTo>
                      <a:pt x="2179" y="3260"/>
                      <a:pt x="600" y="4914"/>
                      <a:pt x="49" y="6443"/>
                    </a:cubicBezTo>
                    <a:cubicBezTo>
                      <a:pt x="0" y="6636"/>
                      <a:pt x="138" y="6945"/>
                      <a:pt x="1000" y="6945"/>
                    </a:cubicBezTo>
                    <a:cubicBezTo>
                      <a:pt x="1033" y="6945"/>
                      <a:pt x="1066" y="6945"/>
                      <a:pt x="1101" y="6944"/>
                    </a:cubicBezTo>
                    <a:cubicBezTo>
                      <a:pt x="2480" y="6944"/>
                      <a:pt x="3908" y="6317"/>
                      <a:pt x="5312" y="6242"/>
                    </a:cubicBezTo>
                    <a:cubicBezTo>
                      <a:pt x="5473" y="6232"/>
                      <a:pt x="5637" y="6228"/>
                      <a:pt x="5803" y="6228"/>
                    </a:cubicBezTo>
                    <a:cubicBezTo>
                      <a:pt x="7090" y="6228"/>
                      <a:pt x="8488" y="6495"/>
                      <a:pt x="9813" y="6495"/>
                    </a:cubicBezTo>
                    <a:cubicBezTo>
                      <a:pt x="10459" y="6495"/>
                      <a:pt x="11088" y="6431"/>
                      <a:pt x="11678" y="6242"/>
                    </a:cubicBezTo>
                    <a:cubicBezTo>
                      <a:pt x="12380" y="5992"/>
                      <a:pt x="13683" y="5164"/>
                      <a:pt x="12956" y="4413"/>
                    </a:cubicBezTo>
                    <a:cubicBezTo>
                      <a:pt x="12430" y="3886"/>
                      <a:pt x="8470" y="4964"/>
                      <a:pt x="7342" y="327"/>
                    </a:cubicBezTo>
                    <a:cubicBezTo>
                      <a:pt x="7303" y="181"/>
                      <a:pt x="7146" y="0"/>
                      <a:pt x="67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66"/>
              <p:cNvSpPr/>
              <p:nvPr/>
            </p:nvSpPr>
            <p:spPr>
              <a:xfrm>
                <a:off x="5019575" y="2753125"/>
                <a:ext cx="277800" cy="187075"/>
              </a:xfrm>
              <a:custGeom>
                <a:avLst/>
                <a:gdLst/>
                <a:ahLst/>
                <a:cxnLst/>
                <a:rect l="l" t="t" r="r" b="b"/>
                <a:pathLst>
                  <a:path w="11112" h="7483" extrusionOk="0">
                    <a:moveTo>
                      <a:pt x="2466" y="1"/>
                    </a:moveTo>
                    <a:cubicBezTo>
                      <a:pt x="1985" y="1"/>
                      <a:pt x="1553" y="65"/>
                      <a:pt x="1204" y="203"/>
                    </a:cubicBezTo>
                    <a:cubicBezTo>
                      <a:pt x="352" y="503"/>
                      <a:pt x="1" y="954"/>
                      <a:pt x="352" y="1857"/>
                    </a:cubicBezTo>
                    <a:cubicBezTo>
                      <a:pt x="527" y="2358"/>
                      <a:pt x="978" y="2609"/>
                      <a:pt x="1379" y="2859"/>
                    </a:cubicBezTo>
                    <a:cubicBezTo>
                      <a:pt x="2382" y="3461"/>
                      <a:pt x="3184" y="4087"/>
                      <a:pt x="3835" y="5040"/>
                    </a:cubicBezTo>
                    <a:cubicBezTo>
                      <a:pt x="4587" y="6193"/>
                      <a:pt x="5114" y="7295"/>
                      <a:pt x="6617" y="7471"/>
                    </a:cubicBezTo>
                    <a:cubicBezTo>
                      <a:pt x="6705" y="7479"/>
                      <a:pt x="6792" y="7483"/>
                      <a:pt x="6879" y="7483"/>
                    </a:cubicBezTo>
                    <a:cubicBezTo>
                      <a:pt x="7866" y="7483"/>
                      <a:pt x="8817" y="6968"/>
                      <a:pt x="9324" y="6092"/>
                    </a:cubicBezTo>
                    <a:cubicBezTo>
                      <a:pt x="11111" y="2867"/>
                      <a:pt x="5677" y="1"/>
                      <a:pt x="24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66"/>
              <p:cNvSpPr/>
              <p:nvPr/>
            </p:nvSpPr>
            <p:spPr>
              <a:xfrm>
                <a:off x="4981250" y="2902100"/>
                <a:ext cx="507650" cy="1965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7863" extrusionOk="0">
                    <a:moveTo>
                      <a:pt x="2259" y="0"/>
                    </a:moveTo>
                    <a:cubicBezTo>
                      <a:pt x="2159" y="0"/>
                      <a:pt x="2076" y="41"/>
                      <a:pt x="2010" y="133"/>
                    </a:cubicBezTo>
                    <a:cubicBezTo>
                      <a:pt x="0" y="2926"/>
                      <a:pt x="9333" y="7862"/>
                      <a:pt x="14959" y="7862"/>
                    </a:cubicBezTo>
                    <a:cubicBezTo>
                      <a:pt x="16351" y="7862"/>
                      <a:pt x="17515" y="7561"/>
                      <a:pt x="18226" y="6850"/>
                    </a:cubicBezTo>
                    <a:cubicBezTo>
                      <a:pt x="20306" y="4795"/>
                      <a:pt x="16546" y="2640"/>
                      <a:pt x="14892" y="2239"/>
                    </a:cubicBezTo>
                    <a:cubicBezTo>
                      <a:pt x="14315" y="2097"/>
                      <a:pt x="13785" y="2030"/>
                      <a:pt x="13275" y="2030"/>
                    </a:cubicBezTo>
                    <a:cubicBezTo>
                      <a:pt x="12344" y="2030"/>
                      <a:pt x="11477" y="2251"/>
                      <a:pt x="10506" y="2640"/>
                    </a:cubicBezTo>
                    <a:cubicBezTo>
                      <a:pt x="9788" y="2927"/>
                      <a:pt x="8996" y="3091"/>
                      <a:pt x="8206" y="3091"/>
                    </a:cubicBezTo>
                    <a:cubicBezTo>
                      <a:pt x="7480" y="3091"/>
                      <a:pt x="6756" y="2952"/>
                      <a:pt x="6095" y="2640"/>
                    </a:cubicBezTo>
                    <a:cubicBezTo>
                      <a:pt x="4309" y="1812"/>
                      <a:pt x="2921" y="0"/>
                      <a:pt x="22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66"/>
              <p:cNvSpPr/>
              <p:nvPr/>
            </p:nvSpPr>
            <p:spPr>
              <a:xfrm>
                <a:off x="5059675" y="3070225"/>
                <a:ext cx="254000" cy="166975"/>
              </a:xfrm>
              <a:custGeom>
                <a:avLst/>
                <a:gdLst/>
                <a:ahLst/>
                <a:cxnLst/>
                <a:rect l="l" t="t" r="r" b="b"/>
                <a:pathLst>
                  <a:path w="10160" h="6679" extrusionOk="0">
                    <a:moveTo>
                      <a:pt x="1309" y="1"/>
                    </a:moveTo>
                    <a:cubicBezTo>
                      <a:pt x="701" y="1"/>
                      <a:pt x="301" y="106"/>
                      <a:pt x="251" y="326"/>
                    </a:cubicBezTo>
                    <a:cubicBezTo>
                      <a:pt x="1" y="1403"/>
                      <a:pt x="1329" y="2982"/>
                      <a:pt x="1981" y="3659"/>
                    </a:cubicBezTo>
                    <a:cubicBezTo>
                      <a:pt x="2933" y="4687"/>
                      <a:pt x="4236" y="5940"/>
                      <a:pt x="5540" y="6441"/>
                    </a:cubicBezTo>
                    <a:cubicBezTo>
                      <a:pt x="5933" y="6602"/>
                      <a:pt x="6371" y="6679"/>
                      <a:pt x="6808" y="6679"/>
                    </a:cubicBezTo>
                    <a:cubicBezTo>
                      <a:pt x="8486" y="6679"/>
                      <a:pt x="10159" y="5543"/>
                      <a:pt x="9324" y="3634"/>
                    </a:cubicBezTo>
                    <a:cubicBezTo>
                      <a:pt x="8306" y="1343"/>
                      <a:pt x="3480" y="1"/>
                      <a:pt x="13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66"/>
              <p:cNvSpPr/>
              <p:nvPr/>
            </p:nvSpPr>
            <p:spPr>
              <a:xfrm>
                <a:off x="4782725" y="2452975"/>
                <a:ext cx="232500" cy="740700"/>
              </a:xfrm>
              <a:custGeom>
                <a:avLst/>
                <a:gdLst/>
                <a:ahLst/>
                <a:cxnLst/>
                <a:rect l="l" t="t" r="r" b="b"/>
                <a:pathLst>
                  <a:path w="9300" h="29628" extrusionOk="0">
                    <a:moveTo>
                      <a:pt x="1216" y="0"/>
                    </a:moveTo>
                    <a:cubicBezTo>
                      <a:pt x="984" y="0"/>
                      <a:pt x="745" y="78"/>
                      <a:pt x="502" y="254"/>
                    </a:cubicBezTo>
                    <a:cubicBezTo>
                      <a:pt x="1" y="604"/>
                      <a:pt x="1" y="1657"/>
                      <a:pt x="753" y="1732"/>
                    </a:cubicBezTo>
                    <a:cubicBezTo>
                      <a:pt x="774" y="1734"/>
                      <a:pt x="794" y="1735"/>
                      <a:pt x="814" y="1735"/>
                    </a:cubicBezTo>
                    <a:cubicBezTo>
                      <a:pt x="1414" y="1735"/>
                      <a:pt x="1541" y="1020"/>
                      <a:pt x="1129" y="705"/>
                    </a:cubicBezTo>
                    <a:cubicBezTo>
                      <a:pt x="1171" y="693"/>
                      <a:pt x="1215" y="686"/>
                      <a:pt x="1261" y="686"/>
                    </a:cubicBezTo>
                    <a:cubicBezTo>
                      <a:pt x="1405" y="686"/>
                      <a:pt x="1566" y="747"/>
                      <a:pt x="1755" y="880"/>
                    </a:cubicBezTo>
                    <a:cubicBezTo>
                      <a:pt x="1981" y="1056"/>
                      <a:pt x="2181" y="1256"/>
                      <a:pt x="2357" y="1507"/>
                    </a:cubicBezTo>
                    <a:cubicBezTo>
                      <a:pt x="2557" y="1807"/>
                      <a:pt x="2733" y="2158"/>
                      <a:pt x="2883" y="2484"/>
                    </a:cubicBezTo>
                    <a:cubicBezTo>
                      <a:pt x="3234" y="3186"/>
                      <a:pt x="3485" y="3863"/>
                      <a:pt x="3735" y="4564"/>
                    </a:cubicBezTo>
                    <a:cubicBezTo>
                      <a:pt x="3535" y="4690"/>
                      <a:pt x="3334" y="4865"/>
                      <a:pt x="3159" y="5091"/>
                    </a:cubicBezTo>
                    <a:cubicBezTo>
                      <a:pt x="2407" y="5993"/>
                      <a:pt x="2808" y="7321"/>
                      <a:pt x="3760" y="7848"/>
                    </a:cubicBezTo>
                    <a:cubicBezTo>
                      <a:pt x="1806" y="9276"/>
                      <a:pt x="2181" y="11983"/>
                      <a:pt x="2908" y="14489"/>
                    </a:cubicBezTo>
                    <a:cubicBezTo>
                      <a:pt x="1605" y="15291"/>
                      <a:pt x="1580" y="17672"/>
                      <a:pt x="1906" y="19051"/>
                    </a:cubicBezTo>
                    <a:cubicBezTo>
                      <a:pt x="2382" y="21081"/>
                      <a:pt x="3084" y="25091"/>
                      <a:pt x="4312" y="29151"/>
                    </a:cubicBezTo>
                    <a:cubicBezTo>
                      <a:pt x="4362" y="29352"/>
                      <a:pt x="4462" y="29552"/>
                      <a:pt x="4638" y="29627"/>
                    </a:cubicBezTo>
                    <a:cubicBezTo>
                      <a:pt x="4813" y="29552"/>
                      <a:pt x="4913" y="29352"/>
                      <a:pt x="4988" y="29151"/>
                    </a:cubicBezTo>
                    <a:cubicBezTo>
                      <a:pt x="6192" y="25091"/>
                      <a:pt x="6893" y="21081"/>
                      <a:pt x="7369" y="19051"/>
                    </a:cubicBezTo>
                    <a:cubicBezTo>
                      <a:pt x="7695" y="17672"/>
                      <a:pt x="7670" y="15291"/>
                      <a:pt x="6367" y="14489"/>
                    </a:cubicBezTo>
                    <a:cubicBezTo>
                      <a:pt x="7094" y="11983"/>
                      <a:pt x="7495" y="9276"/>
                      <a:pt x="5515" y="7848"/>
                    </a:cubicBezTo>
                    <a:cubicBezTo>
                      <a:pt x="6467" y="7321"/>
                      <a:pt x="6868" y="5993"/>
                      <a:pt x="6141" y="5091"/>
                    </a:cubicBezTo>
                    <a:cubicBezTo>
                      <a:pt x="5941" y="4865"/>
                      <a:pt x="5740" y="4690"/>
                      <a:pt x="5540" y="4564"/>
                    </a:cubicBezTo>
                    <a:cubicBezTo>
                      <a:pt x="5790" y="3863"/>
                      <a:pt x="6041" y="3186"/>
                      <a:pt x="6392" y="2484"/>
                    </a:cubicBezTo>
                    <a:cubicBezTo>
                      <a:pt x="6567" y="2158"/>
                      <a:pt x="6718" y="1807"/>
                      <a:pt x="6918" y="1507"/>
                    </a:cubicBezTo>
                    <a:cubicBezTo>
                      <a:pt x="7094" y="1256"/>
                      <a:pt x="7294" y="1056"/>
                      <a:pt x="7545" y="880"/>
                    </a:cubicBezTo>
                    <a:cubicBezTo>
                      <a:pt x="7716" y="747"/>
                      <a:pt x="7872" y="686"/>
                      <a:pt x="8014" y="686"/>
                    </a:cubicBezTo>
                    <a:cubicBezTo>
                      <a:pt x="8060" y="686"/>
                      <a:pt x="8104" y="693"/>
                      <a:pt x="8146" y="705"/>
                    </a:cubicBezTo>
                    <a:cubicBezTo>
                      <a:pt x="7734" y="1020"/>
                      <a:pt x="7862" y="1735"/>
                      <a:pt x="8461" y="1735"/>
                    </a:cubicBezTo>
                    <a:cubicBezTo>
                      <a:pt x="8481" y="1735"/>
                      <a:pt x="8501" y="1734"/>
                      <a:pt x="8522" y="1732"/>
                    </a:cubicBezTo>
                    <a:cubicBezTo>
                      <a:pt x="9299" y="1657"/>
                      <a:pt x="9299" y="604"/>
                      <a:pt x="8773" y="254"/>
                    </a:cubicBezTo>
                    <a:cubicBezTo>
                      <a:pt x="8530" y="78"/>
                      <a:pt x="8292" y="0"/>
                      <a:pt x="8061" y="0"/>
                    </a:cubicBezTo>
                    <a:cubicBezTo>
                      <a:pt x="6675" y="0"/>
                      <a:pt x="5554" y="2824"/>
                      <a:pt x="5189" y="4414"/>
                    </a:cubicBezTo>
                    <a:cubicBezTo>
                      <a:pt x="5014" y="4364"/>
                      <a:pt x="4813" y="4339"/>
                      <a:pt x="4638" y="4339"/>
                    </a:cubicBezTo>
                    <a:cubicBezTo>
                      <a:pt x="4462" y="4339"/>
                      <a:pt x="4287" y="4364"/>
                      <a:pt x="4086" y="4414"/>
                    </a:cubicBezTo>
                    <a:cubicBezTo>
                      <a:pt x="3742" y="2824"/>
                      <a:pt x="2607" y="0"/>
                      <a:pt x="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4" name="Google Shape;3574;p66"/>
          <p:cNvGrpSpPr/>
          <p:nvPr/>
        </p:nvGrpSpPr>
        <p:grpSpPr>
          <a:xfrm>
            <a:off x="2175450" y="1834461"/>
            <a:ext cx="6251998" cy="3385950"/>
            <a:chOff x="2175450" y="1834461"/>
            <a:chExt cx="6251998" cy="3385950"/>
          </a:xfrm>
        </p:grpSpPr>
        <p:grpSp>
          <p:nvGrpSpPr>
            <p:cNvPr id="3575" name="Google Shape;3575;p66"/>
            <p:cNvGrpSpPr/>
            <p:nvPr/>
          </p:nvGrpSpPr>
          <p:grpSpPr>
            <a:xfrm>
              <a:off x="5184625" y="3221725"/>
              <a:ext cx="593750" cy="1382375"/>
              <a:chOff x="7648150" y="2767200"/>
              <a:chExt cx="593750" cy="1382375"/>
            </a:xfrm>
          </p:grpSpPr>
          <p:sp>
            <p:nvSpPr>
              <p:cNvPr id="3576" name="Google Shape;3576;p66"/>
              <p:cNvSpPr/>
              <p:nvPr/>
            </p:nvSpPr>
            <p:spPr>
              <a:xfrm>
                <a:off x="7938550" y="3275250"/>
                <a:ext cx="236875" cy="42780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17112" extrusionOk="0">
                    <a:moveTo>
                      <a:pt x="8939" y="1"/>
                    </a:moveTo>
                    <a:lnTo>
                      <a:pt x="8939" y="1"/>
                    </a:lnTo>
                    <a:cubicBezTo>
                      <a:pt x="7155" y="1196"/>
                      <a:pt x="5335" y="2445"/>
                      <a:pt x="4140" y="4069"/>
                    </a:cubicBezTo>
                    <a:cubicBezTo>
                      <a:pt x="3747" y="4622"/>
                      <a:pt x="3426" y="5193"/>
                      <a:pt x="3105" y="5782"/>
                    </a:cubicBezTo>
                    <a:cubicBezTo>
                      <a:pt x="1588" y="8512"/>
                      <a:pt x="0" y="14114"/>
                      <a:pt x="196" y="17112"/>
                    </a:cubicBezTo>
                    <a:cubicBezTo>
                      <a:pt x="1659" y="14667"/>
                      <a:pt x="4193" y="12794"/>
                      <a:pt x="5995" y="10528"/>
                    </a:cubicBezTo>
                    <a:cubicBezTo>
                      <a:pt x="8386" y="7513"/>
                      <a:pt x="9475" y="3569"/>
                      <a:pt x="89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66"/>
              <p:cNvSpPr/>
              <p:nvPr/>
            </p:nvSpPr>
            <p:spPr>
              <a:xfrm>
                <a:off x="7957725" y="3279275"/>
                <a:ext cx="202100" cy="401475"/>
              </a:xfrm>
              <a:custGeom>
                <a:avLst/>
                <a:gdLst/>
                <a:ahLst/>
                <a:cxnLst/>
                <a:rect l="l" t="t" r="r" b="b"/>
                <a:pathLst>
                  <a:path w="8084" h="16059" fill="none" extrusionOk="0">
                    <a:moveTo>
                      <a:pt x="0" y="16059"/>
                    </a:moveTo>
                    <a:cubicBezTo>
                      <a:pt x="1374" y="13222"/>
                      <a:pt x="2516" y="10117"/>
                      <a:pt x="3979" y="7316"/>
                    </a:cubicBezTo>
                    <a:cubicBezTo>
                      <a:pt x="5282" y="4836"/>
                      <a:pt x="6656" y="2391"/>
                      <a:pt x="8083" y="0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66"/>
              <p:cNvSpPr/>
              <p:nvPr/>
            </p:nvSpPr>
            <p:spPr>
              <a:xfrm>
                <a:off x="7719075" y="2859075"/>
                <a:ext cx="212800" cy="740500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29620" extrusionOk="0">
                    <a:moveTo>
                      <a:pt x="72" y="1"/>
                    </a:moveTo>
                    <a:cubicBezTo>
                      <a:pt x="714" y="2035"/>
                      <a:pt x="1000" y="4461"/>
                      <a:pt x="1446" y="6531"/>
                    </a:cubicBezTo>
                    <a:cubicBezTo>
                      <a:pt x="1624" y="7405"/>
                      <a:pt x="1785" y="8297"/>
                      <a:pt x="1660" y="9172"/>
                    </a:cubicBezTo>
                    <a:cubicBezTo>
                      <a:pt x="1410" y="10956"/>
                      <a:pt x="36" y="12455"/>
                      <a:pt x="18" y="14257"/>
                    </a:cubicBezTo>
                    <a:cubicBezTo>
                      <a:pt x="0" y="15524"/>
                      <a:pt x="696" y="16701"/>
                      <a:pt x="1357" y="17790"/>
                    </a:cubicBezTo>
                    <a:cubicBezTo>
                      <a:pt x="3747" y="21733"/>
                      <a:pt x="6138" y="25676"/>
                      <a:pt x="8511" y="29619"/>
                    </a:cubicBezTo>
                    <a:lnTo>
                      <a:pt x="8476" y="27175"/>
                    </a:lnTo>
                    <a:lnTo>
                      <a:pt x="5139" y="17665"/>
                    </a:lnTo>
                    <a:cubicBezTo>
                      <a:pt x="4782" y="16666"/>
                      <a:pt x="4443" y="15684"/>
                      <a:pt x="4247" y="14649"/>
                    </a:cubicBezTo>
                    <a:cubicBezTo>
                      <a:pt x="3765" y="12258"/>
                      <a:pt x="4104" y="9778"/>
                      <a:pt x="3640" y="7387"/>
                    </a:cubicBezTo>
                    <a:cubicBezTo>
                      <a:pt x="3105" y="4693"/>
                      <a:pt x="1571" y="2320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66"/>
              <p:cNvSpPr/>
              <p:nvPr/>
            </p:nvSpPr>
            <p:spPr>
              <a:xfrm>
                <a:off x="7721750" y="2862200"/>
                <a:ext cx="210125" cy="716850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28674" fill="none" extrusionOk="0">
                    <a:moveTo>
                      <a:pt x="1" y="0"/>
                    </a:moveTo>
                    <a:cubicBezTo>
                      <a:pt x="1267" y="2837"/>
                      <a:pt x="2588" y="5782"/>
                      <a:pt x="2623" y="8904"/>
                    </a:cubicBezTo>
                    <a:cubicBezTo>
                      <a:pt x="2641" y="10635"/>
                      <a:pt x="2267" y="12348"/>
                      <a:pt x="2374" y="14060"/>
                    </a:cubicBezTo>
                    <a:cubicBezTo>
                      <a:pt x="2463" y="15845"/>
                      <a:pt x="3069" y="17558"/>
                      <a:pt x="3712" y="19199"/>
                    </a:cubicBezTo>
                    <a:cubicBezTo>
                      <a:pt x="5014" y="22482"/>
                      <a:pt x="6584" y="25658"/>
                      <a:pt x="8404" y="28674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66"/>
              <p:cNvSpPr/>
              <p:nvPr/>
            </p:nvSpPr>
            <p:spPr>
              <a:xfrm>
                <a:off x="7951925" y="3580325"/>
                <a:ext cx="289975" cy="189650"/>
              </a:xfrm>
              <a:custGeom>
                <a:avLst/>
                <a:gdLst/>
                <a:ahLst/>
                <a:cxnLst/>
                <a:rect l="l" t="t" r="r" b="b"/>
                <a:pathLst>
                  <a:path w="11599" h="7586" extrusionOk="0">
                    <a:moveTo>
                      <a:pt x="4973" y="1"/>
                    </a:moveTo>
                    <a:cubicBezTo>
                      <a:pt x="4714" y="1"/>
                      <a:pt x="4442" y="116"/>
                      <a:pt x="4211" y="252"/>
                    </a:cubicBezTo>
                    <a:cubicBezTo>
                      <a:pt x="2588" y="1162"/>
                      <a:pt x="1303" y="2571"/>
                      <a:pt x="54" y="3963"/>
                    </a:cubicBezTo>
                    <a:lnTo>
                      <a:pt x="0" y="6015"/>
                    </a:lnTo>
                    <a:cubicBezTo>
                      <a:pt x="268" y="5355"/>
                      <a:pt x="803" y="4820"/>
                      <a:pt x="1267" y="4267"/>
                    </a:cubicBezTo>
                    <a:cubicBezTo>
                      <a:pt x="1499" y="3981"/>
                      <a:pt x="1820" y="3731"/>
                      <a:pt x="2124" y="3517"/>
                    </a:cubicBezTo>
                    <a:cubicBezTo>
                      <a:pt x="2427" y="3303"/>
                      <a:pt x="2802" y="3160"/>
                      <a:pt x="3176" y="3035"/>
                    </a:cubicBezTo>
                    <a:cubicBezTo>
                      <a:pt x="4245" y="2692"/>
                      <a:pt x="5410" y="2496"/>
                      <a:pt x="6558" y="2496"/>
                    </a:cubicBezTo>
                    <a:cubicBezTo>
                      <a:pt x="6963" y="2496"/>
                      <a:pt x="7366" y="2520"/>
                      <a:pt x="7762" y="2571"/>
                    </a:cubicBezTo>
                    <a:cubicBezTo>
                      <a:pt x="8154" y="3125"/>
                      <a:pt x="8261" y="3838"/>
                      <a:pt x="8315" y="4534"/>
                    </a:cubicBezTo>
                    <a:cubicBezTo>
                      <a:pt x="8404" y="5801"/>
                      <a:pt x="8725" y="7585"/>
                      <a:pt x="8725" y="7585"/>
                    </a:cubicBezTo>
                    <a:cubicBezTo>
                      <a:pt x="9368" y="6800"/>
                      <a:pt x="9403" y="6747"/>
                      <a:pt x="10046" y="5962"/>
                    </a:cubicBezTo>
                    <a:cubicBezTo>
                      <a:pt x="10331" y="5623"/>
                      <a:pt x="10617" y="5284"/>
                      <a:pt x="10867" y="4927"/>
                    </a:cubicBezTo>
                    <a:cubicBezTo>
                      <a:pt x="11063" y="4677"/>
                      <a:pt x="11259" y="4409"/>
                      <a:pt x="11366" y="4088"/>
                    </a:cubicBezTo>
                    <a:cubicBezTo>
                      <a:pt x="11473" y="3785"/>
                      <a:pt x="11598" y="3660"/>
                      <a:pt x="11527" y="3339"/>
                    </a:cubicBezTo>
                    <a:cubicBezTo>
                      <a:pt x="11366" y="2679"/>
                      <a:pt x="10831" y="2197"/>
                      <a:pt x="10296" y="1804"/>
                    </a:cubicBezTo>
                    <a:cubicBezTo>
                      <a:pt x="8832" y="752"/>
                      <a:pt x="6905" y="662"/>
                      <a:pt x="5210" y="38"/>
                    </a:cubicBezTo>
                    <a:cubicBezTo>
                      <a:pt x="5134" y="12"/>
                      <a:pt x="5054" y="1"/>
                      <a:pt x="49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66"/>
              <p:cNvSpPr/>
              <p:nvPr/>
            </p:nvSpPr>
            <p:spPr>
              <a:xfrm>
                <a:off x="7950575" y="3590175"/>
                <a:ext cx="195400" cy="145450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5818" extrusionOk="0">
                    <a:moveTo>
                      <a:pt x="3998" y="1"/>
                    </a:moveTo>
                    <a:cubicBezTo>
                      <a:pt x="2820" y="732"/>
                      <a:pt x="1161" y="2142"/>
                      <a:pt x="72" y="3569"/>
                    </a:cubicBezTo>
                    <a:cubicBezTo>
                      <a:pt x="72" y="3569"/>
                      <a:pt x="1" y="5407"/>
                      <a:pt x="72" y="5817"/>
                    </a:cubicBezTo>
                    <a:cubicBezTo>
                      <a:pt x="144" y="5692"/>
                      <a:pt x="750" y="4729"/>
                      <a:pt x="839" y="4604"/>
                    </a:cubicBezTo>
                    <a:cubicBezTo>
                      <a:pt x="1589" y="3516"/>
                      <a:pt x="2642" y="2748"/>
                      <a:pt x="3944" y="2427"/>
                    </a:cubicBezTo>
                    <a:cubicBezTo>
                      <a:pt x="4899" y="2203"/>
                      <a:pt x="5792" y="2127"/>
                      <a:pt x="6612" y="2127"/>
                    </a:cubicBezTo>
                    <a:cubicBezTo>
                      <a:pt x="7033" y="2127"/>
                      <a:pt x="7435" y="2147"/>
                      <a:pt x="7816" y="2177"/>
                    </a:cubicBezTo>
                    <a:cubicBezTo>
                      <a:pt x="6959" y="1482"/>
                      <a:pt x="5568" y="607"/>
                      <a:pt x="4569" y="161"/>
                    </a:cubicBezTo>
                    <a:cubicBezTo>
                      <a:pt x="4390" y="90"/>
                      <a:pt x="4015" y="1"/>
                      <a:pt x="39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66"/>
              <p:cNvSpPr/>
              <p:nvPr/>
            </p:nvSpPr>
            <p:spPr>
              <a:xfrm>
                <a:off x="8071025" y="3579025"/>
                <a:ext cx="127600" cy="186925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7477" fill="none" extrusionOk="0">
                    <a:moveTo>
                      <a:pt x="3944" y="7477"/>
                    </a:moveTo>
                    <a:cubicBezTo>
                      <a:pt x="4336" y="6692"/>
                      <a:pt x="4729" y="5906"/>
                      <a:pt x="4925" y="5068"/>
                    </a:cubicBezTo>
                    <a:cubicBezTo>
                      <a:pt x="5103" y="4229"/>
                      <a:pt x="5085" y="3301"/>
                      <a:pt x="4639" y="2534"/>
                    </a:cubicBezTo>
                    <a:cubicBezTo>
                      <a:pt x="4104" y="1589"/>
                      <a:pt x="3034" y="1089"/>
                      <a:pt x="2017" y="696"/>
                    </a:cubicBezTo>
                    <a:cubicBezTo>
                      <a:pt x="1356" y="447"/>
                      <a:pt x="678" y="215"/>
                      <a:pt x="0" y="1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66"/>
              <p:cNvSpPr/>
              <p:nvPr/>
            </p:nvSpPr>
            <p:spPr>
              <a:xfrm>
                <a:off x="7648150" y="3545550"/>
                <a:ext cx="292650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11706" h="8959" extrusionOk="0">
                    <a:moveTo>
                      <a:pt x="6215" y="1"/>
                    </a:moveTo>
                    <a:cubicBezTo>
                      <a:pt x="5246" y="1"/>
                      <a:pt x="3733" y="98"/>
                      <a:pt x="2980" y="376"/>
                    </a:cubicBezTo>
                    <a:cubicBezTo>
                      <a:pt x="1696" y="876"/>
                      <a:pt x="679" y="2018"/>
                      <a:pt x="340" y="3338"/>
                    </a:cubicBezTo>
                    <a:cubicBezTo>
                      <a:pt x="1" y="4676"/>
                      <a:pt x="625" y="6246"/>
                      <a:pt x="1517" y="7281"/>
                    </a:cubicBezTo>
                    <a:cubicBezTo>
                      <a:pt x="1357" y="6443"/>
                      <a:pt x="1410" y="5550"/>
                      <a:pt x="1660" y="4748"/>
                    </a:cubicBezTo>
                    <a:cubicBezTo>
                      <a:pt x="1838" y="4194"/>
                      <a:pt x="2124" y="3641"/>
                      <a:pt x="2623" y="3374"/>
                    </a:cubicBezTo>
                    <a:cubicBezTo>
                      <a:pt x="2913" y="3217"/>
                      <a:pt x="3252" y="3174"/>
                      <a:pt x="3591" y="3174"/>
                    </a:cubicBezTo>
                    <a:cubicBezTo>
                      <a:pt x="3752" y="3174"/>
                      <a:pt x="3913" y="3184"/>
                      <a:pt x="4069" y="3195"/>
                    </a:cubicBezTo>
                    <a:cubicBezTo>
                      <a:pt x="5032" y="3267"/>
                      <a:pt x="6013" y="3391"/>
                      <a:pt x="6870" y="3855"/>
                    </a:cubicBezTo>
                    <a:cubicBezTo>
                      <a:pt x="7762" y="4319"/>
                      <a:pt x="8440" y="5122"/>
                      <a:pt x="9100" y="5889"/>
                    </a:cubicBezTo>
                    <a:cubicBezTo>
                      <a:pt x="9975" y="6906"/>
                      <a:pt x="10831" y="7924"/>
                      <a:pt x="11705" y="8958"/>
                    </a:cubicBezTo>
                    <a:cubicBezTo>
                      <a:pt x="11580" y="7959"/>
                      <a:pt x="11491" y="6550"/>
                      <a:pt x="11491" y="6550"/>
                    </a:cubicBezTo>
                    <a:cubicBezTo>
                      <a:pt x="11009" y="5693"/>
                      <a:pt x="9475" y="2446"/>
                      <a:pt x="9243" y="1964"/>
                    </a:cubicBezTo>
                    <a:cubicBezTo>
                      <a:pt x="8833" y="1108"/>
                      <a:pt x="7851" y="644"/>
                      <a:pt x="7102" y="73"/>
                    </a:cubicBezTo>
                    <a:cubicBezTo>
                      <a:pt x="7102" y="29"/>
                      <a:pt x="6738" y="1"/>
                      <a:pt x="6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66"/>
              <p:cNvSpPr/>
              <p:nvPr/>
            </p:nvSpPr>
            <p:spPr>
              <a:xfrm>
                <a:off x="7668225" y="3574575"/>
                <a:ext cx="269000" cy="153025"/>
              </a:xfrm>
              <a:custGeom>
                <a:avLst/>
                <a:gdLst/>
                <a:ahLst/>
                <a:cxnLst/>
                <a:rect l="l" t="t" r="r" b="b"/>
                <a:pathLst>
                  <a:path w="10760" h="6121" fill="none" extrusionOk="0">
                    <a:moveTo>
                      <a:pt x="10760" y="6120"/>
                    </a:moveTo>
                    <a:cubicBezTo>
                      <a:pt x="10028" y="5014"/>
                      <a:pt x="9243" y="3961"/>
                      <a:pt x="8386" y="2962"/>
                    </a:cubicBezTo>
                    <a:cubicBezTo>
                      <a:pt x="7637" y="2070"/>
                      <a:pt x="6816" y="1196"/>
                      <a:pt x="5781" y="678"/>
                    </a:cubicBezTo>
                    <a:cubicBezTo>
                      <a:pt x="4747" y="143"/>
                      <a:pt x="3444" y="0"/>
                      <a:pt x="2427" y="571"/>
                    </a:cubicBezTo>
                    <a:cubicBezTo>
                      <a:pt x="1660" y="982"/>
                      <a:pt x="946" y="1463"/>
                      <a:pt x="518" y="2230"/>
                    </a:cubicBezTo>
                    <a:cubicBezTo>
                      <a:pt x="0" y="3194"/>
                      <a:pt x="125" y="5192"/>
                      <a:pt x="714" y="6120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66"/>
              <p:cNvSpPr/>
              <p:nvPr/>
            </p:nvSpPr>
            <p:spPr>
              <a:xfrm>
                <a:off x="7938100" y="3252500"/>
                <a:ext cx="6700" cy="89707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5883" fill="none" extrusionOk="0">
                    <a:moveTo>
                      <a:pt x="0" y="1"/>
                    </a:moveTo>
                    <a:cubicBezTo>
                      <a:pt x="232" y="12401"/>
                      <a:pt x="268" y="25195"/>
                      <a:pt x="107" y="35882"/>
                    </a:cubicBezTo>
                  </a:path>
                </a:pathLst>
              </a:custGeom>
              <a:solidFill>
                <a:schemeClr val="dk2"/>
              </a:solidFill>
              <a:ln w="22300" cap="flat" cmpd="sng">
                <a:solidFill>
                  <a:schemeClr val="dk2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66"/>
              <p:cNvSpPr/>
              <p:nvPr/>
            </p:nvSpPr>
            <p:spPr>
              <a:xfrm>
                <a:off x="7870300" y="2767200"/>
                <a:ext cx="128475" cy="556250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22250" extrusionOk="0">
                    <a:moveTo>
                      <a:pt x="2338" y="0"/>
                    </a:moveTo>
                    <a:cubicBezTo>
                      <a:pt x="1428" y="3354"/>
                      <a:pt x="500" y="6727"/>
                      <a:pt x="250" y="10206"/>
                    </a:cubicBezTo>
                    <a:cubicBezTo>
                      <a:pt x="0" y="13667"/>
                      <a:pt x="446" y="17272"/>
                      <a:pt x="2123" y="20323"/>
                    </a:cubicBezTo>
                    <a:cubicBezTo>
                      <a:pt x="2445" y="20929"/>
                      <a:pt x="2837" y="21554"/>
                      <a:pt x="2891" y="22250"/>
                    </a:cubicBezTo>
                    <a:cubicBezTo>
                      <a:pt x="4657" y="19056"/>
                      <a:pt x="4586" y="15630"/>
                      <a:pt x="4532" y="12026"/>
                    </a:cubicBezTo>
                    <a:cubicBezTo>
                      <a:pt x="4496" y="9938"/>
                      <a:pt x="5139" y="7654"/>
                      <a:pt x="4389" y="5674"/>
                    </a:cubicBezTo>
                    <a:cubicBezTo>
                      <a:pt x="3747" y="3997"/>
                      <a:pt x="2962" y="1677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7" name="Google Shape;3587;p66"/>
            <p:cNvGrpSpPr/>
            <p:nvPr/>
          </p:nvGrpSpPr>
          <p:grpSpPr>
            <a:xfrm>
              <a:off x="2175450" y="3534675"/>
              <a:ext cx="929121" cy="884096"/>
              <a:chOff x="307925" y="4041975"/>
              <a:chExt cx="929121" cy="884096"/>
            </a:xfrm>
          </p:grpSpPr>
          <p:sp>
            <p:nvSpPr>
              <p:cNvPr id="3588" name="Google Shape;3588;p66"/>
              <p:cNvSpPr/>
              <p:nvPr/>
            </p:nvSpPr>
            <p:spPr>
              <a:xfrm>
                <a:off x="307925" y="4041975"/>
                <a:ext cx="929121" cy="736160"/>
              </a:xfrm>
              <a:custGeom>
                <a:avLst/>
                <a:gdLst/>
                <a:ahLst/>
                <a:cxnLst/>
                <a:rect l="l" t="t" r="r" b="b"/>
                <a:pathLst>
                  <a:path w="18108" h="14348" extrusionOk="0">
                    <a:moveTo>
                      <a:pt x="8964" y="0"/>
                    </a:moveTo>
                    <a:cubicBezTo>
                      <a:pt x="8937" y="0"/>
                      <a:pt x="8910" y="1"/>
                      <a:pt x="8883" y="2"/>
                    </a:cubicBezTo>
                    <a:cubicBezTo>
                      <a:pt x="8151" y="20"/>
                      <a:pt x="7509" y="538"/>
                      <a:pt x="7170" y="1144"/>
                    </a:cubicBezTo>
                    <a:cubicBezTo>
                      <a:pt x="6849" y="1769"/>
                      <a:pt x="6759" y="2465"/>
                      <a:pt x="6724" y="3143"/>
                    </a:cubicBezTo>
                    <a:cubicBezTo>
                      <a:pt x="6545" y="5766"/>
                      <a:pt x="6795" y="8388"/>
                      <a:pt x="7437" y="10940"/>
                    </a:cubicBezTo>
                    <a:cubicBezTo>
                      <a:pt x="6242" y="8977"/>
                      <a:pt x="4511" y="6925"/>
                      <a:pt x="2102" y="6872"/>
                    </a:cubicBezTo>
                    <a:cubicBezTo>
                      <a:pt x="2090" y="6872"/>
                      <a:pt x="2077" y="6871"/>
                      <a:pt x="2065" y="6871"/>
                    </a:cubicBezTo>
                    <a:cubicBezTo>
                      <a:pt x="1126" y="6871"/>
                      <a:pt x="1" y="7525"/>
                      <a:pt x="282" y="8353"/>
                    </a:cubicBezTo>
                    <a:cubicBezTo>
                      <a:pt x="354" y="8585"/>
                      <a:pt x="514" y="8763"/>
                      <a:pt x="675" y="8924"/>
                    </a:cubicBezTo>
                    <a:cubicBezTo>
                      <a:pt x="2584" y="10886"/>
                      <a:pt x="6295" y="12760"/>
                      <a:pt x="8704" y="14348"/>
                    </a:cubicBezTo>
                    <a:cubicBezTo>
                      <a:pt x="11559" y="12564"/>
                      <a:pt x="18107" y="11868"/>
                      <a:pt x="18107" y="8281"/>
                    </a:cubicBezTo>
                    <a:cubicBezTo>
                      <a:pt x="18107" y="7646"/>
                      <a:pt x="17653" y="7335"/>
                      <a:pt x="16918" y="7335"/>
                    </a:cubicBezTo>
                    <a:cubicBezTo>
                      <a:pt x="15321" y="7335"/>
                      <a:pt x="12398" y="8802"/>
                      <a:pt x="9918" y="11600"/>
                    </a:cubicBezTo>
                    <a:cubicBezTo>
                      <a:pt x="11024" y="9120"/>
                      <a:pt x="11488" y="5748"/>
                      <a:pt x="11256" y="3053"/>
                    </a:cubicBezTo>
                    <a:cubicBezTo>
                      <a:pt x="11202" y="2358"/>
                      <a:pt x="11077" y="1644"/>
                      <a:pt x="10703" y="1037"/>
                    </a:cubicBezTo>
                    <a:cubicBezTo>
                      <a:pt x="10341" y="453"/>
                      <a:pt x="9682" y="0"/>
                      <a:pt x="8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66"/>
              <p:cNvSpPr/>
              <p:nvPr/>
            </p:nvSpPr>
            <p:spPr>
              <a:xfrm>
                <a:off x="757236" y="4105239"/>
                <a:ext cx="31196" cy="66099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883" fill="none" extrusionOk="0">
                    <a:moveTo>
                      <a:pt x="54" y="0"/>
                    </a:moveTo>
                    <a:cubicBezTo>
                      <a:pt x="607" y="3159"/>
                      <a:pt x="411" y="6388"/>
                      <a:pt x="197" y="9582"/>
                    </a:cubicBezTo>
                    <a:cubicBezTo>
                      <a:pt x="126" y="10688"/>
                      <a:pt x="72" y="11777"/>
                      <a:pt x="1" y="12883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66"/>
              <p:cNvSpPr/>
              <p:nvPr/>
            </p:nvSpPr>
            <p:spPr>
              <a:xfrm>
                <a:off x="754517" y="4474199"/>
                <a:ext cx="426643" cy="287476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5603" fill="none" extrusionOk="0">
                    <a:moveTo>
                      <a:pt x="8315" y="0"/>
                    </a:moveTo>
                    <a:cubicBezTo>
                      <a:pt x="6388" y="2659"/>
                      <a:pt x="2391" y="3283"/>
                      <a:pt x="0" y="5603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66"/>
              <p:cNvSpPr/>
              <p:nvPr/>
            </p:nvSpPr>
            <p:spPr>
              <a:xfrm>
                <a:off x="406643" y="4460449"/>
                <a:ext cx="360761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5943" fill="none" extrusionOk="0">
                    <a:moveTo>
                      <a:pt x="0" y="0"/>
                    </a:moveTo>
                    <a:cubicBezTo>
                      <a:pt x="1071" y="322"/>
                      <a:pt x="1981" y="1000"/>
                      <a:pt x="2819" y="1695"/>
                    </a:cubicBezTo>
                    <a:cubicBezTo>
                      <a:pt x="4354" y="2998"/>
                      <a:pt x="5763" y="4408"/>
                      <a:pt x="7030" y="5942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66"/>
              <p:cNvSpPr/>
              <p:nvPr/>
            </p:nvSpPr>
            <p:spPr>
              <a:xfrm>
                <a:off x="569549" y="4755628"/>
                <a:ext cx="340647" cy="170444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3322" extrusionOk="0">
                    <a:moveTo>
                      <a:pt x="3689" y="0"/>
                    </a:moveTo>
                    <a:cubicBezTo>
                      <a:pt x="3204" y="0"/>
                      <a:pt x="2721" y="45"/>
                      <a:pt x="2249" y="136"/>
                    </a:cubicBezTo>
                    <a:cubicBezTo>
                      <a:pt x="1643" y="243"/>
                      <a:pt x="1036" y="439"/>
                      <a:pt x="625" y="831"/>
                    </a:cubicBezTo>
                    <a:cubicBezTo>
                      <a:pt x="72" y="1402"/>
                      <a:pt x="19" y="2205"/>
                      <a:pt x="1" y="2955"/>
                    </a:cubicBezTo>
                    <a:cubicBezTo>
                      <a:pt x="1407" y="3176"/>
                      <a:pt x="2908" y="3321"/>
                      <a:pt x="4421" y="3321"/>
                    </a:cubicBezTo>
                    <a:cubicBezTo>
                      <a:pt x="4982" y="3321"/>
                      <a:pt x="5544" y="3301"/>
                      <a:pt x="6103" y="3258"/>
                    </a:cubicBezTo>
                    <a:cubicBezTo>
                      <a:pt x="6317" y="2830"/>
                      <a:pt x="6531" y="2384"/>
                      <a:pt x="6585" y="1902"/>
                    </a:cubicBezTo>
                    <a:cubicBezTo>
                      <a:pt x="6638" y="1438"/>
                      <a:pt x="6514" y="921"/>
                      <a:pt x="6139" y="582"/>
                    </a:cubicBezTo>
                    <a:cubicBezTo>
                      <a:pt x="5800" y="278"/>
                      <a:pt x="5300" y="153"/>
                      <a:pt x="4819" y="82"/>
                    </a:cubicBezTo>
                    <a:cubicBezTo>
                      <a:pt x="4444" y="27"/>
                      <a:pt x="4066" y="0"/>
                      <a:pt x="36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93" name="Google Shape;3593;p66"/>
            <p:cNvGrpSpPr/>
            <p:nvPr/>
          </p:nvGrpSpPr>
          <p:grpSpPr>
            <a:xfrm>
              <a:off x="6034509" y="1834461"/>
              <a:ext cx="1071062" cy="3385950"/>
              <a:chOff x="5882109" y="1834461"/>
              <a:chExt cx="1071062" cy="3385950"/>
            </a:xfrm>
          </p:grpSpPr>
          <p:sp>
            <p:nvSpPr>
              <p:cNvPr id="3594" name="Google Shape;3594;p66"/>
              <p:cNvSpPr/>
              <p:nvPr/>
            </p:nvSpPr>
            <p:spPr>
              <a:xfrm>
                <a:off x="6221092" y="2952762"/>
                <a:ext cx="252602" cy="547636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14816" extrusionOk="0">
                    <a:moveTo>
                      <a:pt x="1752" y="1"/>
                    </a:moveTo>
                    <a:cubicBezTo>
                      <a:pt x="1673" y="1"/>
                      <a:pt x="1588" y="9"/>
                      <a:pt x="1499" y="24"/>
                    </a:cubicBezTo>
                    <a:cubicBezTo>
                      <a:pt x="982" y="96"/>
                      <a:pt x="553" y="488"/>
                      <a:pt x="393" y="988"/>
                    </a:cubicBezTo>
                    <a:cubicBezTo>
                      <a:pt x="54" y="2076"/>
                      <a:pt x="0" y="3254"/>
                      <a:pt x="161" y="4396"/>
                    </a:cubicBezTo>
                    <a:cubicBezTo>
                      <a:pt x="339" y="5787"/>
                      <a:pt x="803" y="7143"/>
                      <a:pt x="1303" y="8464"/>
                    </a:cubicBezTo>
                    <a:cubicBezTo>
                      <a:pt x="1838" y="9873"/>
                      <a:pt x="3248" y="10623"/>
                      <a:pt x="4283" y="11711"/>
                    </a:cubicBezTo>
                    <a:cubicBezTo>
                      <a:pt x="5175" y="12621"/>
                      <a:pt x="6156" y="13781"/>
                      <a:pt x="6745" y="14816"/>
                    </a:cubicBezTo>
                    <a:cubicBezTo>
                      <a:pt x="6709" y="12585"/>
                      <a:pt x="6584" y="9909"/>
                      <a:pt x="6834" y="7500"/>
                    </a:cubicBezTo>
                    <a:cubicBezTo>
                      <a:pt x="6834" y="7437"/>
                      <a:pt x="6807" y="7374"/>
                      <a:pt x="6773" y="7374"/>
                    </a:cubicBezTo>
                    <a:cubicBezTo>
                      <a:pt x="6758" y="7374"/>
                      <a:pt x="6743" y="7385"/>
                      <a:pt x="6727" y="7411"/>
                    </a:cubicBezTo>
                    <a:cubicBezTo>
                      <a:pt x="5817" y="4842"/>
                      <a:pt x="4372" y="2469"/>
                      <a:pt x="2534" y="470"/>
                    </a:cubicBezTo>
                    <a:cubicBezTo>
                      <a:pt x="2391" y="310"/>
                      <a:pt x="2231" y="149"/>
                      <a:pt x="2034" y="60"/>
                    </a:cubicBezTo>
                    <a:cubicBezTo>
                      <a:pt x="1961" y="18"/>
                      <a:pt x="1864" y="1"/>
                      <a:pt x="17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66"/>
              <p:cNvSpPr/>
              <p:nvPr/>
            </p:nvSpPr>
            <p:spPr>
              <a:xfrm>
                <a:off x="6229002" y="3017594"/>
                <a:ext cx="116765" cy="43579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1179" fill="none" extrusionOk="0">
                    <a:moveTo>
                      <a:pt x="0" y="1179"/>
                    </a:moveTo>
                    <a:cubicBezTo>
                      <a:pt x="1089" y="947"/>
                      <a:pt x="3159" y="1"/>
                      <a:pt x="315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66"/>
              <p:cNvSpPr/>
              <p:nvPr/>
            </p:nvSpPr>
            <p:spPr>
              <a:xfrm>
                <a:off x="6234287" y="3072335"/>
                <a:ext cx="151694" cy="6401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732" fill="none" extrusionOk="0">
                    <a:moveTo>
                      <a:pt x="0" y="1732"/>
                    </a:moveTo>
                    <a:cubicBezTo>
                      <a:pt x="0" y="1732"/>
                      <a:pt x="571" y="1517"/>
                      <a:pt x="910" y="1375"/>
                    </a:cubicBezTo>
                    <a:cubicBezTo>
                      <a:pt x="1963" y="911"/>
                      <a:pt x="3033" y="465"/>
                      <a:pt x="4104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66"/>
              <p:cNvSpPr/>
              <p:nvPr/>
            </p:nvSpPr>
            <p:spPr>
              <a:xfrm>
                <a:off x="6253397" y="3131697"/>
                <a:ext cx="170841" cy="78508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124" fill="none" extrusionOk="0">
                    <a:moveTo>
                      <a:pt x="1" y="2124"/>
                    </a:moveTo>
                    <a:lnTo>
                      <a:pt x="4622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66"/>
              <p:cNvSpPr/>
              <p:nvPr/>
            </p:nvSpPr>
            <p:spPr>
              <a:xfrm>
                <a:off x="6275833" y="3202259"/>
                <a:ext cx="180081" cy="72594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1964" fill="none" extrusionOk="0">
                    <a:moveTo>
                      <a:pt x="0" y="1964"/>
                    </a:moveTo>
                    <a:cubicBezTo>
                      <a:pt x="1553" y="1464"/>
                      <a:pt x="3408" y="715"/>
                      <a:pt x="487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66"/>
              <p:cNvSpPr/>
              <p:nvPr/>
            </p:nvSpPr>
            <p:spPr>
              <a:xfrm>
                <a:off x="6325289" y="3278106"/>
                <a:ext cx="126670" cy="49493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1339" fill="none" extrusionOk="0">
                    <a:moveTo>
                      <a:pt x="0" y="1339"/>
                    </a:moveTo>
                    <a:cubicBezTo>
                      <a:pt x="1053" y="875"/>
                      <a:pt x="3426" y="1"/>
                      <a:pt x="3426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66"/>
              <p:cNvSpPr/>
              <p:nvPr/>
            </p:nvSpPr>
            <p:spPr>
              <a:xfrm>
                <a:off x="6383986" y="3342753"/>
                <a:ext cx="76549" cy="31012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839" fill="none" extrusionOk="0">
                    <a:moveTo>
                      <a:pt x="0" y="839"/>
                    </a:moveTo>
                    <a:lnTo>
                      <a:pt x="207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66"/>
              <p:cNvSpPr/>
              <p:nvPr/>
            </p:nvSpPr>
            <p:spPr>
              <a:xfrm>
                <a:off x="6287033" y="2974089"/>
                <a:ext cx="168882" cy="418157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11313" fill="none" extrusionOk="0">
                    <a:moveTo>
                      <a:pt x="1" y="0"/>
                    </a:moveTo>
                    <a:lnTo>
                      <a:pt x="4568" y="1131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66"/>
              <p:cNvSpPr/>
              <p:nvPr/>
            </p:nvSpPr>
            <p:spPr>
              <a:xfrm>
                <a:off x="6238242" y="3011015"/>
                <a:ext cx="153690" cy="381231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10314" fill="none" extrusionOk="0">
                    <a:moveTo>
                      <a:pt x="0" y="1"/>
                    </a:moveTo>
                    <a:lnTo>
                      <a:pt x="4158" y="1031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66"/>
              <p:cNvSpPr/>
              <p:nvPr/>
            </p:nvSpPr>
            <p:spPr>
              <a:xfrm>
                <a:off x="6489513" y="3203257"/>
                <a:ext cx="267793" cy="401339"/>
              </a:xfrm>
              <a:custGeom>
                <a:avLst/>
                <a:gdLst/>
                <a:ahLst/>
                <a:cxnLst/>
                <a:rect l="l" t="t" r="r" b="b"/>
                <a:pathLst>
                  <a:path w="7245" h="10858" extrusionOk="0">
                    <a:moveTo>
                      <a:pt x="5564" y="0"/>
                    </a:moveTo>
                    <a:cubicBezTo>
                      <a:pt x="5310" y="0"/>
                      <a:pt x="5064" y="113"/>
                      <a:pt x="4889" y="313"/>
                    </a:cubicBezTo>
                    <a:cubicBezTo>
                      <a:pt x="3694" y="1794"/>
                      <a:pt x="304" y="6290"/>
                      <a:pt x="0" y="10537"/>
                    </a:cubicBezTo>
                    <a:cubicBezTo>
                      <a:pt x="107" y="10697"/>
                      <a:pt x="214" y="10840"/>
                      <a:pt x="428" y="10858"/>
                    </a:cubicBezTo>
                    <a:cubicBezTo>
                      <a:pt x="464" y="10858"/>
                      <a:pt x="518" y="10858"/>
                      <a:pt x="571" y="10822"/>
                    </a:cubicBezTo>
                    <a:cubicBezTo>
                      <a:pt x="625" y="10787"/>
                      <a:pt x="643" y="10715"/>
                      <a:pt x="678" y="10662"/>
                    </a:cubicBezTo>
                    <a:cubicBezTo>
                      <a:pt x="785" y="10305"/>
                      <a:pt x="892" y="9966"/>
                      <a:pt x="1017" y="9627"/>
                    </a:cubicBezTo>
                    <a:cubicBezTo>
                      <a:pt x="1089" y="9395"/>
                      <a:pt x="1178" y="9163"/>
                      <a:pt x="1303" y="8967"/>
                    </a:cubicBezTo>
                    <a:cubicBezTo>
                      <a:pt x="1553" y="8574"/>
                      <a:pt x="1999" y="8342"/>
                      <a:pt x="2409" y="8164"/>
                    </a:cubicBezTo>
                    <a:cubicBezTo>
                      <a:pt x="3372" y="7771"/>
                      <a:pt x="4336" y="7503"/>
                      <a:pt x="5371" y="7432"/>
                    </a:cubicBezTo>
                    <a:cubicBezTo>
                      <a:pt x="5888" y="6219"/>
                      <a:pt x="6763" y="2864"/>
                      <a:pt x="7137" y="1366"/>
                    </a:cubicBezTo>
                    <a:cubicBezTo>
                      <a:pt x="7244" y="937"/>
                      <a:pt x="7012" y="491"/>
                      <a:pt x="6602" y="331"/>
                    </a:cubicBezTo>
                    <a:lnTo>
                      <a:pt x="5888" y="63"/>
                    </a:lnTo>
                    <a:cubicBezTo>
                      <a:pt x="5782" y="20"/>
                      <a:pt x="5672" y="0"/>
                      <a:pt x="5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66"/>
              <p:cNvSpPr/>
              <p:nvPr/>
            </p:nvSpPr>
            <p:spPr>
              <a:xfrm>
                <a:off x="6547545" y="3214160"/>
                <a:ext cx="148404" cy="263838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7138" fill="none" extrusionOk="0">
                    <a:moveTo>
                      <a:pt x="4015" y="0"/>
                    </a:moveTo>
                    <a:lnTo>
                      <a:pt x="0" y="713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66"/>
              <p:cNvSpPr/>
              <p:nvPr/>
            </p:nvSpPr>
            <p:spPr>
              <a:xfrm>
                <a:off x="6628012" y="3227319"/>
                <a:ext cx="107524" cy="228909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6193" fill="none" extrusionOk="0">
                    <a:moveTo>
                      <a:pt x="2909" y="1"/>
                    </a:moveTo>
                    <a:lnTo>
                      <a:pt x="0" y="619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66"/>
              <p:cNvSpPr/>
              <p:nvPr/>
            </p:nvSpPr>
            <p:spPr>
              <a:xfrm>
                <a:off x="6659652" y="3240515"/>
                <a:ext cx="83129" cy="33008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893" fill="none" extrusionOk="0">
                    <a:moveTo>
                      <a:pt x="1" y="1"/>
                    </a:moveTo>
                    <a:cubicBezTo>
                      <a:pt x="875" y="358"/>
                      <a:pt x="1357" y="536"/>
                      <a:pt x="2249" y="89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66"/>
              <p:cNvSpPr/>
              <p:nvPr/>
            </p:nvSpPr>
            <p:spPr>
              <a:xfrm>
                <a:off x="6628012" y="3281395"/>
                <a:ext cx="97618" cy="38958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054" fill="none" extrusionOk="0">
                    <a:moveTo>
                      <a:pt x="0" y="1"/>
                    </a:moveTo>
                    <a:cubicBezTo>
                      <a:pt x="874" y="358"/>
                      <a:pt x="1749" y="697"/>
                      <a:pt x="2641" y="105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66"/>
              <p:cNvSpPr/>
              <p:nvPr/>
            </p:nvSpPr>
            <p:spPr>
              <a:xfrm>
                <a:off x="6596335" y="3326268"/>
                <a:ext cx="119426" cy="47497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1285" fill="none" extrusionOk="0">
                    <a:moveTo>
                      <a:pt x="1" y="0"/>
                    </a:moveTo>
                    <a:cubicBezTo>
                      <a:pt x="1036" y="429"/>
                      <a:pt x="3230" y="1285"/>
                      <a:pt x="3230" y="128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66"/>
              <p:cNvSpPr/>
              <p:nvPr/>
            </p:nvSpPr>
            <p:spPr>
              <a:xfrm>
                <a:off x="6571940" y="3366483"/>
                <a:ext cx="129295" cy="52819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1429" fill="none" extrusionOk="0">
                    <a:moveTo>
                      <a:pt x="1" y="1"/>
                    </a:moveTo>
                    <a:cubicBezTo>
                      <a:pt x="1053" y="429"/>
                      <a:pt x="3498" y="1428"/>
                      <a:pt x="3498" y="14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66"/>
              <p:cNvSpPr/>
              <p:nvPr/>
            </p:nvSpPr>
            <p:spPr>
              <a:xfrm>
                <a:off x="6552830" y="3412649"/>
                <a:ext cx="133915" cy="50158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1357" fill="none" extrusionOk="0">
                    <a:moveTo>
                      <a:pt x="0" y="1"/>
                    </a:moveTo>
                    <a:cubicBezTo>
                      <a:pt x="1035" y="447"/>
                      <a:pt x="3622" y="1357"/>
                      <a:pt x="3622" y="13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11" name="Google Shape;3611;p66"/>
              <p:cNvGrpSpPr/>
              <p:nvPr/>
            </p:nvGrpSpPr>
            <p:grpSpPr>
              <a:xfrm>
                <a:off x="6499382" y="3469054"/>
                <a:ext cx="365411" cy="558947"/>
                <a:chOff x="5965982" y="3469054"/>
                <a:chExt cx="365411" cy="558947"/>
              </a:xfrm>
            </p:grpSpPr>
            <p:sp>
              <p:nvSpPr>
                <p:cNvPr id="3612" name="Google Shape;3612;p66"/>
                <p:cNvSpPr/>
                <p:nvPr/>
              </p:nvSpPr>
              <p:spPr>
                <a:xfrm>
                  <a:off x="5965982" y="3496406"/>
                  <a:ext cx="139866" cy="531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" h="14382" extrusionOk="0">
                      <a:moveTo>
                        <a:pt x="947" y="1"/>
                      </a:moveTo>
                      <a:cubicBezTo>
                        <a:pt x="465" y="1375"/>
                        <a:pt x="197" y="2713"/>
                        <a:pt x="1" y="4158"/>
                      </a:cubicBezTo>
                      <a:lnTo>
                        <a:pt x="358" y="14382"/>
                      </a:lnTo>
                      <a:cubicBezTo>
                        <a:pt x="1143" y="11152"/>
                        <a:pt x="2356" y="7744"/>
                        <a:pt x="3784" y="4747"/>
                      </a:cubicBezTo>
                      <a:lnTo>
                        <a:pt x="94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3" name="Google Shape;3613;p66"/>
                <p:cNvSpPr/>
                <p:nvPr/>
              </p:nvSpPr>
              <p:spPr>
                <a:xfrm>
                  <a:off x="6000949" y="3469054"/>
                  <a:ext cx="330445" cy="543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0" h="14694" extrusionOk="0">
                      <a:moveTo>
                        <a:pt x="3525" y="0"/>
                      </a:moveTo>
                      <a:cubicBezTo>
                        <a:pt x="2500" y="0"/>
                        <a:pt x="1409" y="541"/>
                        <a:pt x="411" y="741"/>
                      </a:cubicBezTo>
                      <a:lnTo>
                        <a:pt x="1" y="776"/>
                      </a:lnTo>
                      <a:cubicBezTo>
                        <a:pt x="322" y="1205"/>
                        <a:pt x="714" y="1883"/>
                        <a:pt x="964" y="2347"/>
                      </a:cubicBezTo>
                      <a:cubicBezTo>
                        <a:pt x="2177" y="4595"/>
                        <a:pt x="3516" y="6771"/>
                        <a:pt x="4943" y="8877"/>
                      </a:cubicBezTo>
                      <a:cubicBezTo>
                        <a:pt x="6085" y="10554"/>
                        <a:pt x="7530" y="12677"/>
                        <a:pt x="7387" y="14694"/>
                      </a:cubicBezTo>
                      <a:cubicBezTo>
                        <a:pt x="8155" y="13534"/>
                        <a:pt x="8940" y="12285"/>
                        <a:pt x="8922" y="10875"/>
                      </a:cubicBezTo>
                      <a:cubicBezTo>
                        <a:pt x="8904" y="9805"/>
                        <a:pt x="8387" y="8788"/>
                        <a:pt x="8137" y="7735"/>
                      </a:cubicBezTo>
                      <a:cubicBezTo>
                        <a:pt x="7619" y="5558"/>
                        <a:pt x="8155" y="2935"/>
                        <a:pt x="6638" y="1276"/>
                      </a:cubicBezTo>
                      <a:cubicBezTo>
                        <a:pt x="5906" y="473"/>
                        <a:pt x="4818" y="81"/>
                        <a:pt x="3747" y="9"/>
                      </a:cubicBezTo>
                      <a:cubicBezTo>
                        <a:pt x="3674" y="3"/>
                        <a:pt x="3600" y="0"/>
                        <a:pt x="35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4" name="Google Shape;3614;p66"/>
                <p:cNvSpPr/>
                <p:nvPr/>
              </p:nvSpPr>
              <p:spPr>
                <a:xfrm>
                  <a:off x="6103187" y="3481917"/>
                  <a:ext cx="181375" cy="53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7" h="14346" fill="none" extrusionOk="0">
                      <a:moveTo>
                        <a:pt x="0" y="0"/>
                      </a:moveTo>
                      <a:cubicBezTo>
                        <a:pt x="910" y="1017"/>
                        <a:pt x="1660" y="2177"/>
                        <a:pt x="2230" y="3408"/>
                      </a:cubicBezTo>
                      <a:cubicBezTo>
                        <a:pt x="2659" y="4389"/>
                        <a:pt x="2998" y="5424"/>
                        <a:pt x="3319" y="6459"/>
                      </a:cubicBezTo>
                      <a:cubicBezTo>
                        <a:pt x="3694" y="7672"/>
                        <a:pt x="4068" y="8904"/>
                        <a:pt x="4461" y="10117"/>
                      </a:cubicBezTo>
                      <a:cubicBezTo>
                        <a:pt x="4853" y="11384"/>
                        <a:pt x="4907" y="13061"/>
                        <a:pt x="4621" y="1434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5" name="Google Shape;3615;p66"/>
              <p:cNvGrpSpPr/>
              <p:nvPr/>
            </p:nvGrpSpPr>
            <p:grpSpPr>
              <a:xfrm>
                <a:off x="5882109" y="3202259"/>
                <a:ext cx="594911" cy="449168"/>
                <a:chOff x="5348709" y="3202259"/>
                <a:chExt cx="594911" cy="449168"/>
              </a:xfrm>
            </p:grpSpPr>
            <p:sp>
              <p:nvSpPr>
                <p:cNvPr id="3616" name="Google Shape;3616;p66"/>
                <p:cNvSpPr/>
                <p:nvPr/>
              </p:nvSpPr>
              <p:spPr>
                <a:xfrm>
                  <a:off x="5576878" y="3226025"/>
                  <a:ext cx="366742" cy="287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2" h="7780" extrusionOk="0">
                      <a:moveTo>
                        <a:pt x="2035" y="0"/>
                      </a:moveTo>
                      <a:lnTo>
                        <a:pt x="1" y="1892"/>
                      </a:lnTo>
                      <a:cubicBezTo>
                        <a:pt x="750" y="2141"/>
                        <a:pt x="1446" y="2534"/>
                        <a:pt x="2053" y="3051"/>
                      </a:cubicBezTo>
                      <a:cubicBezTo>
                        <a:pt x="2820" y="3729"/>
                        <a:pt x="3409" y="4586"/>
                        <a:pt x="4122" y="5317"/>
                      </a:cubicBezTo>
                      <a:cubicBezTo>
                        <a:pt x="5050" y="6281"/>
                        <a:pt x="6228" y="7012"/>
                        <a:pt x="7512" y="7441"/>
                      </a:cubicBezTo>
                      <a:cubicBezTo>
                        <a:pt x="8190" y="7673"/>
                        <a:pt x="9332" y="7387"/>
                        <a:pt x="9921" y="7780"/>
                      </a:cubicBezTo>
                      <a:cubicBezTo>
                        <a:pt x="8351" y="4657"/>
                        <a:pt x="5032" y="1802"/>
                        <a:pt x="2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66"/>
                <p:cNvSpPr/>
                <p:nvPr/>
              </p:nvSpPr>
              <p:spPr>
                <a:xfrm>
                  <a:off x="5348709" y="3202259"/>
                  <a:ext cx="303388" cy="413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11189" extrusionOk="0">
                      <a:moveTo>
                        <a:pt x="4621" y="1"/>
                      </a:moveTo>
                      <a:cubicBezTo>
                        <a:pt x="2694" y="1821"/>
                        <a:pt x="179" y="3391"/>
                        <a:pt x="72" y="6050"/>
                      </a:cubicBezTo>
                      <a:cubicBezTo>
                        <a:pt x="0" y="7745"/>
                        <a:pt x="428" y="9511"/>
                        <a:pt x="678" y="11188"/>
                      </a:cubicBezTo>
                      <a:cubicBezTo>
                        <a:pt x="1178" y="9386"/>
                        <a:pt x="2159" y="7780"/>
                        <a:pt x="3123" y="6192"/>
                      </a:cubicBezTo>
                      <a:cubicBezTo>
                        <a:pt x="3676" y="5282"/>
                        <a:pt x="4247" y="4372"/>
                        <a:pt x="4978" y="3605"/>
                      </a:cubicBezTo>
                      <a:cubicBezTo>
                        <a:pt x="5371" y="3230"/>
                        <a:pt x="5781" y="2891"/>
                        <a:pt x="6192" y="2552"/>
                      </a:cubicBezTo>
                      <a:cubicBezTo>
                        <a:pt x="6905" y="1946"/>
                        <a:pt x="7565" y="1303"/>
                        <a:pt x="8208" y="643"/>
                      </a:cubicBezTo>
                      <a:cubicBezTo>
                        <a:pt x="7012" y="429"/>
                        <a:pt x="5835" y="1"/>
                        <a:pt x="46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66"/>
                <p:cNvSpPr/>
                <p:nvPr/>
              </p:nvSpPr>
              <p:spPr>
                <a:xfrm>
                  <a:off x="5371773" y="3204254"/>
                  <a:ext cx="196567" cy="447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8" h="12098" fill="none" extrusionOk="0">
                      <a:moveTo>
                        <a:pt x="54" y="11348"/>
                      </a:moveTo>
                      <a:cubicBezTo>
                        <a:pt x="1" y="12098"/>
                        <a:pt x="250" y="9314"/>
                        <a:pt x="429" y="7869"/>
                      </a:cubicBezTo>
                      <a:cubicBezTo>
                        <a:pt x="536" y="6977"/>
                        <a:pt x="661" y="6067"/>
                        <a:pt x="946" y="5210"/>
                      </a:cubicBezTo>
                      <a:cubicBezTo>
                        <a:pt x="1267" y="4176"/>
                        <a:pt x="1785" y="3212"/>
                        <a:pt x="2499" y="2391"/>
                      </a:cubicBezTo>
                      <a:cubicBezTo>
                        <a:pt x="3302" y="1463"/>
                        <a:pt x="4319" y="714"/>
                        <a:pt x="531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9" name="Google Shape;3619;p66"/>
              <p:cNvGrpSpPr/>
              <p:nvPr/>
            </p:nvGrpSpPr>
            <p:grpSpPr>
              <a:xfrm>
                <a:off x="6048957" y="3706797"/>
                <a:ext cx="454417" cy="363415"/>
                <a:chOff x="5515557" y="3706797"/>
                <a:chExt cx="454417" cy="363415"/>
              </a:xfrm>
            </p:grpSpPr>
            <p:sp>
              <p:nvSpPr>
                <p:cNvPr id="3620" name="Google Shape;3620;p66"/>
                <p:cNvSpPr/>
                <p:nvPr/>
              </p:nvSpPr>
              <p:spPr>
                <a:xfrm>
                  <a:off x="5515557" y="3706797"/>
                  <a:ext cx="286903" cy="296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2" h="8030" extrusionOk="0">
                      <a:moveTo>
                        <a:pt x="2837" y="0"/>
                      </a:moveTo>
                      <a:cubicBezTo>
                        <a:pt x="1963" y="696"/>
                        <a:pt x="1231" y="1571"/>
                        <a:pt x="678" y="2534"/>
                      </a:cubicBezTo>
                      <a:cubicBezTo>
                        <a:pt x="446" y="2980"/>
                        <a:pt x="232" y="3462"/>
                        <a:pt x="125" y="3962"/>
                      </a:cubicBezTo>
                      <a:cubicBezTo>
                        <a:pt x="0" y="4604"/>
                        <a:pt x="54" y="5282"/>
                        <a:pt x="197" y="5924"/>
                      </a:cubicBezTo>
                      <a:cubicBezTo>
                        <a:pt x="357" y="6674"/>
                        <a:pt x="1017" y="7726"/>
                        <a:pt x="1339" y="8030"/>
                      </a:cubicBezTo>
                      <a:cubicBezTo>
                        <a:pt x="1838" y="6531"/>
                        <a:pt x="2766" y="5175"/>
                        <a:pt x="3961" y="4140"/>
                      </a:cubicBezTo>
                      <a:cubicBezTo>
                        <a:pt x="4425" y="3747"/>
                        <a:pt x="4925" y="3391"/>
                        <a:pt x="5389" y="2980"/>
                      </a:cubicBezTo>
                      <a:cubicBezTo>
                        <a:pt x="6156" y="2302"/>
                        <a:pt x="6834" y="536"/>
                        <a:pt x="7762" y="322"/>
                      </a:cubicBezTo>
                      <a:cubicBezTo>
                        <a:pt x="6156" y="268"/>
                        <a:pt x="4443" y="54"/>
                        <a:pt x="28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66"/>
                <p:cNvSpPr/>
                <p:nvPr/>
              </p:nvSpPr>
              <p:spPr>
                <a:xfrm>
                  <a:off x="5659970" y="3718662"/>
                  <a:ext cx="310004" cy="35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7" h="9511" extrusionOk="0">
                      <a:moveTo>
                        <a:pt x="3855" y="1"/>
                      </a:moveTo>
                      <a:cubicBezTo>
                        <a:pt x="3427" y="108"/>
                        <a:pt x="3105" y="286"/>
                        <a:pt x="2749" y="857"/>
                      </a:cubicBezTo>
                      <a:cubicBezTo>
                        <a:pt x="1964" y="2070"/>
                        <a:pt x="964" y="3230"/>
                        <a:pt x="1" y="3837"/>
                      </a:cubicBezTo>
                      <a:cubicBezTo>
                        <a:pt x="192" y="3798"/>
                        <a:pt x="401" y="3769"/>
                        <a:pt x="636" y="3769"/>
                      </a:cubicBezTo>
                      <a:cubicBezTo>
                        <a:pt x="1257" y="3769"/>
                        <a:pt x="2054" y="3968"/>
                        <a:pt x="3141" y="4693"/>
                      </a:cubicBezTo>
                      <a:cubicBezTo>
                        <a:pt x="3944" y="5229"/>
                        <a:pt x="4462" y="6085"/>
                        <a:pt x="5086" y="6817"/>
                      </a:cubicBezTo>
                      <a:cubicBezTo>
                        <a:pt x="6085" y="7976"/>
                        <a:pt x="7102" y="8672"/>
                        <a:pt x="8387" y="9511"/>
                      </a:cubicBezTo>
                      <a:cubicBezTo>
                        <a:pt x="6852" y="7851"/>
                        <a:pt x="6406" y="5514"/>
                        <a:pt x="5728" y="3373"/>
                      </a:cubicBezTo>
                      <a:cubicBezTo>
                        <a:pt x="5550" y="2820"/>
                        <a:pt x="5372" y="2267"/>
                        <a:pt x="5086" y="1767"/>
                      </a:cubicBezTo>
                      <a:cubicBezTo>
                        <a:pt x="4765" y="1178"/>
                        <a:pt x="4390" y="429"/>
                        <a:pt x="38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66"/>
                <p:cNvSpPr/>
                <p:nvPr/>
              </p:nvSpPr>
              <p:spPr>
                <a:xfrm>
                  <a:off x="5551152" y="3710086"/>
                  <a:ext cx="147111" cy="29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7905" fill="none" extrusionOk="0">
                      <a:moveTo>
                        <a:pt x="376" y="7905"/>
                      </a:moveTo>
                      <a:cubicBezTo>
                        <a:pt x="1" y="6228"/>
                        <a:pt x="411" y="4390"/>
                        <a:pt x="1482" y="3034"/>
                      </a:cubicBezTo>
                      <a:cubicBezTo>
                        <a:pt x="1821" y="2588"/>
                        <a:pt x="2213" y="2213"/>
                        <a:pt x="2588" y="1803"/>
                      </a:cubicBezTo>
                      <a:cubicBezTo>
                        <a:pt x="3088" y="1250"/>
                        <a:pt x="3569" y="643"/>
                        <a:pt x="3980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3" name="Google Shape;3623;p66"/>
              <p:cNvGrpSpPr/>
              <p:nvPr/>
            </p:nvGrpSpPr>
            <p:grpSpPr>
              <a:xfrm>
                <a:off x="6486852" y="4148683"/>
                <a:ext cx="466319" cy="428691"/>
                <a:chOff x="5953452" y="4148683"/>
                <a:chExt cx="466319" cy="428691"/>
              </a:xfrm>
            </p:grpSpPr>
            <p:sp>
              <p:nvSpPr>
                <p:cNvPr id="3624" name="Google Shape;3624;p66"/>
                <p:cNvSpPr/>
                <p:nvPr/>
              </p:nvSpPr>
              <p:spPr>
                <a:xfrm>
                  <a:off x="5953452" y="4157222"/>
                  <a:ext cx="325196" cy="420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8" h="11367" extrusionOk="0">
                      <a:moveTo>
                        <a:pt x="4729" y="1"/>
                      </a:moveTo>
                      <a:cubicBezTo>
                        <a:pt x="3355" y="947"/>
                        <a:pt x="2535" y="2321"/>
                        <a:pt x="1821" y="3819"/>
                      </a:cubicBezTo>
                      <a:cubicBezTo>
                        <a:pt x="1089" y="5318"/>
                        <a:pt x="643" y="6924"/>
                        <a:pt x="215" y="8530"/>
                      </a:cubicBezTo>
                      <a:cubicBezTo>
                        <a:pt x="1" y="9404"/>
                        <a:pt x="590" y="10475"/>
                        <a:pt x="590" y="11367"/>
                      </a:cubicBezTo>
                      <a:cubicBezTo>
                        <a:pt x="1286" y="9921"/>
                        <a:pt x="2106" y="8387"/>
                        <a:pt x="2891" y="6977"/>
                      </a:cubicBezTo>
                      <a:cubicBezTo>
                        <a:pt x="3891" y="5175"/>
                        <a:pt x="7281" y="1571"/>
                        <a:pt x="8797" y="197"/>
                      </a:cubicBezTo>
                      <a:lnTo>
                        <a:pt x="8797" y="197"/>
                      </a:lnTo>
                      <a:lnTo>
                        <a:pt x="6567" y="358"/>
                      </a:lnTo>
                      <a:lnTo>
                        <a:pt x="47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66"/>
                <p:cNvSpPr/>
                <p:nvPr/>
              </p:nvSpPr>
              <p:spPr>
                <a:xfrm>
                  <a:off x="6128248" y="4148683"/>
                  <a:ext cx="291523" cy="323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7" h="8761" extrusionOk="0">
                      <a:moveTo>
                        <a:pt x="4104" y="0"/>
                      </a:moveTo>
                      <a:cubicBezTo>
                        <a:pt x="3039" y="131"/>
                        <a:pt x="2100" y="311"/>
                        <a:pt x="1102" y="311"/>
                      </a:cubicBezTo>
                      <a:cubicBezTo>
                        <a:pt x="745" y="311"/>
                        <a:pt x="381" y="288"/>
                        <a:pt x="0" y="232"/>
                      </a:cubicBezTo>
                      <a:lnTo>
                        <a:pt x="0" y="232"/>
                      </a:lnTo>
                      <a:cubicBezTo>
                        <a:pt x="1178" y="1517"/>
                        <a:pt x="1999" y="3087"/>
                        <a:pt x="3033" y="4479"/>
                      </a:cubicBezTo>
                      <a:cubicBezTo>
                        <a:pt x="4086" y="5888"/>
                        <a:pt x="6548" y="8172"/>
                        <a:pt x="7797" y="8761"/>
                      </a:cubicBezTo>
                      <a:cubicBezTo>
                        <a:pt x="7887" y="6120"/>
                        <a:pt x="6067" y="1766"/>
                        <a:pt x="41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66"/>
                <p:cNvSpPr/>
                <p:nvPr/>
              </p:nvSpPr>
              <p:spPr>
                <a:xfrm>
                  <a:off x="6212670" y="4157222"/>
                  <a:ext cx="203811" cy="31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8530" fill="none" extrusionOk="0">
                      <a:moveTo>
                        <a:pt x="0" y="1"/>
                      </a:moveTo>
                      <a:cubicBezTo>
                        <a:pt x="2177" y="2820"/>
                        <a:pt x="4568" y="5086"/>
                        <a:pt x="5513" y="853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7" name="Google Shape;3627;p66"/>
              <p:cNvGrpSpPr/>
              <p:nvPr/>
            </p:nvGrpSpPr>
            <p:grpSpPr>
              <a:xfrm>
                <a:off x="6159106" y="1834461"/>
                <a:ext cx="545419" cy="3385950"/>
                <a:chOff x="5625706" y="1834461"/>
                <a:chExt cx="545419" cy="3385950"/>
              </a:xfrm>
            </p:grpSpPr>
            <p:sp>
              <p:nvSpPr>
                <p:cNvPr id="3628" name="Google Shape;3628;p66"/>
                <p:cNvSpPr/>
                <p:nvPr/>
              </p:nvSpPr>
              <p:spPr>
                <a:xfrm>
                  <a:off x="5625706" y="1914263"/>
                  <a:ext cx="297474" cy="110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8" h="29923" extrusionOk="0">
                      <a:moveTo>
                        <a:pt x="0" y="0"/>
                      </a:moveTo>
                      <a:lnTo>
                        <a:pt x="946" y="6995"/>
                      </a:lnTo>
                      <a:cubicBezTo>
                        <a:pt x="1374" y="10135"/>
                        <a:pt x="1802" y="13257"/>
                        <a:pt x="2373" y="16380"/>
                      </a:cubicBezTo>
                      <a:cubicBezTo>
                        <a:pt x="2730" y="18325"/>
                        <a:pt x="3158" y="20269"/>
                        <a:pt x="3640" y="22196"/>
                      </a:cubicBezTo>
                      <a:cubicBezTo>
                        <a:pt x="4407" y="25230"/>
                        <a:pt x="5567" y="27995"/>
                        <a:pt x="8047" y="29922"/>
                      </a:cubicBezTo>
                      <a:cubicBezTo>
                        <a:pt x="6994" y="25836"/>
                        <a:pt x="7084" y="22339"/>
                        <a:pt x="6798" y="18146"/>
                      </a:cubicBezTo>
                      <a:cubicBezTo>
                        <a:pt x="6691" y="16433"/>
                        <a:pt x="6709" y="14720"/>
                        <a:pt x="6459" y="13043"/>
                      </a:cubicBezTo>
                      <a:cubicBezTo>
                        <a:pt x="5728" y="8083"/>
                        <a:pt x="2819" y="414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29" name="Google Shape;3629;p66"/>
                <p:cNvGrpSpPr/>
                <p:nvPr/>
              </p:nvGrpSpPr>
              <p:grpSpPr>
                <a:xfrm>
                  <a:off x="5897417" y="1834461"/>
                  <a:ext cx="273707" cy="3385950"/>
                  <a:chOff x="5897417" y="1834461"/>
                  <a:chExt cx="273707" cy="3385950"/>
                </a:xfrm>
              </p:grpSpPr>
              <p:sp>
                <p:nvSpPr>
                  <p:cNvPr id="3630" name="Google Shape;3630;p66"/>
                  <p:cNvSpPr/>
                  <p:nvPr/>
                </p:nvSpPr>
                <p:spPr>
                  <a:xfrm>
                    <a:off x="5897417" y="1834461"/>
                    <a:ext cx="273707" cy="1241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05" h="33598" extrusionOk="0">
                        <a:moveTo>
                          <a:pt x="2944" y="0"/>
                        </a:moveTo>
                        <a:cubicBezTo>
                          <a:pt x="2177" y="6834"/>
                          <a:pt x="1428" y="13668"/>
                          <a:pt x="678" y="20501"/>
                        </a:cubicBezTo>
                        <a:cubicBezTo>
                          <a:pt x="464" y="22339"/>
                          <a:pt x="268" y="24177"/>
                          <a:pt x="268" y="26033"/>
                        </a:cubicBezTo>
                        <a:cubicBezTo>
                          <a:pt x="268" y="28584"/>
                          <a:pt x="0" y="31528"/>
                          <a:pt x="1410" y="33598"/>
                        </a:cubicBezTo>
                        <a:cubicBezTo>
                          <a:pt x="4497" y="29958"/>
                          <a:pt x="4318" y="25123"/>
                          <a:pt x="5282" y="20448"/>
                        </a:cubicBezTo>
                        <a:cubicBezTo>
                          <a:pt x="5960" y="17076"/>
                          <a:pt x="7405" y="13775"/>
                          <a:pt x="7244" y="10331"/>
                        </a:cubicBezTo>
                        <a:cubicBezTo>
                          <a:pt x="7084" y="6584"/>
                          <a:pt x="4889" y="3194"/>
                          <a:pt x="29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1" name="Google Shape;3631;p66"/>
                  <p:cNvSpPr/>
                  <p:nvPr/>
                </p:nvSpPr>
                <p:spPr>
                  <a:xfrm>
                    <a:off x="5936967" y="3011015"/>
                    <a:ext cx="38958" cy="2209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4" h="59774" fill="none" extrusionOk="0">
                        <a:moveTo>
                          <a:pt x="1" y="1"/>
                        </a:moveTo>
                        <a:cubicBezTo>
                          <a:pt x="768" y="17915"/>
                          <a:pt x="1054" y="41841"/>
                          <a:pt x="786" y="59773"/>
                        </a:cubicBezTo>
                      </a:path>
                    </a:pathLst>
                  </a:custGeom>
                  <a:noFill/>
                  <a:ln w="22300" cap="flat" cmpd="sng">
                    <a:solidFill>
                      <a:schemeClr val="dk2"/>
                    </a:solidFill>
                    <a:prstDash val="solid"/>
                    <a:miter lim="1784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632" name="Google Shape;3632;p66"/>
            <p:cNvGrpSpPr/>
            <p:nvPr/>
          </p:nvGrpSpPr>
          <p:grpSpPr>
            <a:xfrm>
              <a:off x="7311860" y="2394389"/>
              <a:ext cx="1115589" cy="2813433"/>
              <a:chOff x="7311860" y="2394389"/>
              <a:chExt cx="1115589" cy="2813433"/>
            </a:xfrm>
          </p:grpSpPr>
          <p:sp>
            <p:nvSpPr>
              <p:cNvPr id="3633" name="Google Shape;3633;p66"/>
              <p:cNvSpPr/>
              <p:nvPr/>
            </p:nvSpPr>
            <p:spPr>
              <a:xfrm>
                <a:off x="7785889" y="3591603"/>
                <a:ext cx="8922" cy="1616219"/>
              </a:xfrm>
              <a:custGeom>
                <a:avLst/>
                <a:gdLst/>
                <a:ahLst/>
                <a:cxnLst/>
                <a:rect l="l" t="t" r="r" b="b"/>
                <a:pathLst>
                  <a:path w="269" h="48729" fill="none" extrusionOk="0">
                    <a:moveTo>
                      <a:pt x="1" y="0"/>
                    </a:moveTo>
                    <a:cubicBezTo>
                      <a:pt x="233" y="12401"/>
                      <a:pt x="268" y="38041"/>
                      <a:pt x="108" y="48728"/>
                    </a:cubicBezTo>
                  </a:path>
                </a:pathLst>
              </a:custGeom>
              <a:noFill/>
              <a:ln w="22300" cap="flat" cmpd="sng">
                <a:solidFill>
                  <a:schemeClr val="dk2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66"/>
              <p:cNvSpPr/>
              <p:nvPr/>
            </p:nvSpPr>
            <p:spPr>
              <a:xfrm>
                <a:off x="7311860" y="3012830"/>
                <a:ext cx="468159" cy="753964"/>
              </a:xfrm>
              <a:custGeom>
                <a:avLst/>
                <a:gdLst/>
                <a:ahLst/>
                <a:cxnLst/>
                <a:rect l="l" t="t" r="r" b="b"/>
                <a:pathLst>
                  <a:path w="14115" h="22732" extrusionOk="0">
                    <a:moveTo>
                      <a:pt x="1" y="0"/>
                    </a:moveTo>
                    <a:cubicBezTo>
                      <a:pt x="1018" y="4229"/>
                      <a:pt x="5853" y="7084"/>
                      <a:pt x="6852" y="11312"/>
                    </a:cubicBezTo>
                    <a:cubicBezTo>
                      <a:pt x="7031" y="12151"/>
                      <a:pt x="7049" y="12989"/>
                      <a:pt x="7227" y="13828"/>
                    </a:cubicBezTo>
                    <a:cubicBezTo>
                      <a:pt x="7441" y="14934"/>
                      <a:pt x="7905" y="15987"/>
                      <a:pt x="8476" y="16968"/>
                    </a:cubicBezTo>
                    <a:cubicBezTo>
                      <a:pt x="9796" y="19252"/>
                      <a:pt x="11920" y="21268"/>
                      <a:pt x="14114" y="22732"/>
                    </a:cubicBezTo>
                    <a:lnTo>
                      <a:pt x="14114" y="18146"/>
                    </a:lnTo>
                    <a:cubicBezTo>
                      <a:pt x="11741" y="16665"/>
                      <a:pt x="9547" y="12989"/>
                      <a:pt x="8654" y="10331"/>
                    </a:cubicBezTo>
                    <a:cubicBezTo>
                      <a:pt x="8030" y="8511"/>
                      <a:pt x="7334" y="6727"/>
                      <a:pt x="6549" y="4960"/>
                    </a:cubicBezTo>
                    <a:cubicBezTo>
                      <a:pt x="6281" y="4354"/>
                      <a:pt x="5978" y="3711"/>
                      <a:pt x="5478" y="3265"/>
                    </a:cubicBezTo>
                    <a:cubicBezTo>
                      <a:pt x="4925" y="2783"/>
                      <a:pt x="4194" y="2569"/>
                      <a:pt x="3516" y="2302"/>
                    </a:cubicBezTo>
                    <a:cubicBezTo>
                      <a:pt x="2213" y="1766"/>
                      <a:pt x="1000" y="98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66"/>
              <p:cNvSpPr/>
              <p:nvPr/>
            </p:nvSpPr>
            <p:spPr>
              <a:xfrm>
                <a:off x="7792423" y="4509978"/>
                <a:ext cx="310116" cy="295423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8907" extrusionOk="0">
                    <a:moveTo>
                      <a:pt x="7542" y="0"/>
                    </a:moveTo>
                    <a:cubicBezTo>
                      <a:pt x="6611" y="0"/>
                      <a:pt x="5553" y="623"/>
                      <a:pt x="4782" y="1109"/>
                    </a:cubicBezTo>
                    <a:cubicBezTo>
                      <a:pt x="3194" y="2108"/>
                      <a:pt x="1356" y="3875"/>
                      <a:pt x="0" y="5177"/>
                    </a:cubicBezTo>
                    <a:lnTo>
                      <a:pt x="410" y="8906"/>
                    </a:lnTo>
                    <a:cubicBezTo>
                      <a:pt x="1267" y="7675"/>
                      <a:pt x="2980" y="6105"/>
                      <a:pt x="4354" y="4713"/>
                    </a:cubicBezTo>
                    <a:cubicBezTo>
                      <a:pt x="5234" y="3798"/>
                      <a:pt x="6449" y="3284"/>
                      <a:pt x="7723" y="3284"/>
                    </a:cubicBezTo>
                    <a:cubicBezTo>
                      <a:pt x="7765" y="3284"/>
                      <a:pt x="7808" y="3285"/>
                      <a:pt x="7851" y="3286"/>
                    </a:cubicBezTo>
                    <a:cubicBezTo>
                      <a:pt x="8350" y="3286"/>
                      <a:pt x="8868" y="3304"/>
                      <a:pt x="9350" y="3322"/>
                    </a:cubicBezTo>
                    <a:cubicBezTo>
                      <a:pt x="9046" y="2465"/>
                      <a:pt x="8511" y="984"/>
                      <a:pt x="8208" y="128"/>
                    </a:cubicBezTo>
                    <a:cubicBezTo>
                      <a:pt x="7998" y="39"/>
                      <a:pt x="7774" y="0"/>
                      <a:pt x="7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66"/>
              <p:cNvSpPr/>
              <p:nvPr/>
            </p:nvSpPr>
            <p:spPr>
              <a:xfrm>
                <a:off x="8064629" y="4514190"/>
                <a:ext cx="149154" cy="348027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1049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0" y="1000"/>
                      <a:pt x="714" y="2231"/>
                      <a:pt x="1178" y="3266"/>
                    </a:cubicBezTo>
                    <a:cubicBezTo>
                      <a:pt x="1321" y="3569"/>
                      <a:pt x="1464" y="3890"/>
                      <a:pt x="1499" y="4229"/>
                    </a:cubicBezTo>
                    <a:cubicBezTo>
                      <a:pt x="1535" y="4551"/>
                      <a:pt x="1482" y="4872"/>
                      <a:pt x="1446" y="5211"/>
                    </a:cubicBezTo>
                    <a:cubicBezTo>
                      <a:pt x="1196" y="6995"/>
                      <a:pt x="1375" y="8940"/>
                      <a:pt x="2285" y="10492"/>
                    </a:cubicBezTo>
                    <a:cubicBezTo>
                      <a:pt x="2516" y="9315"/>
                      <a:pt x="2998" y="8191"/>
                      <a:pt x="3712" y="7245"/>
                    </a:cubicBezTo>
                    <a:cubicBezTo>
                      <a:pt x="3944" y="6942"/>
                      <a:pt x="4194" y="6638"/>
                      <a:pt x="4336" y="6281"/>
                    </a:cubicBezTo>
                    <a:cubicBezTo>
                      <a:pt x="4497" y="5853"/>
                      <a:pt x="4479" y="5389"/>
                      <a:pt x="4461" y="4925"/>
                    </a:cubicBezTo>
                    <a:cubicBezTo>
                      <a:pt x="4426" y="4176"/>
                      <a:pt x="4390" y="3373"/>
                      <a:pt x="3997" y="2713"/>
                    </a:cubicBezTo>
                    <a:cubicBezTo>
                      <a:pt x="3748" y="2320"/>
                      <a:pt x="3409" y="2017"/>
                      <a:pt x="3052" y="1731"/>
                    </a:cubicBezTo>
                    <a:cubicBezTo>
                      <a:pt x="2160" y="1053"/>
                      <a:pt x="1053" y="37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66"/>
              <p:cNvSpPr/>
              <p:nvPr/>
            </p:nvSpPr>
            <p:spPr>
              <a:xfrm>
                <a:off x="7602440" y="2394389"/>
                <a:ext cx="264577" cy="1363516"/>
              </a:xfrm>
              <a:custGeom>
                <a:avLst/>
                <a:gdLst/>
                <a:ahLst/>
                <a:cxnLst/>
                <a:rect l="l" t="t" r="r" b="b"/>
                <a:pathLst>
                  <a:path w="7977" h="41110" extrusionOk="0">
                    <a:moveTo>
                      <a:pt x="1392" y="0"/>
                    </a:moveTo>
                    <a:cubicBezTo>
                      <a:pt x="1374" y="4086"/>
                      <a:pt x="1339" y="8190"/>
                      <a:pt x="875" y="12258"/>
                    </a:cubicBezTo>
                    <a:cubicBezTo>
                      <a:pt x="554" y="15042"/>
                      <a:pt x="1" y="17843"/>
                      <a:pt x="125" y="20644"/>
                    </a:cubicBezTo>
                    <a:cubicBezTo>
                      <a:pt x="250" y="23695"/>
                      <a:pt x="1142" y="26640"/>
                      <a:pt x="2035" y="29548"/>
                    </a:cubicBezTo>
                    <a:cubicBezTo>
                      <a:pt x="3266" y="33545"/>
                      <a:pt x="4800" y="37095"/>
                      <a:pt x="6031" y="41110"/>
                    </a:cubicBezTo>
                    <a:cubicBezTo>
                      <a:pt x="7976" y="27068"/>
                      <a:pt x="6584" y="13186"/>
                      <a:pt x="1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66"/>
              <p:cNvSpPr/>
              <p:nvPr/>
            </p:nvSpPr>
            <p:spPr>
              <a:xfrm>
                <a:off x="7949836" y="3846993"/>
                <a:ext cx="477612" cy="366003"/>
              </a:xfrm>
              <a:custGeom>
                <a:avLst/>
                <a:gdLst/>
                <a:ahLst/>
                <a:cxnLst/>
                <a:rect l="l" t="t" r="r" b="b"/>
                <a:pathLst>
                  <a:path w="14400" h="11035" extrusionOk="0">
                    <a:moveTo>
                      <a:pt x="4818" y="0"/>
                    </a:moveTo>
                    <a:cubicBezTo>
                      <a:pt x="4018" y="0"/>
                      <a:pt x="3206" y="201"/>
                      <a:pt x="2480" y="543"/>
                    </a:cubicBezTo>
                    <a:cubicBezTo>
                      <a:pt x="1196" y="1132"/>
                      <a:pt x="946" y="1186"/>
                      <a:pt x="0" y="2238"/>
                    </a:cubicBezTo>
                    <a:cubicBezTo>
                      <a:pt x="3248" y="7002"/>
                      <a:pt x="8672" y="10232"/>
                      <a:pt x="14399" y="11035"/>
                    </a:cubicBezTo>
                    <a:cubicBezTo>
                      <a:pt x="12918" y="8002"/>
                      <a:pt x="11116" y="5147"/>
                      <a:pt x="9011" y="2524"/>
                    </a:cubicBezTo>
                    <a:cubicBezTo>
                      <a:pt x="8333" y="1685"/>
                      <a:pt x="7583" y="829"/>
                      <a:pt x="6602" y="383"/>
                    </a:cubicBezTo>
                    <a:cubicBezTo>
                      <a:pt x="6043" y="119"/>
                      <a:pt x="5434" y="0"/>
                      <a:pt x="4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66"/>
              <p:cNvSpPr/>
              <p:nvPr/>
            </p:nvSpPr>
            <p:spPr>
              <a:xfrm>
                <a:off x="7952788" y="3884539"/>
                <a:ext cx="471675" cy="321957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9707" fill="none" extrusionOk="0">
                    <a:moveTo>
                      <a:pt x="0" y="1213"/>
                    </a:moveTo>
                    <a:cubicBezTo>
                      <a:pt x="2373" y="0"/>
                      <a:pt x="4568" y="910"/>
                      <a:pt x="6227" y="2195"/>
                    </a:cubicBezTo>
                    <a:cubicBezTo>
                      <a:pt x="7887" y="3480"/>
                      <a:pt x="9172" y="5157"/>
                      <a:pt x="10599" y="6709"/>
                    </a:cubicBezTo>
                    <a:cubicBezTo>
                      <a:pt x="11652" y="7869"/>
                      <a:pt x="12847" y="8975"/>
                      <a:pt x="14221" y="9707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66"/>
              <p:cNvSpPr/>
              <p:nvPr/>
            </p:nvSpPr>
            <p:spPr>
              <a:xfrm>
                <a:off x="7587647" y="3898734"/>
                <a:ext cx="211310" cy="703682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21216" extrusionOk="0">
                    <a:moveTo>
                      <a:pt x="1838" y="0"/>
                    </a:moveTo>
                    <a:cubicBezTo>
                      <a:pt x="1606" y="232"/>
                      <a:pt x="1499" y="429"/>
                      <a:pt x="1357" y="678"/>
                    </a:cubicBezTo>
                    <a:cubicBezTo>
                      <a:pt x="571" y="1874"/>
                      <a:pt x="215" y="3283"/>
                      <a:pt x="0" y="4693"/>
                    </a:cubicBezTo>
                    <a:cubicBezTo>
                      <a:pt x="589" y="5335"/>
                      <a:pt x="821" y="6495"/>
                      <a:pt x="839" y="7369"/>
                    </a:cubicBezTo>
                    <a:cubicBezTo>
                      <a:pt x="1035" y="12490"/>
                      <a:pt x="2445" y="17914"/>
                      <a:pt x="6370" y="21215"/>
                    </a:cubicBezTo>
                    <a:lnTo>
                      <a:pt x="6370" y="20751"/>
                    </a:lnTo>
                    <a:cubicBezTo>
                      <a:pt x="5121" y="17861"/>
                      <a:pt x="3301" y="14453"/>
                      <a:pt x="3337" y="11313"/>
                    </a:cubicBezTo>
                    <a:cubicBezTo>
                      <a:pt x="3337" y="10260"/>
                      <a:pt x="3498" y="9225"/>
                      <a:pt x="3551" y="8190"/>
                    </a:cubicBezTo>
                    <a:cubicBezTo>
                      <a:pt x="3694" y="5371"/>
                      <a:pt x="3087" y="2516"/>
                      <a:pt x="1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66"/>
              <p:cNvSpPr/>
              <p:nvPr/>
            </p:nvSpPr>
            <p:spPr>
              <a:xfrm>
                <a:off x="7465160" y="3883908"/>
                <a:ext cx="183483" cy="515522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15543" extrusionOk="0">
                    <a:moveTo>
                      <a:pt x="2013" y="1"/>
                    </a:moveTo>
                    <a:cubicBezTo>
                      <a:pt x="1355" y="1"/>
                      <a:pt x="681" y="46"/>
                      <a:pt x="0" y="144"/>
                    </a:cubicBezTo>
                    <a:cubicBezTo>
                      <a:pt x="571" y="3909"/>
                      <a:pt x="607" y="7620"/>
                      <a:pt x="2195" y="11082"/>
                    </a:cubicBezTo>
                    <a:cubicBezTo>
                      <a:pt x="2962" y="12723"/>
                      <a:pt x="3747" y="14454"/>
                      <a:pt x="4443" y="15542"/>
                    </a:cubicBezTo>
                    <a:cubicBezTo>
                      <a:pt x="3408" y="10582"/>
                      <a:pt x="3158" y="5051"/>
                      <a:pt x="5531" y="447"/>
                    </a:cubicBezTo>
                    <a:cubicBezTo>
                      <a:pt x="4466" y="166"/>
                      <a:pt x="3269" y="1"/>
                      <a:pt x="20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66"/>
              <p:cNvSpPr/>
              <p:nvPr/>
            </p:nvSpPr>
            <p:spPr>
              <a:xfrm>
                <a:off x="7529073" y="3883941"/>
                <a:ext cx="81692" cy="529088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5952" fill="none" extrusionOk="0">
                    <a:moveTo>
                      <a:pt x="839" y="0"/>
                    </a:moveTo>
                    <a:cubicBezTo>
                      <a:pt x="0" y="5175"/>
                      <a:pt x="482" y="11081"/>
                      <a:pt x="2462" y="15952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66"/>
              <p:cNvSpPr/>
              <p:nvPr/>
            </p:nvSpPr>
            <p:spPr>
              <a:xfrm>
                <a:off x="7878825" y="3569016"/>
                <a:ext cx="177546" cy="352239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10620" extrusionOk="0">
                    <a:moveTo>
                      <a:pt x="3723" y="0"/>
                    </a:moveTo>
                    <a:cubicBezTo>
                      <a:pt x="3269" y="0"/>
                      <a:pt x="2840" y="291"/>
                      <a:pt x="2569" y="645"/>
                    </a:cubicBezTo>
                    <a:cubicBezTo>
                      <a:pt x="2266" y="1038"/>
                      <a:pt x="321" y="4571"/>
                      <a:pt x="0" y="5963"/>
                    </a:cubicBezTo>
                    <a:cubicBezTo>
                      <a:pt x="89" y="6337"/>
                      <a:pt x="89" y="6658"/>
                      <a:pt x="161" y="7015"/>
                    </a:cubicBezTo>
                    <a:cubicBezTo>
                      <a:pt x="250" y="7336"/>
                      <a:pt x="321" y="7658"/>
                      <a:pt x="428" y="7961"/>
                    </a:cubicBezTo>
                    <a:cubicBezTo>
                      <a:pt x="535" y="8246"/>
                      <a:pt x="660" y="8532"/>
                      <a:pt x="803" y="8799"/>
                    </a:cubicBezTo>
                    <a:cubicBezTo>
                      <a:pt x="1178" y="9513"/>
                      <a:pt x="1481" y="10156"/>
                      <a:pt x="2141" y="10619"/>
                    </a:cubicBezTo>
                    <a:cubicBezTo>
                      <a:pt x="2552" y="10423"/>
                      <a:pt x="4175" y="7533"/>
                      <a:pt x="4300" y="7229"/>
                    </a:cubicBezTo>
                    <a:cubicBezTo>
                      <a:pt x="5121" y="5142"/>
                      <a:pt x="5299" y="4731"/>
                      <a:pt x="5335" y="2715"/>
                    </a:cubicBezTo>
                    <a:cubicBezTo>
                      <a:pt x="5353" y="2198"/>
                      <a:pt x="5353" y="1662"/>
                      <a:pt x="5157" y="1181"/>
                    </a:cubicBezTo>
                    <a:cubicBezTo>
                      <a:pt x="4960" y="681"/>
                      <a:pt x="4318" y="39"/>
                      <a:pt x="3801" y="3"/>
                    </a:cubicBezTo>
                    <a:cubicBezTo>
                      <a:pt x="3775" y="1"/>
                      <a:pt x="3749" y="0"/>
                      <a:pt x="3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44" name="Google Shape;3644;p66"/>
              <p:cNvGrpSpPr/>
              <p:nvPr/>
            </p:nvGrpSpPr>
            <p:grpSpPr>
              <a:xfrm>
                <a:off x="7905425" y="3576213"/>
                <a:ext cx="142687" cy="277579"/>
                <a:chOff x="7905425" y="3576213"/>
                <a:chExt cx="142687" cy="277579"/>
              </a:xfrm>
            </p:grpSpPr>
            <p:sp>
              <p:nvSpPr>
                <p:cNvPr id="3645" name="Google Shape;3645;p66"/>
                <p:cNvSpPr/>
                <p:nvPr/>
              </p:nvSpPr>
              <p:spPr>
                <a:xfrm>
                  <a:off x="7909007" y="3576213"/>
                  <a:ext cx="100630" cy="203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6121" fill="none" extrusionOk="0">
                      <a:moveTo>
                        <a:pt x="0" y="6120"/>
                      </a:moveTo>
                      <a:lnTo>
                        <a:pt x="3033" y="0"/>
                      </a:lnTo>
                    </a:path>
                  </a:pathLst>
                </a:custGeom>
                <a:noFill/>
                <a:ln w="7575" cap="rnd" cmpd="sng">
                  <a:solidFill>
                    <a:schemeClr val="dk1"/>
                  </a:solidFill>
                  <a:prstDash val="solid"/>
                  <a:miter lim="1784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6" name="Google Shape;3646;p66"/>
                <p:cNvSpPr/>
                <p:nvPr/>
              </p:nvSpPr>
              <p:spPr>
                <a:xfrm>
                  <a:off x="7923203" y="3608751"/>
                  <a:ext cx="118972" cy="24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7" h="7388" fill="none" extrusionOk="0">
                      <a:moveTo>
                        <a:pt x="0" y="7387"/>
                      </a:moveTo>
                      <a:lnTo>
                        <a:pt x="3587" y="1"/>
                      </a:lnTo>
                    </a:path>
                  </a:pathLst>
                </a:custGeom>
                <a:noFill/>
                <a:ln w="7575" cap="rnd" cmpd="sng">
                  <a:solidFill>
                    <a:schemeClr val="dk1"/>
                  </a:solidFill>
                  <a:prstDash val="solid"/>
                  <a:miter lim="1784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66"/>
                <p:cNvSpPr/>
                <p:nvPr/>
              </p:nvSpPr>
              <p:spPr>
                <a:xfrm>
                  <a:off x="7958692" y="3609945"/>
                  <a:ext cx="89420" cy="69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" h="2106" fill="none" extrusionOk="0">
                      <a:moveTo>
                        <a:pt x="1" y="0"/>
                      </a:moveTo>
                      <a:cubicBezTo>
                        <a:pt x="929" y="660"/>
                        <a:pt x="1839" y="1356"/>
                        <a:pt x="2695" y="2106"/>
                      </a:cubicBezTo>
                    </a:path>
                  </a:pathLst>
                </a:custGeom>
                <a:noFill/>
                <a:ln w="7575" cap="rnd" cmpd="sng">
                  <a:solidFill>
                    <a:schemeClr val="dk1"/>
                  </a:solidFill>
                  <a:prstDash val="solid"/>
                  <a:miter lim="1784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66"/>
                <p:cNvSpPr/>
                <p:nvPr/>
              </p:nvSpPr>
              <p:spPr>
                <a:xfrm>
                  <a:off x="7929107" y="3660824"/>
                  <a:ext cx="113665" cy="8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7" h="2606" fill="none" extrusionOk="0">
                      <a:moveTo>
                        <a:pt x="1" y="1"/>
                      </a:moveTo>
                      <a:cubicBezTo>
                        <a:pt x="786" y="500"/>
                        <a:pt x="1535" y="1036"/>
                        <a:pt x="2267" y="1624"/>
                      </a:cubicBezTo>
                      <a:cubicBezTo>
                        <a:pt x="2659" y="1946"/>
                        <a:pt x="3034" y="2267"/>
                        <a:pt x="3426" y="2606"/>
                      </a:cubicBezTo>
                    </a:path>
                  </a:pathLst>
                </a:custGeom>
                <a:noFill/>
                <a:ln w="7575" cap="rnd" cmpd="sng">
                  <a:solidFill>
                    <a:schemeClr val="dk1"/>
                  </a:solidFill>
                  <a:prstDash val="solid"/>
                  <a:miter lim="1784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66"/>
                <p:cNvSpPr/>
                <p:nvPr/>
              </p:nvSpPr>
              <p:spPr>
                <a:xfrm>
                  <a:off x="7910168" y="3711736"/>
                  <a:ext cx="109519" cy="9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" h="2838" fill="none" extrusionOk="0">
                      <a:moveTo>
                        <a:pt x="1" y="0"/>
                      </a:moveTo>
                      <a:cubicBezTo>
                        <a:pt x="233" y="196"/>
                        <a:pt x="482" y="393"/>
                        <a:pt x="714" y="589"/>
                      </a:cubicBezTo>
                      <a:cubicBezTo>
                        <a:pt x="1589" y="1321"/>
                        <a:pt x="2463" y="2034"/>
                        <a:pt x="3302" y="2837"/>
                      </a:cubicBezTo>
                    </a:path>
                  </a:pathLst>
                </a:custGeom>
                <a:noFill/>
                <a:ln w="7575" cap="rnd" cmpd="sng">
                  <a:solidFill>
                    <a:schemeClr val="dk1"/>
                  </a:solidFill>
                  <a:prstDash val="solid"/>
                  <a:miter lim="1784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66"/>
                <p:cNvSpPr/>
                <p:nvPr/>
              </p:nvSpPr>
              <p:spPr>
                <a:xfrm>
                  <a:off x="7905425" y="3777407"/>
                  <a:ext cx="87032" cy="74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" h="2249" fill="none" extrusionOk="0">
                      <a:moveTo>
                        <a:pt x="1" y="1"/>
                      </a:moveTo>
                      <a:cubicBezTo>
                        <a:pt x="947" y="821"/>
                        <a:pt x="1660" y="1428"/>
                        <a:pt x="2624" y="2249"/>
                      </a:cubicBezTo>
                    </a:path>
                  </a:pathLst>
                </a:custGeom>
                <a:noFill/>
                <a:ln w="7575" cap="rnd" cmpd="sng">
                  <a:solidFill>
                    <a:schemeClr val="dk1"/>
                  </a:solidFill>
                  <a:prstDash val="solid"/>
                  <a:miter lim="1784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51" name="Google Shape;3651;p66"/>
              <p:cNvSpPr/>
              <p:nvPr/>
            </p:nvSpPr>
            <p:spPr>
              <a:xfrm>
                <a:off x="7779986" y="3439497"/>
                <a:ext cx="172836" cy="746302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22501" extrusionOk="0">
                    <a:moveTo>
                      <a:pt x="5210" y="1"/>
                    </a:moveTo>
                    <a:cubicBezTo>
                      <a:pt x="4532" y="2606"/>
                      <a:pt x="3587" y="5104"/>
                      <a:pt x="2695" y="7655"/>
                    </a:cubicBezTo>
                    <a:cubicBezTo>
                      <a:pt x="2249" y="8904"/>
                      <a:pt x="1749" y="10153"/>
                      <a:pt x="1392" y="11438"/>
                    </a:cubicBezTo>
                    <a:cubicBezTo>
                      <a:pt x="446" y="14828"/>
                      <a:pt x="0" y="19520"/>
                      <a:pt x="571" y="22500"/>
                    </a:cubicBezTo>
                    <a:lnTo>
                      <a:pt x="5121" y="14524"/>
                    </a:lnTo>
                    <a:cubicBezTo>
                      <a:pt x="3801" y="12419"/>
                      <a:pt x="3319" y="9832"/>
                      <a:pt x="3783" y="7405"/>
                    </a:cubicBezTo>
                    <a:cubicBezTo>
                      <a:pt x="3979" y="6335"/>
                      <a:pt x="4372" y="5300"/>
                      <a:pt x="4639" y="4247"/>
                    </a:cubicBezTo>
                    <a:cubicBezTo>
                      <a:pt x="5014" y="2855"/>
                      <a:pt x="5210" y="1428"/>
                      <a:pt x="52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2" name="Google Shape;3652;p66"/>
            <p:cNvGrpSpPr/>
            <p:nvPr/>
          </p:nvGrpSpPr>
          <p:grpSpPr>
            <a:xfrm>
              <a:off x="4070070" y="3588844"/>
              <a:ext cx="471165" cy="775747"/>
              <a:chOff x="1789625" y="3319825"/>
              <a:chExt cx="1097775" cy="1807425"/>
            </a:xfrm>
          </p:grpSpPr>
          <p:sp>
            <p:nvSpPr>
              <p:cNvPr id="3653" name="Google Shape;3653;p66"/>
              <p:cNvSpPr/>
              <p:nvPr/>
            </p:nvSpPr>
            <p:spPr>
              <a:xfrm>
                <a:off x="2309050" y="4759450"/>
                <a:ext cx="2143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6787" extrusionOk="0">
                    <a:moveTo>
                      <a:pt x="8572" y="0"/>
                    </a:moveTo>
                    <a:lnTo>
                      <a:pt x="8572" y="0"/>
                    </a:lnTo>
                    <a:cubicBezTo>
                      <a:pt x="7419" y="376"/>
                      <a:pt x="6241" y="727"/>
                      <a:pt x="5088" y="1078"/>
                    </a:cubicBezTo>
                    <a:cubicBezTo>
                      <a:pt x="4186" y="1354"/>
                      <a:pt x="3258" y="1654"/>
                      <a:pt x="2506" y="2206"/>
                    </a:cubicBezTo>
                    <a:cubicBezTo>
                      <a:pt x="1178" y="3158"/>
                      <a:pt x="551" y="4787"/>
                      <a:pt x="0" y="6316"/>
                    </a:cubicBezTo>
                    <a:lnTo>
                      <a:pt x="75" y="6767"/>
                    </a:lnTo>
                    <a:cubicBezTo>
                      <a:pt x="285" y="6779"/>
                      <a:pt x="496" y="6786"/>
                      <a:pt x="707" y="6786"/>
                    </a:cubicBezTo>
                    <a:cubicBezTo>
                      <a:pt x="1783" y="6786"/>
                      <a:pt x="2863" y="6606"/>
                      <a:pt x="3785" y="6040"/>
                    </a:cubicBezTo>
                    <a:cubicBezTo>
                      <a:pt x="4762" y="5439"/>
                      <a:pt x="5464" y="4461"/>
                      <a:pt x="6115" y="3534"/>
                    </a:cubicBezTo>
                    <a:cubicBezTo>
                      <a:pt x="6942" y="2356"/>
                      <a:pt x="7770" y="1178"/>
                      <a:pt x="8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66"/>
              <p:cNvSpPr/>
              <p:nvPr/>
            </p:nvSpPr>
            <p:spPr>
              <a:xfrm>
                <a:off x="2142375" y="4604750"/>
                <a:ext cx="17045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7041" extrusionOk="0">
                    <a:moveTo>
                      <a:pt x="356" y="1"/>
                    </a:moveTo>
                    <a:cubicBezTo>
                      <a:pt x="237" y="1"/>
                      <a:pt x="119" y="8"/>
                      <a:pt x="0" y="23"/>
                    </a:cubicBezTo>
                    <a:cubicBezTo>
                      <a:pt x="702" y="699"/>
                      <a:pt x="1304" y="1501"/>
                      <a:pt x="1755" y="2379"/>
                    </a:cubicBezTo>
                    <a:cubicBezTo>
                      <a:pt x="2131" y="3156"/>
                      <a:pt x="2406" y="3958"/>
                      <a:pt x="2908" y="4634"/>
                    </a:cubicBezTo>
                    <a:cubicBezTo>
                      <a:pt x="3810" y="5887"/>
                      <a:pt x="5364" y="6489"/>
                      <a:pt x="6817" y="7040"/>
                    </a:cubicBezTo>
                    <a:lnTo>
                      <a:pt x="6592" y="6815"/>
                    </a:lnTo>
                    <a:cubicBezTo>
                      <a:pt x="6216" y="5562"/>
                      <a:pt x="5564" y="4384"/>
                      <a:pt x="4838" y="3281"/>
                    </a:cubicBezTo>
                    <a:cubicBezTo>
                      <a:pt x="4261" y="2429"/>
                      <a:pt x="3660" y="1577"/>
                      <a:pt x="2858" y="950"/>
                    </a:cubicBezTo>
                    <a:cubicBezTo>
                      <a:pt x="2128" y="397"/>
                      <a:pt x="1243" y="1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66"/>
              <p:cNvSpPr/>
              <p:nvPr/>
            </p:nvSpPr>
            <p:spPr>
              <a:xfrm>
                <a:off x="2306525" y="4516325"/>
                <a:ext cx="14227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5263" extrusionOk="0">
                    <a:moveTo>
                      <a:pt x="5690" y="1"/>
                    </a:moveTo>
                    <a:cubicBezTo>
                      <a:pt x="3610" y="577"/>
                      <a:pt x="1705" y="1855"/>
                      <a:pt x="427" y="3585"/>
                    </a:cubicBezTo>
                    <a:cubicBezTo>
                      <a:pt x="201" y="3860"/>
                      <a:pt x="1" y="4236"/>
                      <a:pt x="151" y="4562"/>
                    </a:cubicBezTo>
                    <a:lnTo>
                      <a:pt x="277" y="5214"/>
                    </a:lnTo>
                    <a:cubicBezTo>
                      <a:pt x="454" y="5247"/>
                      <a:pt x="631" y="5262"/>
                      <a:pt x="807" y="5262"/>
                    </a:cubicBezTo>
                    <a:cubicBezTo>
                      <a:pt x="1976" y="5262"/>
                      <a:pt x="3098" y="4575"/>
                      <a:pt x="3861" y="3660"/>
                    </a:cubicBezTo>
                    <a:cubicBezTo>
                      <a:pt x="4738" y="2607"/>
                      <a:pt x="5214" y="1304"/>
                      <a:pt x="56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66"/>
              <p:cNvSpPr/>
              <p:nvPr/>
            </p:nvSpPr>
            <p:spPr>
              <a:xfrm>
                <a:off x="2292750" y="4296350"/>
                <a:ext cx="47650" cy="8309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33236" extrusionOk="0">
                    <a:moveTo>
                      <a:pt x="768" y="0"/>
                    </a:moveTo>
                    <a:cubicBezTo>
                      <a:pt x="518" y="0"/>
                      <a:pt x="256" y="223"/>
                      <a:pt x="301" y="554"/>
                    </a:cubicBezTo>
                    <a:cubicBezTo>
                      <a:pt x="727" y="3286"/>
                      <a:pt x="502" y="5918"/>
                      <a:pt x="326" y="8624"/>
                    </a:cubicBezTo>
                    <a:cubicBezTo>
                      <a:pt x="151" y="11331"/>
                      <a:pt x="76" y="14038"/>
                      <a:pt x="51" y="16770"/>
                    </a:cubicBezTo>
                    <a:cubicBezTo>
                      <a:pt x="0" y="22183"/>
                      <a:pt x="151" y="27622"/>
                      <a:pt x="802" y="33010"/>
                    </a:cubicBezTo>
                    <a:cubicBezTo>
                      <a:pt x="815" y="33161"/>
                      <a:pt x="934" y="33236"/>
                      <a:pt x="1047" y="33236"/>
                    </a:cubicBezTo>
                    <a:cubicBezTo>
                      <a:pt x="1160" y="33236"/>
                      <a:pt x="1266" y="33161"/>
                      <a:pt x="1254" y="33010"/>
                    </a:cubicBezTo>
                    <a:cubicBezTo>
                      <a:pt x="1053" y="27472"/>
                      <a:pt x="878" y="21933"/>
                      <a:pt x="1003" y="16394"/>
                    </a:cubicBezTo>
                    <a:cubicBezTo>
                      <a:pt x="1078" y="13637"/>
                      <a:pt x="1178" y="10855"/>
                      <a:pt x="1354" y="8098"/>
                    </a:cubicBezTo>
                    <a:cubicBezTo>
                      <a:pt x="1529" y="5542"/>
                      <a:pt x="1905" y="2835"/>
                      <a:pt x="1153" y="329"/>
                    </a:cubicBezTo>
                    <a:cubicBezTo>
                      <a:pt x="1093" y="98"/>
                      <a:pt x="933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66"/>
              <p:cNvSpPr/>
              <p:nvPr/>
            </p:nvSpPr>
            <p:spPr>
              <a:xfrm>
                <a:off x="1789625" y="3418400"/>
                <a:ext cx="545125" cy="795325"/>
              </a:xfrm>
              <a:custGeom>
                <a:avLst/>
                <a:gdLst/>
                <a:ahLst/>
                <a:cxnLst/>
                <a:rect l="l" t="t" r="r" b="b"/>
                <a:pathLst>
                  <a:path w="21805" h="31813" extrusionOk="0">
                    <a:moveTo>
                      <a:pt x="9526" y="0"/>
                    </a:moveTo>
                    <a:cubicBezTo>
                      <a:pt x="9043" y="0"/>
                      <a:pt x="8556" y="43"/>
                      <a:pt x="8070" y="133"/>
                    </a:cubicBezTo>
                    <a:cubicBezTo>
                      <a:pt x="5464" y="634"/>
                      <a:pt x="3183" y="2439"/>
                      <a:pt x="1830" y="4720"/>
                    </a:cubicBezTo>
                    <a:cubicBezTo>
                      <a:pt x="476" y="7025"/>
                      <a:pt x="0" y="9757"/>
                      <a:pt x="175" y="12414"/>
                    </a:cubicBezTo>
                    <a:cubicBezTo>
                      <a:pt x="351" y="15070"/>
                      <a:pt x="1153" y="17677"/>
                      <a:pt x="2481" y="19958"/>
                    </a:cubicBezTo>
                    <a:cubicBezTo>
                      <a:pt x="3283" y="21336"/>
                      <a:pt x="4286" y="22614"/>
                      <a:pt x="5288" y="23842"/>
                    </a:cubicBezTo>
                    <a:cubicBezTo>
                      <a:pt x="6391" y="25196"/>
                      <a:pt x="7544" y="26549"/>
                      <a:pt x="8872" y="27677"/>
                    </a:cubicBezTo>
                    <a:cubicBezTo>
                      <a:pt x="11629" y="30058"/>
                      <a:pt x="15138" y="31512"/>
                      <a:pt x="18747" y="31812"/>
                    </a:cubicBezTo>
                    <a:lnTo>
                      <a:pt x="19649" y="30835"/>
                    </a:lnTo>
                    <a:cubicBezTo>
                      <a:pt x="21729" y="27326"/>
                      <a:pt x="21805" y="23015"/>
                      <a:pt x="21629" y="18930"/>
                    </a:cubicBezTo>
                    <a:cubicBezTo>
                      <a:pt x="21479" y="14519"/>
                      <a:pt x="21053" y="9958"/>
                      <a:pt x="18922" y="6123"/>
                    </a:cubicBezTo>
                    <a:cubicBezTo>
                      <a:pt x="17009" y="2696"/>
                      <a:pt x="13356" y="0"/>
                      <a:pt x="9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66"/>
              <p:cNvSpPr/>
              <p:nvPr/>
            </p:nvSpPr>
            <p:spPr>
              <a:xfrm>
                <a:off x="2086600" y="3319825"/>
                <a:ext cx="598400" cy="882625"/>
              </a:xfrm>
              <a:custGeom>
                <a:avLst/>
                <a:gdLst/>
                <a:ahLst/>
                <a:cxnLst/>
                <a:rect l="l" t="t" r="r" b="b"/>
                <a:pathLst>
                  <a:path w="23936" h="35305" extrusionOk="0">
                    <a:moveTo>
                      <a:pt x="10443" y="0"/>
                    </a:moveTo>
                    <a:cubicBezTo>
                      <a:pt x="9620" y="0"/>
                      <a:pt x="8807" y="125"/>
                      <a:pt x="8046" y="417"/>
                    </a:cubicBezTo>
                    <a:cubicBezTo>
                      <a:pt x="7018" y="818"/>
                      <a:pt x="6141" y="1495"/>
                      <a:pt x="5364" y="2246"/>
                    </a:cubicBezTo>
                    <a:cubicBezTo>
                      <a:pt x="1028" y="6432"/>
                      <a:pt x="1" y="12998"/>
                      <a:pt x="502" y="19013"/>
                    </a:cubicBezTo>
                    <a:cubicBezTo>
                      <a:pt x="753" y="22222"/>
                      <a:pt x="1379" y="25455"/>
                      <a:pt x="2883" y="28287"/>
                    </a:cubicBezTo>
                    <a:cubicBezTo>
                      <a:pt x="4387" y="31144"/>
                      <a:pt x="6818" y="33600"/>
                      <a:pt x="9876" y="34628"/>
                    </a:cubicBezTo>
                    <a:lnTo>
                      <a:pt x="11079" y="35304"/>
                    </a:lnTo>
                    <a:cubicBezTo>
                      <a:pt x="15164" y="34603"/>
                      <a:pt x="18146" y="31019"/>
                      <a:pt x="20076" y="27309"/>
                    </a:cubicBezTo>
                    <a:cubicBezTo>
                      <a:pt x="22557" y="22572"/>
                      <a:pt x="23936" y="17034"/>
                      <a:pt x="22908" y="11770"/>
                    </a:cubicBezTo>
                    <a:cubicBezTo>
                      <a:pt x="21856" y="6507"/>
                      <a:pt x="18021" y="1645"/>
                      <a:pt x="12833" y="317"/>
                    </a:cubicBezTo>
                    <a:cubicBezTo>
                      <a:pt x="12054" y="119"/>
                      <a:pt x="11244" y="0"/>
                      <a:pt x="10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66"/>
              <p:cNvSpPr/>
              <p:nvPr/>
            </p:nvSpPr>
            <p:spPr>
              <a:xfrm>
                <a:off x="2371700" y="3411325"/>
                <a:ext cx="515700" cy="771250"/>
              </a:xfrm>
              <a:custGeom>
                <a:avLst/>
                <a:gdLst/>
                <a:ahLst/>
                <a:cxnLst/>
                <a:rect l="l" t="t" r="r" b="b"/>
                <a:pathLst>
                  <a:path w="20628" h="30850" extrusionOk="0">
                    <a:moveTo>
                      <a:pt x="14764" y="1"/>
                    </a:moveTo>
                    <a:cubicBezTo>
                      <a:pt x="14672" y="1"/>
                      <a:pt x="14579" y="6"/>
                      <a:pt x="14487" y="15"/>
                    </a:cubicBezTo>
                    <a:cubicBezTo>
                      <a:pt x="13384" y="140"/>
                      <a:pt x="12457" y="967"/>
                      <a:pt x="11880" y="1920"/>
                    </a:cubicBezTo>
                    <a:cubicBezTo>
                      <a:pt x="11304" y="2872"/>
                      <a:pt x="11028" y="3975"/>
                      <a:pt x="10777" y="5078"/>
                    </a:cubicBezTo>
                    <a:cubicBezTo>
                      <a:pt x="8727" y="13916"/>
                      <a:pt x="6485" y="23206"/>
                      <a:pt x="486" y="30005"/>
                    </a:cubicBezTo>
                    <a:lnTo>
                      <a:pt x="486" y="30005"/>
                    </a:lnTo>
                    <a:cubicBezTo>
                      <a:pt x="323" y="29945"/>
                      <a:pt x="161" y="29882"/>
                      <a:pt x="0" y="29815"/>
                    </a:cubicBezTo>
                    <a:lnTo>
                      <a:pt x="0" y="30542"/>
                    </a:lnTo>
                    <a:cubicBezTo>
                      <a:pt x="165" y="30365"/>
                      <a:pt x="327" y="30186"/>
                      <a:pt x="486" y="30005"/>
                    </a:cubicBezTo>
                    <a:lnTo>
                      <a:pt x="486" y="30005"/>
                    </a:lnTo>
                    <a:cubicBezTo>
                      <a:pt x="2027" y="30575"/>
                      <a:pt x="3664" y="30849"/>
                      <a:pt x="5305" y="30849"/>
                    </a:cubicBezTo>
                    <a:cubicBezTo>
                      <a:pt x="9472" y="30849"/>
                      <a:pt x="13668" y="29083"/>
                      <a:pt x="16391" y="25905"/>
                    </a:cubicBezTo>
                    <a:cubicBezTo>
                      <a:pt x="18772" y="23123"/>
                      <a:pt x="20000" y="19489"/>
                      <a:pt x="20326" y="15855"/>
                    </a:cubicBezTo>
                    <a:cubicBezTo>
                      <a:pt x="20627" y="12196"/>
                      <a:pt x="20051" y="8536"/>
                      <a:pt x="19098" y="4977"/>
                    </a:cubicBezTo>
                    <a:cubicBezTo>
                      <a:pt x="18797" y="3800"/>
                      <a:pt x="18422" y="2571"/>
                      <a:pt x="17670" y="1594"/>
                    </a:cubicBezTo>
                    <a:cubicBezTo>
                      <a:pt x="16975" y="690"/>
                      <a:pt x="15894" y="1"/>
                      <a:pt x="147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66"/>
              <p:cNvSpPr/>
              <p:nvPr/>
            </p:nvSpPr>
            <p:spPr>
              <a:xfrm>
                <a:off x="1958050" y="3883550"/>
                <a:ext cx="61575" cy="931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726" extrusionOk="0">
                    <a:moveTo>
                      <a:pt x="123" y="1"/>
                    </a:moveTo>
                    <a:cubicBezTo>
                      <a:pt x="59" y="1"/>
                      <a:pt x="0" y="49"/>
                      <a:pt x="30" y="124"/>
                    </a:cubicBezTo>
                    <a:cubicBezTo>
                      <a:pt x="531" y="1427"/>
                      <a:pt x="1233" y="2630"/>
                      <a:pt x="2185" y="3683"/>
                    </a:cubicBezTo>
                    <a:cubicBezTo>
                      <a:pt x="2215" y="3713"/>
                      <a:pt x="2248" y="3725"/>
                      <a:pt x="2280" y="3725"/>
                    </a:cubicBezTo>
                    <a:cubicBezTo>
                      <a:pt x="2379" y="3725"/>
                      <a:pt x="2462" y="3596"/>
                      <a:pt x="2386" y="3482"/>
                    </a:cubicBezTo>
                    <a:cubicBezTo>
                      <a:pt x="1509" y="2454"/>
                      <a:pt x="757" y="1327"/>
                      <a:pt x="230" y="74"/>
                    </a:cubicBezTo>
                    <a:cubicBezTo>
                      <a:pt x="210" y="23"/>
                      <a:pt x="166" y="1"/>
                      <a:pt x="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66"/>
              <p:cNvSpPr/>
              <p:nvPr/>
            </p:nvSpPr>
            <p:spPr>
              <a:xfrm>
                <a:off x="2067650" y="4014000"/>
                <a:ext cx="5847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718" extrusionOk="0">
                    <a:moveTo>
                      <a:pt x="155" y="0"/>
                    </a:moveTo>
                    <a:cubicBezTo>
                      <a:pt x="73" y="0"/>
                      <a:pt x="0" y="124"/>
                      <a:pt x="57" y="219"/>
                    </a:cubicBezTo>
                    <a:cubicBezTo>
                      <a:pt x="709" y="1046"/>
                      <a:pt x="1310" y="1898"/>
                      <a:pt x="2012" y="2675"/>
                    </a:cubicBezTo>
                    <a:cubicBezTo>
                      <a:pt x="2042" y="2705"/>
                      <a:pt x="2078" y="2718"/>
                      <a:pt x="2113" y="2718"/>
                    </a:cubicBezTo>
                    <a:cubicBezTo>
                      <a:pt x="2227" y="2718"/>
                      <a:pt x="2339" y="2589"/>
                      <a:pt x="2263" y="2475"/>
                    </a:cubicBezTo>
                    <a:cubicBezTo>
                      <a:pt x="1636" y="1622"/>
                      <a:pt x="909" y="846"/>
                      <a:pt x="232" y="44"/>
                    </a:cubicBezTo>
                    <a:cubicBezTo>
                      <a:pt x="208" y="13"/>
                      <a:pt x="181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66"/>
              <p:cNvSpPr/>
              <p:nvPr/>
            </p:nvSpPr>
            <p:spPr>
              <a:xfrm>
                <a:off x="2098350" y="3843675"/>
                <a:ext cx="3025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369" extrusionOk="0">
                    <a:moveTo>
                      <a:pt x="138" y="0"/>
                    </a:moveTo>
                    <a:cubicBezTo>
                      <a:pt x="70" y="0"/>
                      <a:pt x="0" y="60"/>
                      <a:pt x="32" y="140"/>
                    </a:cubicBezTo>
                    <a:cubicBezTo>
                      <a:pt x="308" y="867"/>
                      <a:pt x="558" y="1593"/>
                      <a:pt x="884" y="2295"/>
                    </a:cubicBezTo>
                    <a:cubicBezTo>
                      <a:pt x="910" y="2346"/>
                      <a:pt x="959" y="2368"/>
                      <a:pt x="1009" y="2368"/>
                    </a:cubicBezTo>
                    <a:cubicBezTo>
                      <a:pt x="1106" y="2368"/>
                      <a:pt x="1209" y="2285"/>
                      <a:pt x="1160" y="2170"/>
                    </a:cubicBezTo>
                    <a:cubicBezTo>
                      <a:pt x="884" y="1443"/>
                      <a:pt x="558" y="766"/>
                      <a:pt x="233" y="64"/>
                    </a:cubicBezTo>
                    <a:cubicBezTo>
                      <a:pt x="214" y="19"/>
                      <a:pt x="177" y="0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66"/>
              <p:cNvSpPr/>
              <p:nvPr/>
            </p:nvSpPr>
            <p:spPr>
              <a:xfrm>
                <a:off x="2218600" y="3934050"/>
                <a:ext cx="3050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2375" extrusionOk="0">
                    <a:moveTo>
                      <a:pt x="171" y="1"/>
                    </a:moveTo>
                    <a:cubicBezTo>
                      <a:pt x="92" y="1"/>
                      <a:pt x="0" y="74"/>
                      <a:pt x="34" y="159"/>
                    </a:cubicBezTo>
                    <a:cubicBezTo>
                      <a:pt x="335" y="861"/>
                      <a:pt x="585" y="1612"/>
                      <a:pt x="886" y="2289"/>
                    </a:cubicBezTo>
                    <a:cubicBezTo>
                      <a:pt x="912" y="2350"/>
                      <a:pt x="963" y="2375"/>
                      <a:pt x="1015" y="2375"/>
                    </a:cubicBezTo>
                    <a:cubicBezTo>
                      <a:pt x="1113" y="2375"/>
                      <a:pt x="1220" y="2287"/>
                      <a:pt x="1187" y="2189"/>
                    </a:cubicBezTo>
                    <a:cubicBezTo>
                      <a:pt x="911" y="1462"/>
                      <a:pt x="560" y="760"/>
                      <a:pt x="260" y="59"/>
                    </a:cubicBezTo>
                    <a:cubicBezTo>
                      <a:pt x="243" y="18"/>
                      <a:pt x="209" y="1"/>
                      <a:pt x="1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66"/>
              <p:cNvSpPr/>
              <p:nvPr/>
            </p:nvSpPr>
            <p:spPr>
              <a:xfrm>
                <a:off x="2204050" y="3786825"/>
                <a:ext cx="1262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987" extrusionOk="0">
                    <a:moveTo>
                      <a:pt x="125" y="0"/>
                    </a:moveTo>
                    <a:cubicBezTo>
                      <a:pt x="63" y="0"/>
                      <a:pt x="1" y="39"/>
                      <a:pt x="15" y="108"/>
                    </a:cubicBezTo>
                    <a:cubicBezTo>
                      <a:pt x="65" y="684"/>
                      <a:pt x="90" y="1286"/>
                      <a:pt x="215" y="1887"/>
                    </a:cubicBezTo>
                    <a:cubicBezTo>
                      <a:pt x="226" y="1954"/>
                      <a:pt x="286" y="1986"/>
                      <a:pt x="348" y="1986"/>
                    </a:cubicBezTo>
                    <a:cubicBezTo>
                      <a:pt x="425" y="1986"/>
                      <a:pt x="505" y="1935"/>
                      <a:pt x="491" y="1837"/>
                    </a:cubicBezTo>
                    <a:cubicBezTo>
                      <a:pt x="441" y="1261"/>
                      <a:pt x="340" y="659"/>
                      <a:pt x="240" y="83"/>
                    </a:cubicBezTo>
                    <a:cubicBezTo>
                      <a:pt x="229" y="26"/>
                      <a:pt x="177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66"/>
              <p:cNvSpPr/>
              <p:nvPr/>
            </p:nvSpPr>
            <p:spPr>
              <a:xfrm>
                <a:off x="2387225" y="3781875"/>
                <a:ext cx="14575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1876" extrusionOk="0">
                    <a:moveTo>
                      <a:pt x="347" y="0"/>
                    </a:moveTo>
                    <a:cubicBezTo>
                      <a:pt x="279" y="0"/>
                      <a:pt x="206" y="45"/>
                      <a:pt x="206" y="130"/>
                    </a:cubicBezTo>
                    <a:cubicBezTo>
                      <a:pt x="257" y="657"/>
                      <a:pt x="206" y="1158"/>
                      <a:pt x="31" y="1659"/>
                    </a:cubicBezTo>
                    <a:cubicBezTo>
                      <a:pt x="1" y="1795"/>
                      <a:pt x="106" y="1876"/>
                      <a:pt x="211" y="1876"/>
                    </a:cubicBezTo>
                    <a:cubicBezTo>
                      <a:pt x="282" y="1876"/>
                      <a:pt x="352" y="1840"/>
                      <a:pt x="382" y="1760"/>
                    </a:cubicBezTo>
                    <a:cubicBezTo>
                      <a:pt x="557" y="1208"/>
                      <a:pt x="582" y="657"/>
                      <a:pt x="457" y="80"/>
                    </a:cubicBezTo>
                    <a:cubicBezTo>
                      <a:pt x="446" y="26"/>
                      <a:pt x="398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66"/>
              <p:cNvSpPr/>
              <p:nvPr/>
            </p:nvSpPr>
            <p:spPr>
              <a:xfrm>
                <a:off x="2389250" y="3952500"/>
                <a:ext cx="1402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528" extrusionOk="0">
                    <a:moveTo>
                      <a:pt x="408" y="1"/>
                    </a:moveTo>
                    <a:cubicBezTo>
                      <a:pt x="374" y="1"/>
                      <a:pt x="342" y="15"/>
                      <a:pt x="326" y="47"/>
                    </a:cubicBezTo>
                    <a:cubicBezTo>
                      <a:pt x="75" y="473"/>
                      <a:pt x="0" y="925"/>
                      <a:pt x="100" y="1401"/>
                    </a:cubicBezTo>
                    <a:cubicBezTo>
                      <a:pt x="120" y="1490"/>
                      <a:pt x="187" y="1528"/>
                      <a:pt x="257" y="1528"/>
                    </a:cubicBezTo>
                    <a:cubicBezTo>
                      <a:pt x="365" y="1528"/>
                      <a:pt x="482" y="1437"/>
                      <a:pt x="451" y="1301"/>
                    </a:cubicBezTo>
                    <a:cubicBezTo>
                      <a:pt x="351" y="925"/>
                      <a:pt x="376" y="524"/>
                      <a:pt x="526" y="148"/>
                    </a:cubicBezTo>
                    <a:cubicBezTo>
                      <a:pt x="560" y="63"/>
                      <a:pt x="479" y="1"/>
                      <a:pt x="4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66"/>
              <p:cNvSpPr/>
              <p:nvPr/>
            </p:nvSpPr>
            <p:spPr>
              <a:xfrm>
                <a:off x="2464925" y="3816900"/>
                <a:ext cx="224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2409" extrusionOk="0">
                    <a:moveTo>
                      <a:pt x="743" y="1"/>
                    </a:moveTo>
                    <a:cubicBezTo>
                      <a:pt x="696" y="1"/>
                      <a:pt x="651" y="25"/>
                      <a:pt x="632" y="83"/>
                    </a:cubicBezTo>
                    <a:cubicBezTo>
                      <a:pt x="407" y="785"/>
                      <a:pt x="206" y="1461"/>
                      <a:pt x="31" y="2163"/>
                    </a:cubicBezTo>
                    <a:cubicBezTo>
                      <a:pt x="1" y="2313"/>
                      <a:pt x="114" y="2408"/>
                      <a:pt x="225" y="2408"/>
                    </a:cubicBezTo>
                    <a:cubicBezTo>
                      <a:pt x="301" y="2408"/>
                      <a:pt x="376" y="2365"/>
                      <a:pt x="407" y="2263"/>
                    </a:cubicBezTo>
                    <a:cubicBezTo>
                      <a:pt x="582" y="1562"/>
                      <a:pt x="733" y="860"/>
                      <a:pt x="883" y="158"/>
                    </a:cubicBezTo>
                    <a:cubicBezTo>
                      <a:pt x="898" y="65"/>
                      <a:pt x="818" y="1"/>
                      <a:pt x="7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66"/>
              <p:cNvSpPr/>
              <p:nvPr/>
            </p:nvSpPr>
            <p:spPr>
              <a:xfrm>
                <a:off x="2499675" y="3969000"/>
                <a:ext cx="64675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2608" extrusionOk="0">
                    <a:moveTo>
                      <a:pt x="2331" y="1"/>
                    </a:moveTo>
                    <a:cubicBezTo>
                      <a:pt x="2272" y="1"/>
                      <a:pt x="2214" y="27"/>
                      <a:pt x="2175" y="89"/>
                    </a:cubicBezTo>
                    <a:cubicBezTo>
                      <a:pt x="1573" y="916"/>
                      <a:pt x="896" y="1668"/>
                      <a:pt x="119" y="2345"/>
                    </a:cubicBezTo>
                    <a:cubicBezTo>
                      <a:pt x="0" y="2444"/>
                      <a:pt x="118" y="2607"/>
                      <a:pt x="247" y="2607"/>
                    </a:cubicBezTo>
                    <a:cubicBezTo>
                      <a:pt x="280" y="2607"/>
                      <a:pt x="314" y="2596"/>
                      <a:pt x="345" y="2570"/>
                    </a:cubicBezTo>
                    <a:cubicBezTo>
                      <a:pt x="1147" y="1869"/>
                      <a:pt x="1874" y="1117"/>
                      <a:pt x="2500" y="265"/>
                    </a:cubicBezTo>
                    <a:cubicBezTo>
                      <a:pt x="2587" y="127"/>
                      <a:pt x="2459" y="1"/>
                      <a:pt x="2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66"/>
              <p:cNvSpPr/>
              <p:nvPr/>
            </p:nvSpPr>
            <p:spPr>
              <a:xfrm>
                <a:off x="2565850" y="4055725"/>
                <a:ext cx="7712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2059" extrusionOk="0">
                    <a:moveTo>
                      <a:pt x="2827" y="0"/>
                    </a:moveTo>
                    <a:cubicBezTo>
                      <a:pt x="2798" y="0"/>
                      <a:pt x="2767" y="9"/>
                      <a:pt x="2736" y="29"/>
                    </a:cubicBezTo>
                    <a:cubicBezTo>
                      <a:pt x="1858" y="605"/>
                      <a:pt x="981" y="1207"/>
                      <a:pt x="104" y="1808"/>
                    </a:cubicBezTo>
                    <a:cubicBezTo>
                      <a:pt x="1" y="1891"/>
                      <a:pt x="68" y="2059"/>
                      <a:pt x="179" y="2059"/>
                    </a:cubicBezTo>
                    <a:cubicBezTo>
                      <a:pt x="203" y="2059"/>
                      <a:pt x="228" y="2051"/>
                      <a:pt x="254" y="2034"/>
                    </a:cubicBezTo>
                    <a:cubicBezTo>
                      <a:pt x="1132" y="1482"/>
                      <a:pt x="2059" y="931"/>
                      <a:pt x="2936" y="354"/>
                    </a:cubicBezTo>
                    <a:cubicBezTo>
                      <a:pt x="3084" y="249"/>
                      <a:pt x="2983" y="0"/>
                      <a:pt x="28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66"/>
              <p:cNvSpPr/>
              <p:nvPr/>
            </p:nvSpPr>
            <p:spPr>
              <a:xfrm>
                <a:off x="2724550" y="3937525"/>
                <a:ext cx="53825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027" extrusionOk="0">
                    <a:moveTo>
                      <a:pt x="1892" y="0"/>
                    </a:moveTo>
                    <a:cubicBezTo>
                      <a:pt x="1832" y="0"/>
                      <a:pt x="1776" y="28"/>
                      <a:pt x="1751" y="95"/>
                    </a:cubicBezTo>
                    <a:cubicBezTo>
                      <a:pt x="1325" y="1047"/>
                      <a:pt x="774" y="1950"/>
                      <a:pt x="97" y="2752"/>
                    </a:cubicBezTo>
                    <a:cubicBezTo>
                      <a:pt x="1" y="2867"/>
                      <a:pt x="97" y="3027"/>
                      <a:pt x="214" y="3027"/>
                    </a:cubicBezTo>
                    <a:cubicBezTo>
                      <a:pt x="250" y="3027"/>
                      <a:pt x="288" y="3012"/>
                      <a:pt x="323" y="2977"/>
                    </a:cubicBezTo>
                    <a:cubicBezTo>
                      <a:pt x="1099" y="2200"/>
                      <a:pt x="1701" y="1298"/>
                      <a:pt x="2102" y="245"/>
                    </a:cubicBezTo>
                    <a:cubicBezTo>
                      <a:pt x="2152" y="112"/>
                      <a:pt x="2013" y="0"/>
                      <a:pt x="18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66"/>
              <p:cNvSpPr/>
              <p:nvPr/>
            </p:nvSpPr>
            <p:spPr>
              <a:xfrm>
                <a:off x="2658150" y="3850875"/>
                <a:ext cx="336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811" extrusionOk="0">
                    <a:moveTo>
                      <a:pt x="1106" y="0"/>
                    </a:moveTo>
                    <a:cubicBezTo>
                      <a:pt x="1029" y="0"/>
                      <a:pt x="953" y="39"/>
                      <a:pt x="923" y="127"/>
                    </a:cubicBezTo>
                    <a:cubicBezTo>
                      <a:pt x="623" y="929"/>
                      <a:pt x="322" y="1756"/>
                      <a:pt x="46" y="2584"/>
                    </a:cubicBezTo>
                    <a:cubicBezTo>
                      <a:pt x="1" y="2720"/>
                      <a:pt x="112" y="2811"/>
                      <a:pt x="223" y="2811"/>
                    </a:cubicBezTo>
                    <a:cubicBezTo>
                      <a:pt x="295" y="2811"/>
                      <a:pt x="367" y="2773"/>
                      <a:pt x="397" y="2684"/>
                    </a:cubicBezTo>
                    <a:cubicBezTo>
                      <a:pt x="698" y="1857"/>
                      <a:pt x="999" y="1055"/>
                      <a:pt x="1299" y="228"/>
                    </a:cubicBezTo>
                    <a:cubicBezTo>
                      <a:pt x="1345" y="91"/>
                      <a:pt x="1225" y="0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66"/>
              <p:cNvSpPr/>
              <p:nvPr/>
            </p:nvSpPr>
            <p:spPr>
              <a:xfrm>
                <a:off x="2172450" y="4117200"/>
                <a:ext cx="298275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11931" h="6242" extrusionOk="0">
                    <a:moveTo>
                      <a:pt x="5759" y="1"/>
                    </a:moveTo>
                    <a:cubicBezTo>
                      <a:pt x="4666" y="1"/>
                      <a:pt x="3596" y="175"/>
                      <a:pt x="2607" y="652"/>
                    </a:cubicBezTo>
                    <a:cubicBezTo>
                      <a:pt x="1755" y="1078"/>
                      <a:pt x="727" y="1805"/>
                      <a:pt x="0" y="2432"/>
                    </a:cubicBezTo>
                    <a:cubicBezTo>
                      <a:pt x="0" y="2833"/>
                      <a:pt x="51" y="3209"/>
                      <a:pt x="151" y="3585"/>
                    </a:cubicBezTo>
                    <a:cubicBezTo>
                      <a:pt x="527" y="3008"/>
                      <a:pt x="1053" y="2557"/>
                      <a:pt x="1705" y="2382"/>
                    </a:cubicBezTo>
                    <a:cubicBezTo>
                      <a:pt x="1897" y="2328"/>
                      <a:pt x="2096" y="2301"/>
                      <a:pt x="2296" y="2301"/>
                    </a:cubicBezTo>
                    <a:cubicBezTo>
                      <a:pt x="3117" y="2301"/>
                      <a:pt x="3949" y="2739"/>
                      <a:pt x="4311" y="3484"/>
                    </a:cubicBezTo>
                    <a:cubicBezTo>
                      <a:pt x="4562" y="4011"/>
                      <a:pt x="4637" y="4687"/>
                      <a:pt x="5138" y="4963"/>
                    </a:cubicBezTo>
                    <a:cubicBezTo>
                      <a:pt x="5295" y="5056"/>
                      <a:pt x="5462" y="5092"/>
                      <a:pt x="5634" y="5092"/>
                    </a:cubicBezTo>
                    <a:cubicBezTo>
                      <a:pt x="6068" y="5092"/>
                      <a:pt x="6537" y="4863"/>
                      <a:pt x="6968" y="4738"/>
                    </a:cubicBezTo>
                    <a:cubicBezTo>
                      <a:pt x="7193" y="4678"/>
                      <a:pt x="7423" y="4650"/>
                      <a:pt x="7653" y="4650"/>
                    </a:cubicBezTo>
                    <a:cubicBezTo>
                      <a:pt x="8396" y="4650"/>
                      <a:pt x="9133" y="4948"/>
                      <a:pt x="9650" y="5464"/>
                    </a:cubicBezTo>
                    <a:cubicBezTo>
                      <a:pt x="9875" y="5690"/>
                      <a:pt x="10051" y="5966"/>
                      <a:pt x="10176" y="6241"/>
                    </a:cubicBezTo>
                    <a:cubicBezTo>
                      <a:pt x="10853" y="5339"/>
                      <a:pt x="11354" y="4312"/>
                      <a:pt x="11705" y="3234"/>
                    </a:cubicBezTo>
                    <a:cubicBezTo>
                      <a:pt x="11830" y="2883"/>
                      <a:pt x="11930" y="2507"/>
                      <a:pt x="11880" y="2131"/>
                    </a:cubicBezTo>
                    <a:cubicBezTo>
                      <a:pt x="11705" y="1129"/>
                      <a:pt x="10527" y="703"/>
                      <a:pt x="9549" y="502"/>
                    </a:cubicBezTo>
                    <a:cubicBezTo>
                      <a:pt x="8314" y="233"/>
                      <a:pt x="7021" y="1"/>
                      <a:pt x="57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66"/>
              <p:cNvSpPr/>
              <p:nvPr/>
            </p:nvSpPr>
            <p:spPr>
              <a:xfrm>
                <a:off x="2176200" y="4174725"/>
                <a:ext cx="250650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283" extrusionOk="0">
                    <a:moveTo>
                      <a:pt x="2146" y="0"/>
                    </a:moveTo>
                    <a:cubicBezTo>
                      <a:pt x="1946" y="0"/>
                      <a:pt x="1747" y="27"/>
                      <a:pt x="1555" y="81"/>
                    </a:cubicBezTo>
                    <a:cubicBezTo>
                      <a:pt x="903" y="256"/>
                      <a:pt x="377" y="707"/>
                      <a:pt x="1" y="1284"/>
                    </a:cubicBezTo>
                    <a:cubicBezTo>
                      <a:pt x="327" y="2386"/>
                      <a:pt x="1104" y="3389"/>
                      <a:pt x="1906" y="4266"/>
                    </a:cubicBezTo>
                    <a:cubicBezTo>
                      <a:pt x="2482" y="4893"/>
                      <a:pt x="3109" y="5519"/>
                      <a:pt x="3911" y="5895"/>
                    </a:cubicBezTo>
                    <a:cubicBezTo>
                      <a:pt x="4459" y="6161"/>
                      <a:pt x="5055" y="6283"/>
                      <a:pt x="5657" y="6283"/>
                    </a:cubicBezTo>
                    <a:cubicBezTo>
                      <a:pt x="6759" y="6283"/>
                      <a:pt x="7881" y="5874"/>
                      <a:pt x="8773" y="5194"/>
                    </a:cubicBezTo>
                    <a:cubicBezTo>
                      <a:pt x="9249" y="4843"/>
                      <a:pt x="9650" y="4417"/>
                      <a:pt x="10026" y="3940"/>
                    </a:cubicBezTo>
                    <a:cubicBezTo>
                      <a:pt x="9901" y="3665"/>
                      <a:pt x="9725" y="3389"/>
                      <a:pt x="9500" y="3163"/>
                    </a:cubicBezTo>
                    <a:cubicBezTo>
                      <a:pt x="8983" y="2647"/>
                      <a:pt x="8246" y="2349"/>
                      <a:pt x="7503" y="2349"/>
                    </a:cubicBezTo>
                    <a:cubicBezTo>
                      <a:pt x="7273" y="2349"/>
                      <a:pt x="7043" y="2377"/>
                      <a:pt x="6818" y="2437"/>
                    </a:cubicBezTo>
                    <a:cubicBezTo>
                      <a:pt x="6387" y="2562"/>
                      <a:pt x="5918" y="2791"/>
                      <a:pt x="5484" y="2791"/>
                    </a:cubicBezTo>
                    <a:cubicBezTo>
                      <a:pt x="5312" y="2791"/>
                      <a:pt x="5145" y="2755"/>
                      <a:pt x="4988" y="2662"/>
                    </a:cubicBezTo>
                    <a:cubicBezTo>
                      <a:pt x="4487" y="2386"/>
                      <a:pt x="4412" y="1710"/>
                      <a:pt x="4161" y="1183"/>
                    </a:cubicBezTo>
                    <a:cubicBezTo>
                      <a:pt x="3799" y="438"/>
                      <a:pt x="2967" y="0"/>
                      <a:pt x="2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0" name="Google Shape;5180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Tampilan UI Aplikasi Plantect</a:t>
            </a:r>
            <a:endParaRPr dirty="0"/>
          </a:p>
        </p:txBody>
      </p:sp>
      <p:grpSp>
        <p:nvGrpSpPr>
          <p:cNvPr id="5185" name="Google Shape;5185;p76"/>
          <p:cNvGrpSpPr/>
          <p:nvPr/>
        </p:nvGrpSpPr>
        <p:grpSpPr>
          <a:xfrm>
            <a:off x="780257" y="1290089"/>
            <a:ext cx="499100" cy="477714"/>
            <a:chOff x="3261750" y="3792950"/>
            <a:chExt cx="273300" cy="261575"/>
          </a:xfrm>
        </p:grpSpPr>
        <p:sp>
          <p:nvSpPr>
            <p:cNvPr id="5186" name="Google Shape;5186;p76"/>
            <p:cNvSpPr/>
            <p:nvPr/>
          </p:nvSpPr>
          <p:spPr>
            <a:xfrm>
              <a:off x="3429175" y="3905550"/>
              <a:ext cx="105875" cy="148525"/>
            </a:xfrm>
            <a:custGeom>
              <a:avLst/>
              <a:gdLst/>
              <a:ahLst/>
              <a:cxnLst/>
              <a:rect l="l" t="t" r="r" b="b"/>
              <a:pathLst>
                <a:path w="4235" h="5941" extrusionOk="0">
                  <a:moveTo>
                    <a:pt x="2350" y="2491"/>
                  </a:moveTo>
                  <a:lnTo>
                    <a:pt x="2612" y="3190"/>
                  </a:lnTo>
                  <a:lnTo>
                    <a:pt x="1066" y="3190"/>
                  </a:lnTo>
                  <a:lnTo>
                    <a:pt x="804" y="2491"/>
                  </a:lnTo>
                  <a:close/>
                  <a:moveTo>
                    <a:pt x="2839" y="3810"/>
                  </a:moveTo>
                  <a:lnTo>
                    <a:pt x="3101" y="4508"/>
                  </a:lnTo>
                  <a:lnTo>
                    <a:pt x="1564" y="4508"/>
                  </a:lnTo>
                  <a:lnTo>
                    <a:pt x="1302" y="3810"/>
                  </a:lnTo>
                  <a:close/>
                  <a:moveTo>
                    <a:pt x="1861" y="1"/>
                  </a:moveTo>
                  <a:cubicBezTo>
                    <a:pt x="1826" y="1"/>
                    <a:pt x="1790" y="7"/>
                    <a:pt x="1756" y="20"/>
                  </a:cubicBezTo>
                  <a:cubicBezTo>
                    <a:pt x="1599" y="81"/>
                    <a:pt x="1520" y="256"/>
                    <a:pt x="1572" y="422"/>
                  </a:cubicBezTo>
                  <a:lnTo>
                    <a:pt x="2123" y="1880"/>
                  </a:lnTo>
                  <a:lnTo>
                    <a:pt x="385" y="1880"/>
                  </a:lnTo>
                  <a:cubicBezTo>
                    <a:pt x="175" y="1880"/>
                    <a:pt x="1" y="2107"/>
                    <a:pt x="79" y="2317"/>
                  </a:cubicBezTo>
                  <a:cubicBezTo>
                    <a:pt x="1223" y="5347"/>
                    <a:pt x="970" y="4648"/>
                    <a:pt x="1328" y="5731"/>
                  </a:cubicBezTo>
                  <a:cubicBezTo>
                    <a:pt x="1370" y="5862"/>
                    <a:pt x="1488" y="5939"/>
                    <a:pt x="1614" y="5939"/>
                  </a:cubicBezTo>
                  <a:cubicBezTo>
                    <a:pt x="1646" y="5939"/>
                    <a:pt x="1680" y="5934"/>
                    <a:pt x="1712" y="5923"/>
                  </a:cubicBezTo>
                  <a:cubicBezTo>
                    <a:pt x="1878" y="5870"/>
                    <a:pt x="1965" y="5696"/>
                    <a:pt x="1913" y="5539"/>
                  </a:cubicBezTo>
                  <a:lnTo>
                    <a:pt x="1773" y="5120"/>
                  </a:lnTo>
                  <a:lnTo>
                    <a:pt x="3336" y="5120"/>
                  </a:lnTo>
                  <a:lnTo>
                    <a:pt x="3589" y="5748"/>
                  </a:lnTo>
                  <a:cubicBezTo>
                    <a:pt x="3633" y="5870"/>
                    <a:pt x="3747" y="5940"/>
                    <a:pt x="3869" y="5940"/>
                  </a:cubicBezTo>
                  <a:cubicBezTo>
                    <a:pt x="3873" y="5941"/>
                    <a:pt x="3877" y="5941"/>
                    <a:pt x="3882" y="5941"/>
                  </a:cubicBezTo>
                  <a:cubicBezTo>
                    <a:pt x="4093" y="5941"/>
                    <a:pt x="4234" y="5727"/>
                    <a:pt x="4157" y="5521"/>
                  </a:cubicBezTo>
                  <a:cubicBezTo>
                    <a:pt x="3720" y="4430"/>
                    <a:pt x="4105" y="5434"/>
                    <a:pt x="2149" y="204"/>
                  </a:cubicBezTo>
                  <a:cubicBezTo>
                    <a:pt x="2108" y="81"/>
                    <a:pt x="1987" y="1"/>
                    <a:pt x="1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76"/>
            <p:cNvSpPr/>
            <p:nvPr/>
          </p:nvSpPr>
          <p:spPr>
            <a:xfrm>
              <a:off x="3350375" y="3956475"/>
              <a:ext cx="49575" cy="98050"/>
            </a:xfrm>
            <a:custGeom>
              <a:avLst/>
              <a:gdLst/>
              <a:ahLst/>
              <a:cxnLst/>
              <a:rect l="l" t="t" r="r" b="b"/>
              <a:pathLst>
                <a:path w="1983" h="3922" extrusionOk="0">
                  <a:moveTo>
                    <a:pt x="306" y="0"/>
                  </a:moveTo>
                  <a:cubicBezTo>
                    <a:pt x="140" y="0"/>
                    <a:pt x="1" y="140"/>
                    <a:pt x="1" y="315"/>
                  </a:cubicBezTo>
                  <a:lnTo>
                    <a:pt x="1" y="3606"/>
                  </a:lnTo>
                  <a:cubicBezTo>
                    <a:pt x="1" y="3793"/>
                    <a:pt x="156" y="3921"/>
                    <a:pt x="317" y="3921"/>
                  </a:cubicBezTo>
                  <a:cubicBezTo>
                    <a:pt x="322" y="3921"/>
                    <a:pt x="327" y="3921"/>
                    <a:pt x="333" y="3921"/>
                  </a:cubicBezTo>
                  <a:cubicBezTo>
                    <a:pt x="490" y="3903"/>
                    <a:pt x="621" y="3772"/>
                    <a:pt x="621" y="3606"/>
                  </a:cubicBezTo>
                  <a:lnTo>
                    <a:pt x="621" y="2262"/>
                  </a:lnTo>
                  <a:cubicBezTo>
                    <a:pt x="656" y="2227"/>
                    <a:pt x="1817" y="1022"/>
                    <a:pt x="1869" y="970"/>
                  </a:cubicBezTo>
                  <a:cubicBezTo>
                    <a:pt x="1983" y="847"/>
                    <a:pt x="1983" y="655"/>
                    <a:pt x="1861" y="542"/>
                  </a:cubicBezTo>
                  <a:cubicBezTo>
                    <a:pt x="1799" y="481"/>
                    <a:pt x="1719" y="450"/>
                    <a:pt x="1639" y="450"/>
                  </a:cubicBezTo>
                  <a:cubicBezTo>
                    <a:pt x="1559" y="450"/>
                    <a:pt x="1481" y="481"/>
                    <a:pt x="1424" y="542"/>
                  </a:cubicBezTo>
                  <a:cubicBezTo>
                    <a:pt x="1380" y="585"/>
                    <a:pt x="621" y="1380"/>
                    <a:pt x="621" y="1380"/>
                  </a:cubicBezTo>
                  <a:lnTo>
                    <a:pt x="621" y="315"/>
                  </a:lnTo>
                  <a:cubicBezTo>
                    <a:pt x="621" y="140"/>
                    <a:pt x="481" y="0"/>
                    <a:pt x="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76"/>
            <p:cNvSpPr/>
            <p:nvPr/>
          </p:nvSpPr>
          <p:spPr>
            <a:xfrm>
              <a:off x="3261750" y="3792950"/>
              <a:ext cx="239275" cy="191725"/>
            </a:xfrm>
            <a:custGeom>
              <a:avLst/>
              <a:gdLst/>
              <a:ahLst/>
              <a:cxnLst/>
              <a:rect l="l" t="t" r="r" b="b"/>
              <a:pathLst>
                <a:path w="9571" h="7669" extrusionOk="0">
                  <a:moveTo>
                    <a:pt x="5495" y="0"/>
                  </a:moveTo>
                  <a:cubicBezTo>
                    <a:pt x="5160" y="0"/>
                    <a:pt x="4822" y="103"/>
                    <a:pt x="4532" y="316"/>
                  </a:cubicBezTo>
                  <a:cubicBezTo>
                    <a:pt x="4309" y="262"/>
                    <a:pt x="4084" y="236"/>
                    <a:pt x="3860" y="236"/>
                  </a:cubicBezTo>
                  <a:cubicBezTo>
                    <a:pt x="3104" y="236"/>
                    <a:pt x="2368" y="534"/>
                    <a:pt x="1808" y="1067"/>
                  </a:cubicBezTo>
                  <a:cubicBezTo>
                    <a:pt x="463" y="1486"/>
                    <a:pt x="1" y="3136"/>
                    <a:pt x="883" y="4184"/>
                  </a:cubicBezTo>
                  <a:cubicBezTo>
                    <a:pt x="594" y="4489"/>
                    <a:pt x="429" y="4882"/>
                    <a:pt x="429" y="5319"/>
                  </a:cubicBezTo>
                  <a:cubicBezTo>
                    <a:pt x="429" y="6244"/>
                    <a:pt x="1194" y="6937"/>
                    <a:pt x="2048" y="6937"/>
                  </a:cubicBezTo>
                  <a:cubicBezTo>
                    <a:pt x="2266" y="6937"/>
                    <a:pt x="2489" y="6892"/>
                    <a:pt x="2707" y="6795"/>
                  </a:cubicBezTo>
                  <a:cubicBezTo>
                    <a:pt x="2988" y="7052"/>
                    <a:pt x="3343" y="7178"/>
                    <a:pt x="3692" y="7178"/>
                  </a:cubicBezTo>
                  <a:cubicBezTo>
                    <a:pt x="3876" y="7178"/>
                    <a:pt x="4058" y="7143"/>
                    <a:pt x="4227" y="7074"/>
                  </a:cubicBezTo>
                  <a:cubicBezTo>
                    <a:pt x="4647" y="7483"/>
                    <a:pt x="5169" y="7669"/>
                    <a:pt x="5684" y="7669"/>
                  </a:cubicBezTo>
                  <a:cubicBezTo>
                    <a:pt x="6664" y="7669"/>
                    <a:pt x="7617" y="6992"/>
                    <a:pt x="7789" y="5886"/>
                  </a:cubicBezTo>
                  <a:cubicBezTo>
                    <a:pt x="9116" y="5354"/>
                    <a:pt x="9570" y="3660"/>
                    <a:pt x="8619" y="2551"/>
                  </a:cubicBezTo>
                  <a:cubicBezTo>
                    <a:pt x="8523" y="1582"/>
                    <a:pt x="7772" y="805"/>
                    <a:pt x="6811" y="674"/>
                  </a:cubicBezTo>
                  <a:cubicBezTo>
                    <a:pt x="6497" y="233"/>
                    <a:pt x="5999" y="0"/>
                    <a:pt x="5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76"/>
            <p:cNvSpPr/>
            <p:nvPr/>
          </p:nvSpPr>
          <p:spPr>
            <a:xfrm>
              <a:off x="3309350" y="3858450"/>
              <a:ext cx="15525" cy="1552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06" y="1"/>
                  </a:moveTo>
                  <a:cubicBezTo>
                    <a:pt x="140" y="1"/>
                    <a:pt x="0" y="141"/>
                    <a:pt x="0" y="315"/>
                  </a:cubicBezTo>
                  <a:cubicBezTo>
                    <a:pt x="0" y="481"/>
                    <a:pt x="140" y="621"/>
                    <a:pt x="306" y="621"/>
                  </a:cubicBezTo>
                  <a:cubicBezTo>
                    <a:pt x="480" y="621"/>
                    <a:pt x="620" y="481"/>
                    <a:pt x="620" y="315"/>
                  </a:cubicBezTo>
                  <a:cubicBezTo>
                    <a:pt x="620" y="141"/>
                    <a:pt x="480" y="1"/>
                    <a:pt x="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76"/>
            <p:cNvSpPr/>
            <p:nvPr/>
          </p:nvSpPr>
          <p:spPr>
            <a:xfrm>
              <a:off x="3334000" y="3834000"/>
              <a:ext cx="15525" cy="15325"/>
            </a:xfrm>
            <a:custGeom>
              <a:avLst/>
              <a:gdLst/>
              <a:ahLst/>
              <a:cxnLst/>
              <a:rect l="l" t="t" r="r" b="b"/>
              <a:pathLst>
                <a:path w="621" h="613" extrusionOk="0">
                  <a:moveTo>
                    <a:pt x="306" y="1"/>
                  </a:moveTo>
                  <a:cubicBezTo>
                    <a:pt x="141" y="1"/>
                    <a:pt x="1" y="132"/>
                    <a:pt x="1" y="306"/>
                  </a:cubicBezTo>
                  <a:cubicBezTo>
                    <a:pt x="1" y="472"/>
                    <a:pt x="141" y="612"/>
                    <a:pt x="306" y="612"/>
                  </a:cubicBezTo>
                  <a:cubicBezTo>
                    <a:pt x="481" y="612"/>
                    <a:pt x="621" y="472"/>
                    <a:pt x="621" y="306"/>
                  </a:cubicBezTo>
                  <a:cubicBezTo>
                    <a:pt x="621" y="132"/>
                    <a:pt x="481" y="1"/>
                    <a:pt x="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76"/>
            <p:cNvSpPr/>
            <p:nvPr/>
          </p:nvSpPr>
          <p:spPr>
            <a:xfrm>
              <a:off x="3391425" y="3825725"/>
              <a:ext cx="15300" cy="15525"/>
            </a:xfrm>
            <a:custGeom>
              <a:avLst/>
              <a:gdLst/>
              <a:ahLst/>
              <a:cxnLst/>
              <a:rect l="l" t="t" r="r" b="b"/>
              <a:pathLst>
                <a:path w="612" h="621" extrusionOk="0">
                  <a:moveTo>
                    <a:pt x="306" y="0"/>
                  </a:moveTo>
                  <a:cubicBezTo>
                    <a:pt x="140" y="0"/>
                    <a:pt x="0" y="140"/>
                    <a:pt x="0" y="306"/>
                  </a:cubicBezTo>
                  <a:cubicBezTo>
                    <a:pt x="0" y="480"/>
                    <a:pt x="140" y="620"/>
                    <a:pt x="306" y="620"/>
                  </a:cubicBezTo>
                  <a:cubicBezTo>
                    <a:pt x="480" y="620"/>
                    <a:pt x="611" y="480"/>
                    <a:pt x="611" y="306"/>
                  </a:cubicBezTo>
                  <a:cubicBezTo>
                    <a:pt x="611" y="140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76"/>
            <p:cNvSpPr/>
            <p:nvPr/>
          </p:nvSpPr>
          <p:spPr>
            <a:xfrm>
              <a:off x="3424150" y="3846225"/>
              <a:ext cx="15525" cy="1552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5" y="1"/>
                  </a:moveTo>
                  <a:cubicBezTo>
                    <a:pt x="141" y="1"/>
                    <a:pt x="1" y="141"/>
                    <a:pt x="1" y="306"/>
                  </a:cubicBezTo>
                  <a:cubicBezTo>
                    <a:pt x="1" y="481"/>
                    <a:pt x="141" y="621"/>
                    <a:pt x="315" y="621"/>
                  </a:cubicBezTo>
                  <a:cubicBezTo>
                    <a:pt x="481" y="621"/>
                    <a:pt x="621" y="481"/>
                    <a:pt x="621" y="306"/>
                  </a:cubicBezTo>
                  <a:cubicBezTo>
                    <a:pt x="621" y="141"/>
                    <a:pt x="481" y="1"/>
                    <a:pt x="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76"/>
            <p:cNvSpPr/>
            <p:nvPr/>
          </p:nvSpPr>
          <p:spPr>
            <a:xfrm>
              <a:off x="3365650" y="3846225"/>
              <a:ext cx="15525" cy="1552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5" y="1"/>
                  </a:moveTo>
                  <a:cubicBezTo>
                    <a:pt x="141" y="1"/>
                    <a:pt x="1" y="141"/>
                    <a:pt x="1" y="306"/>
                  </a:cubicBezTo>
                  <a:cubicBezTo>
                    <a:pt x="1" y="481"/>
                    <a:pt x="141" y="621"/>
                    <a:pt x="315" y="621"/>
                  </a:cubicBezTo>
                  <a:cubicBezTo>
                    <a:pt x="481" y="621"/>
                    <a:pt x="621" y="481"/>
                    <a:pt x="621" y="306"/>
                  </a:cubicBezTo>
                  <a:cubicBezTo>
                    <a:pt x="621" y="141"/>
                    <a:pt x="481" y="1"/>
                    <a:pt x="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76"/>
            <p:cNvSpPr/>
            <p:nvPr/>
          </p:nvSpPr>
          <p:spPr>
            <a:xfrm>
              <a:off x="3342300" y="3883125"/>
              <a:ext cx="15300" cy="15525"/>
            </a:xfrm>
            <a:custGeom>
              <a:avLst/>
              <a:gdLst/>
              <a:ahLst/>
              <a:cxnLst/>
              <a:rect l="l" t="t" r="r" b="b"/>
              <a:pathLst>
                <a:path w="612" h="621" extrusionOk="0">
                  <a:moveTo>
                    <a:pt x="306" y="0"/>
                  </a:moveTo>
                  <a:cubicBezTo>
                    <a:pt x="132" y="0"/>
                    <a:pt x="1" y="140"/>
                    <a:pt x="1" y="306"/>
                  </a:cubicBezTo>
                  <a:cubicBezTo>
                    <a:pt x="1" y="481"/>
                    <a:pt x="132" y="620"/>
                    <a:pt x="306" y="620"/>
                  </a:cubicBezTo>
                  <a:cubicBezTo>
                    <a:pt x="472" y="620"/>
                    <a:pt x="612" y="481"/>
                    <a:pt x="612" y="306"/>
                  </a:cubicBezTo>
                  <a:cubicBezTo>
                    <a:pt x="612" y="140"/>
                    <a:pt x="472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76"/>
            <p:cNvSpPr/>
            <p:nvPr/>
          </p:nvSpPr>
          <p:spPr>
            <a:xfrm>
              <a:off x="3313500" y="3915875"/>
              <a:ext cx="15300" cy="15525"/>
            </a:xfrm>
            <a:custGeom>
              <a:avLst/>
              <a:gdLst/>
              <a:ahLst/>
              <a:cxnLst/>
              <a:rect l="l" t="t" r="r" b="b"/>
              <a:pathLst>
                <a:path w="612" h="621" extrusionOk="0">
                  <a:moveTo>
                    <a:pt x="306" y="0"/>
                  </a:moveTo>
                  <a:cubicBezTo>
                    <a:pt x="140" y="0"/>
                    <a:pt x="0" y="140"/>
                    <a:pt x="0" y="315"/>
                  </a:cubicBezTo>
                  <a:cubicBezTo>
                    <a:pt x="0" y="480"/>
                    <a:pt x="140" y="620"/>
                    <a:pt x="306" y="620"/>
                  </a:cubicBezTo>
                  <a:cubicBezTo>
                    <a:pt x="480" y="620"/>
                    <a:pt x="611" y="480"/>
                    <a:pt x="611" y="315"/>
                  </a:cubicBezTo>
                  <a:cubicBezTo>
                    <a:pt x="611" y="140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76"/>
            <p:cNvSpPr/>
            <p:nvPr/>
          </p:nvSpPr>
          <p:spPr>
            <a:xfrm>
              <a:off x="3350375" y="3924175"/>
              <a:ext cx="15525" cy="15300"/>
            </a:xfrm>
            <a:custGeom>
              <a:avLst/>
              <a:gdLst/>
              <a:ahLst/>
              <a:cxnLst/>
              <a:rect l="l" t="t" r="r" b="b"/>
              <a:pathLst>
                <a:path w="621" h="612" extrusionOk="0">
                  <a:moveTo>
                    <a:pt x="306" y="0"/>
                  </a:moveTo>
                  <a:cubicBezTo>
                    <a:pt x="140" y="0"/>
                    <a:pt x="1" y="140"/>
                    <a:pt x="1" y="306"/>
                  </a:cubicBezTo>
                  <a:cubicBezTo>
                    <a:pt x="1" y="480"/>
                    <a:pt x="140" y="611"/>
                    <a:pt x="306" y="611"/>
                  </a:cubicBezTo>
                  <a:cubicBezTo>
                    <a:pt x="481" y="611"/>
                    <a:pt x="621" y="480"/>
                    <a:pt x="621" y="306"/>
                  </a:cubicBezTo>
                  <a:cubicBezTo>
                    <a:pt x="621" y="140"/>
                    <a:pt x="481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76"/>
            <p:cNvSpPr/>
            <p:nvPr/>
          </p:nvSpPr>
          <p:spPr>
            <a:xfrm>
              <a:off x="3400375" y="3924275"/>
              <a:ext cx="17925" cy="16075"/>
            </a:xfrm>
            <a:custGeom>
              <a:avLst/>
              <a:gdLst/>
              <a:ahLst/>
              <a:cxnLst/>
              <a:rect l="l" t="t" r="r" b="b"/>
              <a:pathLst>
                <a:path w="717" h="643" extrusionOk="0">
                  <a:moveTo>
                    <a:pt x="358" y="0"/>
                  </a:moveTo>
                  <a:cubicBezTo>
                    <a:pt x="275" y="0"/>
                    <a:pt x="192" y="31"/>
                    <a:pt x="131" y="92"/>
                  </a:cubicBezTo>
                  <a:cubicBezTo>
                    <a:pt x="0" y="223"/>
                    <a:pt x="9" y="424"/>
                    <a:pt x="131" y="555"/>
                  </a:cubicBezTo>
                  <a:cubicBezTo>
                    <a:pt x="192" y="616"/>
                    <a:pt x="280" y="642"/>
                    <a:pt x="358" y="642"/>
                  </a:cubicBezTo>
                  <a:cubicBezTo>
                    <a:pt x="446" y="642"/>
                    <a:pt x="524" y="616"/>
                    <a:pt x="585" y="555"/>
                  </a:cubicBezTo>
                  <a:cubicBezTo>
                    <a:pt x="716" y="424"/>
                    <a:pt x="716" y="223"/>
                    <a:pt x="585" y="92"/>
                  </a:cubicBezTo>
                  <a:cubicBezTo>
                    <a:pt x="524" y="31"/>
                    <a:pt x="441" y="0"/>
                    <a:pt x="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8" name="Google Shape;5198;p76"/>
          <p:cNvGrpSpPr/>
          <p:nvPr/>
        </p:nvGrpSpPr>
        <p:grpSpPr>
          <a:xfrm>
            <a:off x="789635" y="2730071"/>
            <a:ext cx="480382" cy="478125"/>
            <a:chOff x="3688300" y="3796425"/>
            <a:chExt cx="263050" cy="261800"/>
          </a:xfrm>
        </p:grpSpPr>
        <p:sp>
          <p:nvSpPr>
            <p:cNvPr id="5199" name="Google Shape;5199;p76"/>
            <p:cNvSpPr/>
            <p:nvPr/>
          </p:nvSpPr>
          <p:spPr>
            <a:xfrm>
              <a:off x="3711650" y="3796450"/>
              <a:ext cx="71625" cy="71000"/>
            </a:xfrm>
            <a:custGeom>
              <a:avLst/>
              <a:gdLst/>
              <a:ahLst/>
              <a:cxnLst/>
              <a:rect l="l" t="t" r="r" b="b"/>
              <a:pathLst>
                <a:path w="2865" h="2840" extrusionOk="0">
                  <a:moveTo>
                    <a:pt x="2187" y="0"/>
                  </a:moveTo>
                  <a:cubicBezTo>
                    <a:pt x="2180" y="0"/>
                    <a:pt x="2173" y="1"/>
                    <a:pt x="2166" y="1"/>
                  </a:cubicBezTo>
                  <a:cubicBezTo>
                    <a:pt x="2113" y="1"/>
                    <a:pt x="978" y="71"/>
                    <a:pt x="481" y="822"/>
                  </a:cubicBezTo>
                  <a:cubicBezTo>
                    <a:pt x="123" y="1363"/>
                    <a:pt x="0" y="1974"/>
                    <a:pt x="166" y="2420"/>
                  </a:cubicBezTo>
                  <a:cubicBezTo>
                    <a:pt x="201" y="2516"/>
                    <a:pt x="332" y="2524"/>
                    <a:pt x="428" y="2551"/>
                  </a:cubicBezTo>
                  <a:lnTo>
                    <a:pt x="1310" y="2795"/>
                  </a:lnTo>
                  <a:cubicBezTo>
                    <a:pt x="1336" y="2804"/>
                    <a:pt x="1371" y="2821"/>
                    <a:pt x="1397" y="2821"/>
                  </a:cubicBezTo>
                  <a:cubicBezTo>
                    <a:pt x="1436" y="2821"/>
                    <a:pt x="1469" y="2840"/>
                    <a:pt x="1501" y="2840"/>
                  </a:cubicBezTo>
                  <a:cubicBezTo>
                    <a:pt x="1513" y="2840"/>
                    <a:pt x="1525" y="2837"/>
                    <a:pt x="1537" y="2830"/>
                  </a:cubicBezTo>
                  <a:cubicBezTo>
                    <a:pt x="1843" y="2673"/>
                    <a:pt x="2140" y="2402"/>
                    <a:pt x="2358" y="2070"/>
                  </a:cubicBezTo>
                  <a:cubicBezTo>
                    <a:pt x="2864" y="1320"/>
                    <a:pt x="2489" y="246"/>
                    <a:pt x="2471" y="202"/>
                  </a:cubicBezTo>
                  <a:cubicBezTo>
                    <a:pt x="2430" y="78"/>
                    <a:pt x="2318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76"/>
            <p:cNvSpPr/>
            <p:nvPr/>
          </p:nvSpPr>
          <p:spPr>
            <a:xfrm>
              <a:off x="3688300" y="3796425"/>
              <a:ext cx="188400" cy="132350"/>
            </a:xfrm>
            <a:custGeom>
              <a:avLst/>
              <a:gdLst/>
              <a:ahLst/>
              <a:cxnLst/>
              <a:rect l="l" t="t" r="r" b="b"/>
              <a:pathLst>
                <a:path w="7536" h="5294" extrusionOk="0">
                  <a:moveTo>
                    <a:pt x="6873" y="1"/>
                  </a:moveTo>
                  <a:cubicBezTo>
                    <a:pt x="6763" y="1"/>
                    <a:pt x="6655" y="57"/>
                    <a:pt x="6601" y="159"/>
                  </a:cubicBezTo>
                  <a:cubicBezTo>
                    <a:pt x="6444" y="439"/>
                    <a:pt x="6261" y="701"/>
                    <a:pt x="6042" y="936"/>
                  </a:cubicBezTo>
                  <a:cubicBezTo>
                    <a:pt x="5754" y="1259"/>
                    <a:pt x="5405" y="1539"/>
                    <a:pt x="5030" y="1757"/>
                  </a:cubicBezTo>
                  <a:cubicBezTo>
                    <a:pt x="4881" y="1836"/>
                    <a:pt x="4733" y="1914"/>
                    <a:pt x="4576" y="1975"/>
                  </a:cubicBezTo>
                  <a:cubicBezTo>
                    <a:pt x="4095" y="2176"/>
                    <a:pt x="3580" y="2290"/>
                    <a:pt x="3056" y="2298"/>
                  </a:cubicBezTo>
                  <a:lnTo>
                    <a:pt x="2978" y="2298"/>
                  </a:lnTo>
                  <a:cubicBezTo>
                    <a:pt x="2777" y="2298"/>
                    <a:pt x="2576" y="2281"/>
                    <a:pt x="2375" y="2255"/>
                  </a:cubicBezTo>
                  <a:cubicBezTo>
                    <a:pt x="2078" y="2211"/>
                    <a:pt x="1781" y="2133"/>
                    <a:pt x="1502" y="2028"/>
                  </a:cubicBezTo>
                  <a:cubicBezTo>
                    <a:pt x="1153" y="1897"/>
                    <a:pt x="830" y="1713"/>
                    <a:pt x="533" y="1495"/>
                  </a:cubicBezTo>
                  <a:cubicBezTo>
                    <a:pt x="477" y="1453"/>
                    <a:pt x="413" y="1434"/>
                    <a:pt x="349" y="1434"/>
                  </a:cubicBezTo>
                  <a:cubicBezTo>
                    <a:pt x="255" y="1434"/>
                    <a:pt x="163" y="1478"/>
                    <a:pt x="105" y="1556"/>
                  </a:cubicBezTo>
                  <a:cubicBezTo>
                    <a:pt x="0" y="1696"/>
                    <a:pt x="26" y="1888"/>
                    <a:pt x="166" y="1993"/>
                  </a:cubicBezTo>
                  <a:cubicBezTo>
                    <a:pt x="507" y="2246"/>
                    <a:pt x="882" y="2447"/>
                    <a:pt x="1284" y="2604"/>
                  </a:cubicBezTo>
                  <a:cubicBezTo>
                    <a:pt x="1607" y="2726"/>
                    <a:pt x="1947" y="2814"/>
                    <a:pt x="2288" y="2866"/>
                  </a:cubicBezTo>
                  <a:cubicBezTo>
                    <a:pt x="2454" y="2892"/>
                    <a:pt x="2628" y="2901"/>
                    <a:pt x="2803" y="2910"/>
                  </a:cubicBezTo>
                  <a:cubicBezTo>
                    <a:pt x="2829" y="3041"/>
                    <a:pt x="2838" y="3172"/>
                    <a:pt x="2838" y="3311"/>
                  </a:cubicBezTo>
                  <a:cubicBezTo>
                    <a:pt x="2838" y="3853"/>
                    <a:pt x="2681" y="4377"/>
                    <a:pt x="2393" y="4813"/>
                  </a:cubicBezTo>
                  <a:cubicBezTo>
                    <a:pt x="2297" y="4953"/>
                    <a:pt x="2340" y="5145"/>
                    <a:pt x="2480" y="5241"/>
                  </a:cubicBezTo>
                  <a:cubicBezTo>
                    <a:pt x="2532" y="5276"/>
                    <a:pt x="2593" y="5293"/>
                    <a:pt x="2646" y="5293"/>
                  </a:cubicBezTo>
                  <a:cubicBezTo>
                    <a:pt x="2751" y="5293"/>
                    <a:pt x="2847" y="5241"/>
                    <a:pt x="2908" y="5154"/>
                  </a:cubicBezTo>
                  <a:cubicBezTo>
                    <a:pt x="3266" y="4612"/>
                    <a:pt x="3449" y="3975"/>
                    <a:pt x="3449" y="3311"/>
                  </a:cubicBezTo>
                  <a:cubicBezTo>
                    <a:pt x="3449" y="3172"/>
                    <a:pt x="3440" y="3032"/>
                    <a:pt x="3423" y="2892"/>
                  </a:cubicBezTo>
                  <a:cubicBezTo>
                    <a:pt x="3842" y="2857"/>
                    <a:pt x="4252" y="2761"/>
                    <a:pt x="4645" y="2613"/>
                  </a:cubicBezTo>
                  <a:cubicBezTo>
                    <a:pt x="4785" y="3102"/>
                    <a:pt x="4785" y="3608"/>
                    <a:pt x="4654" y="4080"/>
                  </a:cubicBezTo>
                  <a:cubicBezTo>
                    <a:pt x="4610" y="4246"/>
                    <a:pt x="4706" y="4420"/>
                    <a:pt x="4872" y="4464"/>
                  </a:cubicBezTo>
                  <a:cubicBezTo>
                    <a:pt x="4899" y="4473"/>
                    <a:pt x="4925" y="4473"/>
                    <a:pt x="4951" y="4473"/>
                  </a:cubicBezTo>
                  <a:cubicBezTo>
                    <a:pt x="4977" y="4473"/>
                    <a:pt x="5003" y="4473"/>
                    <a:pt x="5021" y="4464"/>
                  </a:cubicBezTo>
                  <a:cubicBezTo>
                    <a:pt x="5126" y="4438"/>
                    <a:pt x="5222" y="4359"/>
                    <a:pt x="5248" y="4246"/>
                  </a:cubicBezTo>
                  <a:cubicBezTo>
                    <a:pt x="5422" y="3634"/>
                    <a:pt x="5405" y="2980"/>
                    <a:pt x="5204" y="2360"/>
                  </a:cubicBezTo>
                  <a:cubicBezTo>
                    <a:pt x="5632" y="2124"/>
                    <a:pt x="6025" y="1836"/>
                    <a:pt x="6365" y="1486"/>
                  </a:cubicBezTo>
                  <a:cubicBezTo>
                    <a:pt x="6418" y="1556"/>
                    <a:pt x="6470" y="1635"/>
                    <a:pt x="6514" y="1713"/>
                  </a:cubicBezTo>
                  <a:cubicBezTo>
                    <a:pt x="6785" y="2185"/>
                    <a:pt x="6916" y="2709"/>
                    <a:pt x="6881" y="3233"/>
                  </a:cubicBezTo>
                  <a:cubicBezTo>
                    <a:pt x="6872" y="3407"/>
                    <a:pt x="7003" y="3556"/>
                    <a:pt x="7169" y="3565"/>
                  </a:cubicBezTo>
                  <a:lnTo>
                    <a:pt x="7186" y="3565"/>
                  </a:lnTo>
                  <a:cubicBezTo>
                    <a:pt x="7352" y="3565"/>
                    <a:pt x="7483" y="3442"/>
                    <a:pt x="7501" y="3276"/>
                  </a:cubicBezTo>
                  <a:cubicBezTo>
                    <a:pt x="7535" y="2630"/>
                    <a:pt x="7378" y="1984"/>
                    <a:pt x="7047" y="1408"/>
                  </a:cubicBezTo>
                  <a:cubicBezTo>
                    <a:pt x="6968" y="1268"/>
                    <a:pt x="6881" y="1137"/>
                    <a:pt x="6785" y="1006"/>
                  </a:cubicBezTo>
                  <a:cubicBezTo>
                    <a:pt x="6916" y="832"/>
                    <a:pt x="7029" y="648"/>
                    <a:pt x="7143" y="456"/>
                  </a:cubicBezTo>
                  <a:cubicBezTo>
                    <a:pt x="7221" y="308"/>
                    <a:pt x="7169" y="116"/>
                    <a:pt x="7020" y="37"/>
                  </a:cubicBezTo>
                  <a:cubicBezTo>
                    <a:pt x="6974" y="12"/>
                    <a:pt x="6923" y="1"/>
                    <a:pt x="6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76"/>
            <p:cNvSpPr/>
            <p:nvPr/>
          </p:nvSpPr>
          <p:spPr>
            <a:xfrm>
              <a:off x="3717975" y="3913250"/>
              <a:ext cx="56575" cy="144975"/>
            </a:xfrm>
            <a:custGeom>
              <a:avLst/>
              <a:gdLst/>
              <a:ahLst/>
              <a:cxnLst/>
              <a:rect l="l" t="t" r="r" b="b"/>
              <a:pathLst>
                <a:path w="2263" h="5799" extrusionOk="0">
                  <a:moveTo>
                    <a:pt x="1463" y="0"/>
                  </a:moveTo>
                  <a:cubicBezTo>
                    <a:pt x="1404" y="0"/>
                    <a:pt x="1345" y="18"/>
                    <a:pt x="1293" y="53"/>
                  </a:cubicBezTo>
                  <a:lnTo>
                    <a:pt x="638" y="463"/>
                  </a:lnTo>
                  <a:cubicBezTo>
                    <a:pt x="568" y="516"/>
                    <a:pt x="525" y="585"/>
                    <a:pt x="498" y="673"/>
                  </a:cubicBezTo>
                  <a:lnTo>
                    <a:pt x="332" y="1668"/>
                  </a:lnTo>
                  <a:cubicBezTo>
                    <a:pt x="332" y="1668"/>
                    <a:pt x="332" y="1677"/>
                    <a:pt x="332" y="1677"/>
                  </a:cubicBezTo>
                  <a:lnTo>
                    <a:pt x="9" y="3633"/>
                  </a:lnTo>
                  <a:cubicBezTo>
                    <a:pt x="9" y="3650"/>
                    <a:pt x="1" y="3668"/>
                    <a:pt x="1" y="3685"/>
                  </a:cubicBezTo>
                  <a:cubicBezTo>
                    <a:pt x="1" y="4847"/>
                    <a:pt x="883" y="5798"/>
                    <a:pt x="1957" y="5798"/>
                  </a:cubicBezTo>
                  <a:cubicBezTo>
                    <a:pt x="2122" y="5798"/>
                    <a:pt x="2262" y="5659"/>
                    <a:pt x="2262" y="5493"/>
                  </a:cubicBezTo>
                  <a:lnTo>
                    <a:pt x="2262" y="638"/>
                  </a:lnTo>
                  <a:cubicBezTo>
                    <a:pt x="2262" y="533"/>
                    <a:pt x="2210" y="437"/>
                    <a:pt x="2122" y="385"/>
                  </a:cubicBezTo>
                  <a:lnTo>
                    <a:pt x="1633" y="53"/>
                  </a:lnTo>
                  <a:cubicBezTo>
                    <a:pt x="1581" y="18"/>
                    <a:pt x="1522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76"/>
            <p:cNvSpPr/>
            <p:nvPr/>
          </p:nvSpPr>
          <p:spPr>
            <a:xfrm>
              <a:off x="3791750" y="3892875"/>
              <a:ext cx="80800" cy="136525"/>
            </a:xfrm>
            <a:custGeom>
              <a:avLst/>
              <a:gdLst/>
              <a:ahLst/>
              <a:cxnLst/>
              <a:rect l="l" t="t" r="r" b="b"/>
              <a:pathLst>
                <a:path w="3232" h="5461" extrusionOk="0">
                  <a:moveTo>
                    <a:pt x="807" y="0"/>
                  </a:moveTo>
                  <a:cubicBezTo>
                    <a:pt x="718" y="0"/>
                    <a:pt x="637" y="41"/>
                    <a:pt x="577" y="108"/>
                  </a:cubicBezTo>
                  <a:lnTo>
                    <a:pt x="88" y="711"/>
                  </a:lnTo>
                  <a:cubicBezTo>
                    <a:pt x="18" y="781"/>
                    <a:pt x="1" y="868"/>
                    <a:pt x="18" y="955"/>
                  </a:cubicBezTo>
                  <a:lnTo>
                    <a:pt x="167" y="1942"/>
                  </a:lnTo>
                  <a:cubicBezTo>
                    <a:pt x="167" y="1951"/>
                    <a:pt x="167" y="1951"/>
                    <a:pt x="167" y="1959"/>
                  </a:cubicBezTo>
                  <a:lnTo>
                    <a:pt x="464" y="3915"/>
                  </a:lnTo>
                  <a:cubicBezTo>
                    <a:pt x="464" y="3933"/>
                    <a:pt x="464" y="3950"/>
                    <a:pt x="472" y="3968"/>
                  </a:cubicBezTo>
                  <a:cubicBezTo>
                    <a:pt x="568" y="4256"/>
                    <a:pt x="708" y="4509"/>
                    <a:pt x="892" y="4718"/>
                  </a:cubicBezTo>
                  <a:cubicBezTo>
                    <a:pt x="1284" y="5190"/>
                    <a:pt x="1843" y="5461"/>
                    <a:pt x="2420" y="5461"/>
                  </a:cubicBezTo>
                  <a:cubicBezTo>
                    <a:pt x="2612" y="5461"/>
                    <a:pt x="2795" y="5434"/>
                    <a:pt x="2978" y="5373"/>
                  </a:cubicBezTo>
                  <a:cubicBezTo>
                    <a:pt x="3144" y="5321"/>
                    <a:pt x="3232" y="5146"/>
                    <a:pt x="3179" y="4989"/>
                  </a:cubicBezTo>
                  <a:cubicBezTo>
                    <a:pt x="3179" y="4989"/>
                    <a:pt x="1992" y="1348"/>
                    <a:pt x="1992" y="1348"/>
                  </a:cubicBezTo>
                  <a:lnTo>
                    <a:pt x="1677" y="370"/>
                  </a:lnTo>
                  <a:cubicBezTo>
                    <a:pt x="1642" y="257"/>
                    <a:pt x="1573" y="196"/>
                    <a:pt x="1468" y="169"/>
                  </a:cubicBezTo>
                  <a:lnTo>
                    <a:pt x="900" y="12"/>
                  </a:lnTo>
                  <a:lnTo>
                    <a:pt x="892" y="12"/>
                  </a:lnTo>
                  <a:cubicBezTo>
                    <a:pt x="863" y="4"/>
                    <a:pt x="835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76"/>
            <p:cNvSpPr/>
            <p:nvPr/>
          </p:nvSpPr>
          <p:spPr>
            <a:xfrm>
              <a:off x="3850925" y="3870225"/>
              <a:ext cx="100425" cy="126425"/>
            </a:xfrm>
            <a:custGeom>
              <a:avLst/>
              <a:gdLst/>
              <a:ahLst/>
              <a:cxnLst/>
              <a:rect l="l" t="t" r="r" b="b"/>
              <a:pathLst>
                <a:path w="4017" h="5057" extrusionOk="0">
                  <a:moveTo>
                    <a:pt x="684" y="1"/>
                  </a:moveTo>
                  <a:cubicBezTo>
                    <a:pt x="571" y="1"/>
                    <a:pt x="468" y="60"/>
                    <a:pt x="411" y="158"/>
                  </a:cubicBezTo>
                  <a:lnTo>
                    <a:pt x="53" y="848"/>
                  </a:lnTo>
                  <a:cubicBezTo>
                    <a:pt x="9" y="936"/>
                    <a:pt x="0" y="1023"/>
                    <a:pt x="44" y="1110"/>
                  </a:cubicBezTo>
                  <a:lnTo>
                    <a:pt x="384" y="2036"/>
                  </a:lnTo>
                  <a:lnTo>
                    <a:pt x="393" y="2053"/>
                  </a:lnTo>
                  <a:lnTo>
                    <a:pt x="1083" y="3913"/>
                  </a:lnTo>
                  <a:cubicBezTo>
                    <a:pt x="1092" y="3922"/>
                    <a:pt x="1100" y="3939"/>
                    <a:pt x="1109" y="3957"/>
                  </a:cubicBezTo>
                  <a:cubicBezTo>
                    <a:pt x="1388" y="4437"/>
                    <a:pt x="1825" y="4795"/>
                    <a:pt x="2340" y="4961"/>
                  </a:cubicBezTo>
                  <a:cubicBezTo>
                    <a:pt x="2541" y="5022"/>
                    <a:pt x="2742" y="5057"/>
                    <a:pt x="2943" y="5057"/>
                  </a:cubicBezTo>
                  <a:cubicBezTo>
                    <a:pt x="3257" y="5057"/>
                    <a:pt x="3571" y="4978"/>
                    <a:pt x="3860" y="4812"/>
                  </a:cubicBezTo>
                  <a:cubicBezTo>
                    <a:pt x="3929" y="4769"/>
                    <a:pt x="3982" y="4708"/>
                    <a:pt x="3999" y="4629"/>
                  </a:cubicBezTo>
                  <a:cubicBezTo>
                    <a:pt x="4017" y="4551"/>
                    <a:pt x="4008" y="4463"/>
                    <a:pt x="3973" y="4393"/>
                  </a:cubicBezTo>
                  <a:lnTo>
                    <a:pt x="2052" y="1075"/>
                  </a:lnTo>
                  <a:lnTo>
                    <a:pt x="1546" y="193"/>
                  </a:lnTo>
                  <a:cubicBezTo>
                    <a:pt x="1485" y="97"/>
                    <a:pt x="1406" y="45"/>
                    <a:pt x="1292" y="36"/>
                  </a:cubicBezTo>
                  <a:lnTo>
                    <a:pt x="707" y="1"/>
                  </a:lnTo>
                  <a:cubicBezTo>
                    <a:pt x="700" y="1"/>
                    <a:pt x="692" y="1"/>
                    <a:pt x="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76"/>
            <p:cNvSpPr/>
            <p:nvPr/>
          </p:nvSpPr>
          <p:spPr>
            <a:xfrm>
              <a:off x="3725825" y="3913250"/>
              <a:ext cx="48725" cy="52625"/>
            </a:xfrm>
            <a:custGeom>
              <a:avLst/>
              <a:gdLst/>
              <a:ahLst/>
              <a:cxnLst/>
              <a:rect l="l" t="t" r="r" b="b"/>
              <a:pathLst>
                <a:path w="1949" h="2105" extrusionOk="0">
                  <a:moveTo>
                    <a:pt x="1150" y="0"/>
                  </a:moveTo>
                  <a:cubicBezTo>
                    <a:pt x="1092" y="0"/>
                    <a:pt x="1036" y="18"/>
                    <a:pt x="988" y="53"/>
                  </a:cubicBezTo>
                  <a:lnTo>
                    <a:pt x="324" y="463"/>
                  </a:lnTo>
                  <a:cubicBezTo>
                    <a:pt x="307" y="481"/>
                    <a:pt x="263" y="516"/>
                    <a:pt x="228" y="568"/>
                  </a:cubicBezTo>
                  <a:cubicBezTo>
                    <a:pt x="202" y="612"/>
                    <a:pt x="193" y="647"/>
                    <a:pt x="193" y="673"/>
                  </a:cubicBezTo>
                  <a:lnTo>
                    <a:pt x="27" y="1668"/>
                  </a:lnTo>
                  <a:cubicBezTo>
                    <a:pt x="18" y="1686"/>
                    <a:pt x="1" y="1790"/>
                    <a:pt x="71" y="1895"/>
                  </a:cubicBezTo>
                  <a:cubicBezTo>
                    <a:pt x="132" y="1991"/>
                    <a:pt x="228" y="2017"/>
                    <a:pt x="254" y="2017"/>
                  </a:cubicBezTo>
                  <a:cubicBezTo>
                    <a:pt x="464" y="2079"/>
                    <a:pt x="656" y="2105"/>
                    <a:pt x="857" y="2105"/>
                  </a:cubicBezTo>
                  <a:cubicBezTo>
                    <a:pt x="1162" y="2105"/>
                    <a:pt x="1468" y="2052"/>
                    <a:pt x="1739" y="1956"/>
                  </a:cubicBezTo>
                  <a:lnTo>
                    <a:pt x="1747" y="1956"/>
                  </a:lnTo>
                  <a:cubicBezTo>
                    <a:pt x="1782" y="1939"/>
                    <a:pt x="1808" y="1930"/>
                    <a:pt x="1826" y="1913"/>
                  </a:cubicBezTo>
                  <a:cubicBezTo>
                    <a:pt x="1852" y="1895"/>
                    <a:pt x="1887" y="1860"/>
                    <a:pt x="1913" y="1817"/>
                  </a:cubicBezTo>
                  <a:cubicBezTo>
                    <a:pt x="1948" y="1747"/>
                    <a:pt x="1948" y="1694"/>
                    <a:pt x="1948" y="1668"/>
                  </a:cubicBezTo>
                  <a:lnTo>
                    <a:pt x="1948" y="638"/>
                  </a:lnTo>
                  <a:cubicBezTo>
                    <a:pt x="1948" y="612"/>
                    <a:pt x="1948" y="551"/>
                    <a:pt x="1913" y="489"/>
                  </a:cubicBezTo>
                  <a:cubicBezTo>
                    <a:pt x="1878" y="428"/>
                    <a:pt x="1835" y="393"/>
                    <a:pt x="1817" y="385"/>
                  </a:cubicBezTo>
                  <a:lnTo>
                    <a:pt x="1319" y="53"/>
                  </a:lnTo>
                  <a:cubicBezTo>
                    <a:pt x="1267" y="18"/>
                    <a:pt x="1208" y="0"/>
                    <a:pt x="1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76"/>
            <p:cNvSpPr/>
            <p:nvPr/>
          </p:nvSpPr>
          <p:spPr>
            <a:xfrm>
              <a:off x="3851350" y="3870225"/>
              <a:ext cx="51975" cy="56125"/>
            </a:xfrm>
            <a:custGeom>
              <a:avLst/>
              <a:gdLst/>
              <a:ahLst/>
              <a:cxnLst/>
              <a:rect l="l" t="t" r="r" b="b"/>
              <a:pathLst>
                <a:path w="2079" h="2245" extrusionOk="0">
                  <a:moveTo>
                    <a:pt x="667" y="1"/>
                  </a:moveTo>
                  <a:cubicBezTo>
                    <a:pt x="554" y="1"/>
                    <a:pt x="451" y="60"/>
                    <a:pt x="394" y="158"/>
                  </a:cubicBezTo>
                  <a:lnTo>
                    <a:pt x="36" y="848"/>
                  </a:lnTo>
                  <a:cubicBezTo>
                    <a:pt x="27" y="874"/>
                    <a:pt x="9" y="909"/>
                    <a:pt x="1" y="962"/>
                  </a:cubicBezTo>
                  <a:cubicBezTo>
                    <a:pt x="1" y="1023"/>
                    <a:pt x="9" y="1075"/>
                    <a:pt x="18" y="1102"/>
                  </a:cubicBezTo>
                  <a:lnTo>
                    <a:pt x="367" y="2036"/>
                  </a:lnTo>
                  <a:cubicBezTo>
                    <a:pt x="376" y="2045"/>
                    <a:pt x="376" y="2053"/>
                    <a:pt x="385" y="2071"/>
                  </a:cubicBezTo>
                  <a:cubicBezTo>
                    <a:pt x="394" y="2088"/>
                    <a:pt x="411" y="2114"/>
                    <a:pt x="420" y="2132"/>
                  </a:cubicBezTo>
                  <a:cubicBezTo>
                    <a:pt x="446" y="2158"/>
                    <a:pt x="490" y="2193"/>
                    <a:pt x="559" y="2219"/>
                  </a:cubicBezTo>
                  <a:cubicBezTo>
                    <a:pt x="603" y="2238"/>
                    <a:pt x="644" y="2244"/>
                    <a:pt x="677" y="2244"/>
                  </a:cubicBezTo>
                  <a:cubicBezTo>
                    <a:pt x="705" y="2244"/>
                    <a:pt x="727" y="2241"/>
                    <a:pt x="743" y="2237"/>
                  </a:cubicBezTo>
                  <a:cubicBezTo>
                    <a:pt x="961" y="2184"/>
                    <a:pt x="1144" y="2106"/>
                    <a:pt x="1310" y="2010"/>
                  </a:cubicBezTo>
                  <a:cubicBezTo>
                    <a:pt x="1581" y="1852"/>
                    <a:pt x="1817" y="1660"/>
                    <a:pt x="2000" y="1433"/>
                  </a:cubicBezTo>
                  <a:cubicBezTo>
                    <a:pt x="2018" y="1416"/>
                    <a:pt x="2070" y="1346"/>
                    <a:pt x="2079" y="1250"/>
                  </a:cubicBezTo>
                  <a:cubicBezTo>
                    <a:pt x="2079" y="1163"/>
                    <a:pt x="2053" y="1102"/>
                    <a:pt x="2035" y="1075"/>
                  </a:cubicBezTo>
                  <a:lnTo>
                    <a:pt x="1529" y="193"/>
                  </a:lnTo>
                  <a:cubicBezTo>
                    <a:pt x="1494" y="141"/>
                    <a:pt x="1476" y="115"/>
                    <a:pt x="1424" y="80"/>
                  </a:cubicBezTo>
                  <a:cubicBezTo>
                    <a:pt x="1371" y="45"/>
                    <a:pt x="1310" y="36"/>
                    <a:pt x="1284" y="36"/>
                  </a:cubicBezTo>
                  <a:lnTo>
                    <a:pt x="690" y="1"/>
                  </a:lnTo>
                  <a:cubicBezTo>
                    <a:pt x="683" y="1"/>
                    <a:pt x="675" y="1"/>
                    <a:pt x="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76"/>
            <p:cNvSpPr/>
            <p:nvPr/>
          </p:nvSpPr>
          <p:spPr>
            <a:xfrm>
              <a:off x="3791750" y="3892750"/>
              <a:ext cx="50450" cy="55450"/>
            </a:xfrm>
            <a:custGeom>
              <a:avLst/>
              <a:gdLst/>
              <a:ahLst/>
              <a:cxnLst/>
              <a:rect l="l" t="t" r="r" b="b"/>
              <a:pathLst>
                <a:path w="2018" h="2218" extrusionOk="0">
                  <a:moveTo>
                    <a:pt x="825" y="1"/>
                  </a:moveTo>
                  <a:cubicBezTo>
                    <a:pt x="732" y="1"/>
                    <a:pt x="642" y="43"/>
                    <a:pt x="586" y="113"/>
                  </a:cubicBezTo>
                  <a:lnTo>
                    <a:pt x="88" y="707"/>
                  </a:lnTo>
                  <a:cubicBezTo>
                    <a:pt x="71" y="733"/>
                    <a:pt x="45" y="768"/>
                    <a:pt x="27" y="812"/>
                  </a:cubicBezTo>
                  <a:cubicBezTo>
                    <a:pt x="1" y="873"/>
                    <a:pt x="10" y="934"/>
                    <a:pt x="18" y="960"/>
                  </a:cubicBezTo>
                  <a:lnTo>
                    <a:pt x="167" y="1947"/>
                  </a:lnTo>
                  <a:cubicBezTo>
                    <a:pt x="167" y="1964"/>
                    <a:pt x="184" y="2087"/>
                    <a:pt x="289" y="2156"/>
                  </a:cubicBezTo>
                  <a:cubicBezTo>
                    <a:pt x="359" y="2212"/>
                    <a:pt x="434" y="2218"/>
                    <a:pt x="475" y="2218"/>
                  </a:cubicBezTo>
                  <a:cubicBezTo>
                    <a:pt x="485" y="2218"/>
                    <a:pt x="493" y="2218"/>
                    <a:pt x="499" y="2218"/>
                  </a:cubicBezTo>
                  <a:cubicBezTo>
                    <a:pt x="638" y="2209"/>
                    <a:pt x="769" y="2191"/>
                    <a:pt x="892" y="2165"/>
                  </a:cubicBezTo>
                  <a:cubicBezTo>
                    <a:pt x="961" y="2156"/>
                    <a:pt x="1031" y="2139"/>
                    <a:pt x="1092" y="2113"/>
                  </a:cubicBezTo>
                  <a:cubicBezTo>
                    <a:pt x="1389" y="2017"/>
                    <a:pt x="1669" y="1877"/>
                    <a:pt x="1887" y="1694"/>
                  </a:cubicBezTo>
                  <a:cubicBezTo>
                    <a:pt x="1913" y="1667"/>
                    <a:pt x="1957" y="1624"/>
                    <a:pt x="1983" y="1545"/>
                  </a:cubicBezTo>
                  <a:cubicBezTo>
                    <a:pt x="2018" y="1458"/>
                    <a:pt x="2000" y="1379"/>
                    <a:pt x="1992" y="1344"/>
                  </a:cubicBezTo>
                  <a:lnTo>
                    <a:pt x="1686" y="375"/>
                  </a:lnTo>
                  <a:cubicBezTo>
                    <a:pt x="1677" y="349"/>
                    <a:pt x="1660" y="305"/>
                    <a:pt x="1616" y="262"/>
                  </a:cubicBezTo>
                  <a:cubicBezTo>
                    <a:pt x="1581" y="218"/>
                    <a:pt x="1503" y="183"/>
                    <a:pt x="1477" y="174"/>
                  </a:cubicBezTo>
                  <a:lnTo>
                    <a:pt x="900" y="17"/>
                  </a:lnTo>
                  <a:cubicBezTo>
                    <a:pt x="900" y="17"/>
                    <a:pt x="892" y="17"/>
                    <a:pt x="892" y="8"/>
                  </a:cubicBezTo>
                  <a:cubicBezTo>
                    <a:pt x="869" y="3"/>
                    <a:pt x="847" y="1"/>
                    <a:pt x="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7" name="Google Shape;5207;p76"/>
          <p:cNvGrpSpPr/>
          <p:nvPr/>
        </p:nvGrpSpPr>
        <p:grpSpPr>
          <a:xfrm>
            <a:off x="6307733" y="539397"/>
            <a:ext cx="2470805" cy="2861147"/>
            <a:chOff x="6307733" y="539397"/>
            <a:chExt cx="2470805" cy="2861147"/>
          </a:xfrm>
        </p:grpSpPr>
        <p:grpSp>
          <p:nvGrpSpPr>
            <p:cNvPr id="5208" name="Google Shape;5208;p76"/>
            <p:cNvGrpSpPr/>
            <p:nvPr/>
          </p:nvGrpSpPr>
          <p:grpSpPr>
            <a:xfrm>
              <a:off x="6307733" y="3045659"/>
              <a:ext cx="543053" cy="354885"/>
              <a:chOff x="7218550" y="1264450"/>
              <a:chExt cx="1810175" cy="1182950"/>
            </a:xfrm>
          </p:grpSpPr>
          <p:sp>
            <p:nvSpPr>
              <p:cNvPr id="5209" name="Google Shape;5209;p76"/>
              <p:cNvSpPr/>
              <p:nvPr/>
            </p:nvSpPr>
            <p:spPr>
              <a:xfrm>
                <a:off x="7745500" y="1611025"/>
                <a:ext cx="449275" cy="522875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20915" extrusionOk="0">
                    <a:moveTo>
                      <a:pt x="9157" y="1"/>
                    </a:moveTo>
                    <a:cubicBezTo>
                      <a:pt x="8604" y="1"/>
                      <a:pt x="8017" y="98"/>
                      <a:pt x="7394" y="305"/>
                    </a:cubicBezTo>
                    <a:cubicBezTo>
                      <a:pt x="1" y="2786"/>
                      <a:pt x="7545" y="15392"/>
                      <a:pt x="13560" y="20906"/>
                    </a:cubicBezTo>
                    <a:cubicBezTo>
                      <a:pt x="13560" y="20906"/>
                      <a:pt x="13619" y="20915"/>
                      <a:pt x="13730" y="20915"/>
                    </a:cubicBezTo>
                    <a:cubicBezTo>
                      <a:pt x="14247" y="20915"/>
                      <a:pt x="15888" y="20728"/>
                      <a:pt x="17971" y="18626"/>
                    </a:cubicBezTo>
                    <a:cubicBezTo>
                      <a:pt x="17971" y="18626"/>
                      <a:pt x="16837" y="1"/>
                      <a:pt x="9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76"/>
              <p:cNvSpPr/>
              <p:nvPr/>
            </p:nvSpPr>
            <p:spPr>
              <a:xfrm>
                <a:off x="7517425" y="1725250"/>
                <a:ext cx="571475" cy="44227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7691" extrusionOk="0">
                    <a:moveTo>
                      <a:pt x="9080" y="1"/>
                    </a:moveTo>
                    <a:cubicBezTo>
                      <a:pt x="7934" y="1"/>
                      <a:pt x="6807" y="419"/>
                      <a:pt x="5740" y="1400"/>
                    </a:cubicBezTo>
                    <a:cubicBezTo>
                      <a:pt x="1" y="6663"/>
                      <a:pt x="12031" y="15109"/>
                      <a:pt x="19775" y="17691"/>
                    </a:cubicBezTo>
                    <a:cubicBezTo>
                      <a:pt x="19775" y="17691"/>
                      <a:pt x="21605" y="17164"/>
                      <a:pt x="22858" y="13781"/>
                    </a:cubicBezTo>
                    <a:cubicBezTo>
                      <a:pt x="22858" y="13781"/>
                      <a:pt x="15659" y="1"/>
                      <a:pt x="9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76"/>
              <p:cNvSpPr/>
              <p:nvPr/>
            </p:nvSpPr>
            <p:spPr>
              <a:xfrm>
                <a:off x="7647750" y="2096700"/>
                <a:ext cx="29827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1931" h="13184" extrusionOk="0">
                    <a:moveTo>
                      <a:pt x="6617" y="1"/>
                    </a:moveTo>
                    <a:cubicBezTo>
                      <a:pt x="4136" y="803"/>
                      <a:pt x="1881" y="1279"/>
                      <a:pt x="1" y="1554"/>
                    </a:cubicBezTo>
                    <a:cubicBezTo>
                      <a:pt x="101" y="4963"/>
                      <a:pt x="928" y="9199"/>
                      <a:pt x="3635" y="13184"/>
                    </a:cubicBezTo>
                    <a:cubicBezTo>
                      <a:pt x="6116" y="12732"/>
                      <a:pt x="8923" y="12031"/>
                      <a:pt x="11931" y="10953"/>
                    </a:cubicBezTo>
                    <a:cubicBezTo>
                      <a:pt x="9124" y="7068"/>
                      <a:pt x="7520" y="3133"/>
                      <a:pt x="6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76"/>
              <p:cNvSpPr/>
              <p:nvPr/>
            </p:nvSpPr>
            <p:spPr>
              <a:xfrm>
                <a:off x="7338850" y="2143975"/>
                <a:ext cx="213075" cy="303425"/>
              </a:xfrm>
              <a:custGeom>
                <a:avLst/>
                <a:gdLst/>
                <a:ahLst/>
                <a:cxnLst/>
                <a:rect l="l" t="t" r="r" b="b"/>
                <a:pathLst>
                  <a:path w="8523" h="12137" extrusionOk="0">
                    <a:moveTo>
                      <a:pt x="6276" y="0"/>
                    </a:moveTo>
                    <a:cubicBezTo>
                      <a:pt x="3147" y="0"/>
                      <a:pt x="517" y="2410"/>
                      <a:pt x="277" y="5578"/>
                    </a:cubicBezTo>
                    <a:cubicBezTo>
                      <a:pt x="1" y="8912"/>
                      <a:pt x="2507" y="11844"/>
                      <a:pt x="5841" y="12095"/>
                    </a:cubicBezTo>
                    <a:cubicBezTo>
                      <a:pt x="5972" y="12095"/>
                      <a:pt x="6541" y="12137"/>
                      <a:pt x="7472" y="12137"/>
                    </a:cubicBezTo>
                    <a:cubicBezTo>
                      <a:pt x="7783" y="12137"/>
                      <a:pt x="8134" y="12132"/>
                      <a:pt x="8522" y="12120"/>
                    </a:cubicBezTo>
                    <a:cubicBezTo>
                      <a:pt x="6417" y="7759"/>
                      <a:pt x="6267" y="3423"/>
                      <a:pt x="6693" y="14"/>
                    </a:cubicBezTo>
                    <a:cubicBezTo>
                      <a:pt x="6553" y="5"/>
                      <a:pt x="6414" y="0"/>
                      <a:pt x="6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76"/>
              <p:cNvSpPr/>
              <p:nvPr/>
            </p:nvSpPr>
            <p:spPr>
              <a:xfrm>
                <a:off x="7495500" y="2135550"/>
                <a:ext cx="243125" cy="311425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12457" extrusionOk="0">
                    <a:moveTo>
                      <a:pt x="6091" y="0"/>
                    </a:moveTo>
                    <a:cubicBezTo>
                      <a:pt x="3973" y="312"/>
                      <a:pt x="2328" y="366"/>
                      <a:pt x="1375" y="366"/>
                    </a:cubicBezTo>
                    <a:cubicBezTo>
                      <a:pt x="873" y="366"/>
                      <a:pt x="563" y="351"/>
                      <a:pt x="477" y="351"/>
                    </a:cubicBezTo>
                    <a:lnTo>
                      <a:pt x="427" y="351"/>
                    </a:lnTo>
                    <a:cubicBezTo>
                      <a:pt x="1" y="3760"/>
                      <a:pt x="151" y="8096"/>
                      <a:pt x="2256" y="12457"/>
                    </a:cubicBezTo>
                    <a:cubicBezTo>
                      <a:pt x="4036" y="12407"/>
                      <a:pt x="6617" y="12206"/>
                      <a:pt x="9725" y="11630"/>
                    </a:cubicBezTo>
                    <a:cubicBezTo>
                      <a:pt x="7018" y="7645"/>
                      <a:pt x="6191" y="3409"/>
                      <a:pt x="6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76"/>
              <p:cNvSpPr/>
              <p:nvPr/>
            </p:nvSpPr>
            <p:spPr>
              <a:xfrm>
                <a:off x="7969825" y="1815000"/>
                <a:ext cx="518200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20728" h="18562" extrusionOk="0">
                    <a:moveTo>
                      <a:pt x="14028" y="0"/>
                    </a:moveTo>
                    <a:cubicBezTo>
                      <a:pt x="12534" y="0"/>
                      <a:pt x="11032" y="547"/>
                      <a:pt x="9850" y="1644"/>
                    </a:cubicBezTo>
                    <a:cubicBezTo>
                      <a:pt x="6592" y="4727"/>
                      <a:pt x="3208" y="7008"/>
                      <a:pt x="0" y="8662"/>
                    </a:cubicBezTo>
                    <a:cubicBezTo>
                      <a:pt x="1429" y="11619"/>
                      <a:pt x="3684" y="15229"/>
                      <a:pt x="7118" y="18562"/>
                    </a:cubicBezTo>
                    <a:cubicBezTo>
                      <a:pt x="10777" y="16532"/>
                      <a:pt x="14537" y="13900"/>
                      <a:pt x="18171" y="10467"/>
                    </a:cubicBezTo>
                    <a:cubicBezTo>
                      <a:pt x="20602" y="8186"/>
                      <a:pt x="20727" y="4351"/>
                      <a:pt x="18421" y="1895"/>
                    </a:cubicBezTo>
                    <a:cubicBezTo>
                      <a:pt x="17238" y="634"/>
                      <a:pt x="15638" y="0"/>
                      <a:pt x="14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76"/>
              <p:cNvSpPr/>
              <p:nvPr/>
            </p:nvSpPr>
            <p:spPr>
              <a:xfrm>
                <a:off x="7813175" y="2031550"/>
                <a:ext cx="33460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3560" extrusionOk="0">
                    <a:moveTo>
                      <a:pt x="6266" y="0"/>
                    </a:moveTo>
                    <a:cubicBezTo>
                      <a:pt x="4086" y="1128"/>
                      <a:pt x="1980" y="1955"/>
                      <a:pt x="0" y="2607"/>
                    </a:cubicBezTo>
                    <a:cubicBezTo>
                      <a:pt x="903" y="5739"/>
                      <a:pt x="2507" y="9674"/>
                      <a:pt x="5314" y="13559"/>
                    </a:cubicBezTo>
                    <a:cubicBezTo>
                      <a:pt x="7519" y="12782"/>
                      <a:pt x="9800" y="11805"/>
                      <a:pt x="12156" y="10577"/>
                    </a:cubicBezTo>
                    <a:cubicBezTo>
                      <a:pt x="12557" y="10351"/>
                      <a:pt x="12983" y="10125"/>
                      <a:pt x="13384" y="9900"/>
                    </a:cubicBezTo>
                    <a:cubicBezTo>
                      <a:pt x="9950" y="6567"/>
                      <a:pt x="7695" y="2957"/>
                      <a:pt x="62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76"/>
              <p:cNvSpPr/>
              <p:nvPr/>
            </p:nvSpPr>
            <p:spPr>
              <a:xfrm>
                <a:off x="8072575" y="1672200"/>
                <a:ext cx="535125" cy="493125"/>
              </a:xfrm>
              <a:custGeom>
                <a:avLst/>
                <a:gdLst/>
                <a:ahLst/>
                <a:cxnLst/>
                <a:rect l="l" t="t" r="r" b="b"/>
                <a:pathLst>
                  <a:path w="21405" h="19725" extrusionOk="0">
                    <a:moveTo>
                      <a:pt x="11104" y="1"/>
                    </a:moveTo>
                    <a:cubicBezTo>
                      <a:pt x="7466" y="1"/>
                      <a:pt x="4045" y="2197"/>
                      <a:pt x="2657" y="5803"/>
                    </a:cubicBezTo>
                    <a:cubicBezTo>
                      <a:pt x="2632" y="5878"/>
                      <a:pt x="2582" y="5953"/>
                      <a:pt x="2557" y="6003"/>
                    </a:cubicBezTo>
                    <a:cubicBezTo>
                      <a:pt x="0" y="10289"/>
                      <a:pt x="1404" y="15828"/>
                      <a:pt x="5690" y="18409"/>
                    </a:cubicBezTo>
                    <a:cubicBezTo>
                      <a:pt x="7155" y="19299"/>
                      <a:pt x="8778" y="19724"/>
                      <a:pt x="10379" y="19724"/>
                    </a:cubicBezTo>
                    <a:cubicBezTo>
                      <a:pt x="11845" y="19724"/>
                      <a:pt x="13293" y="19368"/>
                      <a:pt x="14587" y="18685"/>
                    </a:cubicBezTo>
                    <a:cubicBezTo>
                      <a:pt x="16016" y="17958"/>
                      <a:pt x="17269" y="16805"/>
                      <a:pt x="18146" y="15326"/>
                    </a:cubicBezTo>
                    <a:cubicBezTo>
                      <a:pt x="18371" y="15001"/>
                      <a:pt x="19073" y="13798"/>
                      <a:pt x="19600" y="12394"/>
                    </a:cubicBezTo>
                    <a:cubicBezTo>
                      <a:pt x="21404" y="7707"/>
                      <a:pt x="19073" y="2419"/>
                      <a:pt x="14386" y="615"/>
                    </a:cubicBezTo>
                    <a:cubicBezTo>
                      <a:pt x="13305" y="198"/>
                      <a:pt x="12195" y="1"/>
                      <a:pt x="1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76"/>
              <p:cNvSpPr/>
              <p:nvPr/>
            </p:nvSpPr>
            <p:spPr>
              <a:xfrm>
                <a:off x="8409975" y="1532975"/>
                <a:ext cx="561075" cy="384800"/>
              </a:xfrm>
              <a:custGeom>
                <a:avLst/>
                <a:gdLst/>
                <a:ahLst/>
                <a:cxnLst/>
                <a:rect l="l" t="t" r="r" b="b"/>
                <a:pathLst>
                  <a:path w="22443" h="15392" extrusionOk="0">
                    <a:moveTo>
                      <a:pt x="21640" y="0"/>
                    </a:moveTo>
                    <a:cubicBezTo>
                      <a:pt x="21593" y="0"/>
                      <a:pt x="21544" y="6"/>
                      <a:pt x="21492" y="18"/>
                    </a:cubicBezTo>
                    <a:cubicBezTo>
                      <a:pt x="13723" y="1747"/>
                      <a:pt x="4274" y="7336"/>
                      <a:pt x="264" y="14454"/>
                    </a:cubicBezTo>
                    <a:cubicBezTo>
                      <a:pt x="0" y="14929"/>
                      <a:pt x="427" y="15392"/>
                      <a:pt x="835" y="15392"/>
                    </a:cubicBezTo>
                    <a:cubicBezTo>
                      <a:pt x="1009" y="15392"/>
                      <a:pt x="1179" y="15308"/>
                      <a:pt x="1291" y="15106"/>
                    </a:cubicBezTo>
                    <a:cubicBezTo>
                      <a:pt x="5151" y="8239"/>
                      <a:pt x="14299" y="2875"/>
                      <a:pt x="21743" y="1196"/>
                    </a:cubicBezTo>
                    <a:cubicBezTo>
                      <a:pt x="22443" y="1033"/>
                      <a:pt x="22274" y="0"/>
                      <a:pt x="21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76"/>
              <p:cNvSpPr/>
              <p:nvPr/>
            </p:nvSpPr>
            <p:spPr>
              <a:xfrm>
                <a:off x="8909675" y="1509500"/>
                <a:ext cx="119050" cy="9227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3691" extrusionOk="0">
                    <a:moveTo>
                      <a:pt x="3107" y="1"/>
                    </a:moveTo>
                    <a:cubicBezTo>
                      <a:pt x="3074" y="1"/>
                      <a:pt x="3041" y="2"/>
                      <a:pt x="3008" y="5"/>
                    </a:cubicBezTo>
                    <a:cubicBezTo>
                      <a:pt x="2657" y="5"/>
                      <a:pt x="2281" y="30"/>
                      <a:pt x="1930" y="55"/>
                    </a:cubicBezTo>
                    <a:cubicBezTo>
                      <a:pt x="953" y="105"/>
                      <a:pt x="76" y="732"/>
                      <a:pt x="25" y="1784"/>
                    </a:cubicBezTo>
                    <a:cubicBezTo>
                      <a:pt x="1" y="2666"/>
                      <a:pt x="742" y="3691"/>
                      <a:pt x="1688" y="3691"/>
                    </a:cubicBezTo>
                    <a:cubicBezTo>
                      <a:pt x="1710" y="3691"/>
                      <a:pt x="1732" y="3690"/>
                      <a:pt x="1755" y="3689"/>
                    </a:cubicBezTo>
                    <a:cubicBezTo>
                      <a:pt x="2131" y="3664"/>
                      <a:pt x="2482" y="3639"/>
                      <a:pt x="2832" y="3614"/>
                    </a:cubicBezTo>
                    <a:cubicBezTo>
                      <a:pt x="3810" y="3564"/>
                      <a:pt x="4687" y="2937"/>
                      <a:pt x="4737" y="1884"/>
                    </a:cubicBezTo>
                    <a:cubicBezTo>
                      <a:pt x="4761" y="1013"/>
                      <a:pt x="4037" y="1"/>
                      <a:pt x="3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76"/>
              <p:cNvSpPr/>
              <p:nvPr/>
            </p:nvSpPr>
            <p:spPr>
              <a:xfrm>
                <a:off x="8697275" y="1264450"/>
                <a:ext cx="13470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175" extrusionOk="0">
                    <a:moveTo>
                      <a:pt x="3758" y="1"/>
                    </a:moveTo>
                    <a:cubicBezTo>
                      <a:pt x="3717" y="1"/>
                      <a:pt x="3676" y="3"/>
                      <a:pt x="3634" y="7"/>
                    </a:cubicBezTo>
                    <a:cubicBezTo>
                      <a:pt x="2556" y="82"/>
                      <a:pt x="1704" y="408"/>
                      <a:pt x="802" y="1035"/>
                    </a:cubicBezTo>
                    <a:cubicBezTo>
                      <a:pt x="0" y="1611"/>
                      <a:pt x="125" y="2965"/>
                      <a:pt x="727" y="3616"/>
                    </a:cubicBezTo>
                    <a:cubicBezTo>
                      <a:pt x="1084" y="4010"/>
                      <a:pt x="1513" y="4174"/>
                      <a:pt x="1952" y="4174"/>
                    </a:cubicBezTo>
                    <a:cubicBezTo>
                      <a:pt x="2408" y="4174"/>
                      <a:pt x="2875" y="3997"/>
                      <a:pt x="3283" y="3716"/>
                    </a:cubicBezTo>
                    <a:lnTo>
                      <a:pt x="3283" y="3716"/>
                    </a:lnTo>
                    <a:cubicBezTo>
                      <a:pt x="3250" y="3749"/>
                      <a:pt x="3242" y="3768"/>
                      <a:pt x="3259" y="3768"/>
                    </a:cubicBezTo>
                    <a:cubicBezTo>
                      <a:pt x="3278" y="3768"/>
                      <a:pt x="3333" y="3743"/>
                      <a:pt x="3426" y="3687"/>
                    </a:cubicBezTo>
                    <a:lnTo>
                      <a:pt x="3426" y="3687"/>
                    </a:lnTo>
                    <a:cubicBezTo>
                      <a:pt x="3449" y="3681"/>
                      <a:pt x="3477" y="3674"/>
                      <a:pt x="3509" y="3666"/>
                    </a:cubicBezTo>
                    <a:cubicBezTo>
                      <a:pt x="3633" y="3631"/>
                      <a:pt x="3957" y="3595"/>
                      <a:pt x="3853" y="3595"/>
                    </a:cubicBezTo>
                    <a:cubicBezTo>
                      <a:pt x="3810" y="3595"/>
                      <a:pt x="3694" y="3602"/>
                      <a:pt x="3459" y="3616"/>
                    </a:cubicBezTo>
                    <a:cubicBezTo>
                      <a:pt x="4436" y="3541"/>
                      <a:pt x="5313" y="2965"/>
                      <a:pt x="5363" y="1887"/>
                    </a:cubicBezTo>
                    <a:cubicBezTo>
                      <a:pt x="5387" y="1047"/>
                      <a:pt x="4677" y="1"/>
                      <a:pt x="3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76"/>
              <p:cNvSpPr/>
              <p:nvPr/>
            </p:nvSpPr>
            <p:spPr>
              <a:xfrm>
                <a:off x="8327100" y="1319050"/>
                <a:ext cx="431650" cy="547075"/>
              </a:xfrm>
              <a:custGeom>
                <a:avLst/>
                <a:gdLst/>
                <a:ahLst/>
                <a:cxnLst/>
                <a:rect l="l" t="t" r="r" b="b"/>
                <a:pathLst>
                  <a:path w="17266" h="21883" extrusionOk="0">
                    <a:moveTo>
                      <a:pt x="16403" y="0"/>
                    </a:moveTo>
                    <a:cubicBezTo>
                      <a:pt x="16310" y="0"/>
                      <a:pt x="16212" y="24"/>
                      <a:pt x="16110" y="79"/>
                    </a:cubicBezTo>
                    <a:cubicBezTo>
                      <a:pt x="8115" y="4490"/>
                      <a:pt x="3078" y="12660"/>
                      <a:pt x="170" y="21132"/>
                    </a:cubicBezTo>
                    <a:cubicBezTo>
                      <a:pt x="1" y="21578"/>
                      <a:pt x="380" y="21883"/>
                      <a:pt x="756" y="21883"/>
                    </a:cubicBezTo>
                    <a:cubicBezTo>
                      <a:pt x="992" y="21883"/>
                      <a:pt x="1227" y="21763"/>
                      <a:pt x="1323" y="21482"/>
                    </a:cubicBezTo>
                    <a:cubicBezTo>
                      <a:pt x="4130" y="13337"/>
                      <a:pt x="8967" y="5417"/>
                      <a:pt x="16687" y="1157"/>
                    </a:cubicBezTo>
                    <a:cubicBezTo>
                      <a:pt x="17265" y="835"/>
                      <a:pt x="16946" y="0"/>
                      <a:pt x="16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76"/>
              <p:cNvSpPr/>
              <p:nvPr/>
            </p:nvSpPr>
            <p:spPr>
              <a:xfrm>
                <a:off x="7218550" y="2251475"/>
                <a:ext cx="1573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2933" extrusionOk="0">
                    <a:moveTo>
                      <a:pt x="6041" y="0"/>
                    </a:moveTo>
                    <a:lnTo>
                      <a:pt x="1" y="1704"/>
                    </a:lnTo>
                    <a:lnTo>
                      <a:pt x="6292" y="2932"/>
                    </a:lnTo>
                    <a:lnTo>
                      <a:pt x="6292" y="2932"/>
                    </a:lnTo>
                    <a:lnTo>
                      <a:pt x="6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2" name="Google Shape;5222;p76"/>
            <p:cNvGrpSpPr/>
            <p:nvPr/>
          </p:nvGrpSpPr>
          <p:grpSpPr>
            <a:xfrm>
              <a:off x="8430892" y="539397"/>
              <a:ext cx="347646" cy="354973"/>
              <a:chOff x="7348550" y="1658600"/>
              <a:chExt cx="1664175" cy="1699250"/>
            </a:xfrm>
          </p:grpSpPr>
          <p:sp>
            <p:nvSpPr>
              <p:cNvPr id="5223" name="Google Shape;5223;p76"/>
              <p:cNvSpPr/>
              <p:nvPr/>
            </p:nvSpPr>
            <p:spPr>
              <a:xfrm>
                <a:off x="8057825" y="2298825"/>
                <a:ext cx="609050" cy="520425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20817" extrusionOk="0">
                    <a:moveTo>
                      <a:pt x="14101" y="0"/>
                    </a:moveTo>
                    <a:cubicBezTo>
                      <a:pt x="6615" y="0"/>
                      <a:pt x="0" y="16882"/>
                      <a:pt x="0" y="16882"/>
                    </a:cubicBezTo>
                    <a:cubicBezTo>
                      <a:pt x="1780" y="20441"/>
                      <a:pt x="3860" y="20817"/>
                      <a:pt x="3860" y="20817"/>
                    </a:cubicBezTo>
                    <a:cubicBezTo>
                      <a:pt x="12080" y="17032"/>
                      <a:pt x="24361" y="6305"/>
                      <a:pt x="17394" y="1167"/>
                    </a:cubicBezTo>
                    <a:cubicBezTo>
                      <a:pt x="16290" y="355"/>
                      <a:pt x="15186" y="0"/>
                      <a:pt x="14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76"/>
              <p:cNvSpPr/>
              <p:nvPr/>
            </p:nvSpPr>
            <p:spPr>
              <a:xfrm>
                <a:off x="8171225" y="2496975"/>
                <a:ext cx="663575" cy="381800"/>
              </a:xfrm>
              <a:custGeom>
                <a:avLst/>
                <a:gdLst/>
                <a:ahLst/>
                <a:cxnLst/>
                <a:rect l="l" t="t" r="r" b="b"/>
                <a:pathLst>
                  <a:path w="26543" h="15272" extrusionOk="0">
                    <a:moveTo>
                      <a:pt x="17381" y="1"/>
                    </a:moveTo>
                    <a:cubicBezTo>
                      <a:pt x="10306" y="1"/>
                      <a:pt x="1" y="10109"/>
                      <a:pt x="1" y="10109"/>
                    </a:cubicBezTo>
                    <a:cubicBezTo>
                      <a:pt x="176" y="14094"/>
                      <a:pt x="1930" y="15271"/>
                      <a:pt x="1930" y="15271"/>
                    </a:cubicBezTo>
                    <a:cubicBezTo>
                      <a:pt x="10978" y="15196"/>
                      <a:pt x="26542" y="10409"/>
                      <a:pt x="22306" y="2890"/>
                    </a:cubicBezTo>
                    <a:cubicBezTo>
                      <a:pt x="21129" y="811"/>
                      <a:pt x="19384" y="1"/>
                      <a:pt x="173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76"/>
              <p:cNvSpPr/>
              <p:nvPr/>
            </p:nvSpPr>
            <p:spPr>
              <a:xfrm>
                <a:off x="8218850" y="2871850"/>
                <a:ext cx="395375" cy="373475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4939" extrusionOk="0">
                    <a:moveTo>
                      <a:pt x="9374" y="1"/>
                    </a:moveTo>
                    <a:cubicBezTo>
                      <a:pt x="7344" y="3008"/>
                      <a:pt x="4311" y="6617"/>
                      <a:pt x="0" y="9750"/>
                    </a:cubicBezTo>
                    <a:cubicBezTo>
                      <a:pt x="2807" y="11906"/>
                      <a:pt x="5539" y="13610"/>
                      <a:pt x="7995" y="14938"/>
                    </a:cubicBezTo>
                    <a:cubicBezTo>
                      <a:pt x="12231" y="11680"/>
                      <a:pt x="14537" y="7495"/>
                      <a:pt x="15815" y="3911"/>
                    </a:cubicBezTo>
                    <a:cubicBezTo>
                      <a:pt x="13910" y="2983"/>
                      <a:pt x="11705" y="1705"/>
                      <a:pt x="9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76"/>
              <p:cNvSpPr/>
              <p:nvPr/>
            </p:nvSpPr>
            <p:spPr>
              <a:xfrm>
                <a:off x="8609200" y="3027250"/>
                <a:ext cx="295150" cy="330600"/>
              </a:xfrm>
              <a:custGeom>
                <a:avLst/>
                <a:gdLst/>
                <a:ahLst/>
                <a:cxnLst/>
                <a:rect l="l" t="t" r="r" b="b"/>
                <a:pathLst>
                  <a:path w="11806" h="13224" extrusionOk="0">
                    <a:moveTo>
                      <a:pt x="6066" y="0"/>
                    </a:moveTo>
                    <a:cubicBezTo>
                      <a:pt x="5364" y="3735"/>
                      <a:pt x="3710" y="8271"/>
                      <a:pt x="0" y="12156"/>
                    </a:cubicBezTo>
                    <a:cubicBezTo>
                      <a:pt x="1604" y="12732"/>
                      <a:pt x="2657" y="12983"/>
                      <a:pt x="2833" y="13033"/>
                    </a:cubicBezTo>
                    <a:cubicBezTo>
                      <a:pt x="3364" y="13162"/>
                      <a:pt x="3895" y="13224"/>
                      <a:pt x="4418" y="13224"/>
                    </a:cubicBezTo>
                    <a:cubicBezTo>
                      <a:pt x="7451" y="13224"/>
                      <a:pt x="10201" y="11149"/>
                      <a:pt x="10928" y="8071"/>
                    </a:cubicBezTo>
                    <a:cubicBezTo>
                      <a:pt x="11805" y="4512"/>
                      <a:pt x="9625" y="903"/>
                      <a:pt x="6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76"/>
              <p:cNvSpPr/>
              <p:nvPr/>
            </p:nvSpPr>
            <p:spPr>
              <a:xfrm>
                <a:off x="8418725" y="2969600"/>
                <a:ext cx="342125" cy="361550"/>
              </a:xfrm>
              <a:custGeom>
                <a:avLst/>
                <a:gdLst/>
                <a:ahLst/>
                <a:cxnLst/>
                <a:rect l="l" t="t" r="r" b="b"/>
                <a:pathLst>
                  <a:path w="13685" h="14462" extrusionOk="0">
                    <a:moveTo>
                      <a:pt x="7820" y="1"/>
                    </a:moveTo>
                    <a:cubicBezTo>
                      <a:pt x="6542" y="3585"/>
                      <a:pt x="4236" y="7770"/>
                      <a:pt x="0" y="11028"/>
                    </a:cubicBezTo>
                    <a:cubicBezTo>
                      <a:pt x="3108" y="12707"/>
                      <a:pt x="5765" y="13810"/>
                      <a:pt x="7619" y="14462"/>
                    </a:cubicBezTo>
                    <a:cubicBezTo>
                      <a:pt x="11329" y="10577"/>
                      <a:pt x="12983" y="6041"/>
                      <a:pt x="13685" y="2306"/>
                    </a:cubicBezTo>
                    <a:cubicBezTo>
                      <a:pt x="13660" y="2306"/>
                      <a:pt x="13660" y="2281"/>
                      <a:pt x="13635" y="2281"/>
                    </a:cubicBezTo>
                    <a:cubicBezTo>
                      <a:pt x="13359" y="2206"/>
                      <a:pt x="11078" y="1605"/>
                      <a:pt x="78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76"/>
              <p:cNvSpPr/>
              <p:nvPr/>
            </p:nvSpPr>
            <p:spPr>
              <a:xfrm>
                <a:off x="7770850" y="2393750"/>
                <a:ext cx="539500" cy="556450"/>
              </a:xfrm>
              <a:custGeom>
                <a:avLst/>
                <a:gdLst/>
                <a:ahLst/>
                <a:cxnLst/>
                <a:rect l="l" t="t" r="r" b="b"/>
                <a:pathLst>
                  <a:path w="21580" h="22258" extrusionOk="0">
                    <a:moveTo>
                      <a:pt x="7670" y="0"/>
                    </a:moveTo>
                    <a:cubicBezTo>
                      <a:pt x="6576" y="0"/>
                      <a:pt x="5465" y="267"/>
                      <a:pt x="4437" y="829"/>
                    </a:cubicBezTo>
                    <a:cubicBezTo>
                      <a:pt x="1203" y="2608"/>
                      <a:pt x="0" y="6694"/>
                      <a:pt x="1780" y="9952"/>
                    </a:cubicBezTo>
                    <a:cubicBezTo>
                      <a:pt x="4462" y="14814"/>
                      <a:pt x="7494" y="18874"/>
                      <a:pt x="10677" y="22258"/>
                    </a:cubicBezTo>
                    <a:cubicBezTo>
                      <a:pt x="15439" y="19927"/>
                      <a:pt x="19048" y="16894"/>
                      <a:pt x="21580" y="14263"/>
                    </a:cubicBezTo>
                    <a:cubicBezTo>
                      <a:pt x="18747" y="11405"/>
                      <a:pt x="15965" y="7847"/>
                      <a:pt x="13559" y="3486"/>
                    </a:cubicBezTo>
                    <a:cubicBezTo>
                      <a:pt x="12342" y="1256"/>
                      <a:pt x="10044" y="0"/>
                      <a:pt x="7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76"/>
              <p:cNvSpPr/>
              <p:nvPr/>
            </p:nvSpPr>
            <p:spPr>
              <a:xfrm>
                <a:off x="8037775" y="2750300"/>
                <a:ext cx="41542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16617" h="14613" extrusionOk="0">
                    <a:moveTo>
                      <a:pt x="10903" y="1"/>
                    </a:moveTo>
                    <a:cubicBezTo>
                      <a:pt x="8371" y="2632"/>
                      <a:pt x="4762" y="5665"/>
                      <a:pt x="0" y="7996"/>
                    </a:cubicBezTo>
                    <a:cubicBezTo>
                      <a:pt x="351" y="8372"/>
                      <a:pt x="702" y="8773"/>
                      <a:pt x="1078" y="9123"/>
                    </a:cubicBezTo>
                    <a:cubicBezTo>
                      <a:pt x="3133" y="11229"/>
                      <a:pt x="5213" y="13033"/>
                      <a:pt x="7268" y="14612"/>
                    </a:cubicBezTo>
                    <a:cubicBezTo>
                      <a:pt x="11554" y="11479"/>
                      <a:pt x="14587" y="7870"/>
                      <a:pt x="16617" y="4863"/>
                    </a:cubicBezTo>
                    <a:cubicBezTo>
                      <a:pt x="14762" y="3534"/>
                      <a:pt x="12807" y="1905"/>
                      <a:pt x="10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76"/>
              <p:cNvSpPr/>
              <p:nvPr/>
            </p:nvSpPr>
            <p:spPr>
              <a:xfrm>
                <a:off x="7694400" y="2229250"/>
                <a:ext cx="542025" cy="550525"/>
              </a:xfrm>
              <a:custGeom>
                <a:avLst/>
                <a:gdLst/>
                <a:ahLst/>
                <a:cxnLst/>
                <a:rect l="l" t="t" r="r" b="b"/>
                <a:pathLst>
                  <a:path w="21681" h="22021" extrusionOk="0">
                    <a:moveTo>
                      <a:pt x="10385" y="0"/>
                    </a:moveTo>
                    <a:cubicBezTo>
                      <a:pt x="10200" y="0"/>
                      <a:pt x="10013" y="5"/>
                      <a:pt x="9825" y="15"/>
                    </a:cubicBezTo>
                    <a:cubicBezTo>
                      <a:pt x="4261" y="291"/>
                      <a:pt x="1" y="5103"/>
                      <a:pt x="302" y="10642"/>
                    </a:cubicBezTo>
                    <a:cubicBezTo>
                      <a:pt x="377" y="12296"/>
                      <a:pt x="703" y="13825"/>
                      <a:pt x="803" y="14251"/>
                    </a:cubicBezTo>
                    <a:cubicBezTo>
                      <a:pt x="1254" y="16106"/>
                      <a:pt x="2181" y="17735"/>
                      <a:pt x="3434" y="18988"/>
                    </a:cubicBezTo>
                    <a:cubicBezTo>
                      <a:pt x="5294" y="20886"/>
                      <a:pt x="7872" y="22021"/>
                      <a:pt x="10607" y="22021"/>
                    </a:cubicBezTo>
                    <a:cubicBezTo>
                      <a:pt x="11374" y="22021"/>
                      <a:pt x="12154" y="21932"/>
                      <a:pt x="12933" y="21745"/>
                    </a:cubicBezTo>
                    <a:cubicBezTo>
                      <a:pt x="18322" y="20492"/>
                      <a:pt x="21680" y="15103"/>
                      <a:pt x="20452" y="9715"/>
                    </a:cubicBezTo>
                    <a:cubicBezTo>
                      <a:pt x="20452" y="9665"/>
                      <a:pt x="20427" y="9589"/>
                      <a:pt x="20402" y="9489"/>
                    </a:cubicBezTo>
                    <a:cubicBezTo>
                      <a:pt x="20136" y="4113"/>
                      <a:pt x="15704" y="0"/>
                      <a:pt x="10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76"/>
              <p:cNvSpPr/>
              <p:nvPr/>
            </p:nvSpPr>
            <p:spPr>
              <a:xfrm>
                <a:off x="7416550" y="1887700"/>
                <a:ext cx="4716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18864" h="23430" extrusionOk="0">
                    <a:moveTo>
                      <a:pt x="983" y="1"/>
                    </a:moveTo>
                    <a:cubicBezTo>
                      <a:pt x="391" y="1"/>
                      <a:pt x="1" y="889"/>
                      <a:pt x="639" y="1271"/>
                    </a:cubicBezTo>
                    <a:cubicBezTo>
                      <a:pt x="7932" y="5582"/>
                      <a:pt x="15751" y="14379"/>
                      <a:pt x="17456" y="22951"/>
                    </a:cubicBezTo>
                    <a:cubicBezTo>
                      <a:pt x="17526" y="23284"/>
                      <a:pt x="17780" y="23430"/>
                      <a:pt x="18046" y="23430"/>
                    </a:cubicBezTo>
                    <a:cubicBezTo>
                      <a:pt x="18441" y="23430"/>
                      <a:pt x="18864" y="23109"/>
                      <a:pt x="18759" y="22600"/>
                    </a:cubicBezTo>
                    <a:cubicBezTo>
                      <a:pt x="16979" y="13702"/>
                      <a:pt x="8909" y="4605"/>
                      <a:pt x="1315" y="93"/>
                    </a:cubicBezTo>
                    <a:cubicBezTo>
                      <a:pt x="1201" y="29"/>
                      <a:pt x="1089" y="1"/>
                      <a:pt x="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76"/>
              <p:cNvSpPr/>
              <p:nvPr/>
            </p:nvSpPr>
            <p:spPr>
              <a:xfrm>
                <a:off x="7348550" y="1849900"/>
                <a:ext cx="139750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4514" extrusionOk="0">
                    <a:moveTo>
                      <a:pt x="2238" y="0"/>
                    </a:moveTo>
                    <a:cubicBezTo>
                      <a:pt x="1372" y="0"/>
                      <a:pt x="529" y="718"/>
                      <a:pt x="301" y="1505"/>
                    </a:cubicBezTo>
                    <a:cubicBezTo>
                      <a:pt x="0" y="2633"/>
                      <a:pt x="702" y="3610"/>
                      <a:pt x="1729" y="3986"/>
                    </a:cubicBezTo>
                    <a:cubicBezTo>
                      <a:pt x="2080" y="4137"/>
                      <a:pt x="2456" y="4262"/>
                      <a:pt x="2807" y="4412"/>
                    </a:cubicBezTo>
                    <a:cubicBezTo>
                      <a:pt x="2986" y="4482"/>
                      <a:pt x="3170" y="4514"/>
                      <a:pt x="3353" y="4514"/>
                    </a:cubicBezTo>
                    <a:cubicBezTo>
                      <a:pt x="4224" y="4514"/>
                      <a:pt x="5081" y="3796"/>
                      <a:pt x="5288" y="3009"/>
                    </a:cubicBezTo>
                    <a:cubicBezTo>
                      <a:pt x="5589" y="1881"/>
                      <a:pt x="4887" y="904"/>
                      <a:pt x="3885" y="528"/>
                    </a:cubicBezTo>
                    <a:cubicBezTo>
                      <a:pt x="3509" y="377"/>
                      <a:pt x="3133" y="252"/>
                      <a:pt x="2782" y="102"/>
                    </a:cubicBezTo>
                    <a:cubicBezTo>
                      <a:pt x="2603" y="32"/>
                      <a:pt x="2420" y="0"/>
                      <a:pt x="2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76"/>
              <p:cNvSpPr/>
              <p:nvPr/>
            </p:nvSpPr>
            <p:spPr>
              <a:xfrm>
                <a:off x="7639900" y="1658600"/>
                <a:ext cx="15102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5174" extrusionOk="0">
                    <a:moveTo>
                      <a:pt x="2231" y="1"/>
                    </a:moveTo>
                    <a:cubicBezTo>
                      <a:pt x="1362" y="1"/>
                      <a:pt x="508" y="748"/>
                      <a:pt x="301" y="1513"/>
                    </a:cubicBezTo>
                    <a:cubicBezTo>
                      <a:pt x="0" y="2666"/>
                      <a:pt x="702" y="3568"/>
                      <a:pt x="1705" y="3994"/>
                    </a:cubicBezTo>
                    <a:cubicBezTo>
                      <a:pt x="1402" y="3866"/>
                      <a:pt x="1291" y="3821"/>
                      <a:pt x="1280" y="3821"/>
                    </a:cubicBezTo>
                    <a:cubicBezTo>
                      <a:pt x="1260" y="3821"/>
                      <a:pt x="1543" y="3956"/>
                      <a:pt x="1654" y="4019"/>
                    </a:cubicBezTo>
                    <a:cubicBezTo>
                      <a:pt x="1682" y="4039"/>
                      <a:pt x="1706" y="4056"/>
                      <a:pt x="1726" y="4069"/>
                    </a:cubicBezTo>
                    <a:lnTo>
                      <a:pt x="1726" y="4069"/>
                    </a:lnTo>
                    <a:cubicBezTo>
                      <a:pt x="1807" y="4163"/>
                      <a:pt x="1854" y="4214"/>
                      <a:pt x="1869" y="4214"/>
                    </a:cubicBezTo>
                    <a:cubicBezTo>
                      <a:pt x="1879" y="4214"/>
                      <a:pt x="1874" y="4192"/>
                      <a:pt x="1855" y="4145"/>
                    </a:cubicBezTo>
                    <a:lnTo>
                      <a:pt x="1855" y="4145"/>
                    </a:lnTo>
                    <a:cubicBezTo>
                      <a:pt x="2310" y="4757"/>
                      <a:pt x="2948" y="5174"/>
                      <a:pt x="3658" y="5174"/>
                    </a:cubicBezTo>
                    <a:cubicBezTo>
                      <a:pt x="3965" y="5174"/>
                      <a:pt x="4286" y="5096"/>
                      <a:pt x="4612" y="4922"/>
                    </a:cubicBezTo>
                    <a:cubicBezTo>
                      <a:pt x="5464" y="4445"/>
                      <a:pt x="6040" y="3042"/>
                      <a:pt x="5389" y="2165"/>
                    </a:cubicBezTo>
                    <a:cubicBezTo>
                      <a:pt x="4662" y="1212"/>
                      <a:pt x="3885" y="561"/>
                      <a:pt x="2782" y="109"/>
                    </a:cubicBezTo>
                    <a:cubicBezTo>
                      <a:pt x="2602" y="35"/>
                      <a:pt x="2416" y="1"/>
                      <a:pt x="2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76"/>
              <p:cNvSpPr/>
              <p:nvPr/>
            </p:nvSpPr>
            <p:spPr>
              <a:xfrm>
                <a:off x="7715425" y="1735150"/>
                <a:ext cx="276925" cy="713025"/>
              </a:xfrm>
              <a:custGeom>
                <a:avLst/>
                <a:gdLst/>
                <a:ahLst/>
                <a:cxnLst/>
                <a:rect l="l" t="t" r="r" b="b"/>
                <a:pathLst>
                  <a:path w="11077" h="28521" extrusionOk="0">
                    <a:moveTo>
                      <a:pt x="977" y="0"/>
                    </a:moveTo>
                    <a:cubicBezTo>
                      <a:pt x="472" y="0"/>
                      <a:pt x="0" y="676"/>
                      <a:pt x="463" y="1158"/>
                    </a:cubicBezTo>
                    <a:cubicBezTo>
                      <a:pt x="7155" y="8301"/>
                      <a:pt x="9536" y="18301"/>
                      <a:pt x="9711" y="27850"/>
                    </a:cubicBezTo>
                    <a:cubicBezTo>
                      <a:pt x="9724" y="28295"/>
                      <a:pt x="10078" y="28520"/>
                      <a:pt x="10421" y="28520"/>
                    </a:cubicBezTo>
                    <a:cubicBezTo>
                      <a:pt x="10754" y="28520"/>
                      <a:pt x="11077" y="28307"/>
                      <a:pt x="11065" y="27875"/>
                    </a:cubicBezTo>
                    <a:cubicBezTo>
                      <a:pt x="10889" y="17950"/>
                      <a:pt x="8358" y="7624"/>
                      <a:pt x="1415" y="205"/>
                    </a:cubicBezTo>
                    <a:cubicBezTo>
                      <a:pt x="1283" y="61"/>
                      <a:pt x="1128" y="0"/>
                      <a:pt x="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76"/>
              <p:cNvSpPr/>
              <p:nvPr/>
            </p:nvSpPr>
            <p:spPr>
              <a:xfrm>
                <a:off x="8836650" y="3187650"/>
                <a:ext cx="176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3861" extrusionOk="0">
                    <a:moveTo>
                      <a:pt x="1278" y="0"/>
                    </a:moveTo>
                    <a:lnTo>
                      <a:pt x="0" y="3008"/>
                    </a:lnTo>
                    <a:lnTo>
                      <a:pt x="7043" y="386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36" name="Google Shape;5236;p76"/>
            <p:cNvGrpSpPr/>
            <p:nvPr/>
          </p:nvGrpSpPr>
          <p:grpSpPr>
            <a:xfrm>
              <a:off x="6780082" y="1210431"/>
              <a:ext cx="543054" cy="566598"/>
              <a:chOff x="2105350" y="2220525"/>
              <a:chExt cx="1113500" cy="1161775"/>
            </a:xfrm>
          </p:grpSpPr>
          <p:sp>
            <p:nvSpPr>
              <p:cNvPr id="5237" name="Google Shape;5237;p76"/>
              <p:cNvSpPr/>
              <p:nvPr/>
            </p:nvSpPr>
            <p:spPr>
              <a:xfrm>
                <a:off x="2105350" y="2220525"/>
                <a:ext cx="939925" cy="1161775"/>
              </a:xfrm>
              <a:custGeom>
                <a:avLst/>
                <a:gdLst/>
                <a:ahLst/>
                <a:cxnLst/>
                <a:rect l="l" t="t" r="r" b="b"/>
                <a:pathLst>
                  <a:path w="37597" h="46471" extrusionOk="0">
                    <a:moveTo>
                      <a:pt x="12529" y="1"/>
                    </a:moveTo>
                    <a:cubicBezTo>
                      <a:pt x="3963" y="1"/>
                      <a:pt x="8949" y="11588"/>
                      <a:pt x="7847" y="13662"/>
                    </a:cubicBezTo>
                    <a:cubicBezTo>
                      <a:pt x="6594" y="16093"/>
                      <a:pt x="1983" y="15567"/>
                      <a:pt x="930" y="21456"/>
                    </a:cubicBezTo>
                    <a:cubicBezTo>
                      <a:pt x="1" y="26764"/>
                      <a:pt x="2914" y="31189"/>
                      <a:pt x="9252" y="31189"/>
                    </a:cubicBezTo>
                    <a:cubicBezTo>
                      <a:pt x="9409" y="31189"/>
                      <a:pt x="9567" y="31186"/>
                      <a:pt x="9727" y="31181"/>
                    </a:cubicBezTo>
                    <a:cubicBezTo>
                      <a:pt x="9836" y="31177"/>
                      <a:pt x="9942" y="31175"/>
                      <a:pt x="10045" y="31175"/>
                    </a:cubicBezTo>
                    <a:cubicBezTo>
                      <a:pt x="16284" y="31175"/>
                      <a:pt x="12949" y="37783"/>
                      <a:pt x="7747" y="39928"/>
                    </a:cubicBezTo>
                    <a:cubicBezTo>
                      <a:pt x="3626" y="41638"/>
                      <a:pt x="7285" y="46471"/>
                      <a:pt x="11333" y="46471"/>
                    </a:cubicBezTo>
                    <a:cubicBezTo>
                      <a:pt x="12504" y="46471"/>
                      <a:pt x="13708" y="46066"/>
                      <a:pt x="14765" y="45066"/>
                    </a:cubicBezTo>
                    <a:cubicBezTo>
                      <a:pt x="16434" y="43502"/>
                      <a:pt x="17400" y="43106"/>
                      <a:pt x="18188" y="43106"/>
                    </a:cubicBezTo>
                    <a:cubicBezTo>
                      <a:pt x="18997" y="43106"/>
                      <a:pt x="19619" y="43524"/>
                      <a:pt x="20622" y="43524"/>
                    </a:cubicBezTo>
                    <a:cubicBezTo>
                      <a:pt x="21413" y="43524"/>
                      <a:pt x="22442" y="43264"/>
                      <a:pt x="23988" y="42334"/>
                    </a:cubicBezTo>
                    <a:cubicBezTo>
                      <a:pt x="27779" y="40083"/>
                      <a:pt x="28210" y="31088"/>
                      <a:pt x="33986" y="31088"/>
                    </a:cubicBezTo>
                    <a:cubicBezTo>
                      <a:pt x="34319" y="31088"/>
                      <a:pt x="34670" y="31118"/>
                      <a:pt x="35040" y="31181"/>
                    </a:cubicBezTo>
                    <a:cubicBezTo>
                      <a:pt x="37246" y="27948"/>
                      <a:pt x="37597" y="24389"/>
                      <a:pt x="37597" y="24389"/>
                    </a:cubicBezTo>
                    <a:cubicBezTo>
                      <a:pt x="37597" y="24389"/>
                      <a:pt x="33311" y="5943"/>
                      <a:pt x="17772" y="980"/>
                    </a:cubicBezTo>
                    <a:cubicBezTo>
                      <a:pt x="15623" y="298"/>
                      <a:pt x="13902" y="1"/>
                      <a:pt x="125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76"/>
              <p:cNvSpPr/>
              <p:nvPr/>
            </p:nvSpPr>
            <p:spPr>
              <a:xfrm>
                <a:off x="2812175" y="2609475"/>
                <a:ext cx="406675" cy="720250"/>
              </a:xfrm>
              <a:custGeom>
                <a:avLst/>
                <a:gdLst/>
                <a:ahLst/>
                <a:cxnLst/>
                <a:rect l="l" t="t" r="r" b="b"/>
                <a:pathLst>
                  <a:path w="16267" h="28810" extrusionOk="0">
                    <a:moveTo>
                      <a:pt x="9285" y="1"/>
                    </a:moveTo>
                    <a:cubicBezTo>
                      <a:pt x="9225" y="1"/>
                      <a:pt x="9162" y="3"/>
                      <a:pt x="9098" y="9"/>
                    </a:cubicBezTo>
                    <a:cubicBezTo>
                      <a:pt x="8397" y="59"/>
                      <a:pt x="8246" y="1162"/>
                      <a:pt x="8848" y="1412"/>
                    </a:cubicBezTo>
                    <a:cubicBezTo>
                      <a:pt x="8946" y="1449"/>
                      <a:pt x="9037" y="1466"/>
                      <a:pt x="9121" y="1466"/>
                    </a:cubicBezTo>
                    <a:cubicBezTo>
                      <a:pt x="9548" y="1466"/>
                      <a:pt x="9759" y="1025"/>
                      <a:pt x="9549" y="585"/>
                    </a:cubicBezTo>
                    <a:lnTo>
                      <a:pt x="9549" y="585"/>
                    </a:lnTo>
                    <a:cubicBezTo>
                      <a:pt x="9800" y="635"/>
                      <a:pt x="9900" y="710"/>
                      <a:pt x="10076" y="936"/>
                    </a:cubicBezTo>
                    <a:cubicBezTo>
                      <a:pt x="10226" y="1162"/>
                      <a:pt x="10351" y="1412"/>
                      <a:pt x="10452" y="1738"/>
                    </a:cubicBezTo>
                    <a:cubicBezTo>
                      <a:pt x="10527" y="2039"/>
                      <a:pt x="10602" y="2465"/>
                      <a:pt x="10627" y="2816"/>
                    </a:cubicBezTo>
                    <a:cubicBezTo>
                      <a:pt x="10727" y="3568"/>
                      <a:pt x="10752" y="4319"/>
                      <a:pt x="10778" y="5071"/>
                    </a:cubicBezTo>
                    <a:cubicBezTo>
                      <a:pt x="10502" y="5172"/>
                      <a:pt x="10301" y="5172"/>
                      <a:pt x="10051" y="5397"/>
                    </a:cubicBezTo>
                    <a:cubicBezTo>
                      <a:pt x="9148" y="6199"/>
                      <a:pt x="9173" y="7252"/>
                      <a:pt x="9900" y="8204"/>
                    </a:cubicBezTo>
                    <a:cubicBezTo>
                      <a:pt x="7544" y="9382"/>
                      <a:pt x="7143" y="11813"/>
                      <a:pt x="6667" y="14169"/>
                    </a:cubicBezTo>
                    <a:cubicBezTo>
                      <a:pt x="4838" y="14996"/>
                      <a:pt x="4136" y="16199"/>
                      <a:pt x="3359" y="18254"/>
                    </a:cubicBezTo>
                    <a:cubicBezTo>
                      <a:pt x="2231" y="21287"/>
                      <a:pt x="903" y="24921"/>
                      <a:pt x="51" y="28229"/>
                    </a:cubicBezTo>
                    <a:cubicBezTo>
                      <a:pt x="26" y="28405"/>
                      <a:pt x="1" y="28655"/>
                      <a:pt x="101" y="28806"/>
                    </a:cubicBezTo>
                    <a:cubicBezTo>
                      <a:pt x="118" y="28808"/>
                      <a:pt x="136" y="28809"/>
                      <a:pt x="153" y="28809"/>
                    </a:cubicBezTo>
                    <a:cubicBezTo>
                      <a:pt x="336" y="28809"/>
                      <a:pt x="513" y="28695"/>
                      <a:pt x="627" y="28580"/>
                    </a:cubicBezTo>
                    <a:cubicBezTo>
                      <a:pt x="3133" y="26199"/>
                      <a:pt x="5840" y="23442"/>
                      <a:pt x="8021" y="20961"/>
                    </a:cubicBezTo>
                    <a:cubicBezTo>
                      <a:pt x="9499" y="19282"/>
                      <a:pt x="10251" y="17753"/>
                      <a:pt x="9825" y="15673"/>
                    </a:cubicBezTo>
                    <a:cubicBezTo>
                      <a:pt x="11479" y="13543"/>
                      <a:pt x="12933" y="11462"/>
                      <a:pt x="11529" y="8806"/>
                    </a:cubicBezTo>
                    <a:cubicBezTo>
                      <a:pt x="12632" y="8330"/>
                      <a:pt x="13133" y="7553"/>
                      <a:pt x="12883" y="6249"/>
                    </a:cubicBezTo>
                    <a:cubicBezTo>
                      <a:pt x="12858" y="6099"/>
                      <a:pt x="12231" y="5247"/>
                      <a:pt x="11880" y="5197"/>
                    </a:cubicBezTo>
                    <a:cubicBezTo>
                      <a:pt x="12206" y="4595"/>
                      <a:pt x="12532" y="4044"/>
                      <a:pt x="12883" y="3492"/>
                    </a:cubicBezTo>
                    <a:cubicBezTo>
                      <a:pt x="13184" y="3016"/>
                      <a:pt x="13509" y="2590"/>
                      <a:pt x="13860" y="2189"/>
                    </a:cubicBezTo>
                    <a:cubicBezTo>
                      <a:pt x="13960" y="2039"/>
                      <a:pt x="14086" y="1913"/>
                      <a:pt x="14236" y="1788"/>
                    </a:cubicBezTo>
                    <a:cubicBezTo>
                      <a:pt x="14361" y="1688"/>
                      <a:pt x="14562" y="1588"/>
                      <a:pt x="14712" y="1487"/>
                    </a:cubicBezTo>
                    <a:lnTo>
                      <a:pt x="14712" y="1487"/>
                    </a:lnTo>
                    <a:cubicBezTo>
                      <a:pt x="14652" y="1911"/>
                      <a:pt x="14932" y="2253"/>
                      <a:pt x="15305" y="2253"/>
                    </a:cubicBezTo>
                    <a:cubicBezTo>
                      <a:pt x="15396" y="2253"/>
                      <a:pt x="15492" y="2233"/>
                      <a:pt x="15590" y="2189"/>
                    </a:cubicBezTo>
                    <a:cubicBezTo>
                      <a:pt x="16266" y="1888"/>
                      <a:pt x="16041" y="961"/>
                      <a:pt x="15364" y="786"/>
                    </a:cubicBezTo>
                    <a:cubicBezTo>
                      <a:pt x="15242" y="753"/>
                      <a:pt x="15124" y="739"/>
                      <a:pt x="15011" y="739"/>
                    </a:cubicBezTo>
                    <a:cubicBezTo>
                      <a:pt x="14241" y="739"/>
                      <a:pt x="13671" y="1424"/>
                      <a:pt x="13234" y="2014"/>
                    </a:cubicBezTo>
                    <a:cubicBezTo>
                      <a:pt x="12507" y="2991"/>
                      <a:pt x="11955" y="3969"/>
                      <a:pt x="11454" y="5046"/>
                    </a:cubicBezTo>
                    <a:cubicBezTo>
                      <a:pt x="11354" y="5046"/>
                      <a:pt x="11279" y="5021"/>
                      <a:pt x="11179" y="5021"/>
                    </a:cubicBezTo>
                    <a:cubicBezTo>
                      <a:pt x="11276" y="3412"/>
                      <a:pt x="11445" y="1"/>
                      <a:pt x="92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76"/>
              <p:cNvSpPr/>
              <p:nvPr/>
            </p:nvSpPr>
            <p:spPr>
              <a:xfrm>
                <a:off x="2363550" y="2366625"/>
                <a:ext cx="620875" cy="445625"/>
              </a:xfrm>
              <a:custGeom>
                <a:avLst/>
                <a:gdLst/>
                <a:ahLst/>
                <a:cxnLst/>
                <a:rect l="l" t="t" r="r" b="b"/>
                <a:pathLst>
                  <a:path w="24835" h="17825" extrusionOk="0">
                    <a:moveTo>
                      <a:pt x="6775" y="0"/>
                    </a:moveTo>
                    <a:cubicBezTo>
                      <a:pt x="5596" y="0"/>
                      <a:pt x="4511" y="415"/>
                      <a:pt x="3660" y="1477"/>
                    </a:cubicBezTo>
                    <a:cubicBezTo>
                      <a:pt x="276" y="5713"/>
                      <a:pt x="7695" y="8570"/>
                      <a:pt x="10527" y="9397"/>
                    </a:cubicBezTo>
                    <a:cubicBezTo>
                      <a:pt x="10978" y="9522"/>
                      <a:pt x="11429" y="9647"/>
                      <a:pt x="11905" y="9798"/>
                    </a:cubicBezTo>
                    <a:cubicBezTo>
                      <a:pt x="10305" y="9509"/>
                      <a:pt x="8685" y="9338"/>
                      <a:pt x="7081" y="9338"/>
                    </a:cubicBezTo>
                    <a:cubicBezTo>
                      <a:pt x="6876" y="9338"/>
                      <a:pt x="6671" y="9341"/>
                      <a:pt x="6467" y="9347"/>
                    </a:cubicBezTo>
                    <a:cubicBezTo>
                      <a:pt x="4712" y="9397"/>
                      <a:pt x="2256" y="9522"/>
                      <a:pt x="1078" y="11001"/>
                    </a:cubicBezTo>
                    <a:cubicBezTo>
                      <a:pt x="1" y="12379"/>
                      <a:pt x="627" y="14184"/>
                      <a:pt x="1981" y="15111"/>
                    </a:cubicBezTo>
                    <a:cubicBezTo>
                      <a:pt x="3067" y="15846"/>
                      <a:pt x="4331" y="16025"/>
                      <a:pt x="5603" y="16025"/>
                    </a:cubicBezTo>
                    <a:cubicBezTo>
                      <a:pt x="6238" y="16025"/>
                      <a:pt x="6876" y="15980"/>
                      <a:pt x="7494" y="15938"/>
                    </a:cubicBezTo>
                    <a:cubicBezTo>
                      <a:pt x="10051" y="15813"/>
                      <a:pt x="12582" y="15663"/>
                      <a:pt x="15113" y="15512"/>
                    </a:cubicBezTo>
                    <a:cubicBezTo>
                      <a:pt x="15312" y="15499"/>
                      <a:pt x="15587" y="15486"/>
                      <a:pt x="15926" y="15486"/>
                    </a:cubicBezTo>
                    <a:cubicBezTo>
                      <a:pt x="17514" y="15486"/>
                      <a:pt x="20503" y="15776"/>
                      <a:pt x="23560" y="17718"/>
                    </a:cubicBezTo>
                    <a:cubicBezTo>
                      <a:pt x="23662" y="17782"/>
                      <a:pt x="23806" y="17824"/>
                      <a:pt x="23953" y="17824"/>
                    </a:cubicBezTo>
                    <a:cubicBezTo>
                      <a:pt x="24383" y="17824"/>
                      <a:pt x="24834" y="17459"/>
                      <a:pt x="24311" y="16189"/>
                    </a:cubicBezTo>
                    <a:cubicBezTo>
                      <a:pt x="22758" y="12480"/>
                      <a:pt x="20828" y="8871"/>
                      <a:pt x="15264" y="4259"/>
                    </a:cubicBezTo>
                    <a:cubicBezTo>
                      <a:pt x="13425" y="2726"/>
                      <a:pt x="9796" y="0"/>
                      <a:pt x="6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76"/>
              <p:cNvSpPr/>
              <p:nvPr/>
            </p:nvSpPr>
            <p:spPr>
              <a:xfrm>
                <a:off x="2261600" y="2797650"/>
                <a:ext cx="64835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25934" h="6614" extrusionOk="0">
                    <a:moveTo>
                      <a:pt x="18798" y="0"/>
                    </a:moveTo>
                    <a:cubicBezTo>
                      <a:pt x="14326" y="0"/>
                      <a:pt x="10474" y="1457"/>
                      <a:pt x="8089" y="1755"/>
                    </a:cubicBezTo>
                    <a:cubicBezTo>
                      <a:pt x="7831" y="1788"/>
                      <a:pt x="7580" y="1802"/>
                      <a:pt x="7336" y="1802"/>
                    </a:cubicBezTo>
                    <a:cubicBezTo>
                      <a:pt x="5866" y="1802"/>
                      <a:pt x="4629" y="1288"/>
                      <a:pt x="3563" y="1288"/>
                    </a:cubicBezTo>
                    <a:cubicBezTo>
                      <a:pt x="3065" y="1288"/>
                      <a:pt x="2604" y="1400"/>
                      <a:pt x="2174" y="1730"/>
                    </a:cubicBezTo>
                    <a:cubicBezTo>
                      <a:pt x="0" y="3372"/>
                      <a:pt x="2072" y="6613"/>
                      <a:pt x="6283" y="6613"/>
                    </a:cubicBezTo>
                    <a:cubicBezTo>
                      <a:pt x="6636" y="6613"/>
                      <a:pt x="7005" y="6590"/>
                      <a:pt x="7387" y="6542"/>
                    </a:cubicBezTo>
                    <a:cubicBezTo>
                      <a:pt x="13046" y="5863"/>
                      <a:pt x="17765" y="2301"/>
                      <a:pt x="22208" y="2301"/>
                    </a:cubicBezTo>
                    <a:cubicBezTo>
                      <a:pt x="22684" y="2301"/>
                      <a:pt x="23157" y="2342"/>
                      <a:pt x="23628" y="2432"/>
                    </a:cubicBezTo>
                    <a:cubicBezTo>
                      <a:pt x="24192" y="2529"/>
                      <a:pt x="24621" y="2672"/>
                      <a:pt x="25125" y="2672"/>
                    </a:cubicBezTo>
                    <a:cubicBezTo>
                      <a:pt x="25270" y="2672"/>
                      <a:pt x="25420" y="2660"/>
                      <a:pt x="25582" y="2632"/>
                    </a:cubicBezTo>
                    <a:cubicBezTo>
                      <a:pt x="25833" y="2607"/>
                      <a:pt x="25933" y="2281"/>
                      <a:pt x="25808" y="2081"/>
                    </a:cubicBezTo>
                    <a:cubicBezTo>
                      <a:pt x="25006" y="652"/>
                      <a:pt x="22725" y="351"/>
                      <a:pt x="21221" y="151"/>
                    </a:cubicBezTo>
                    <a:cubicBezTo>
                      <a:pt x="20397" y="46"/>
                      <a:pt x="19588" y="0"/>
                      <a:pt x="18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76"/>
              <p:cNvSpPr/>
              <p:nvPr/>
            </p:nvSpPr>
            <p:spPr>
              <a:xfrm>
                <a:off x="2530850" y="2899275"/>
                <a:ext cx="337125" cy="344800"/>
              </a:xfrm>
              <a:custGeom>
                <a:avLst/>
                <a:gdLst/>
                <a:ahLst/>
                <a:cxnLst/>
                <a:rect l="l" t="t" r="r" b="b"/>
                <a:pathLst>
                  <a:path w="13485" h="13792" extrusionOk="0">
                    <a:moveTo>
                      <a:pt x="10212" y="0"/>
                    </a:moveTo>
                    <a:cubicBezTo>
                      <a:pt x="7668" y="0"/>
                      <a:pt x="3928" y="872"/>
                      <a:pt x="1504" y="3655"/>
                    </a:cubicBezTo>
                    <a:cubicBezTo>
                      <a:pt x="426" y="4883"/>
                      <a:pt x="0" y="6537"/>
                      <a:pt x="852" y="8016"/>
                    </a:cubicBezTo>
                    <a:cubicBezTo>
                      <a:pt x="1279" y="8718"/>
                      <a:pt x="2081" y="9144"/>
                      <a:pt x="2507" y="9820"/>
                    </a:cubicBezTo>
                    <a:cubicBezTo>
                      <a:pt x="3033" y="10672"/>
                      <a:pt x="2381" y="11424"/>
                      <a:pt x="2582" y="12302"/>
                    </a:cubicBezTo>
                    <a:cubicBezTo>
                      <a:pt x="2824" y="13339"/>
                      <a:pt x="3627" y="13792"/>
                      <a:pt x="4513" y="13792"/>
                    </a:cubicBezTo>
                    <a:cubicBezTo>
                      <a:pt x="4911" y="13792"/>
                      <a:pt x="5326" y="13701"/>
                      <a:pt x="5715" y="13530"/>
                    </a:cubicBezTo>
                    <a:cubicBezTo>
                      <a:pt x="7970" y="12552"/>
                      <a:pt x="8622" y="10021"/>
                      <a:pt x="10978" y="5585"/>
                    </a:cubicBezTo>
                    <a:cubicBezTo>
                      <a:pt x="11780" y="4106"/>
                      <a:pt x="13208" y="3154"/>
                      <a:pt x="13259" y="1951"/>
                    </a:cubicBezTo>
                    <a:cubicBezTo>
                      <a:pt x="13484" y="1499"/>
                      <a:pt x="13309" y="1073"/>
                      <a:pt x="12958" y="723"/>
                    </a:cubicBezTo>
                    <a:cubicBezTo>
                      <a:pt x="12845" y="317"/>
                      <a:pt x="11746" y="0"/>
                      <a:pt x="102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76"/>
              <p:cNvSpPr/>
              <p:nvPr/>
            </p:nvSpPr>
            <p:spPr>
              <a:xfrm>
                <a:off x="2332225" y="3165900"/>
                <a:ext cx="245650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6786" extrusionOk="0">
                    <a:moveTo>
                      <a:pt x="8195" y="0"/>
                    </a:moveTo>
                    <a:cubicBezTo>
                      <a:pt x="7669" y="0"/>
                      <a:pt x="7074" y="292"/>
                      <a:pt x="6667" y="433"/>
                    </a:cubicBezTo>
                    <a:cubicBezTo>
                      <a:pt x="5740" y="759"/>
                      <a:pt x="4762" y="1035"/>
                      <a:pt x="3835" y="1361"/>
                    </a:cubicBezTo>
                    <a:cubicBezTo>
                      <a:pt x="2381" y="1912"/>
                      <a:pt x="0" y="2764"/>
                      <a:pt x="201" y="4719"/>
                    </a:cubicBezTo>
                    <a:cubicBezTo>
                      <a:pt x="327" y="6069"/>
                      <a:pt x="1486" y="6785"/>
                      <a:pt x="2687" y="6785"/>
                    </a:cubicBezTo>
                    <a:cubicBezTo>
                      <a:pt x="3159" y="6785"/>
                      <a:pt x="3636" y="6675"/>
                      <a:pt x="4061" y="6449"/>
                    </a:cubicBezTo>
                    <a:cubicBezTo>
                      <a:pt x="4913" y="5997"/>
                      <a:pt x="5389" y="5246"/>
                      <a:pt x="5940" y="4494"/>
                    </a:cubicBezTo>
                    <a:cubicBezTo>
                      <a:pt x="7720" y="2188"/>
                      <a:pt x="9825" y="960"/>
                      <a:pt x="8797" y="183"/>
                    </a:cubicBezTo>
                    <a:cubicBezTo>
                      <a:pt x="8621" y="50"/>
                      <a:pt x="8414" y="0"/>
                      <a:pt x="81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3" name="Google Shape;5243;p76"/>
          <p:cNvGrpSpPr/>
          <p:nvPr/>
        </p:nvGrpSpPr>
        <p:grpSpPr>
          <a:xfrm>
            <a:off x="5257800" y="459011"/>
            <a:ext cx="3783196" cy="4683268"/>
            <a:chOff x="5301672" y="459011"/>
            <a:chExt cx="3783196" cy="4683268"/>
          </a:xfrm>
        </p:grpSpPr>
        <p:grpSp>
          <p:nvGrpSpPr>
            <p:cNvPr id="5244" name="Google Shape;5244;p76"/>
            <p:cNvGrpSpPr/>
            <p:nvPr/>
          </p:nvGrpSpPr>
          <p:grpSpPr>
            <a:xfrm>
              <a:off x="7456842" y="459011"/>
              <a:ext cx="1274658" cy="4443583"/>
              <a:chOff x="7581475" y="459025"/>
              <a:chExt cx="1378903" cy="4806991"/>
            </a:xfrm>
          </p:grpSpPr>
          <p:sp>
            <p:nvSpPr>
              <p:cNvPr id="5245" name="Google Shape;5245;p76"/>
              <p:cNvSpPr/>
              <p:nvPr/>
            </p:nvSpPr>
            <p:spPr>
              <a:xfrm>
                <a:off x="8154801" y="459025"/>
                <a:ext cx="399930" cy="4806991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84053" extrusionOk="0">
                    <a:moveTo>
                      <a:pt x="1493" y="1"/>
                    </a:moveTo>
                    <a:cubicBezTo>
                      <a:pt x="988" y="1"/>
                      <a:pt x="468" y="72"/>
                      <a:pt x="0" y="167"/>
                    </a:cubicBezTo>
                    <a:cubicBezTo>
                      <a:pt x="1579" y="11972"/>
                      <a:pt x="326" y="23927"/>
                      <a:pt x="502" y="35832"/>
                    </a:cubicBezTo>
                    <a:cubicBezTo>
                      <a:pt x="652" y="45556"/>
                      <a:pt x="1730" y="55255"/>
                      <a:pt x="1805" y="64980"/>
                    </a:cubicBezTo>
                    <a:cubicBezTo>
                      <a:pt x="1830" y="69265"/>
                      <a:pt x="1730" y="73551"/>
                      <a:pt x="978" y="77787"/>
                    </a:cubicBezTo>
                    <a:cubicBezTo>
                      <a:pt x="752" y="79115"/>
                      <a:pt x="0" y="81346"/>
                      <a:pt x="427" y="82624"/>
                    </a:cubicBezTo>
                    <a:cubicBezTo>
                      <a:pt x="788" y="83734"/>
                      <a:pt x="1399" y="83895"/>
                      <a:pt x="2141" y="83895"/>
                    </a:cubicBezTo>
                    <a:cubicBezTo>
                      <a:pt x="2444" y="83895"/>
                      <a:pt x="2769" y="83868"/>
                      <a:pt x="3108" y="83868"/>
                    </a:cubicBezTo>
                    <a:cubicBezTo>
                      <a:pt x="3495" y="83868"/>
                      <a:pt x="3900" y="83903"/>
                      <a:pt x="4311" y="84052"/>
                    </a:cubicBezTo>
                    <a:cubicBezTo>
                      <a:pt x="6993" y="68990"/>
                      <a:pt x="4111" y="53551"/>
                      <a:pt x="3810" y="38263"/>
                    </a:cubicBezTo>
                    <a:cubicBezTo>
                      <a:pt x="3559" y="26182"/>
                      <a:pt x="4938" y="14077"/>
                      <a:pt x="3910" y="2047"/>
                    </a:cubicBezTo>
                    <a:cubicBezTo>
                      <a:pt x="3885" y="1721"/>
                      <a:pt x="3835" y="1395"/>
                      <a:pt x="3710" y="1094"/>
                    </a:cubicBezTo>
                    <a:cubicBezTo>
                      <a:pt x="3349" y="257"/>
                      <a:pt x="2450" y="1"/>
                      <a:pt x="14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46" name="Google Shape;5246;p76"/>
              <p:cNvGrpSpPr/>
              <p:nvPr/>
            </p:nvGrpSpPr>
            <p:grpSpPr>
              <a:xfrm>
                <a:off x="7581475" y="1222528"/>
                <a:ext cx="1378903" cy="2849034"/>
                <a:chOff x="457200" y="993953"/>
                <a:chExt cx="1378903" cy="2849034"/>
              </a:xfrm>
            </p:grpSpPr>
            <p:sp>
              <p:nvSpPr>
                <p:cNvPr id="5247" name="Google Shape;5247;p76"/>
                <p:cNvSpPr/>
                <p:nvPr/>
              </p:nvSpPr>
              <p:spPr>
                <a:xfrm>
                  <a:off x="508785" y="2015935"/>
                  <a:ext cx="574817" cy="467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1" h="8175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6" y="1830"/>
                        <a:pt x="878" y="3559"/>
                        <a:pt x="1655" y="5238"/>
                      </a:cubicBezTo>
                      <a:cubicBezTo>
                        <a:pt x="2446" y="6931"/>
                        <a:pt x="4624" y="8174"/>
                        <a:pt x="6439" y="8174"/>
                      </a:cubicBezTo>
                      <a:cubicBezTo>
                        <a:pt x="7500" y="8174"/>
                        <a:pt x="8436" y="7750"/>
                        <a:pt x="8898" y="6742"/>
                      </a:cubicBezTo>
                      <a:cubicBezTo>
                        <a:pt x="10051" y="4261"/>
                        <a:pt x="4662" y="3008"/>
                        <a:pt x="3184" y="2256"/>
                      </a:cubicBezTo>
                      <a:cubicBezTo>
                        <a:pt x="2031" y="1654"/>
                        <a:pt x="953" y="902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8" name="Google Shape;5248;p76"/>
                <p:cNvSpPr/>
                <p:nvPr/>
              </p:nvSpPr>
              <p:spPr>
                <a:xfrm>
                  <a:off x="1294285" y="2508968"/>
                  <a:ext cx="451515" cy="474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5" h="8297" extrusionOk="0">
                      <a:moveTo>
                        <a:pt x="7494" y="1"/>
                      </a:moveTo>
                      <a:cubicBezTo>
                        <a:pt x="6191" y="1103"/>
                        <a:pt x="4536" y="1680"/>
                        <a:pt x="3083" y="2582"/>
                      </a:cubicBezTo>
                      <a:cubicBezTo>
                        <a:pt x="1404" y="3635"/>
                        <a:pt x="476" y="5339"/>
                        <a:pt x="0" y="8296"/>
                      </a:cubicBezTo>
                      <a:cubicBezTo>
                        <a:pt x="1078" y="7394"/>
                        <a:pt x="2431" y="7419"/>
                        <a:pt x="3784" y="7344"/>
                      </a:cubicBezTo>
                      <a:cubicBezTo>
                        <a:pt x="7168" y="7194"/>
                        <a:pt x="7895" y="4487"/>
                        <a:pt x="7870" y="3660"/>
                      </a:cubicBezTo>
                      <a:cubicBezTo>
                        <a:pt x="7820" y="2432"/>
                        <a:pt x="7694" y="1204"/>
                        <a:pt x="74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9" name="Google Shape;5249;p76"/>
                <p:cNvSpPr/>
                <p:nvPr/>
              </p:nvSpPr>
              <p:spPr>
                <a:xfrm>
                  <a:off x="1394596" y="1336520"/>
                  <a:ext cx="441507" cy="662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0" h="11580" extrusionOk="0">
                      <a:moveTo>
                        <a:pt x="7043" y="0"/>
                      </a:moveTo>
                      <a:cubicBezTo>
                        <a:pt x="5940" y="978"/>
                        <a:pt x="4838" y="1103"/>
                        <a:pt x="3635" y="1980"/>
                      </a:cubicBezTo>
                      <a:cubicBezTo>
                        <a:pt x="2030" y="3158"/>
                        <a:pt x="1354" y="5364"/>
                        <a:pt x="1003" y="7243"/>
                      </a:cubicBezTo>
                      <a:cubicBezTo>
                        <a:pt x="903" y="7770"/>
                        <a:pt x="151" y="11479"/>
                        <a:pt x="0" y="11579"/>
                      </a:cubicBezTo>
                      <a:cubicBezTo>
                        <a:pt x="2181" y="10226"/>
                        <a:pt x="4787" y="9198"/>
                        <a:pt x="6216" y="7068"/>
                      </a:cubicBezTo>
                      <a:cubicBezTo>
                        <a:pt x="7720" y="4863"/>
                        <a:pt x="7168" y="2055"/>
                        <a:pt x="70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0" name="Google Shape;5250;p76"/>
                <p:cNvSpPr/>
                <p:nvPr/>
              </p:nvSpPr>
              <p:spPr>
                <a:xfrm>
                  <a:off x="457200" y="3098081"/>
                  <a:ext cx="614964" cy="401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3" h="7019" extrusionOk="0">
                      <a:moveTo>
                        <a:pt x="126" y="1"/>
                      </a:moveTo>
                      <a:lnTo>
                        <a:pt x="126" y="1"/>
                      </a:lnTo>
                      <a:cubicBezTo>
                        <a:pt x="0" y="1680"/>
                        <a:pt x="627" y="3409"/>
                        <a:pt x="1805" y="4587"/>
                      </a:cubicBezTo>
                      <a:cubicBezTo>
                        <a:pt x="4261" y="7018"/>
                        <a:pt x="7193" y="5464"/>
                        <a:pt x="9975" y="6492"/>
                      </a:cubicBezTo>
                      <a:cubicBezTo>
                        <a:pt x="10752" y="2457"/>
                        <a:pt x="2431" y="1178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1" name="Google Shape;5251;p76"/>
                <p:cNvSpPr/>
                <p:nvPr/>
              </p:nvSpPr>
              <p:spPr>
                <a:xfrm>
                  <a:off x="887209" y="993953"/>
                  <a:ext cx="569098" cy="2849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1" h="49817" extrusionOk="0">
                      <a:moveTo>
                        <a:pt x="8462" y="0"/>
                      </a:moveTo>
                      <a:cubicBezTo>
                        <a:pt x="8171" y="0"/>
                        <a:pt x="7853" y="268"/>
                        <a:pt x="7970" y="602"/>
                      </a:cubicBezTo>
                      <a:cubicBezTo>
                        <a:pt x="9073" y="3685"/>
                        <a:pt x="3384" y="4236"/>
                        <a:pt x="2356" y="6692"/>
                      </a:cubicBezTo>
                      <a:cubicBezTo>
                        <a:pt x="1604" y="8472"/>
                        <a:pt x="2356" y="10627"/>
                        <a:pt x="3709" y="11930"/>
                      </a:cubicBezTo>
                      <a:cubicBezTo>
                        <a:pt x="4637" y="12807"/>
                        <a:pt x="5865" y="13058"/>
                        <a:pt x="6968" y="13660"/>
                      </a:cubicBezTo>
                      <a:cubicBezTo>
                        <a:pt x="9248" y="14938"/>
                        <a:pt x="8822" y="17269"/>
                        <a:pt x="7218" y="18973"/>
                      </a:cubicBezTo>
                      <a:cubicBezTo>
                        <a:pt x="5564" y="20727"/>
                        <a:pt x="3008" y="21630"/>
                        <a:pt x="2005" y="23985"/>
                      </a:cubicBezTo>
                      <a:cubicBezTo>
                        <a:pt x="1203" y="25890"/>
                        <a:pt x="1855" y="28021"/>
                        <a:pt x="3484" y="29274"/>
                      </a:cubicBezTo>
                      <a:cubicBezTo>
                        <a:pt x="4837" y="30351"/>
                        <a:pt x="6943" y="30803"/>
                        <a:pt x="6993" y="32908"/>
                      </a:cubicBezTo>
                      <a:cubicBezTo>
                        <a:pt x="7043" y="35088"/>
                        <a:pt x="5063" y="36767"/>
                        <a:pt x="3835" y="38296"/>
                      </a:cubicBezTo>
                      <a:cubicBezTo>
                        <a:pt x="2532" y="39925"/>
                        <a:pt x="1178" y="42181"/>
                        <a:pt x="2306" y="44261"/>
                      </a:cubicBezTo>
                      <a:cubicBezTo>
                        <a:pt x="3760" y="46918"/>
                        <a:pt x="8045" y="46442"/>
                        <a:pt x="8772" y="49625"/>
                      </a:cubicBezTo>
                      <a:cubicBezTo>
                        <a:pt x="8805" y="49757"/>
                        <a:pt x="8920" y="49816"/>
                        <a:pt x="9034" y="49816"/>
                      </a:cubicBezTo>
                      <a:cubicBezTo>
                        <a:pt x="9181" y="49816"/>
                        <a:pt x="9327" y="49718"/>
                        <a:pt x="9298" y="49549"/>
                      </a:cubicBezTo>
                      <a:cubicBezTo>
                        <a:pt x="8998" y="46893"/>
                        <a:pt x="6366" y="46392"/>
                        <a:pt x="4436" y="45138"/>
                      </a:cubicBezTo>
                      <a:cubicBezTo>
                        <a:pt x="0" y="42306"/>
                        <a:pt x="5815" y="38171"/>
                        <a:pt x="7243" y="35389"/>
                      </a:cubicBezTo>
                      <a:cubicBezTo>
                        <a:pt x="8171" y="33559"/>
                        <a:pt x="8221" y="31579"/>
                        <a:pt x="6567" y="30151"/>
                      </a:cubicBezTo>
                      <a:cubicBezTo>
                        <a:pt x="5439" y="29173"/>
                        <a:pt x="3860" y="28797"/>
                        <a:pt x="3083" y="27444"/>
                      </a:cubicBezTo>
                      <a:cubicBezTo>
                        <a:pt x="1855" y="25339"/>
                        <a:pt x="3233" y="23359"/>
                        <a:pt x="4862" y="22031"/>
                      </a:cubicBezTo>
                      <a:cubicBezTo>
                        <a:pt x="6717" y="20527"/>
                        <a:pt x="9148" y="19198"/>
                        <a:pt x="9574" y="16592"/>
                      </a:cubicBezTo>
                      <a:cubicBezTo>
                        <a:pt x="9950" y="14336"/>
                        <a:pt x="8321" y="13208"/>
                        <a:pt x="6491" y="12406"/>
                      </a:cubicBezTo>
                      <a:cubicBezTo>
                        <a:pt x="4887" y="11680"/>
                        <a:pt x="3484" y="10827"/>
                        <a:pt x="3108" y="8948"/>
                      </a:cubicBezTo>
                      <a:cubicBezTo>
                        <a:pt x="2682" y="6742"/>
                        <a:pt x="4336" y="5715"/>
                        <a:pt x="6065" y="4863"/>
                      </a:cubicBezTo>
                      <a:cubicBezTo>
                        <a:pt x="7870" y="3985"/>
                        <a:pt x="9800" y="2431"/>
                        <a:pt x="8822" y="226"/>
                      </a:cubicBezTo>
                      <a:cubicBezTo>
                        <a:pt x="8747" y="67"/>
                        <a:pt x="8608" y="0"/>
                        <a:pt x="8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52" name="Google Shape;5252;p76"/>
            <p:cNvGrpSpPr/>
            <p:nvPr/>
          </p:nvGrpSpPr>
          <p:grpSpPr>
            <a:xfrm>
              <a:off x="7167118" y="3564058"/>
              <a:ext cx="1917749" cy="1578221"/>
              <a:chOff x="-381000" y="4295723"/>
              <a:chExt cx="1307973" cy="1076402"/>
            </a:xfrm>
          </p:grpSpPr>
          <p:sp>
            <p:nvSpPr>
              <p:cNvPr id="5253" name="Google Shape;5253;p76"/>
              <p:cNvSpPr/>
              <p:nvPr/>
            </p:nvSpPr>
            <p:spPr>
              <a:xfrm>
                <a:off x="-381000" y="4295723"/>
                <a:ext cx="1307973" cy="1076402"/>
              </a:xfrm>
              <a:custGeom>
                <a:avLst/>
                <a:gdLst/>
                <a:ahLst/>
                <a:cxnLst/>
                <a:rect l="l" t="t" r="r" b="b"/>
                <a:pathLst>
                  <a:path w="39199" h="32259" extrusionOk="0">
                    <a:moveTo>
                      <a:pt x="18989" y="0"/>
                    </a:moveTo>
                    <a:cubicBezTo>
                      <a:pt x="16521" y="0"/>
                      <a:pt x="14123" y="1665"/>
                      <a:pt x="13259" y="3986"/>
                    </a:cubicBezTo>
                    <a:cubicBezTo>
                      <a:pt x="11680" y="2917"/>
                      <a:pt x="9959" y="1777"/>
                      <a:pt x="8074" y="1777"/>
                    </a:cubicBezTo>
                    <a:cubicBezTo>
                      <a:pt x="8015" y="1777"/>
                      <a:pt x="7955" y="1778"/>
                      <a:pt x="7896" y="1781"/>
                    </a:cubicBezTo>
                    <a:cubicBezTo>
                      <a:pt x="5916" y="1831"/>
                      <a:pt x="3911" y="3786"/>
                      <a:pt x="4612" y="5640"/>
                    </a:cubicBezTo>
                    <a:cubicBezTo>
                      <a:pt x="4240" y="5355"/>
                      <a:pt x="3819" y="5230"/>
                      <a:pt x="3389" y="5230"/>
                    </a:cubicBezTo>
                    <a:cubicBezTo>
                      <a:pt x="1967" y="5230"/>
                      <a:pt x="444" y="6607"/>
                      <a:pt x="251" y="8147"/>
                    </a:cubicBezTo>
                    <a:cubicBezTo>
                      <a:pt x="1" y="10177"/>
                      <a:pt x="1179" y="12057"/>
                      <a:pt x="2307" y="13736"/>
                    </a:cubicBezTo>
                    <a:cubicBezTo>
                      <a:pt x="301" y="16618"/>
                      <a:pt x="1630" y="21179"/>
                      <a:pt x="4863" y="22533"/>
                    </a:cubicBezTo>
                    <a:cubicBezTo>
                      <a:pt x="3685" y="22633"/>
                      <a:pt x="2858" y="23911"/>
                      <a:pt x="2908" y="25089"/>
                    </a:cubicBezTo>
                    <a:cubicBezTo>
                      <a:pt x="2983" y="26267"/>
                      <a:pt x="3710" y="27320"/>
                      <a:pt x="4562" y="28122"/>
                    </a:cubicBezTo>
                    <a:cubicBezTo>
                      <a:pt x="6342" y="29751"/>
                      <a:pt x="8297" y="29726"/>
                      <a:pt x="10352" y="30603"/>
                    </a:cubicBezTo>
                    <a:cubicBezTo>
                      <a:pt x="11053" y="30904"/>
                      <a:pt x="11404" y="31756"/>
                      <a:pt x="12231" y="31906"/>
                    </a:cubicBezTo>
                    <a:cubicBezTo>
                      <a:pt x="12332" y="31906"/>
                      <a:pt x="14963" y="31731"/>
                      <a:pt x="14537" y="31330"/>
                    </a:cubicBezTo>
                    <a:lnTo>
                      <a:pt x="14537" y="31330"/>
                    </a:lnTo>
                    <a:cubicBezTo>
                      <a:pt x="15228" y="31962"/>
                      <a:pt x="16144" y="32258"/>
                      <a:pt x="17072" y="32258"/>
                    </a:cubicBezTo>
                    <a:cubicBezTo>
                      <a:pt x="18536" y="32258"/>
                      <a:pt x="20028" y="31521"/>
                      <a:pt x="20703" y="30202"/>
                    </a:cubicBezTo>
                    <a:cubicBezTo>
                      <a:pt x="21265" y="31153"/>
                      <a:pt x="22414" y="31518"/>
                      <a:pt x="23555" y="31518"/>
                    </a:cubicBezTo>
                    <a:cubicBezTo>
                      <a:pt x="23888" y="31518"/>
                      <a:pt x="24220" y="31487"/>
                      <a:pt x="24537" y="31430"/>
                    </a:cubicBezTo>
                    <a:cubicBezTo>
                      <a:pt x="25823" y="31227"/>
                      <a:pt x="27068" y="30760"/>
                      <a:pt x="28346" y="30760"/>
                    </a:cubicBezTo>
                    <a:cubicBezTo>
                      <a:pt x="28488" y="30760"/>
                      <a:pt x="28630" y="30766"/>
                      <a:pt x="28773" y="30778"/>
                    </a:cubicBezTo>
                    <a:cubicBezTo>
                      <a:pt x="29600" y="30879"/>
                      <a:pt x="30377" y="31179"/>
                      <a:pt x="31204" y="31280"/>
                    </a:cubicBezTo>
                    <a:cubicBezTo>
                      <a:pt x="31329" y="31292"/>
                      <a:pt x="31454" y="31298"/>
                      <a:pt x="31579" y="31298"/>
                    </a:cubicBezTo>
                    <a:cubicBezTo>
                      <a:pt x="34193" y="31298"/>
                      <a:pt x="36570" y="28599"/>
                      <a:pt x="36091" y="25991"/>
                    </a:cubicBezTo>
                    <a:cubicBezTo>
                      <a:pt x="37294" y="24663"/>
                      <a:pt x="38547" y="23209"/>
                      <a:pt x="38873" y="21430"/>
                    </a:cubicBezTo>
                    <a:cubicBezTo>
                      <a:pt x="39199" y="19651"/>
                      <a:pt x="38171" y="17495"/>
                      <a:pt x="36392" y="17295"/>
                    </a:cubicBezTo>
                    <a:cubicBezTo>
                      <a:pt x="37369" y="15615"/>
                      <a:pt x="38272" y="13711"/>
                      <a:pt x="38021" y="11781"/>
                    </a:cubicBezTo>
                    <a:cubicBezTo>
                      <a:pt x="37782" y="10109"/>
                      <a:pt x="36282" y="8530"/>
                      <a:pt x="34679" y="8530"/>
                    </a:cubicBezTo>
                    <a:cubicBezTo>
                      <a:pt x="34433" y="8530"/>
                      <a:pt x="34183" y="8568"/>
                      <a:pt x="33936" y="8648"/>
                    </a:cubicBezTo>
                    <a:cubicBezTo>
                      <a:pt x="34111" y="6493"/>
                      <a:pt x="32858" y="4287"/>
                      <a:pt x="30903" y="3335"/>
                    </a:cubicBezTo>
                    <a:cubicBezTo>
                      <a:pt x="30160" y="2963"/>
                      <a:pt x="29337" y="2783"/>
                      <a:pt x="28513" y="2783"/>
                    </a:cubicBezTo>
                    <a:cubicBezTo>
                      <a:pt x="27169" y="2783"/>
                      <a:pt x="25823" y="3261"/>
                      <a:pt x="24813" y="4162"/>
                    </a:cubicBezTo>
                    <a:cubicBezTo>
                      <a:pt x="24011" y="1781"/>
                      <a:pt x="21605" y="26"/>
                      <a:pt x="19099" y="1"/>
                    </a:cubicBezTo>
                    <a:cubicBezTo>
                      <a:pt x="19062" y="1"/>
                      <a:pt x="19026" y="0"/>
                      <a:pt x="18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76"/>
              <p:cNvSpPr/>
              <p:nvPr/>
            </p:nvSpPr>
            <p:spPr>
              <a:xfrm>
                <a:off x="-110600" y="4635579"/>
                <a:ext cx="436043" cy="180918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5154" extrusionOk="0">
                    <a:moveTo>
                      <a:pt x="361" y="1"/>
                    </a:moveTo>
                    <a:cubicBezTo>
                      <a:pt x="213" y="1"/>
                      <a:pt x="63" y="95"/>
                      <a:pt x="50" y="283"/>
                    </a:cubicBezTo>
                    <a:cubicBezTo>
                      <a:pt x="0" y="1586"/>
                      <a:pt x="677" y="2614"/>
                      <a:pt x="1930" y="3065"/>
                    </a:cubicBezTo>
                    <a:cubicBezTo>
                      <a:pt x="2331" y="3213"/>
                      <a:pt x="2767" y="3271"/>
                      <a:pt x="3209" y="3271"/>
                    </a:cubicBezTo>
                    <a:cubicBezTo>
                      <a:pt x="3292" y="3271"/>
                      <a:pt x="3376" y="3269"/>
                      <a:pt x="3459" y="3265"/>
                    </a:cubicBezTo>
                    <a:cubicBezTo>
                      <a:pt x="3584" y="3260"/>
                      <a:pt x="3705" y="3257"/>
                      <a:pt x="3822" y="3257"/>
                    </a:cubicBezTo>
                    <a:cubicBezTo>
                      <a:pt x="4831" y="3257"/>
                      <a:pt x="5573" y="3464"/>
                      <a:pt x="6517" y="4092"/>
                    </a:cubicBezTo>
                    <a:cubicBezTo>
                      <a:pt x="7421" y="4695"/>
                      <a:pt x="8598" y="5154"/>
                      <a:pt x="9707" y="5154"/>
                    </a:cubicBezTo>
                    <a:cubicBezTo>
                      <a:pt x="10718" y="5154"/>
                      <a:pt x="11672" y="4771"/>
                      <a:pt x="12306" y="3767"/>
                    </a:cubicBezTo>
                    <a:cubicBezTo>
                      <a:pt x="12422" y="3593"/>
                      <a:pt x="12270" y="3449"/>
                      <a:pt x="12103" y="3449"/>
                    </a:cubicBezTo>
                    <a:cubicBezTo>
                      <a:pt x="12053" y="3449"/>
                      <a:pt x="12001" y="3462"/>
                      <a:pt x="11955" y="3491"/>
                    </a:cubicBezTo>
                    <a:cubicBezTo>
                      <a:pt x="11164" y="4117"/>
                      <a:pt x="10318" y="4499"/>
                      <a:pt x="9378" y="4499"/>
                    </a:cubicBezTo>
                    <a:cubicBezTo>
                      <a:pt x="9039" y="4499"/>
                      <a:pt x="8687" y="4449"/>
                      <a:pt x="8321" y="4343"/>
                    </a:cubicBezTo>
                    <a:cubicBezTo>
                      <a:pt x="7344" y="4067"/>
                      <a:pt x="6792" y="3341"/>
                      <a:pt x="6015" y="2814"/>
                    </a:cubicBezTo>
                    <a:cubicBezTo>
                      <a:pt x="5572" y="2523"/>
                      <a:pt x="5013" y="2454"/>
                      <a:pt x="4424" y="2454"/>
                    </a:cubicBezTo>
                    <a:cubicBezTo>
                      <a:pt x="3899" y="2454"/>
                      <a:pt x="3350" y="2509"/>
                      <a:pt x="2838" y="2509"/>
                    </a:cubicBezTo>
                    <a:cubicBezTo>
                      <a:pt x="1658" y="2509"/>
                      <a:pt x="678" y="2217"/>
                      <a:pt x="652" y="283"/>
                    </a:cubicBezTo>
                    <a:cubicBezTo>
                      <a:pt x="652" y="95"/>
                      <a:pt x="508" y="1"/>
                      <a:pt x="3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76"/>
              <p:cNvSpPr/>
              <p:nvPr/>
            </p:nvSpPr>
            <p:spPr>
              <a:xfrm>
                <a:off x="-77182" y="4930900"/>
                <a:ext cx="310587" cy="225604"/>
              </a:xfrm>
              <a:custGeom>
                <a:avLst/>
                <a:gdLst/>
                <a:ahLst/>
                <a:cxnLst/>
                <a:rect l="l" t="t" r="r" b="b"/>
                <a:pathLst>
                  <a:path w="8848" h="6427" extrusionOk="0">
                    <a:moveTo>
                      <a:pt x="977" y="1"/>
                    </a:moveTo>
                    <a:cubicBezTo>
                      <a:pt x="906" y="1"/>
                      <a:pt x="834" y="27"/>
                      <a:pt x="778" y="90"/>
                    </a:cubicBezTo>
                    <a:cubicBezTo>
                      <a:pt x="176" y="717"/>
                      <a:pt x="101" y="1544"/>
                      <a:pt x="577" y="2321"/>
                    </a:cubicBezTo>
                    <a:cubicBezTo>
                      <a:pt x="853" y="2747"/>
                      <a:pt x="1204" y="3023"/>
                      <a:pt x="1655" y="3223"/>
                    </a:cubicBezTo>
                    <a:cubicBezTo>
                      <a:pt x="2156" y="3449"/>
                      <a:pt x="2933" y="3349"/>
                      <a:pt x="3359" y="3599"/>
                    </a:cubicBezTo>
                    <a:cubicBezTo>
                      <a:pt x="4061" y="4025"/>
                      <a:pt x="4462" y="5128"/>
                      <a:pt x="5264" y="5654"/>
                    </a:cubicBezTo>
                    <a:cubicBezTo>
                      <a:pt x="5942" y="6094"/>
                      <a:pt x="6794" y="6427"/>
                      <a:pt x="7625" y="6427"/>
                    </a:cubicBezTo>
                    <a:cubicBezTo>
                      <a:pt x="7930" y="6427"/>
                      <a:pt x="8232" y="6382"/>
                      <a:pt x="8522" y="6281"/>
                    </a:cubicBezTo>
                    <a:cubicBezTo>
                      <a:pt x="8848" y="6156"/>
                      <a:pt x="8773" y="5705"/>
                      <a:pt x="8447" y="5679"/>
                    </a:cubicBezTo>
                    <a:cubicBezTo>
                      <a:pt x="6542" y="5529"/>
                      <a:pt x="4913" y="5078"/>
                      <a:pt x="4161" y="3098"/>
                    </a:cubicBezTo>
                    <a:cubicBezTo>
                      <a:pt x="4111" y="2973"/>
                      <a:pt x="4036" y="2847"/>
                      <a:pt x="3885" y="2822"/>
                    </a:cubicBezTo>
                    <a:cubicBezTo>
                      <a:pt x="2833" y="2647"/>
                      <a:pt x="1" y="2321"/>
                      <a:pt x="1254" y="441"/>
                    </a:cubicBezTo>
                    <a:cubicBezTo>
                      <a:pt x="1404" y="235"/>
                      <a:pt x="1189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76"/>
              <p:cNvSpPr/>
              <p:nvPr/>
            </p:nvSpPr>
            <p:spPr>
              <a:xfrm>
                <a:off x="244080" y="4511350"/>
                <a:ext cx="257266" cy="85404"/>
              </a:xfrm>
              <a:custGeom>
                <a:avLst/>
                <a:gdLst/>
                <a:ahLst/>
                <a:cxnLst/>
                <a:rect l="l" t="t" r="r" b="b"/>
                <a:pathLst>
                  <a:path w="7329" h="2433" extrusionOk="0">
                    <a:moveTo>
                      <a:pt x="395" y="0"/>
                    </a:moveTo>
                    <a:cubicBezTo>
                      <a:pt x="205" y="0"/>
                      <a:pt x="1" y="170"/>
                      <a:pt x="47" y="413"/>
                    </a:cubicBezTo>
                    <a:cubicBezTo>
                      <a:pt x="214" y="1493"/>
                      <a:pt x="1032" y="1992"/>
                      <a:pt x="1945" y="1992"/>
                    </a:cubicBezTo>
                    <a:cubicBezTo>
                      <a:pt x="2261" y="1992"/>
                      <a:pt x="2588" y="1933"/>
                      <a:pt x="2904" y="1817"/>
                    </a:cubicBezTo>
                    <a:cubicBezTo>
                      <a:pt x="3134" y="1737"/>
                      <a:pt x="3317" y="1697"/>
                      <a:pt x="3488" y="1697"/>
                    </a:cubicBezTo>
                    <a:cubicBezTo>
                      <a:pt x="3745" y="1697"/>
                      <a:pt x="3977" y="1787"/>
                      <a:pt x="4307" y="1967"/>
                    </a:cubicBezTo>
                    <a:cubicBezTo>
                      <a:pt x="4683" y="2168"/>
                      <a:pt x="5059" y="2343"/>
                      <a:pt x="5485" y="2418"/>
                    </a:cubicBezTo>
                    <a:cubicBezTo>
                      <a:pt x="5574" y="2428"/>
                      <a:pt x="5661" y="2432"/>
                      <a:pt x="5746" y="2432"/>
                    </a:cubicBezTo>
                    <a:cubicBezTo>
                      <a:pt x="6361" y="2432"/>
                      <a:pt x="6885" y="2189"/>
                      <a:pt x="7215" y="1616"/>
                    </a:cubicBezTo>
                    <a:cubicBezTo>
                      <a:pt x="7329" y="1426"/>
                      <a:pt x="7154" y="1222"/>
                      <a:pt x="6965" y="1222"/>
                    </a:cubicBezTo>
                    <a:cubicBezTo>
                      <a:pt x="6905" y="1222"/>
                      <a:pt x="6843" y="1242"/>
                      <a:pt x="6789" y="1291"/>
                    </a:cubicBezTo>
                    <a:cubicBezTo>
                      <a:pt x="6406" y="1634"/>
                      <a:pt x="6076" y="1760"/>
                      <a:pt x="5773" y="1760"/>
                    </a:cubicBezTo>
                    <a:cubicBezTo>
                      <a:pt x="4949" y="1760"/>
                      <a:pt x="4331" y="831"/>
                      <a:pt x="3429" y="831"/>
                    </a:cubicBezTo>
                    <a:cubicBezTo>
                      <a:pt x="3380" y="831"/>
                      <a:pt x="3330" y="834"/>
                      <a:pt x="3280" y="839"/>
                    </a:cubicBezTo>
                    <a:cubicBezTo>
                      <a:pt x="3004" y="864"/>
                      <a:pt x="2879" y="1015"/>
                      <a:pt x="2653" y="1115"/>
                    </a:cubicBezTo>
                    <a:cubicBezTo>
                      <a:pt x="2419" y="1205"/>
                      <a:pt x="2186" y="1251"/>
                      <a:pt x="1964" y="1251"/>
                    </a:cubicBezTo>
                    <a:cubicBezTo>
                      <a:pt x="1377" y="1251"/>
                      <a:pt x="873" y="929"/>
                      <a:pt x="673" y="238"/>
                    </a:cubicBezTo>
                    <a:cubicBezTo>
                      <a:pt x="634" y="71"/>
                      <a:pt x="517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76"/>
              <p:cNvSpPr/>
              <p:nvPr/>
            </p:nvSpPr>
            <p:spPr>
              <a:xfrm>
                <a:off x="404957" y="4893832"/>
                <a:ext cx="251615" cy="103272"/>
              </a:xfrm>
              <a:custGeom>
                <a:avLst/>
                <a:gdLst/>
                <a:ahLst/>
                <a:cxnLst/>
                <a:rect l="l" t="t" r="r" b="b"/>
                <a:pathLst>
                  <a:path w="7168" h="2942" extrusionOk="0">
                    <a:moveTo>
                      <a:pt x="445" y="1"/>
                    </a:moveTo>
                    <a:cubicBezTo>
                      <a:pt x="324" y="1"/>
                      <a:pt x="208" y="68"/>
                      <a:pt x="175" y="219"/>
                    </a:cubicBezTo>
                    <a:cubicBezTo>
                      <a:pt x="0" y="946"/>
                      <a:pt x="150" y="1623"/>
                      <a:pt x="802" y="2074"/>
                    </a:cubicBezTo>
                    <a:cubicBezTo>
                      <a:pt x="1096" y="2270"/>
                      <a:pt x="1356" y="2343"/>
                      <a:pt x="1607" y="2343"/>
                    </a:cubicBezTo>
                    <a:cubicBezTo>
                      <a:pt x="1997" y="2343"/>
                      <a:pt x="2365" y="2166"/>
                      <a:pt x="2807" y="1999"/>
                    </a:cubicBezTo>
                    <a:cubicBezTo>
                      <a:pt x="3093" y="1890"/>
                      <a:pt x="3324" y="1836"/>
                      <a:pt x="3535" y="1836"/>
                    </a:cubicBezTo>
                    <a:cubicBezTo>
                      <a:pt x="3860" y="1836"/>
                      <a:pt x="4136" y="1966"/>
                      <a:pt x="4486" y="2224"/>
                    </a:cubicBezTo>
                    <a:cubicBezTo>
                      <a:pt x="4712" y="2400"/>
                      <a:pt x="4912" y="2625"/>
                      <a:pt x="5188" y="2751"/>
                    </a:cubicBezTo>
                    <a:cubicBezTo>
                      <a:pt x="5426" y="2869"/>
                      <a:pt x="5664" y="2941"/>
                      <a:pt x="5914" y="2941"/>
                    </a:cubicBezTo>
                    <a:cubicBezTo>
                      <a:pt x="5980" y="2941"/>
                      <a:pt x="6047" y="2936"/>
                      <a:pt x="6115" y="2926"/>
                    </a:cubicBezTo>
                    <a:cubicBezTo>
                      <a:pt x="6817" y="2851"/>
                      <a:pt x="7168" y="2324"/>
                      <a:pt x="7018" y="1673"/>
                    </a:cubicBezTo>
                    <a:cubicBezTo>
                      <a:pt x="6993" y="1535"/>
                      <a:pt x="6874" y="1466"/>
                      <a:pt x="6754" y="1466"/>
                    </a:cubicBezTo>
                    <a:cubicBezTo>
                      <a:pt x="6635" y="1466"/>
                      <a:pt x="6516" y="1535"/>
                      <a:pt x="6491" y="1673"/>
                    </a:cubicBezTo>
                    <a:cubicBezTo>
                      <a:pt x="6449" y="1864"/>
                      <a:pt x="6307" y="1939"/>
                      <a:pt x="6106" y="1939"/>
                    </a:cubicBezTo>
                    <a:cubicBezTo>
                      <a:pt x="5357" y="1939"/>
                      <a:pt x="3779" y="896"/>
                      <a:pt x="3384" y="896"/>
                    </a:cubicBezTo>
                    <a:cubicBezTo>
                      <a:pt x="3348" y="891"/>
                      <a:pt x="3312" y="889"/>
                      <a:pt x="3275" y="889"/>
                    </a:cubicBezTo>
                    <a:cubicBezTo>
                      <a:pt x="3105" y="889"/>
                      <a:pt x="2926" y="934"/>
                      <a:pt x="2782" y="996"/>
                    </a:cubicBezTo>
                    <a:cubicBezTo>
                      <a:pt x="2607" y="1096"/>
                      <a:pt x="2431" y="1197"/>
                      <a:pt x="2281" y="1322"/>
                    </a:cubicBezTo>
                    <a:cubicBezTo>
                      <a:pt x="2106" y="1352"/>
                      <a:pt x="1947" y="1368"/>
                      <a:pt x="1802" y="1368"/>
                    </a:cubicBezTo>
                    <a:cubicBezTo>
                      <a:pt x="1119" y="1368"/>
                      <a:pt x="777" y="1023"/>
                      <a:pt x="777" y="319"/>
                    </a:cubicBezTo>
                    <a:cubicBezTo>
                      <a:pt x="777" y="119"/>
                      <a:pt x="606" y="1"/>
                      <a:pt x="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8" name="Google Shape;5258;p76"/>
            <p:cNvGrpSpPr/>
            <p:nvPr/>
          </p:nvGrpSpPr>
          <p:grpSpPr>
            <a:xfrm>
              <a:off x="5301672" y="3806717"/>
              <a:ext cx="650901" cy="989117"/>
              <a:chOff x="4206300" y="557025"/>
              <a:chExt cx="1522575" cy="2313725"/>
            </a:xfrm>
          </p:grpSpPr>
          <p:sp>
            <p:nvSpPr>
              <p:cNvPr id="5259" name="Google Shape;5259;p76"/>
              <p:cNvSpPr/>
              <p:nvPr/>
            </p:nvSpPr>
            <p:spPr>
              <a:xfrm>
                <a:off x="4206300" y="1901550"/>
                <a:ext cx="657925" cy="763300"/>
              </a:xfrm>
              <a:custGeom>
                <a:avLst/>
                <a:gdLst/>
                <a:ahLst/>
                <a:cxnLst/>
                <a:rect l="l" t="t" r="r" b="b"/>
                <a:pathLst>
                  <a:path w="26317" h="30532" extrusionOk="0">
                    <a:moveTo>
                      <a:pt x="5278" y="0"/>
                    </a:moveTo>
                    <a:cubicBezTo>
                      <a:pt x="4760" y="0"/>
                      <a:pt x="4242" y="55"/>
                      <a:pt x="3735" y="180"/>
                    </a:cubicBezTo>
                    <a:cubicBezTo>
                      <a:pt x="2331" y="556"/>
                      <a:pt x="1028" y="1559"/>
                      <a:pt x="577" y="2937"/>
                    </a:cubicBezTo>
                    <a:cubicBezTo>
                      <a:pt x="0" y="4742"/>
                      <a:pt x="1003" y="6722"/>
                      <a:pt x="2406" y="7925"/>
                    </a:cubicBezTo>
                    <a:cubicBezTo>
                      <a:pt x="3835" y="9153"/>
                      <a:pt x="5664" y="9829"/>
                      <a:pt x="7369" y="10581"/>
                    </a:cubicBezTo>
                    <a:cubicBezTo>
                      <a:pt x="15915" y="14441"/>
                      <a:pt x="22807" y="21759"/>
                      <a:pt x="26166" y="30531"/>
                    </a:cubicBezTo>
                    <a:lnTo>
                      <a:pt x="26316" y="30281"/>
                    </a:lnTo>
                    <a:cubicBezTo>
                      <a:pt x="25364" y="24692"/>
                      <a:pt x="23634" y="19228"/>
                      <a:pt x="21228" y="14090"/>
                    </a:cubicBezTo>
                    <a:cubicBezTo>
                      <a:pt x="18472" y="8200"/>
                      <a:pt x="14286" y="2336"/>
                      <a:pt x="8045" y="456"/>
                    </a:cubicBezTo>
                    <a:cubicBezTo>
                      <a:pt x="7157" y="181"/>
                      <a:pt x="6217" y="0"/>
                      <a:pt x="5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76"/>
              <p:cNvSpPr/>
              <p:nvPr/>
            </p:nvSpPr>
            <p:spPr>
              <a:xfrm>
                <a:off x="4950025" y="1763000"/>
                <a:ext cx="643525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570" extrusionOk="0">
                    <a:moveTo>
                      <a:pt x="21626" y="1"/>
                    </a:moveTo>
                    <a:cubicBezTo>
                      <a:pt x="19289" y="1"/>
                      <a:pt x="16945" y="593"/>
                      <a:pt x="14763" y="1461"/>
                    </a:cubicBezTo>
                    <a:cubicBezTo>
                      <a:pt x="8723" y="3842"/>
                      <a:pt x="3535" y="8329"/>
                      <a:pt x="327" y="13968"/>
                    </a:cubicBezTo>
                    <a:lnTo>
                      <a:pt x="1" y="14569"/>
                    </a:lnTo>
                    <a:cubicBezTo>
                      <a:pt x="3083" y="11311"/>
                      <a:pt x="6943" y="8805"/>
                      <a:pt x="11179" y="7301"/>
                    </a:cubicBezTo>
                    <a:cubicBezTo>
                      <a:pt x="15013" y="5948"/>
                      <a:pt x="19074" y="5446"/>
                      <a:pt x="22958" y="4218"/>
                    </a:cubicBezTo>
                    <a:cubicBezTo>
                      <a:pt x="23635" y="4018"/>
                      <a:pt x="24362" y="3767"/>
                      <a:pt x="24888" y="3241"/>
                    </a:cubicBezTo>
                    <a:cubicBezTo>
                      <a:pt x="25414" y="2740"/>
                      <a:pt x="25740" y="1938"/>
                      <a:pt x="25439" y="1261"/>
                    </a:cubicBezTo>
                    <a:cubicBezTo>
                      <a:pt x="25114" y="484"/>
                      <a:pt x="24161" y="208"/>
                      <a:pt x="23309" y="108"/>
                    </a:cubicBezTo>
                    <a:cubicBezTo>
                      <a:pt x="22750" y="35"/>
                      <a:pt x="22188" y="1"/>
                      <a:pt x="216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76"/>
              <p:cNvSpPr/>
              <p:nvPr/>
            </p:nvSpPr>
            <p:spPr>
              <a:xfrm>
                <a:off x="4864825" y="2067100"/>
                <a:ext cx="417950" cy="507525"/>
              </a:xfrm>
              <a:custGeom>
                <a:avLst/>
                <a:gdLst/>
                <a:ahLst/>
                <a:cxnLst/>
                <a:rect l="l" t="t" r="r" b="b"/>
                <a:pathLst>
                  <a:path w="16718" h="20301" extrusionOk="0">
                    <a:moveTo>
                      <a:pt x="14342" y="0"/>
                    </a:moveTo>
                    <a:cubicBezTo>
                      <a:pt x="12439" y="0"/>
                      <a:pt x="10718" y="1303"/>
                      <a:pt x="9299" y="2606"/>
                    </a:cubicBezTo>
                    <a:cubicBezTo>
                      <a:pt x="5213" y="6390"/>
                      <a:pt x="1730" y="11152"/>
                      <a:pt x="953" y="16666"/>
                    </a:cubicBezTo>
                    <a:lnTo>
                      <a:pt x="0" y="20300"/>
                    </a:lnTo>
                    <a:cubicBezTo>
                      <a:pt x="3133" y="15814"/>
                      <a:pt x="6817" y="11704"/>
                      <a:pt x="10978" y="8145"/>
                    </a:cubicBezTo>
                    <a:cubicBezTo>
                      <a:pt x="12832" y="6541"/>
                      <a:pt x="14812" y="5012"/>
                      <a:pt x="16091" y="2932"/>
                    </a:cubicBezTo>
                    <a:cubicBezTo>
                      <a:pt x="16416" y="2405"/>
                      <a:pt x="16717" y="1754"/>
                      <a:pt x="16517" y="1152"/>
                    </a:cubicBezTo>
                    <a:cubicBezTo>
                      <a:pt x="16291" y="450"/>
                      <a:pt x="15514" y="100"/>
                      <a:pt x="14787" y="24"/>
                    </a:cubicBezTo>
                    <a:cubicBezTo>
                      <a:pt x="14638" y="8"/>
                      <a:pt x="14490" y="0"/>
                      <a:pt x="143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76"/>
              <p:cNvSpPr/>
              <p:nvPr/>
            </p:nvSpPr>
            <p:spPr>
              <a:xfrm>
                <a:off x="4733125" y="1717100"/>
                <a:ext cx="202250" cy="479675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19187" extrusionOk="0">
                    <a:moveTo>
                      <a:pt x="154" y="0"/>
                    </a:moveTo>
                    <a:cubicBezTo>
                      <a:pt x="77" y="0"/>
                      <a:pt x="0" y="60"/>
                      <a:pt x="30" y="165"/>
                    </a:cubicBezTo>
                    <a:cubicBezTo>
                      <a:pt x="782" y="3323"/>
                      <a:pt x="2211" y="6305"/>
                      <a:pt x="3589" y="9212"/>
                    </a:cubicBezTo>
                    <a:cubicBezTo>
                      <a:pt x="5118" y="12370"/>
                      <a:pt x="6847" y="15528"/>
                      <a:pt x="7524" y="18987"/>
                    </a:cubicBezTo>
                    <a:cubicBezTo>
                      <a:pt x="7546" y="19122"/>
                      <a:pt x="7666" y="19186"/>
                      <a:pt x="7787" y="19186"/>
                    </a:cubicBezTo>
                    <a:cubicBezTo>
                      <a:pt x="7936" y="19186"/>
                      <a:pt x="8089" y="19091"/>
                      <a:pt x="8075" y="18912"/>
                    </a:cubicBezTo>
                    <a:cubicBezTo>
                      <a:pt x="7950" y="15854"/>
                      <a:pt x="5995" y="12721"/>
                      <a:pt x="4667" y="10039"/>
                    </a:cubicBezTo>
                    <a:cubicBezTo>
                      <a:pt x="3063" y="6781"/>
                      <a:pt x="1534" y="3523"/>
                      <a:pt x="281" y="89"/>
                    </a:cubicBezTo>
                    <a:cubicBezTo>
                      <a:pt x="260" y="28"/>
                      <a:pt x="207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76"/>
              <p:cNvSpPr/>
              <p:nvPr/>
            </p:nvSpPr>
            <p:spPr>
              <a:xfrm>
                <a:off x="4854175" y="1470000"/>
                <a:ext cx="494675" cy="1400750"/>
              </a:xfrm>
              <a:custGeom>
                <a:avLst/>
                <a:gdLst/>
                <a:ahLst/>
                <a:cxnLst/>
                <a:rect l="l" t="t" r="r" b="b"/>
                <a:pathLst>
                  <a:path w="19787" h="56030" extrusionOk="0">
                    <a:moveTo>
                      <a:pt x="19499" y="1"/>
                    </a:moveTo>
                    <a:cubicBezTo>
                      <a:pt x="19434" y="1"/>
                      <a:pt x="19370" y="30"/>
                      <a:pt x="19324" y="99"/>
                    </a:cubicBezTo>
                    <a:cubicBezTo>
                      <a:pt x="16341" y="4585"/>
                      <a:pt x="13434" y="9146"/>
                      <a:pt x="10577" y="13708"/>
                    </a:cubicBezTo>
                    <a:cubicBezTo>
                      <a:pt x="9173" y="15913"/>
                      <a:pt x="7795" y="18119"/>
                      <a:pt x="6391" y="20324"/>
                    </a:cubicBezTo>
                    <a:cubicBezTo>
                      <a:pt x="5188" y="22254"/>
                      <a:pt x="3960" y="24184"/>
                      <a:pt x="3183" y="26314"/>
                    </a:cubicBezTo>
                    <a:cubicBezTo>
                      <a:pt x="1579" y="30675"/>
                      <a:pt x="1253" y="35638"/>
                      <a:pt x="777" y="40224"/>
                    </a:cubicBezTo>
                    <a:cubicBezTo>
                      <a:pt x="251" y="45312"/>
                      <a:pt x="0" y="50450"/>
                      <a:pt x="201" y="55588"/>
                    </a:cubicBezTo>
                    <a:cubicBezTo>
                      <a:pt x="213" y="55879"/>
                      <a:pt x="456" y="56030"/>
                      <a:pt x="691" y="56030"/>
                    </a:cubicBezTo>
                    <a:cubicBezTo>
                      <a:pt x="920" y="56030"/>
                      <a:pt x="1140" y="55885"/>
                      <a:pt x="1128" y="55588"/>
                    </a:cubicBezTo>
                    <a:cubicBezTo>
                      <a:pt x="927" y="50625"/>
                      <a:pt x="1128" y="45663"/>
                      <a:pt x="1629" y="40725"/>
                    </a:cubicBezTo>
                    <a:cubicBezTo>
                      <a:pt x="2080" y="36064"/>
                      <a:pt x="2381" y="31001"/>
                      <a:pt x="4035" y="26565"/>
                    </a:cubicBezTo>
                    <a:cubicBezTo>
                      <a:pt x="4837" y="24334"/>
                      <a:pt x="6166" y="22329"/>
                      <a:pt x="7419" y="20324"/>
                    </a:cubicBezTo>
                    <a:cubicBezTo>
                      <a:pt x="8797" y="18119"/>
                      <a:pt x="10176" y="15913"/>
                      <a:pt x="11554" y="13683"/>
                    </a:cubicBezTo>
                    <a:cubicBezTo>
                      <a:pt x="14311" y="9272"/>
                      <a:pt x="17043" y="4811"/>
                      <a:pt x="19700" y="324"/>
                    </a:cubicBezTo>
                    <a:cubicBezTo>
                      <a:pt x="19786" y="150"/>
                      <a:pt x="19644" y="1"/>
                      <a:pt x="19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76"/>
              <p:cNvSpPr/>
              <p:nvPr/>
            </p:nvSpPr>
            <p:spPr>
              <a:xfrm>
                <a:off x="4288375" y="557025"/>
                <a:ext cx="452400" cy="480625"/>
              </a:xfrm>
              <a:custGeom>
                <a:avLst/>
                <a:gdLst/>
                <a:ahLst/>
                <a:cxnLst/>
                <a:rect l="l" t="t" r="r" b="b"/>
                <a:pathLst>
                  <a:path w="18096" h="19225" extrusionOk="0">
                    <a:moveTo>
                      <a:pt x="4537" y="1"/>
                    </a:moveTo>
                    <a:cubicBezTo>
                      <a:pt x="4637" y="4337"/>
                      <a:pt x="5564" y="8623"/>
                      <a:pt x="7244" y="12608"/>
                    </a:cubicBezTo>
                    <a:cubicBezTo>
                      <a:pt x="5940" y="11530"/>
                      <a:pt x="4612" y="10452"/>
                      <a:pt x="3284" y="9374"/>
                    </a:cubicBezTo>
                    <a:cubicBezTo>
                      <a:pt x="2626" y="8838"/>
                      <a:pt x="1729" y="8301"/>
                      <a:pt x="948" y="8301"/>
                    </a:cubicBezTo>
                    <a:cubicBezTo>
                      <a:pt x="598" y="8301"/>
                      <a:pt x="272" y="8409"/>
                      <a:pt x="0" y="8673"/>
                    </a:cubicBezTo>
                    <a:cubicBezTo>
                      <a:pt x="1229" y="10252"/>
                      <a:pt x="2933" y="11379"/>
                      <a:pt x="4437" y="12733"/>
                    </a:cubicBezTo>
                    <a:cubicBezTo>
                      <a:pt x="6492" y="14537"/>
                      <a:pt x="8196" y="16768"/>
                      <a:pt x="9424" y="19224"/>
                    </a:cubicBezTo>
                    <a:lnTo>
                      <a:pt x="12306" y="19099"/>
                    </a:lnTo>
                    <a:cubicBezTo>
                      <a:pt x="11880" y="17019"/>
                      <a:pt x="12732" y="14888"/>
                      <a:pt x="13885" y="13134"/>
                    </a:cubicBezTo>
                    <a:cubicBezTo>
                      <a:pt x="15063" y="11354"/>
                      <a:pt x="16542" y="9801"/>
                      <a:pt x="17645" y="7996"/>
                    </a:cubicBezTo>
                    <a:cubicBezTo>
                      <a:pt x="17895" y="7570"/>
                      <a:pt x="18096" y="6918"/>
                      <a:pt x="17670" y="6643"/>
                    </a:cubicBezTo>
                    <a:cubicBezTo>
                      <a:pt x="17568" y="6581"/>
                      <a:pt x="17453" y="6558"/>
                      <a:pt x="17335" y="6558"/>
                    </a:cubicBezTo>
                    <a:cubicBezTo>
                      <a:pt x="17162" y="6558"/>
                      <a:pt x="16981" y="6608"/>
                      <a:pt x="16818" y="6668"/>
                    </a:cubicBezTo>
                    <a:cubicBezTo>
                      <a:pt x="14963" y="7369"/>
                      <a:pt x="13284" y="8547"/>
                      <a:pt x="12031" y="10101"/>
                    </a:cubicBezTo>
                    <a:cubicBezTo>
                      <a:pt x="12206" y="7294"/>
                      <a:pt x="12281" y="4487"/>
                      <a:pt x="12206" y="1655"/>
                    </a:cubicBezTo>
                    <a:lnTo>
                      <a:pt x="12206" y="1655"/>
                    </a:lnTo>
                    <a:cubicBezTo>
                      <a:pt x="9850" y="3309"/>
                      <a:pt x="9499" y="6618"/>
                      <a:pt x="9399" y="9500"/>
                    </a:cubicBezTo>
                    <a:cubicBezTo>
                      <a:pt x="8622" y="7720"/>
                      <a:pt x="7845" y="5941"/>
                      <a:pt x="7068" y="4161"/>
                    </a:cubicBezTo>
                    <a:cubicBezTo>
                      <a:pt x="6417" y="2658"/>
                      <a:pt x="5740" y="1129"/>
                      <a:pt x="4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76"/>
              <p:cNvSpPr/>
              <p:nvPr/>
            </p:nvSpPr>
            <p:spPr>
              <a:xfrm>
                <a:off x="4294650" y="964675"/>
                <a:ext cx="713675" cy="762200"/>
              </a:xfrm>
              <a:custGeom>
                <a:avLst/>
                <a:gdLst/>
                <a:ahLst/>
                <a:cxnLst/>
                <a:rect l="l" t="t" r="r" b="b"/>
                <a:pathLst>
                  <a:path w="28547" h="30488" extrusionOk="0">
                    <a:moveTo>
                      <a:pt x="13448" y="1"/>
                    </a:moveTo>
                    <a:cubicBezTo>
                      <a:pt x="10659" y="1"/>
                      <a:pt x="7848" y="930"/>
                      <a:pt x="5639" y="2642"/>
                    </a:cubicBezTo>
                    <a:cubicBezTo>
                      <a:pt x="1955" y="5500"/>
                      <a:pt x="0" y="10337"/>
                      <a:pt x="301" y="14998"/>
                    </a:cubicBezTo>
                    <a:cubicBezTo>
                      <a:pt x="602" y="19660"/>
                      <a:pt x="3033" y="24071"/>
                      <a:pt x="6567" y="27104"/>
                    </a:cubicBezTo>
                    <a:cubicBezTo>
                      <a:pt x="8597" y="28833"/>
                      <a:pt x="11028" y="30186"/>
                      <a:pt x="13684" y="30412"/>
                    </a:cubicBezTo>
                    <a:cubicBezTo>
                      <a:pt x="14211" y="30462"/>
                      <a:pt x="15163" y="30487"/>
                      <a:pt x="15589" y="30487"/>
                    </a:cubicBezTo>
                    <a:cubicBezTo>
                      <a:pt x="21404" y="30312"/>
                      <a:pt x="25815" y="25675"/>
                      <a:pt x="27193" y="20011"/>
                    </a:cubicBezTo>
                    <a:cubicBezTo>
                      <a:pt x="28547" y="14347"/>
                      <a:pt x="26416" y="8156"/>
                      <a:pt x="22331" y="3996"/>
                    </a:cubicBezTo>
                    <a:cubicBezTo>
                      <a:pt x="21303" y="2943"/>
                      <a:pt x="20125" y="1991"/>
                      <a:pt x="18822" y="1289"/>
                    </a:cubicBezTo>
                    <a:cubicBezTo>
                      <a:pt x="17166" y="416"/>
                      <a:pt x="15312" y="1"/>
                      <a:pt x="134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76"/>
              <p:cNvSpPr/>
              <p:nvPr/>
            </p:nvSpPr>
            <p:spPr>
              <a:xfrm>
                <a:off x="4669900" y="1073525"/>
                <a:ext cx="469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542" extrusionOk="0">
                    <a:moveTo>
                      <a:pt x="279" y="1"/>
                    </a:moveTo>
                    <a:cubicBezTo>
                      <a:pt x="98" y="1"/>
                      <a:pt x="1" y="305"/>
                      <a:pt x="178" y="394"/>
                    </a:cubicBezTo>
                    <a:cubicBezTo>
                      <a:pt x="679" y="619"/>
                      <a:pt x="1080" y="945"/>
                      <a:pt x="1356" y="1421"/>
                    </a:cubicBezTo>
                    <a:cubicBezTo>
                      <a:pt x="1403" y="1507"/>
                      <a:pt x="1476" y="1542"/>
                      <a:pt x="1549" y="1542"/>
                    </a:cubicBezTo>
                    <a:cubicBezTo>
                      <a:pt x="1713" y="1542"/>
                      <a:pt x="1878" y="1369"/>
                      <a:pt x="1757" y="1196"/>
                    </a:cubicBezTo>
                    <a:cubicBezTo>
                      <a:pt x="1431" y="644"/>
                      <a:pt x="930" y="243"/>
                      <a:pt x="354" y="18"/>
                    </a:cubicBezTo>
                    <a:cubicBezTo>
                      <a:pt x="327" y="6"/>
                      <a:pt x="302" y="1"/>
                      <a:pt x="2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76"/>
              <p:cNvSpPr/>
              <p:nvPr/>
            </p:nvSpPr>
            <p:spPr>
              <a:xfrm>
                <a:off x="4586625" y="1092425"/>
                <a:ext cx="15375" cy="515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2063" extrusionOk="0">
                    <a:moveTo>
                      <a:pt x="218" y="1"/>
                    </a:moveTo>
                    <a:cubicBezTo>
                      <a:pt x="115" y="1"/>
                      <a:pt x="0" y="75"/>
                      <a:pt x="0" y="189"/>
                    </a:cubicBezTo>
                    <a:cubicBezTo>
                      <a:pt x="0" y="740"/>
                      <a:pt x="50" y="1267"/>
                      <a:pt x="101" y="1818"/>
                    </a:cubicBezTo>
                    <a:cubicBezTo>
                      <a:pt x="113" y="1981"/>
                      <a:pt x="245" y="2063"/>
                      <a:pt x="370" y="2063"/>
                    </a:cubicBezTo>
                    <a:cubicBezTo>
                      <a:pt x="495" y="2063"/>
                      <a:pt x="614" y="1981"/>
                      <a:pt x="602" y="1818"/>
                    </a:cubicBezTo>
                    <a:cubicBezTo>
                      <a:pt x="527" y="1242"/>
                      <a:pt x="477" y="690"/>
                      <a:pt x="376" y="139"/>
                    </a:cubicBezTo>
                    <a:cubicBezTo>
                      <a:pt x="366" y="42"/>
                      <a:pt x="295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76"/>
              <p:cNvSpPr/>
              <p:nvPr/>
            </p:nvSpPr>
            <p:spPr>
              <a:xfrm>
                <a:off x="4503925" y="1107200"/>
                <a:ext cx="2222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920" extrusionOk="0">
                    <a:moveTo>
                      <a:pt x="612" y="0"/>
                    </a:moveTo>
                    <a:cubicBezTo>
                      <a:pt x="551" y="0"/>
                      <a:pt x="490" y="29"/>
                      <a:pt x="451" y="99"/>
                    </a:cubicBezTo>
                    <a:cubicBezTo>
                      <a:pt x="150" y="576"/>
                      <a:pt x="0" y="1127"/>
                      <a:pt x="50" y="1703"/>
                    </a:cubicBezTo>
                    <a:cubicBezTo>
                      <a:pt x="50" y="1844"/>
                      <a:pt x="174" y="1920"/>
                      <a:pt x="293" y="1920"/>
                    </a:cubicBezTo>
                    <a:cubicBezTo>
                      <a:pt x="406" y="1920"/>
                      <a:pt x="514" y="1850"/>
                      <a:pt x="501" y="1703"/>
                    </a:cubicBezTo>
                    <a:cubicBezTo>
                      <a:pt x="476" y="1202"/>
                      <a:pt x="551" y="726"/>
                      <a:pt x="802" y="300"/>
                    </a:cubicBezTo>
                    <a:cubicBezTo>
                      <a:pt x="889" y="144"/>
                      <a:pt x="748" y="0"/>
                      <a:pt x="6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76"/>
              <p:cNvSpPr/>
              <p:nvPr/>
            </p:nvSpPr>
            <p:spPr>
              <a:xfrm>
                <a:off x="4554350" y="1235600"/>
                <a:ext cx="97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179" extrusionOk="0">
                    <a:moveTo>
                      <a:pt x="145" y="1"/>
                    </a:moveTo>
                    <a:cubicBezTo>
                      <a:pt x="70" y="1"/>
                      <a:pt x="1" y="51"/>
                      <a:pt x="13" y="151"/>
                    </a:cubicBezTo>
                    <a:cubicBezTo>
                      <a:pt x="13" y="452"/>
                      <a:pt x="38" y="728"/>
                      <a:pt x="63" y="1029"/>
                    </a:cubicBezTo>
                    <a:cubicBezTo>
                      <a:pt x="63" y="1129"/>
                      <a:pt x="145" y="1179"/>
                      <a:pt x="226" y="1179"/>
                    </a:cubicBezTo>
                    <a:cubicBezTo>
                      <a:pt x="308" y="1179"/>
                      <a:pt x="389" y="1129"/>
                      <a:pt x="389" y="1029"/>
                    </a:cubicBezTo>
                    <a:cubicBezTo>
                      <a:pt x="364" y="728"/>
                      <a:pt x="339" y="452"/>
                      <a:pt x="314" y="151"/>
                    </a:cubicBezTo>
                    <a:cubicBezTo>
                      <a:pt x="301" y="5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76"/>
              <p:cNvSpPr/>
              <p:nvPr/>
            </p:nvSpPr>
            <p:spPr>
              <a:xfrm>
                <a:off x="4640850" y="1222150"/>
                <a:ext cx="5775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552" extrusionOk="0">
                    <a:moveTo>
                      <a:pt x="240" y="0"/>
                    </a:moveTo>
                    <a:cubicBezTo>
                      <a:pt x="118" y="0"/>
                      <a:pt x="0" y="132"/>
                      <a:pt x="87" y="288"/>
                    </a:cubicBezTo>
                    <a:cubicBezTo>
                      <a:pt x="563" y="1065"/>
                      <a:pt x="1090" y="1817"/>
                      <a:pt x="1741" y="2469"/>
                    </a:cubicBezTo>
                    <a:cubicBezTo>
                      <a:pt x="1800" y="2527"/>
                      <a:pt x="1865" y="2552"/>
                      <a:pt x="1928" y="2552"/>
                    </a:cubicBezTo>
                    <a:cubicBezTo>
                      <a:pt x="2133" y="2552"/>
                      <a:pt x="2309" y="2291"/>
                      <a:pt x="2117" y="2118"/>
                    </a:cubicBezTo>
                    <a:cubicBezTo>
                      <a:pt x="1465" y="1491"/>
                      <a:pt x="864" y="840"/>
                      <a:pt x="388" y="88"/>
                    </a:cubicBezTo>
                    <a:cubicBezTo>
                      <a:pt x="349" y="26"/>
                      <a:pt x="294" y="0"/>
                      <a:pt x="2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76"/>
              <p:cNvSpPr/>
              <p:nvPr/>
            </p:nvSpPr>
            <p:spPr>
              <a:xfrm>
                <a:off x="4768850" y="1217225"/>
                <a:ext cx="53050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2183" extrusionOk="0">
                    <a:moveTo>
                      <a:pt x="308" y="0"/>
                    </a:moveTo>
                    <a:cubicBezTo>
                      <a:pt x="149" y="0"/>
                      <a:pt x="1" y="162"/>
                      <a:pt x="105" y="335"/>
                    </a:cubicBezTo>
                    <a:cubicBezTo>
                      <a:pt x="506" y="1037"/>
                      <a:pt x="982" y="1638"/>
                      <a:pt x="1609" y="2139"/>
                    </a:cubicBezTo>
                    <a:cubicBezTo>
                      <a:pt x="1652" y="2170"/>
                      <a:pt x="1696" y="2183"/>
                      <a:pt x="1740" y="2183"/>
                    </a:cubicBezTo>
                    <a:cubicBezTo>
                      <a:pt x="1947" y="2183"/>
                      <a:pt x="2121" y="1879"/>
                      <a:pt x="1934" y="1713"/>
                    </a:cubicBezTo>
                    <a:cubicBezTo>
                      <a:pt x="1408" y="1212"/>
                      <a:pt x="907" y="711"/>
                      <a:pt x="506" y="109"/>
                    </a:cubicBezTo>
                    <a:cubicBezTo>
                      <a:pt x="452" y="32"/>
                      <a:pt x="379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76"/>
              <p:cNvSpPr/>
              <p:nvPr/>
            </p:nvSpPr>
            <p:spPr>
              <a:xfrm>
                <a:off x="4775325" y="1315775"/>
                <a:ext cx="35000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629" extrusionOk="0">
                    <a:moveTo>
                      <a:pt x="229" y="0"/>
                    </a:moveTo>
                    <a:cubicBezTo>
                      <a:pt x="112" y="0"/>
                      <a:pt x="1" y="91"/>
                      <a:pt x="46" y="228"/>
                    </a:cubicBezTo>
                    <a:cubicBezTo>
                      <a:pt x="347" y="979"/>
                      <a:pt x="548" y="1781"/>
                      <a:pt x="873" y="2508"/>
                    </a:cubicBezTo>
                    <a:cubicBezTo>
                      <a:pt x="916" y="2593"/>
                      <a:pt x="992" y="2629"/>
                      <a:pt x="1072" y="2629"/>
                    </a:cubicBezTo>
                    <a:cubicBezTo>
                      <a:pt x="1229" y="2629"/>
                      <a:pt x="1399" y="2490"/>
                      <a:pt x="1350" y="2308"/>
                    </a:cubicBezTo>
                    <a:cubicBezTo>
                      <a:pt x="1099" y="1556"/>
                      <a:pt x="723" y="854"/>
                      <a:pt x="422" y="127"/>
                    </a:cubicBezTo>
                    <a:cubicBezTo>
                      <a:pt x="383" y="38"/>
                      <a:pt x="304" y="0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76"/>
              <p:cNvSpPr/>
              <p:nvPr/>
            </p:nvSpPr>
            <p:spPr>
              <a:xfrm>
                <a:off x="4682125" y="1355225"/>
                <a:ext cx="1640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1" extrusionOk="0">
                    <a:moveTo>
                      <a:pt x="204" y="1"/>
                    </a:moveTo>
                    <a:cubicBezTo>
                      <a:pt x="105" y="1"/>
                      <a:pt x="1" y="66"/>
                      <a:pt x="15" y="178"/>
                    </a:cubicBezTo>
                    <a:cubicBezTo>
                      <a:pt x="90" y="680"/>
                      <a:pt x="65" y="1206"/>
                      <a:pt x="190" y="1707"/>
                    </a:cubicBezTo>
                    <a:cubicBezTo>
                      <a:pt x="213" y="1833"/>
                      <a:pt x="314" y="1891"/>
                      <a:pt x="414" y="1891"/>
                    </a:cubicBezTo>
                    <a:cubicBezTo>
                      <a:pt x="535" y="1891"/>
                      <a:pt x="655" y="1807"/>
                      <a:pt x="642" y="1657"/>
                    </a:cubicBezTo>
                    <a:cubicBezTo>
                      <a:pt x="616" y="1131"/>
                      <a:pt x="441" y="630"/>
                      <a:pt x="366" y="128"/>
                    </a:cubicBezTo>
                    <a:cubicBezTo>
                      <a:pt x="355" y="40"/>
                      <a:pt x="281" y="1"/>
                      <a:pt x="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76"/>
              <p:cNvSpPr/>
              <p:nvPr/>
            </p:nvSpPr>
            <p:spPr>
              <a:xfrm>
                <a:off x="4561250" y="1372750"/>
                <a:ext cx="21650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866" h="2117" extrusionOk="0">
                    <a:moveTo>
                      <a:pt x="163" y="0"/>
                    </a:moveTo>
                    <a:cubicBezTo>
                      <a:pt x="78" y="0"/>
                      <a:pt x="1" y="57"/>
                      <a:pt x="13" y="179"/>
                    </a:cubicBezTo>
                    <a:cubicBezTo>
                      <a:pt x="13" y="781"/>
                      <a:pt x="88" y="1357"/>
                      <a:pt x="289" y="1934"/>
                    </a:cubicBezTo>
                    <a:cubicBezTo>
                      <a:pt x="328" y="2062"/>
                      <a:pt x="435" y="2117"/>
                      <a:pt x="541" y="2117"/>
                    </a:cubicBezTo>
                    <a:cubicBezTo>
                      <a:pt x="703" y="2117"/>
                      <a:pt x="866" y="1990"/>
                      <a:pt x="790" y="1808"/>
                    </a:cubicBezTo>
                    <a:cubicBezTo>
                      <a:pt x="589" y="1282"/>
                      <a:pt x="439" y="731"/>
                      <a:pt x="364" y="179"/>
                    </a:cubicBezTo>
                    <a:cubicBezTo>
                      <a:pt x="351" y="63"/>
                      <a:pt x="252" y="0"/>
                      <a:pt x="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76"/>
              <p:cNvSpPr/>
              <p:nvPr/>
            </p:nvSpPr>
            <p:spPr>
              <a:xfrm>
                <a:off x="4439375" y="1333350"/>
                <a:ext cx="16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994" extrusionOk="0">
                    <a:moveTo>
                      <a:pt x="248" y="1"/>
                    </a:moveTo>
                    <a:cubicBezTo>
                      <a:pt x="170" y="1"/>
                      <a:pt x="88" y="51"/>
                      <a:pt x="76" y="151"/>
                    </a:cubicBezTo>
                    <a:cubicBezTo>
                      <a:pt x="26" y="728"/>
                      <a:pt x="1" y="1304"/>
                      <a:pt x="201" y="1830"/>
                    </a:cubicBezTo>
                    <a:cubicBezTo>
                      <a:pt x="242" y="1944"/>
                      <a:pt x="330" y="1994"/>
                      <a:pt x="416" y="1994"/>
                    </a:cubicBezTo>
                    <a:cubicBezTo>
                      <a:pt x="539" y="1994"/>
                      <a:pt x="657" y="1892"/>
                      <a:pt x="627" y="1730"/>
                    </a:cubicBezTo>
                    <a:cubicBezTo>
                      <a:pt x="502" y="1204"/>
                      <a:pt x="377" y="703"/>
                      <a:pt x="402" y="151"/>
                    </a:cubicBezTo>
                    <a:cubicBezTo>
                      <a:pt x="402" y="51"/>
                      <a:pt x="326" y="1"/>
                      <a:pt x="2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76"/>
              <p:cNvSpPr/>
              <p:nvPr/>
            </p:nvSpPr>
            <p:spPr>
              <a:xfrm>
                <a:off x="4416200" y="1177925"/>
                <a:ext cx="1807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766" extrusionOk="0">
                    <a:moveTo>
                      <a:pt x="489" y="0"/>
                    </a:moveTo>
                    <a:cubicBezTo>
                      <a:pt x="416" y="0"/>
                      <a:pt x="346" y="39"/>
                      <a:pt x="326" y="128"/>
                    </a:cubicBezTo>
                    <a:cubicBezTo>
                      <a:pt x="126" y="930"/>
                      <a:pt x="0" y="1732"/>
                      <a:pt x="0" y="2559"/>
                    </a:cubicBezTo>
                    <a:cubicBezTo>
                      <a:pt x="0" y="2696"/>
                      <a:pt x="113" y="2765"/>
                      <a:pt x="226" y="2765"/>
                    </a:cubicBezTo>
                    <a:cubicBezTo>
                      <a:pt x="339" y="2765"/>
                      <a:pt x="451" y="2696"/>
                      <a:pt x="451" y="2559"/>
                    </a:cubicBezTo>
                    <a:cubicBezTo>
                      <a:pt x="451" y="1757"/>
                      <a:pt x="527" y="1005"/>
                      <a:pt x="677" y="228"/>
                    </a:cubicBezTo>
                    <a:cubicBezTo>
                      <a:pt x="723" y="91"/>
                      <a:pt x="602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76"/>
              <p:cNvSpPr/>
              <p:nvPr/>
            </p:nvSpPr>
            <p:spPr>
              <a:xfrm>
                <a:off x="4808425" y="1467300"/>
                <a:ext cx="239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475" extrusionOk="0">
                    <a:moveTo>
                      <a:pt x="329" y="1"/>
                    </a:moveTo>
                    <a:cubicBezTo>
                      <a:pt x="225" y="1"/>
                      <a:pt x="123" y="59"/>
                      <a:pt x="101" y="182"/>
                    </a:cubicBezTo>
                    <a:cubicBezTo>
                      <a:pt x="1" y="633"/>
                      <a:pt x="76" y="1034"/>
                      <a:pt x="377" y="1385"/>
                    </a:cubicBezTo>
                    <a:cubicBezTo>
                      <a:pt x="434" y="1448"/>
                      <a:pt x="502" y="1475"/>
                      <a:pt x="570" y="1475"/>
                    </a:cubicBezTo>
                    <a:cubicBezTo>
                      <a:pt x="768" y="1475"/>
                      <a:pt x="959" y="1246"/>
                      <a:pt x="828" y="1059"/>
                    </a:cubicBezTo>
                    <a:cubicBezTo>
                      <a:pt x="677" y="808"/>
                      <a:pt x="577" y="558"/>
                      <a:pt x="577" y="257"/>
                    </a:cubicBezTo>
                    <a:cubicBezTo>
                      <a:pt x="591" y="90"/>
                      <a:pt x="459" y="1"/>
                      <a:pt x="3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76"/>
              <p:cNvSpPr/>
              <p:nvPr/>
            </p:nvSpPr>
            <p:spPr>
              <a:xfrm>
                <a:off x="4870175" y="1276000"/>
                <a:ext cx="3437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528" extrusionOk="0">
                    <a:moveTo>
                      <a:pt x="265" y="1"/>
                    </a:moveTo>
                    <a:cubicBezTo>
                      <a:pt x="128" y="1"/>
                      <a:pt x="1" y="127"/>
                      <a:pt x="87" y="265"/>
                    </a:cubicBezTo>
                    <a:cubicBezTo>
                      <a:pt x="338" y="641"/>
                      <a:pt x="563" y="1017"/>
                      <a:pt x="789" y="1393"/>
                    </a:cubicBezTo>
                    <a:cubicBezTo>
                      <a:pt x="847" y="1488"/>
                      <a:pt x="928" y="1527"/>
                      <a:pt x="1006" y="1527"/>
                    </a:cubicBezTo>
                    <a:cubicBezTo>
                      <a:pt x="1195" y="1527"/>
                      <a:pt x="1374" y="1297"/>
                      <a:pt x="1215" y="1067"/>
                    </a:cubicBezTo>
                    <a:cubicBezTo>
                      <a:pt x="964" y="741"/>
                      <a:pt x="688" y="415"/>
                      <a:pt x="438" y="89"/>
                    </a:cubicBezTo>
                    <a:cubicBezTo>
                      <a:pt x="391" y="27"/>
                      <a:pt x="327" y="1"/>
                      <a:pt x="2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76"/>
              <p:cNvSpPr/>
              <p:nvPr/>
            </p:nvSpPr>
            <p:spPr>
              <a:xfrm>
                <a:off x="4825625" y="1159450"/>
                <a:ext cx="3917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448" extrusionOk="0">
                    <a:moveTo>
                      <a:pt x="236" y="1"/>
                    </a:moveTo>
                    <a:cubicBezTo>
                      <a:pt x="89" y="1"/>
                      <a:pt x="0" y="242"/>
                      <a:pt x="165" y="365"/>
                    </a:cubicBezTo>
                    <a:cubicBezTo>
                      <a:pt x="516" y="641"/>
                      <a:pt x="791" y="967"/>
                      <a:pt x="1042" y="1343"/>
                    </a:cubicBezTo>
                    <a:cubicBezTo>
                      <a:pt x="1094" y="1417"/>
                      <a:pt x="1166" y="1447"/>
                      <a:pt x="1236" y="1447"/>
                    </a:cubicBezTo>
                    <a:cubicBezTo>
                      <a:pt x="1404" y="1447"/>
                      <a:pt x="1566" y="1276"/>
                      <a:pt x="1443" y="1117"/>
                    </a:cubicBezTo>
                    <a:cubicBezTo>
                      <a:pt x="1142" y="691"/>
                      <a:pt x="766" y="340"/>
                      <a:pt x="340" y="39"/>
                    </a:cubicBezTo>
                    <a:cubicBezTo>
                      <a:pt x="304" y="12"/>
                      <a:pt x="269" y="1"/>
                      <a:pt x="2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76"/>
              <p:cNvSpPr/>
              <p:nvPr/>
            </p:nvSpPr>
            <p:spPr>
              <a:xfrm>
                <a:off x="5465700" y="748775"/>
                <a:ext cx="263175" cy="333975"/>
              </a:xfrm>
              <a:custGeom>
                <a:avLst/>
                <a:gdLst/>
                <a:ahLst/>
                <a:cxnLst/>
                <a:rect l="l" t="t" r="r" b="b"/>
                <a:pathLst>
                  <a:path w="10527" h="13359" extrusionOk="0">
                    <a:moveTo>
                      <a:pt x="5790" y="0"/>
                    </a:moveTo>
                    <a:lnTo>
                      <a:pt x="5790" y="0"/>
                    </a:lnTo>
                    <a:cubicBezTo>
                      <a:pt x="4211" y="2406"/>
                      <a:pt x="3058" y="5088"/>
                      <a:pt x="2457" y="7895"/>
                    </a:cubicBezTo>
                    <a:lnTo>
                      <a:pt x="1529" y="4637"/>
                    </a:lnTo>
                    <a:cubicBezTo>
                      <a:pt x="1317" y="3882"/>
                      <a:pt x="883" y="2972"/>
                      <a:pt x="143" y="2972"/>
                    </a:cubicBezTo>
                    <a:cubicBezTo>
                      <a:pt x="97" y="2972"/>
                      <a:pt x="49" y="2975"/>
                      <a:pt x="0" y="2983"/>
                    </a:cubicBezTo>
                    <a:cubicBezTo>
                      <a:pt x="76" y="4311"/>
                      <a:pt x="577" y="5589"/>
                      <a:pt x="878" y="6892"/>
                    </a:cubicBezTo>
                    <a:cubicBezTo>
                      <a:pt x="1304" y="8672"/>
                      <a:pt x="1379" y="10527"/>
                      <a:pt x="1103" y="12331"/>
                    </a:cubicBezTo>
                    <a:lnTo>
                      <a:pt x="2707" y="13359"/>
                    </a:lnTo>
                    <a:cubicBezTo>
                      <a:pt x="3284" y="12080"/>
                      <a:pt x="4562" y="11253"/>
                      <a:pt x="5865" y="10727"/>
                    </a:cubicBezTo>
                    <a:cubicBezTo>
                      <a:pt x="7168" y="10201"/>
                      <a:pt x="8572" y="9925"/>
                      <a:pt x="9875" y="9374"/>
                    </a:cubicBezTo>
                    <a:cubicBezTo>
                      <a:pt x="10176" y="9248"/>
                      <a:pt x="10527" y="8948"/>
                      <a:pt x="10401" y="8647"/>
                    </a:cubicBezTo>
                    <a:cubicBezTo>
                      <a:pt x="10326" y="8471"/>
                      <a:pt x="10126" y="8396"/>
                      <a:pt x="9925" y="8346"/>
                    </a:cubicBezTo>
                    <a:cubicBezTo>
                      <a:pt x="9297" y="8174"/>
                      <a:pt x="8651" y="8086"/>
                      <a:pt x="8004" y="8086"/>
                    </a:cubicBezTo>
                    <a:cubicBezTo>
                      <a:pt x="7335" y="8086"/>
                      <a:pt x="6666" y="8180"/>
                      <a:pt x="6016" y="8371"/>
                    </a:cubicBezTo>
                    <a:cubicBezTo>
                      <a:pt x="7193" y="6918"/>
                      <a:pt x="8296" y="5389"/>
                      <a:pt x="9349" y="3835"/>
                    </a:cubicBezTo>
                    <a:cubicBezTo>
                      <a:pt x="7419" y="3835"/>
                      <a:pt x="5965" y="5514"/>
                      <a:pt x="4812" y="7043"/>
                    </a:cubicBezTo>
                    <a:cubicBezTo>
                      <a:pt x="5063" y="5765"/>
                      <a:pt x="5339" y="4486"/>
                      <a:pt x="5589" y="3233"/>
                    </a:cubicBezTo>
                    <a:cubicBezTo>
                      <a:pt x="5815" y="2156"/>
                      <a:pt x="6016" y="1078"/>
                      <a:pt x="57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76"/>
              <p:cNvSpPr/>
              <p:nvPr/>
            </p:nvSpPr>
            <p:spPr>
              <a:xfrm>
                <a:off x="5206925" y="1019225"/>
                <a:ext cx="470575" cy="504950"/>
              </a:xfrm>
              <a:custGeom>
                <a:avLst/>
                <a:gdLst/>
                <a:ahLst/>
                <a:cxnLst/>
                <a:rect l="l" t="t" r="r" b="b"/>
                <a:pathLst>
                  <a:path w="18823" h="20198" extrusionOk="0">
                    <a:moveTo>
                      <a:pt x="10006" y="0"/>
                    </a:moveTo>
                    <a:cubicBezTo>
                      <a:pt x="9879" y="0"/>
                      <a:pt x="9752" y="3"/>
                      <a:pt x="9625" y="9"/>
                    </a:cubicBezTo>
                    <a:cubicBezTo>
                      <a:pt x="6542" y="160"/>
                      <a:pt x="3610" y="2039"/>
                      <a:pt x="2006" y="4696"/>
                    </a:cubicBezTo>
                    <a:cubicBezTo>
                      <a:pt x="376" y="7353"/>
                      <a:pt x="1" y="10661"/>
                      <a:pt x="777" y="13694"/>
                    </a:cubicBezTo>
                    <a:cubicBezTo>
                      <a:pt x="1204" y="15398"/>
                      <a:pt x="2006" y="17052"/>
                      <a:pt x="3359" y="18205"/>
                    </a:cubicBezTo>
                    <a:cubicBezTo>
                      <a:pt x="3635" y="18430"/>
                      <a:pt x="4161" y="18806"/>
                      <a:pt x="4386" y="18982"/>
                    </a:cubicBezTo>
                    <a:cubicBezTo>
                      <a:pt x="5654" y="19817"/>
                      <a:pt x="7064" y="20198"/>
                      <a:pt x="8487" y="20198"/>
                    </a:cubicBezTo>
                    <a:cubicBezTo>
                      <a:pt x="10693" y="20198"/>
                      <a:pt x="12930" y="19283"/>
                      <a:pt x="14712" y="17729"/>
                    </a:cubicBezTo>
                    <a:cubicBezTo>
                      <a:pt x="17620" y="15147"/>
                      <a:pt x="18823" y="10962"/>
                      <a:pt x="18196" y="7152"/>
                    </a:cubicBezTo>
                    <a:cubicBezTo>
                      <a:pt x="18046" y="6175"/>
                      <a:pt x="17770" y="5197"/>
                      <a:pt x="17319" y="4320"/>
                    </a:cubicBezTo>
                    <a:cubicBezTo>
                      <a:pt x="15973" y="1676"/>
                      <a:pt x="12990" y="0"/>
                      <a:pt x="10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76"/>
              <p:cNvSpPr/>
              <p:nvPr/>
            </p:nvSpPr>
            <p:spPr>
              <a:xfrm>
                <a:off x="5556450" y="1134975"/>
                <a:ext cx="1517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358" extrusionOk="0">
                    <a:moveTo>
                      <a:pt x="189" y="0"/>
                    </a:moveTo>
                    <a:cubicBezTo>
                      <a:pt x="101" y="0"/>
                      <a:pt x="1" y="77"/>
                      <a:pt x="55" y="166"/>
                    </a:cubicBezTo>
                    <a:cubicBezTo>
                      <a:pt x="255" y="492"/>
                      <a:pt x="330" y="818"/>
                      <a:pt x="305" y="1194"/>
                    </a:cubicBezTo>
                    <a:cubicBezTo>
                      <a:pt x="292" y="1300"/>
                      <a:pt x="371" y="1357"/>
                      <a:pt x="447" y="1357"/>
                    </a:cubicBezTo>
                    <a:cubicBezTo>
                      <a:pt x="515" y="1357"/>
                      <a:pt x="581" y="1313"/>
                      <a:pt x="581" y="1219"/>
                    </a:cubicBezTo>
                    <a:cubicBezTo>
                      <a:pt x="606" y="793"/>
                      <a:pt x="506" y="392"/>
                      <a:pt x="280" y="41"/>
                    </a:cubicBezTo>
                    <a:cubicBezTo>
                      <a:pt x="259" y="12"/>
                      <a:pt x="225" y="0"/>
                      <a:pt x="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76"/>
              <p:cNvSpPr/>
              <p:nvPr/>
            </p:nvSpPr>
            <p:spPr>
              <a:xfrm>
                <a:off x="5488350" y="1112400"/>
                <a:ext cx="2257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18" extrusionOk="0">
                    <a:moveTo>
                      <a:pt x="734" y="1"/>
                    </a:moveTo>
                    <a:cubicBezTo>
                      <a:pt x="702" y="1"/>
                      <a:pt x="670" y="13"/>
                      <a:pt x="648" y="42"/>
                    </a:cubicBezTo>
                    <a:cubicBezTo>
                      <a:pt x="448" y="342"/>
                      <a:pt x="272" y="668"/>
                      <a:pt x="72" y="969"/>
                    </a:cubicBezTo>
                    <a:cubicBezTo>
                      <a:pt x="1" y="1093"/>
                      <a:pt x="118" y="1217"/>
                      <a:pt x="219" y="1217"/>
                    </a:cubicBezTo>
                    <a:cubicBezTo>
                      <a:pt x="261" y="1217"/>
                      <a:pt x="300" y="1196"/>
                      <a:pt x="323" y="1144"/>
                    </a:cubicBezTo>
                    <a:cubicBezTo>
                      <a:pt x="523" y="819"/>
                      <a:pt x="698" y="493"/>
                      <a:pt x="849" y="167"/>
                    </a:cubicBezTo>
                    <a:cubicBezTo>
                      <a:pt x="903" y="78"/>
                      <a:pt x="816" y="1"/>
                      <a:pt x="7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76"/>
              <p:cNvSpPr/>
              <p:nvPr/>
            </p:nvSpPr>
            <p:spPr>
              <a:xfrm>
                <a:off x="5438700" y="1092575"/>
                <a:ext cx="27900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59" extrusionOk="0">
                    <a:moveTo>
                      <a:pt x="923" y="0"/>
                    </a:moveTo>
                    <a:cubicBezTo>
                      <a:pt x="909" y="0"/>
                      <a:pt x="895" y="3"/>
                      <a:pt x="880" y="8"/>
                    </a:cubicBezTo>
                    <a:cubicBezTo>
                      <a:pt x="554" y="158"/>
                      <a:pt x="253" y="409"/>
                      <a:pt x="53" y="734"/>
                    </a:cubicBezTo>
                    <a:cubicBezTo>
                      <a:pt x="0" y="840"/>
                      <a:pt x="83" y="958"/>
                      <a:pt x="172" y="958"/>
                    </a:cubicBezTo>
                    <a:cubicBezTo>
                      <a:pt x="210" y="958"/>
                      <a:pt x="249" y="937"/>
                      <a:pt x="278" y="885"/>
                    </a:cubicBezTo>
                    <a:cubicBezTo>
                      <a:pt x="454" y="609"/>
                      <a:pt x="679" y="384"/>
                      <a:pt x="980" y="233"/>
                    </a:cubicBezTo>
                    <a:cubicBezTo>
                      <a:pt x="1116" y="188"/>
                      <a:pt x="1048" y="0"/>
                      <a:pt x="9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76"/>
              <p:cNvSpPr/>
              <p:nvPr/>
            </p:nvSpPr>
            <p:spPr>
              <a:xfrm>
                <a:off x="5423650" y="1177550"/>
                <a:ext cx="135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697" extrusionOk="0">
                    <a:moveTo>
                      <a:pt x="427" y="1"/>
                    </a:moveTo>
                    <a:cubicBezTo>
                      <a:pt x="402" y="1"/>
                      <a:pt x="376" y="13"/>
                      <a:pt x="354" y="42"/>
                    </a:cubicBezTo>
                    <a:cubicBezTo>
                      <a:pt x="254" y="218"/>
                      <a:pt x="154" y="368"/>
                      <a:pt x="53" y="544"/>
                    </a:cubicBezTo>
                    <a:cubicBezTo>
                      <a:pt x="1" y="614"/>
                      <a:pt x="71" y="696"/>
                      <a:pt x="135" y="696"/>
                    </a:cubicBezTo>
                    <a:cubicBezTo>
                      <a:pt x="163" y="696"/>
                      <a:pt x="189" y="681"/>
                      <a:pt x="204" y="644"/>
                    </a:cubicBezTo>
                    <a:cubicBezTo>
                      <a:pt x="304" y="493"/>
                      <a:pt x="404" y="318"/>
                      <a:pt x="504" y="143"/>
                    </a:cubicBezTo>
                    <a:cubicBezTo>
                      <a:pt x="540" y="72"/>
                      <a:pt x="488" y="1"/>
                      <a:pt x="4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76"/>
              <p:cNvSpPr/>
              <p:nvPr/>
            </p:nvSpPr>
            <p:spPr>
              <a:xfrm>
                <a:off x="5483875" y="1204275"/>
                <a:ext cx="1102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059" extrusionOk="0">
                    <a:moveTo>
                      <a:pt x="134" y="0"/>
                    </a:moveTo>
                    <a:cubicBezTo>
                      <a:pt x="85" y="0"/>
                      <a:pt x="37" y="32"/>
                      <a:pt x="25" y="101"/>
                    </a:cubicBezTo>
                    <a:cubicBezTo>
                      <a:pt x="0" y="703"/>
                      <a:pt x="0" y="1329"/>
                      <a:pt x="101" y="1931"/>
                    </a:cubicBezTo>
                    <a:cubicBezTo>
                      <a:pt x="111" y="2019"/>
                      <a:pt x="180" y="2058"/>
                      <a:pt x="252" y="2058"/>
                    </a:cubicBezTo>
                    <a:cubicBezTo>
                      <a:pt x="344" y="2058"/>
                      <a:pt x="440" y="1993"/>
                      <a:pt x="426" y="1881"/>
                    </a:cubicBezTo>
                    <a:cubicBezTo>
                      <a:pt x="301" y="1304"/>
                      <a:pt x="226" y="728"/>
                      <a:pt x="251" y="126"/>
                    </a:cubicBezTo>
                    <a:cubicBezTo>
                      <a:pt x="251" y="45"/>
                      <a:pt x="192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76"/>
              <p:cNvSpPr/>
              <p:nvPr/>
            </p:nvSpPr>
            <p:spPr>
              <a:xfrm>
                <a:off x="5554675" y="1251175"/>
                <a:ext cx="1292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759" extrusionOk="0">
                    <a:moveTo>
                      <a:pt x="178" y="0"/>
                    </a:moveTo>
                    <a:cubicBezTo>
                      <a:pt x="119" y="0"/>
                      <a:pt x="62" y="39"/>
                      <a:pt x="50" y="130"/>
                    </a:cubicBezTo>
                    <a:cubicBezTo>
                      <a:pt x="0" y="656"/>
                      <a:pt x="25" y="1157"/>
                      <a:pt x="176" y="1659"/>
                    </a:cubicBezTo>
                    <a:cubicBezTo>
                      <a:pt x="206" y="1728"/>
                      <a:pt x="267" y="1759"/>
                      <a:pt x="329" y="1759"/>
                    </a:cubicBezTo>
                    <a:cubicBezTo>
                      <a:pt x="423" y="1759"/>
                      <a:pt x="517" y="1689"/>
                      <a:pt x="502" y="1583"/>
                    </a:cubicBezTo>
                    <a:cubicBezTo>
                      <a:pt x="401" y="1107"/>
                      <a:pt x="326" y="631"/>
                      <a:pt x="326" y="155"/>
                    </a:cubicBezTo>
                    <a:cubicBezTo>
                      <a:pt x="326" y="59"/>
                      <a:pt x="251" y="0"/>
                      <a:pt x="1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76"/>
              <p:cNvSpPr/>
              <p:nvPr/>
            </p:nvSpPr>
            <p:spPr>
              <a:xfrm>
                <a:off x="5511050" y="1306475"/>
                <a:ext cx="1707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803" extrusionOk="0">
                    <a:moveTo>
                      <a:pt x="541" y="1"/>
                    </a:moveTo>
                    <a:cubicBezTo>
                      <a:pt x="495" y="1"/>
                      <a:pt x="452" y="23"/>
                      <a:pt x="442" y="73"/>
                    </a:cubicBezTo>
                    <a:cubicBezTo>
                      <a:pt x="317" y="600"/>
                      <a:pt x="116" y="1101"/>
                      <a:pt x="16" y="1627"/>
                    </a:cubicBezTo>
                    <a:cubicBezTo>
                      <a:pt x="1" y="1733"/>
                      <a:pt x="95" y="1802"/>
                      <a:pt x="183" y="1802"/>
                    </a:cubicBezTo>
                    <a:cubicBezTo>
                      <a:pt x="241" y="1802"/>
                      <a:pt x="297" y="1772"/>
                      <a:pt x="317" y="1702"/>
                    </a:cubicBezTo>
                    <a:cubicBezTo>
                      <a:pt x="467" y="1176"/>
                      <a:pt x="542" y="650"/>
                      <a:pt x="668" y="123"/>
                    </a:cubicBezTo>
                    <a:cubicBezTo>
                      <a:pt x="683" y="49"/>
                      <a:pt x="608" y="1"/>
                      <a:pt x="5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76"/>
              <p:cNvSpPr/>
              <p:nvPr/>
            </p:nvSpPr>
            <p:spPr>
              <a:xfrm>
                <a:off x="5442925" y="1292275"/>
                <a:ext cx="192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136" extrusionOk="0">
                    <a:moveTo>
                      <a:pt x="623" y="0"/>
                    </a:moveTo>
                    <a:cubicBezTo>
                      <a:pt x="581" y="0"/>
                      <a:pt x="538" y="20"/>
                      <a:pt x="510" y="65"/>
                    </a:cubicBezTo>
                    <a:cubicBezTo>
                      <a:pt x="360" y="366"/>
                      <a:pt x="160" y="616"/>
                      <a:pt x="34" y="942"/>
                    </a:cubicBezTo>
                    <a:cubicBezTo>
                      <a:pt x="0" y="1044"/>
                      <a:pt x="94" y="1135"/>
                      <a:pt x="181" y="1135"/>
                    </a:cubicBezTo>
                    <a:cubicBezTo>
                      <a:pt x="222" y="1135"/>
                      <a:pt x="261" y="1115"/>
                      <a:pt x="285" y="1067"/>
                    </a:cubicBezTo>
                    <a:cubicBezTo>
                      <a:pt x="485" y="792"/>
                      <a:pt x="586" y="441"/>
                      <a:pt x="736" y="140"/>
                    </a:cubicBezTo>
                    <a:cubicBezTo>
                      <a:pt x="768" y="60"/>
                      <a:pt x="698" y="0"/>
                      <a:pt x="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76"/>
              <p:cNvSpPr/>
              <p:nvPr/>
            </p:nvSpPr>
            <p:spPr>
              <a:xfrm>
                <a:off x="5369650" y="1255000"/>
                <a:ext cx="197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333" extrusionOk="0">
                    <a:moveTo>
                      <a:pt x="642" y="0"/>
                    </a:moveTo>
                    <a:cubicBezTo>
                      <a:pt x="612" y="0"/>
                      <a:pt x="581" y="15"/>
                      <a:pt x="559" y="52"/>
                    </a:cubicBezTo>
                    <a:cubicBezTo>
                      <a:pt x="334" y="378"/>
                      <a:pt x="158" y="729"/>
                      <a:pt x="33" y="1130"/>
                    </a:cubicBezTo>
                    <a:cubicBezTo>
                      <a:pt x="1" y="1241"/>
                      <a:pt x="111" y="1333"/>
                      <a:pt x="208" y="1333"/>
                    </a:cubicBezTo>
                    <a:cubicBezTo>
                      <a:pt x="264" y="1333"/>
                      <a:pt x="315" y="1303"/>
                      <a:pt x="334" y="1230"/>
                    </a:cubicBezTo>
                    <a:cubicBezTo>
                      <a:pt x="434" y="879"/>
                      <a:pt x="559" y="503"/>
                      <a:pt x="735" y="177"/>
                    </a:cubicBezTo>
                    <a:cubicBezTo>
                      <a:pt x="788" y="89"/>
                      <a:pt x="716" y="0"/>
                      <a:pt x="6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76"/>
              <p:cNvSpPr/>
              <p:nvPr/>
            </p:nvSpPr>
            <p:spPr>
              <a:xfrm>
                <a:off x="5318675" y="1187675"/>
                <a:ext cx="1997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166" extrusionOk="0">
                    <a:moveTo>
                      <a:pt x="663" y="1"/>
                    </a:moveTo>
                    <a:cubicBezTo>
                      <a:pt x="638" y="1"/>
                      <a:pt x="613" y="12"/>
                      <a:pt x="593" y="38"/>
                    </a:cubicBezTo>
                    <a:cubicBezTo>
                      <a:pt x="343" y="314"/>
                      <a:pt x="117" y="615"/>
                      <a:pt x="17" y="991"/>
                    </a:cubicBezTo>
                    <a:cubicBezTo>
                      <a:pt x="0" y="1089"/>
                      <a:pt x="80" y="1165"/>
                      <a:pt x="158" y="1165"/>
                    </a:cubicBezTo>
                    <a:cubicBezTo>
                      <a:pt x="200" y="1165"/>
                      <a:pt x="241" y="1143"/>
                      <a:pt x="267" y="1091"/>
                    </a:cubicBezTo>
                    <a:cubicBezTo>
                      <a:pt x="393" y="765"/>
                      <a:pt x="518" y="439"/>
                      <a:pt x="744" y="139"/>
                    </a:cubicBezTo>
                    <a:cubicBezTo>
                      <a:pt x="799" y="83"/>
                      <a:pt x="732" y="1"/>
                      <a:pt x="6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76"/>
              <p:cNvSpPr/>
              <p:nvPr/>
            </p:nvSpPr>
            <p:spPr>
              <a:xfrm>
                <a:off x="5354850" y="1096400"/>
                <a:ext cx="350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442" extrusionOk="0">
                    <a:moveTo>
                      <a:pt x="1243" y="0"/>
                    </a:moveTo>
                    <a:cubicBezTo>
                      <a:pt x="1221" y="0"/>
                      <a:pt x="1197" y="9"/>
                      <a:pt x="1176" y="30"/>
                    </a:cubicBezTo>
                    <a:cubicBezTo>
                      <a:pt x="750" y="381"/>
                      <a:pt x="399" y="782"/>
                      <a:pt x="74" y="1233"/>
                    </a:cubicBezTo>
                    <a:cubicBezTo>
                      <a:pt x="1" y="1324"/>
                      <a:pt x="100" y="1441"/>
                      <a:pt x="198" y="1441"/>
                    </a:cubicBezTo>
                    <a:cubicBezTo>
                      <a:pt x="235" y="1441"/>
                      <a:pt x="272" y="1425"/>
                      <a:pt x="299" y="1383"/>
                    </a:cubicBezTo>
                    <a:cubicBezTo>
                      <a:pt x="575" y="957"/>
                      <a:pt x="926" y="556"/>
                      <a:pt x="1302" y="206"/>
                    </a:cubicBezTo>
                    <a:cubicBezTo>
                      <a:pt x="1401" y="126"/>
                      <a:pt x="1327" y="0"/>
                      <a:pt x="12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76"/>
              <p:cNvSpPr/>
              <p:nvPr/>
            </p:nvSpPr>
            <p:spPr>
              <a:xfrm>
                <a:off x="5475100" y="1402550"/>
                <a:ext cx="157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943" extrusionOk="0">
                    <a:moveTo>
                      <a:pt x="417" y="0"/>
                    </a:moveTo>
                    <a:cubicBezTo>
                      <a:pt x="386" y="0"/>
                      <a:pt x="354" y="12"/>
                      <a:pt x="326" y="40"/>
                    </a:cubicBezTo>
                    <a:cubicBezTo>
                      <a:pt x="101" y="240"/>
                      <a:pt x="0" y="491"/>
                      <a:pt x="25" y="792"/>
                    </a:cubicBezTo>
                    <a:cubicBezTo>
                      <a:pt x="38" y="892"/>
                      <a:pt x="119" y="942"/>
                      <a:pt x="198" y="942"/>
                    </a:cubicBezTo>
                    <a:cubicBezTo>
                      <a:pt x="276" y="942"/>
                      <a:pt x="351" y="892"/>
                      <a:pt x="351" y="792"/>
                    </a:cubicBezTo>
                    <a:cubicBezTo>
                      <a:pt x="376" y="591"/>
                      <a:pt x="426" y="416"/>
                      <a:pt x="552" y="240"/>
                    </a:cubicBezTo>
                    <a:cubicBezTo>
                      <a:pt x="630" y="143"/>
                      <a:pt x="526" y="0"/>
                      <a:pt x="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76"/>
              <p:cNvSpPr/>
              <p:nvPr/>
            </p:nvSpPr>
            <p:spPr>
              <a:xfrm>
                <a:off x="5587875" y="1321425"/>
                <a:ext cx="81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49" extrusionOk="0">
                    <a:moveTo>
                      <a:pt x="150" y="1"/>
                    </a:moveTo>
                    <a:cubicBezTo>
                      <a:pt x="98" y="1"/>
                      <a:pt x="51" y="33"/>
                      <a:pt x="51" y="102"/>
                    </a:cubicBezTo>
                    <a:cubicBezTo>
                      <a:pt x="51" y="403"/>
                      <a:pt x="26" y="703"/>
                      <a:pt x="1" y="979"/>
                    </a:cubicBezTo>
                    <a:cubicBezTo>
                      <a:pt x="1" y="1092"/>
                      <a:pt x="82" y="1148"/>
                      <a:pt x="164" y="1148"/>
                    </a:cubicBezTo>
                    <a:cubicBezTo>
                      <a:pt x="245" y="1148"/>
                      <a:pt x="326" y="1092"/>
                      <a:pt x="326" y="979"/>
                    </a:cubicBezTo>
                    <a:cubicBezTo>
                      <a:pt x="326" y="703"/>
                      <a:pt x="301" y="403"/>
                      <a:pt x="276" y="127"/>
                    </a:cubicBezTo>
                    <a:cubicBezTo>
                      <a:pt x="276" y="45"/>
                      <a:pt x="210" y="1"/>
                      <a:pt x="1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76"/>
              <p:cNvSpPr/>
              <p:nvPr/>
            </p:nvSpPr>
            <p:spPr>
              <a:xfrm>
                <a:off x="5609000" y="1241250"/>
                <a:ext cx="102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1198" extrusionOk="0">
                    <a:moveTo>
                      <a:pt x="140" y="0"/>
                    </a:moveTo>
                    <a:cubicBezTo>
                      <a:pt x="72" y="0"/>
                      <a:pt x="1" y="70"/>
                      <a:pt x="33" y="151"/>
                    </a:cubicBezTo>
                    <a:cubicBezTo>
                      <a:pt x="108" y="452"/>
                      <a:pt x="133" y="727"/>
                      <a:pt x="133" y="1053"/>
                    </a:cubicBezTo>
                    <a:cubicBezTo>
                      <a:pt x="133" y="1147"/>
                      <a:pt x="212" y="1198"/>
                      <a:pt x="286" y="1198"/>
                    </a:cubicBezTo>
                    <a:cubicBezTo>
                      <a:pt x="349" y="1198"/>
                      <a:pt x="409" y="1160"/>
                      <a:pt x="409" y="1078"/>
                    </a:cubicBezTo>
                    <a:cubicBezTo>
                      <a:pt x="409" y="727"/>
                      <a:pt x="334" y="402"/>
                      <a:pt x="233" y="76"/>
                    </a:cubicBezTo>
                    <a:cubicBezTo>
                      <a:pt x="215" y="22"/>
                      <a:pt x="178" y="0"/>
                      <a:pt x="1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96" name="Google Shape;5296;p76"/>
          <p:cNvGrpSpPr/>
          <p:nvPr/>
        </p:nvGrpSpPr>
        <p:grpSpPr>
          <a:xfrm>
            <a:off x="8514331" y="222258"/>
            <a:ext cx="166924" cy="164745"/>
            <a:chOff x="6232000" y="1435050"/>
            <a:chExt cx="488225" cy="481850"/>
          </a:xfrm>
        </p:grpSpPr>
        <p:sp>
          <p:nvSpPr>
            <p:cNvPr id="5297" name="Google Shape;5297;p76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98" name="Google Shape;5298;p76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99" name="Google Shape;5299;p76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00" name="Google Shape;5300;p76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01" name="Google Shape;5301;p76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302" name="Google Shape;5302;p76">
            <a:hlinkClick r:id="rId3" action="ppaction://hlinksldjump"/>
          </p:cNvPr>
          <p:cNvSpPr/>
          <p:nvPr/>
        </p:nvSpPr>
        <p:spPr>
          <a:xfrm>
            <a:off x="8543100" y="69150"/>
            <a:ext cx="109500" cy="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3" name="Google Shape;5303;p76">
            <a:hlinkClick r:id="" action="ppaction://hlinkshowjump?jump=previousslide"/>
          </p:cNvPr>
          <p:cNvSpPr/>
          <p:nvPr/>
        </p:nvSpPr>
        <p:spPr>
          <a:xfrm flipH="1">
            <a:off x="8383675" y="57150"/>
            <a:ext cx="53400" cy="121200"/>
          </a:xfrm>
          <a:prstGeom prst="chevron">
            <a:avLst>
              <a:gd name="adj" fmla="val 20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4" name="Google Shape;5304;p76">
            <a:hlinkClick r:id="" action="ppaction://hlinkshowjump?jump=nextslide"/>
          </p:cNvPr>
          <p:cNvSpPr/>
          <p:nvPr/>
        </p:nvSpPr>
        <p:spPr>
          <a:xfrm>
            <a:off x="8758500" y="244025"/>
            <a:ext cx="53400" cy="121200"/>
          </a:xfrm>
          <a:prstGeom prst="chevron">
            <a:avLst>
              <a:gd name="adj" fmla="val 20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:\Users\ASUS VivoBOOK\Downloads\WhatsApp Image 2022-06-22 at 16.51.2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56108"/>
            <a:ext cx="1328161" cy="2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US VivoBOOK\Downloads\WhatsApp Image 2022-06-21 at 19.50.18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356108"/>
            <a:ext cx="1374181" cy="29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SUS VivoBOOK\Downloads\WhatsApp Image 2022-06-22 at 16.51.20 (1)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453" y="1373155"/>
            <a:ext cx="1317081" cy="285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67"/>
          <p:cNvSpPr txBox="1">
            <a:spLocks noGrp="1"/>
          </p:cNvSpPr>
          <p:nvPr>
            <p:ph type="title"/>
          </p:nvPr>
        </p:nvSpPr>
        <p:spPr>
          <a:xfrm>
            <a:off x="720000" y="546453"/>
            <a:ext cx="7710900" cy="5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 Kerja Aplikasi</a:t>
            </a:r>
            <a:endParaRPr dirty="0"/>
          </a:p>
        </p:txBody>
      </p:sp>
      <p:sp>
        <p:nvSpPr>
          <p:cNvPr id="3679" name="Google Shape;3679;p67"/>
          <p:cNvSpPr txBox="1">
            <a:spLocks noGrp="1"/>
          </p:cNvSpPr>
          <p:nvPr>
            <p:ph type="body" idx="1"/>
          </p:nvPr>
        </p:nvSpPr>
        <p:spPr>
          <a:xfrm>
            <a:off x="713098" y="1295400"/>
            <a:ext cx="7710900" cy="295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chemeClr val="dk2"/>
                </a:solidFill>
              </a:rPr>
              <a:t>Cara </a:t>
            </a:r>
            <a:r>
              <a:rPr lang="en-US" sz="1800" dirty="0" err="1">
                <a:solidFill>
                  <a:schemeClr val="dk2"/>
                </a:solidFill>
              </a:rPr>
              <a:t>kerja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Aplikasi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b="1" dirty="0" err="1" smtClean="0">
                <a:solidFill>
                  <a:schemeClr val="dk2"/>
                </a:solidFill>
              </a:rPr>
              <a:t>klasifikasi</a:t>
            </a:r>
            <a:r>
              <a:rPr lang="en-US" sz="1800" b="1" dirty="0" smtClean="0">
                <a:solidFill>
                  <a:schemeClr val="dk2"/>
                </a:solidFill>
              </a:rPr>
              <a:t> </a:t>
            </a:r>
            <a:r>
              <a:rPr lang="en-US" sz="1800" b="1" dirty="0" err="1" smtClean="0">
                <a:solidFill>
                  <a:schemeClr val="dk2"/>
                </a:solidFill>
              </a:rPr>
              <a:t>jenis</a:t>
            </a:r>
            <a:r>
              <a:rPr lang="en-US" sz="1800" b="1" dirty="0" smtClean="0">
                <a:solidFill>
                  <a:schemeClr val="dk2"/>
                </a:solidFill>
              </a:rPr>
              <a:t> </a:t>
            </a:r>
            <a:r>
              <a:rPr lang="en-US" sz="1800" b="1" dirty="0" err="1" smtClean="0">
                <a:solidFill>
                  <a:schemeClr val="dk2"/>
                </a:solidFill>
              </a:rPr>
              <a:t>tanaman</a:t>
            </a:r>
            <a:r>
              <a:rPr lang="en-US" sz="1800" dirty="0" smtClean="0">
                <a:solidFill>
                  <a:schemeClr val="dk2"/>
                </a:solidFill>
              </a:rPr>
              <a:t>.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smtClean="0">
                <a:solidFill>
                  <a:schemeClr val="dk2"/>
                </a:solidFill>
              </a:rPr>
              <a:t>:</a:t>
            </a:r>
          </a:p>
          <a:p>
            <a:pPr marL="0" lvl="0" indent="0"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-US" sz="1800" dirty="0" err="1" smtClean="0">
                <a:solidFill>
                  <a:schemeClr val="dk2"/>
                </a:solidFill>
              </a:rPr>
              <a:t>Pengguna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aplikasi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mengupload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gambar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atau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mengambil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gambar</a:t>
            </a:r>
            <a:r>
              <a:rPr lang="en-US" sz="1800" dirty="0" smtClean="0">
                <a:solidFill>
                  <a:schemeClr val="dk2"/>
                </a:solidFill>
              </a:rPr>
              <a:t>  </a:t>
            </a:r>
            <a:r>
              <a:rPr lang="en-US" sz="1800" dirty="0" err="1" smtClean="0">
                <a:solidFill>
                  <a:schemeClr val="dk2"/>
                </a:solidFill>
              </a:rPr>
              <a:t>tanaman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langsung</a:t>
            </a:r>
            <a:r>
              <a:rPr lang="en-US" sz="1800" dirty="0" smtClean="0">
                <a:solidFill>
                  <a:schemeClr val="dk2"/>
                </a:solidFill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-US" sz="1800" dirty="0" err="1" smtClean="0">
                <a:solidFill>
                  <a:schemeClr val="dk2"/>
                </a:solidFill>
              </a:rPr>
              <a:t>Kemudian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pengguna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mengeklik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tombol</a:t>
            </a:r>
            <a:r>
              <a:rPr lang="en-US" sz="1800" dirty="0" smtClean="0">
                <a:solidFill>
                  <a:schemeClr val="dk2"/>
                </a:solidFill>
              </a:rPr>
              <a:t> upload </a:t>
            </a:r>
            <a:r>
              <a:rPr lang="en-US" sz="1800" dirty="0" err="1" smtClean="0">
                <a:solidFill>
                  <a:schemeClr val="dk2"/>
                </a:solidFill>
              </a:rPr>
              <a:t>untuk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mengetahui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jenis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tanaman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tersebut</a:t>
            </a:r>
            <a:r>
              <a:rPr lang="en-US" sz="1800" dirty="0" smtClean="0">
                <a:solidFill>
                  <a:schemeClr val="dk2"/>
                </a:solidFill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-US" sz="1800" dirty="0" err="1" smtClean="0">
                <a:solidFill>
                  <a:schemeClr val="dk2"/>
                </a:solidFill>
              </a:rPr>
              <a:t>Setelah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itu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akan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muncul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beberapa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informasi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tentang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tanaman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tersebut</a:t>
            </a:r>
            <a:r>
              <a:rPr lang="en-US" sz="1800" dirty="0" smtClean="0">
                <a:solidFill>
                  <a:schemeClr val="dk2"/>
                </a:solidFill>
              </a:rPr>
              <a:t>, </a:t>
            </a:r>
            <a:r>
              <a:rPr lang="en-US" sz="1800" dirty="0" err="1" smtClean="0">
                <a:solidFill>
                  <a:schemeClr val="dk2"/>
                </a:solidFill>
              </a:rPr>
              <a:t>seperti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nama</a:t>
            </a:r>
            <a:r>
              <a:rPr lang="en-US" sz="1800" dirty="0" smtClean="0">
                <a:solidFill>
                  <a:schemeClr val="dk2"/>
                </a:solidFill>
              </a:rPr>
              <a:t>, </a:t>
            </a:r>
            <a:r>
              <a:rPr lang="en-US" sz="1800" dirty="0" err="1" smtClean="0">
                <a:solidFill>
                  <a:schemeClr val="dk2"/>
                </a:solidFill>
              </a:rPr>
              <a:t>jenis</a:t>
            </a:r>
            <a:r>
              <a:rPr lang="en-US" sz="1800" dirty="0" smtClean="0">
                <a:solidFill>
                  <a:schemeClr val="dk2"/>
                </a:solidFill>
              </a:rPr>
              <a:t>, </a:t>
            </a:r>
            <a:r>
              <a:rPr lang="en-US" sz="1800" dirty="0" err="1" smtClean="0">
                <a:solidFill>
                  <a:schemeClr val="dk2"/>
                </a:solidFill>
              </a:rPr>
              <a:t>deskripsi</a:t>
            </a:r>
            <a:r>
              <a:rPr lang="en-US" sz="1800" dirty="0" smtClean="0">
                <a:solidFill>
                  <a:schemeClr val="dk2"/>
                </a:solidFill>
              </a:rPr>
              <a:t>, </a:t>
            </a:r>
            <a:r>
              <a:rPr lang="en-US" sz="1800" dirty="0" err="1" smtClean="0">
                <a:solidFill>
                  <a:schemeClr val="dk2"/>
                </a:solidFill>
              </a:rPr>
              <a:t>nutrisi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dan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manfaat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dari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tanaman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tersebut</a:t>
            </a:r>
            <a:r>
              <a:rPr lang="en-US" sz="1800" dirty="0" smtClean="0">
                <a:solidFill>
                  <a:schemeClr val="dk2"/>
                </a:solidFill>
              </a:rPr>
              <a:t>.</a:t>
            </a:r>
            <a:endParaRPr sz="1800" dirty="0">
              <a:solidFill>
                <a:schemeClr val="dk2"/>
              </a:solidFill>
            </a:endParaRPr>
          </a:p>
        </p:txBody>
      </p:sp>
      <p:grpSp>
        <p:nvGrpSpPr>
          <p:cNvPr id="3680" name="Google Shape;3680;p67"/>
          <p:cNvGrpSpPr/>
          <p:nvPr/>
        </p:nvGrpSpPr>
        <p:grpSpPr>
          <a:xfrm>
            <a:off x="6131555" y="246612"/>
            <a:ext cx="2842406" cy="1212282"/>
            <a:chOff x="6131555" y="246612"/>
            <a:chExt cx="2842406" cy="1212282"/>
          </a:xfrm>
        </p:grpSpPr>
        <p:grpSp>
          <p:nvGrpSpPr>
            <p:cNvPr id="3681" name="Google Shape;3681;p67"/>
            <p:cNvGrpSpPr/>
            <p:nvPr/>
          </p:nvGrpSpPr>
          <p:grpSpPr>
            <a:xfrm flipH="1">
              <a:off x="7142856" y="655124"/>
              <a:ext cx="656201" cy="775759"/>
              <a:chOff x="4377350" y="3576850"/>
              <a:chExt cx="1070125" cy="1265100"/>
            </a:xfrm>
          </p:grpSpPr>
          <p:sp>
            <p:nvSpPr>
              <p:cNvPr id="3682" name="Google Shape;3682;p67"/>
              <p:cNvSpPr/>
              <p:nvPr/>
            </p:nvSpPr>
            <p:spPr>
              <a:xfrm>
                <a:off x="4570325" y="3718650"/>
                <a:ext cx="877150" cy="1021050"/>
              </a:xfrm>
              <a:custGeom>
                <a:avLst/>
                <a:gdLst/>
                <a:ahLst/>
                <a:cxnLst/>
                <a:rect l="l" t="t" r="r" b="b"/>
                <a:pathLst>
                  <a:path w="35086" h="40842" extrusionOk="0">
                    <a:moveTo>
                      <a:pt x="10809" y="1"/>
                    </a:moveTo>
                    <a:cubicBezTo>
                      <a:pt x="10782" y="1"/>
                      <a:pt x="10755" y="2"/>
                      <a:pt x="10728" y="3"/>
                    </a:cubicBezTo>
                    <a:cubicBezTo>
                      <a:pt x="8848" y="103"/>
                      <a:pt x="6091" y="2083"/>
                      <a:pt x="3560" y="6269"/>
                    </a:cubicBezTo>
                    <a:cubicBezTo>
                      <a:pt x="1304" y="14138"/>
                      <a:pt x="1" y="24188"/>
                      <a:pt x="1605" y="30128"/>
                    </a:cubicBezTo>
                    <a:lnTo>
                      <a:pt x="6768" y="35767"/>
                    </a:lnTo>
                    <a:cubicBezTo>
                      <a:pt x="7442" y="35381"/>
                      <a:pt x="8160" y="35216"/>
                      <a:pt x="8914" y="35216"/>
                    </a:cubicBezTo>
                    <a:cubicBezTo>
                      <a:pt x="13315" y="35216"/>
                      <a:pt x="18948" y="40842"/>
                      <a:pt x="24411" y="40842"/>
                    </a:cubicBezTo>
                    <a:cubicBezTo>
                      <a:pt x="26078" y="40842"/>
                      <a:pt x="27729" y="40318"/>
                      <a:pt x="29324" y="38950"/>
                    </a:cubicBezTo>
                    <a:cubicBezTo>
                      <a:pt x="31705" y="36895"/>
                      <a:pt x="23585" y="32584"/>
                      <a:pt x="31780" y="30479"/>
                    </a:cubicBezTo>
                    <a:cubicBezTo>
                      <a:pt x="35085" y="29623"/>
                      <a:pt x="34623" y="23759"/>
                      <a:pt x="28511" y="23759"/>
                    </a:cubicBezTo>
                    <a:cubicBezTo>
                      <a:pt x="28180" y="23759"/>
                      <a:pt x="27833" y="23776"/>
                      <a:pt x="27470" y="23812"/>
                    </a:cubicBezTo>
                    <a:cubicBezTo>
                      <a:pt x="27770" y="21632"/>
                      <a:pt x="27294" y="20680"/>
                      <a:pt x="25690" y="19101"/>
                    </a:cubicBezTo>
                    <a:cubicBezTo>
                      <a:pt x="24111" y="17522"/>
                      <a:pt x="24963" y="14990"/>
                      <a:pt x="23334" y="12509"/>
                    </a:cubicBezTo>
                    <a:cubicBezTo>
                      <a:pt x="21705" y="10053"/>
                      <a:pt x="17620" y="9376"/>
                      <a:pt x="15590" y="7572"/>
                    </a:cubicBezTo>
                    <a:cubicBezTo>
                      <a:pt x="13581" y="5811"/>
                      <a:pt x="13364" y="1"/>
                      <a:pt x="108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67"/>
              <p:cNvSpPr/>
              <p:nvPr/>
            </p:nvSpPr>
            <p:spPr>
              <a:xfrm>
                <a:off x="4652400" y="3833350"/>
                <a:ext cx="359050" cy="552225"/>
              </a:xfrm>
              <a:custGeom>
                <a:avLst/>
                <a:gdLst/>
                <a:ahLst/>
                <a:cxnLst/>
                <a:rect l="l" t="t" r="r" b="b"/>
                <a:pathLst>
                  <a:path w="14362" h="22089" extrusionOk="0">
                    <a:moveTo>
                      <a:pt x="7224" y="0"/>
                    </a:moveTo>
                    <a:cubicBezTo>
                      <a:pt x="5641" y="0"/>
                      <a:pt x="4830" y="1674"/>
                      <a:pt x="4287" y="2909"/>
                    </a:cubicBezTo>
                    <a:cubicBezTo>
                      <a:pt x="3409" y="4989"/>
                      <a:pt x="2908" y="7219"/>
                      <a:pt x="2382" y="9400"/>
                    </a:cubicBezTo>
                    <a:cubicBezTo>
                      <a:pt x="1" y="19074"/>
                      <a:pt x="753" y="21280"/>
                      <a:pt x="778" y="21480"/>
                    </a:cubicBezTo>
                    <a:cubicBezTo>
                      <a:pt x="842" y="21901"/>
                      <a:pt x="1158" y="22088"/>
                      <a:pt x="1494" y="22088"/>
                    </a:cubicBezTo>
                    <a:cubicBezTo>
                      <a:pt x="1818" y="22088"/>
                      <a:pt x="2159" y="21913"/>
                      <a:pt x="2307" y="21605"/>
                    </a:cubicBezTo>
                    <a:cubicBezTo>
                      <a:pt x="4562" y="18823"/>
                      <a:pt x="6668" y="15891"/>
                      <a:pt x="9374" y="13535"/>
                    </a:cubicBezTo>
                    <a:cubicBezTo>
                      <a:pt x="10502" y="12533"/>
                      <a:pt x="14362" y="8999"/>
                      <a:pt x="11505" y="7671"/>
                    </a:cubicBezTo>
                    <a:cubicBezTo>
                      <a:pt x="11229" y="7539"/>
                      <a:pt x="10945" y="7481"/>
                      <a:pt x="10657" y="7481"/>
                    </a:cubicBezTo>
                    <a:cubicBezTo>
                      <a:pt x="8854" y="7481"/>
                      <a:pt x="6903" y="9793"/>
                      <a:pt x="5866" y="11154"/>
                    </a:cubicBezTo>
                    <a:cubicBezTo>
                      <a:pt x="6267" y="10177"/>
                      <a:pt x="6668" y="9224"/>
                      <a:pt x="7069" y="8247"/>
                    </a:cubicBezTo>
                    <a:cubicBezTo>
                      <a:pt x="7720" y="6718"/>
                      <a:pt x="11379" y="177"/>
                      <a:pt x="7294" y="1"/>
                    </a:cubicBezTo>
                    <a:cubicBezTo>
                      <a:pt x="7271" y="1"/>
                      <a:pt x="7247" y="0"/>
                      <a:pt x="7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67"/>
              <p:cNvSpPr/>
              <p:nvPr/>
            </p:nvSpPr>
            <p:spPr>
              <a:xfrm>
                <a:off x="4718200" y="4162075"/>
                <a:ext cx="488750" cy="286775"/>
              </a:xfrm>
              <a:custGeom>
                <a:avLst/>
                <a:gdLst/>
                <a:ahLst/>
                <a:cxnLst/>
                <a:rect l="l" t="t" r="r" b="b"/>
                <a:pathLst>
                  <a:path w="19550" h="11471" extrusionOk="0">
                    <a:moveTo>
                      <a:pt x="11786" y="0"/>
                    </a:moveTo>
                    <a:cubicBezTo>
                      <a:pt x="10189" y="0"/>
                      <a:pt x="8233" y="1838"/>
                      <a:pt x="7244" y="2642"/>
                    </a:cubicBezTo>
                    <a:cubicBezTo>
                      <a:pt x="7219" y="2667"/>
                      <a:pt x="1" y="8732"/>
                      <a:pt x="1103" y="11088"/>
                    </a:cubicBezTo>
                    <a:cubicBezTo>
                      <a:pt x="1204" y="11314"/>
                      <a:pt x="1454" y="11439"/>
                      <a:pt x="1705" y="11464"/>
                    </a:cubicBezTo>
                    <a:cubicBezTo>
                      <a:pt x="1758" y="11468"/>
                      <a:pt x="1810" y="11470"/>
                      <a:pt x="1863" y="11470"/>
                    </a:cubicBezTo>
                    <a:cubicBezTo>
                      <a:pt x="3339" y="11470"/>
                      <a:pt x="4848" y="9812"/>
                      <a:pt x="8647" y="8481"/>
                    </a:cubicBezTo>
                    <a:cubicBezTo>
                      <a:pt x="11554" y="7433"/>
                      <a:pt x="13513" y="7307"/>
                      <a:pt x="14918" y="7307"/>
                    </a:cubicBezTo>
                    <a:cubicBezTo>
                      <a:pt x="15361" y="7307"/>
                      <a:pt x="15750" y="7319"/>
                      <a:pt x="16095" y="7319"/>
                    </a:cubicBezTo>
                    <a:cubicBezTo>
                      <a:pt x="17063" y="7319"/>
                      <a:pt x="17698" y="7221"/>
                      <a:pt x="18271" y="6476"/>
                    </a:cubicBezTo>
                    <a:cubicBezTo>
                      <a:pt x="19550" y="4847"/>
                      <a:pt x="17695" y="3143"/>
                      <a:pt x="16116" y="2867"/>
                    </a:cubicBezTo>
                    <a:cubicBezTo>
                      <a:pt x="15856" y="2822"/>
                      <a:pt x="15593" y="2801"/>
                      <a:pt x="15327" y="2801"/>
                    </a:cubicBezTo>
                    <a:cubicBezTo>
                      <a:pt x="14281" y="2801"/>
                      <a:pt x="13195" y="3125"/>
                      <a:pt x="12156" y="3544"/>
                    </a:cubicBezTo>
                    <a:cubicBezTo>
                      <a:pt x="13184" y="2592"/>
                      <a:pt x="14161" y="1213"/>
                      <a:pt x="12757" y="286"/>
                    </a:cubicBezTo>
                    <a:cubicBezTo>
                      <a:pt x="12459" y="86"/>
                      <a:pt x="12131" y="0"/>
                      <a:pt x="11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67"/>
              <p:cNvSpPr/>
              <p:nvPr/>
            </p:nvSpPr>
            <p:spPr>
              <a:xfrm>
                <a:off x="4796525" y="4381725"/>
                <a:ext cx="439225" cy="240050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9602" extrusionOk="0">
                    <a:moveTo>
                      <a:pt x="13369" y="0"/>
                    </a:moveTo>
                    <a:cubicBezTo>
                      <a:pt x="9588" y="0"/>
                      <a:pt x="4177" y="1476"/>
                      <a:pt x="1554" y="3229"/>
                    </a:cubicBezTo>
                    <a:cubicBezTo>
                      <a:pt x="351" y="4006"/>
                      <a:pt x="0" y="5059"/>
                      <a:pt x="226" y="5234"/>
                    </a:cubicBezTo>
                    <a:cubicBezTo>
                      <a:pt x="401" y="6011"/>
                      <a:pt x="4462" y="6287"/>
                      <a:pt x="8722" y="8944"/>
                    </a:cubicBezTo>
                    <a:cubicBezTo>
                      <a:pt x="9246" y="9270"/>
                      <a:pt x="10328" y="9601"/>
                      <a:pt x="11285" y="9601"/>
                    </a:cubicBezTo>
                    <a:cubicBezTo>
                      <a:pt x="12388" y="9601"/>
                      <a:pt x="13326" y="9161"/>
                      <a:pt x="13058" y="7766"/>
                    </a:cubicBezTo>
                    <a:cubicBezTo>
                      <a:pt x="12782" y="6337"/>
                      <a:pt x="10477" y="5385"/>
                      <a:pt x="8848" y="4909"/>
                    </a:cubicBezTo>
                    <a:cubicBezTo>
                      <a:pt x="9382" y="4909"/>
                      <a:pt x="9906" y="4897"/>
                      <a:pt x="10433" y="4897"/>
                    </a:cubicBezTo>
                    <a:cubicBezTo>
                      <a:pt x="10697" y="4897"/>
                      <a:pt x="10961" y="4900"/>
                      <a:pt x="11229" y="4909"/>
                    </a:cubicBezTo>
                    <a:cubicBezTo>
                      <a:pt x="11601" y="4924"/>
                      <a:pt x="12086" y="4947"/>
                      <a:pt x="12620" y="4947"/>
                    </a:cubicBezTo>
                    <a:cubicBezTo>
                      <a:pt x="14712" y="4947"/>
                      <a:pt x="17569" y="4586"/>
                      <a:pt x="17469" y="1951"/>
                    </a:cubicBezTo>
                    <a:cubicBezTo>
                      <a:pt x="17402" y="558"/>
                      <a:pt x="15693" y="0"/>
                      <a:pt x="133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67"/>
              <p:cNvSpPr/>
              <p:nvPr/>
            </p:nvSpPr>
            <p:spPr>
              <a:xfrm>
                <a:off x="4659300" y="3576850"/>
                <a:ext cx="661050" cy="737125"/>
              </a:xfrm>
              <a:custGeom>
                <a:avLst/>
                <a:gdLst/>
                <a:ahLst/>
                <a:cxnLst/>
                <a:rect l="l" t="t" r="r" b="b"/>
                <a:pathLst>
                  <a:path w="26442" h="29485" extrusionOk="0">
                    <a:moveTo>
                      <a:pt x="7290" y="0"/>
                    </a:moveTo>
                    <a:cubicBezTo>
                      <a:pt x="6450" y="0"/>
                      <a:pt x="5612" y="377"/>
                      <a:pt x="4813" y="1189"/>
                    </a:cubicBezTo>
                    <a:cubicBezTo>
                      <a:pt x="3184" y="2868"/>
                      <a:pt x="1404" y="6978"/>
                      <a:pt x="1" y="11941"/>
                    </a:cubicBezTo>
                    <a:cubicBezTo>
                      <a:pt x="2532" y="7755"/>
                      <a:pt x="5289" y="5775"/>
                      <a:pt x="7169" y="5675"/>
                    </a:cubicBezTo>
                    <a:cubicBezTo>
                      <a:pt x="7196" y="5674"/>
                      <a:pt x="7223" y="5673"/>
                      <a:pt x="7250" y="5673"/>
                    </a:cubicBezTo>
                    <a:cubicBezTo>
                      <a:pt x="9805" y="5673"/>
                      <a:pt x="10022" y="11483"/>
                      <a:pt x="12031" y="13244"/>
                    </a:cubicBezTo>
                    <a:cubicBezTo>
                      <a:pt x="14061" y="15048"/>
                      <a:pt x="18146" y="15725"/>
                      <a:pt x="19775" y="18181"/>
                    </a:cubicBezTo>
                    <a:cubicBezTo>
                      <a:pt x="21404" y="20662"/>
                      <a:pt x="20552" y="23194"/>
                      <a:pt x="22131" y="24773"/>
                    </a:cubicBezTo>
                    <a:cubicBezTo>
                      <a:pt x="23735" y="26352"/>
                      <a:pt x="24211" y="27304"/>
                      <a:pt x="23911" y="29484"/>
                    </a:cubicBezTo>
                    <a:cubicBezTo>
                      <a:pt x="25790" y="27530"/>
                      <a:pt x="26442" y="25374"/>
                      <a:pt x="24487" y="23469"/>
                    </a:cubicBezTo>
                    <a:cubicBezTo>
                      <a:pt x="21078" y="20111"/>
                      <a:pt x="24913" y="18156"/>
                      <a:pt x="22557" y="15850"/>
                    </a:cubicBezTo>
                    <a:cubicBezTo>
                      <a:pt x="22557" y="15850"/>
                      <a:pt x="22557" y="15850"/>
                      <a:pt x="22557" y="15825"/>
                    </a:cubicBezTo>
                    <a:cubicBezTo>
                      <a:pt x="20276" y="13620"/>
                      <a:pt x="16768" y="13845"/>
                      <a:pt x="14512" y="11640"/>
                    </a:cubicBezTo>
                    <a:cubicBezTo>
                      <a:pt x="11705" y="8908"/>
                      <a:pt x="12958" y="4146"/>
                      <a:pt x="10176" y="1439"/>
                    </a:cubicBezTo>
                    <a:cubicBezTo>
                      <a:pt x="9247" y="510"/>
                      <a:pt x="8266" y="0"/>
                      <a:pt x="7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67"/>
              <p:cNvSpPr/>
              <p:nvPr/>
            </p:nvSpPr>
            <p:spPr>
              <a:xfrm>
                <a:off x="4377350" y="4184075"/>
                <a:ext cx="537000" cy="657875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26315" extrusionOk="0">
                    <a:moveTo>
                      <a:pt x="6688" y="1"/>
                    </a:moveTo>
                    <a:cubicBezTo>
                      <a:pt x="6657" y="1"/>
                      <a:pt x="6625" y="3"/>
                      <a:pt x="6592" y="7"/>
                    </a:cubicBezTo>
                    <a:cubicBezTo>
                      <a:pt x="4261" y="308"/>
                      <a:pt x="5163" y="3742"/>
                      <a:pt x="5639" y="5346"/>
                    </a:cubicBezTo>
                    <a:cubicBezTo>
                      <a:pt x="5539" y="5371"/>
                      <a:pt x="5439" y="5396"/>
                      <a:pt x="5364" y="5421"/>
                    </a:cubicBezTo>
                    <a:cubicBezTo>
                      <a:pt x="4637" y="4469"/>
                      <a:pt x="3885" y="3642"/>
                      <a:pt x="2983" y="2840"/>
                    </a:cubicBezTo>
                    <a:cubicBezTo>
                      <a:pt x="2481" y="2396"/>
                      <a:pt x="1875" y="1922"/>
                      <a:pt x="1223" y="1922"/>
                    </a:cubicBezTo>
                    <a:cubicBezTo>
                      <a:pt x="1028" y="1922"/>
                      <a:pt x="829" y="1965"/>
                      <a:pt x="627" y="2063"/>
                    </a:cubicBezTo>
                    <a:cubicBezTo>
                      <a:pt x="0" y="2363"/>
                      <a:pt x="0" y="3316"/>
                      <a:pt x="727" y="3491"/>
                    </a:cubicBezTo>
                    <a:cubicBezTo>
                      <a:pt x="783" y="3504"/>
                      <a:pt x="836" y="3511"/>
                      <a:pt x="888" y="3511"/>
                    </a:cubicBezTo>
                    <a:cubicBezTo>
                      <a:pt x="1322" y="3511"/>
                      <a:pt x="1586" y="3062"/>
                      <a:pt x="1429" y="2614"/>
                    </a:cubicBezTo>
                    <a:lnTo>
                      <a:pt x="1429" y="2614"/>
                    </a:lnTo>
                    <a:cubicBezTo>
                      <a:pt x="1604" y="2689"/>
                      <a:pt x="1805" y="2739"/>
                      <a:pt x="1955" y="2815"/>
                    </a:cubicBezTo>
                    <a:cubicBezTo>
                      <a:pt x="2131" y="2890"/>
                      <a:pt x="2256" y="3015"/>
                      <a:pt x="2406" y="3115"/>
                    </a:cubicBezTo>
                    <a:cubicBezTo>
                      <a:pt x="2832" y="3441"/>
                      <a:pt x="3233" y="3817"/>
                      <a:pt x="3609" y="4193"/>
                    </a:cubicBezTo>
                    <a:cubicBezTo>
                      <a:pt x="4086" y="4669"/>
                      <a:pt x="4537" y="5145"/>
                      <a:pt x="4963" y="5672"/>
                    </a:cubicBezTo>
                    <a:cubicBezTo>
                      <a:pt x="4637" y="5772"/>
                      <a:pt x="4211" y="6749"/>
                      <a:pt x="4211" y="6900"/>
                    </a:cubicBezTo>
                    <a:cubicBezTo>
                      <a:pt x="4236" y="8228"/>
                      <a:pt x="4888" y="8880"/>
                      <a:pt x="6066" y="9105"/>
                    </a:cubicBezTo>
                    <a:cubicBezTo>
                      <a:pt x="5238" y="12013"/>
                      <a:pt x="7093" y="13717"/>
                      <a:pt x="9173" y="15471"/>
                    </a:cubicBezTo>
                    <a:cubicBezTo>
                      <a:pt x="9173" y="17576"/>
                      <a:pt x="10226" y="18930"/>
                      <a:pt x="12031" y="20258"/>
                    </a:cubicBezTo>
                    <a:cubicBezTo>
                      <a:pt x="14687" y="22238"/>
                      <a:pt x="17895" y="24394"/>
                      <a:pt x="20853" y="26173"/>
                    </a:cubicBezTo>
                    <a:cubicBezTo>
                      <a:pt x="20970" y="26251"/>
                      <a:pt x="21133" y="26314"/>
                      <a:pt x="21283" y="26314"/>
                    </a:cubicBezTo>
                    <a:cubicBezTo>
                      <a:pt x="21325" y="26314"/>
                      <a:pt x="21366" y="26309"/>
                      <a:pt x="21404" y="26298"/>
                    </a:cubicBezTo>
                    <a:cubicBezTo>
                      <a:pt x="21479" y="26123"/>
                      <a:pt x="21404" y="25872"/>
                      <a:pt x="21329" y="25722"/>
                    </a:cubicBezTo>
                    <a:cubicBezTo>
                      <a:pt x="19800" y="22664"/>
                      <a:pt x="17770" y="19381"/>
                      <a:pt x="16015" y="16649"/>
                    </a:cubicBezTo>
                    <a:cubicBezTo>
                      <a:pt x="14838" y="14820"/>
                      <a:pt x="13910" y="13767"/>
                      <a:pt x="11930" y="13341"/>
                    </a:cubicBezTo>
                    <a:cubicBezTo>
                      <a:pt x="10978" y="11135"/>
                      <a:pt x="10076" y="8855"/>
                      <a:pt x="7544" y="8203"/>
                    </a:cubicBezTo>
                    <a:cubicBezTo>
                      <a:pt x="8046" y="7100"/>
                      <a:pt x="7870" y="6073"/>
                      <a:pt x="6792" y="5471"/>
                    </a:cubicBezTo>
                    <a:cubicBezTo>
                      <a:pt x="6517" y="5321"/>
                      <a:pt x="6291" y="5346"/>
                      <a:pt x="6015" y="5296"/>
                    </a:cubicBezTo>
                    <a:cubicBezTo>
                      <a:pt x="5865" y="4569"/>
                      <a:pt x="5740" y="3817"/>
                      <a:pt x="5690" y="3090"/>
                    </a:cubicBezTo>
                    <a:cubicBezTo>
                      <a:pt x="5665" y="2714"/>
                      <a:pt x="5614" y="2288"/>
                      <a:pt x="5639" y="1962"/>
                    </a:cubicBezTo>
                    <a:cubicBezTo>
                      <a:pt x="5665" y="1637"/>
                      <a:pt x="5740" y="1386"/>
                      <a:pt x="5840" y="1135"/>
                    </a:cubicBezTo>
                    <a:cubicBezTo>
                      <a:pt x="5965" y="860"/>
                      <a:pt x="6066" y="759"/>
                      <a:pt x="6291" y="659"/>
                    </a:cubicBezTo>
                    <a:lnTo>
                      <a:pt x="6291" y="659"/>
                    </a:lnTo>
                    <a:cubicBezTo>
                      <a:pt x="6179" y="1091"/>
                      <a:pt x="6417" y="1438"/>
                      <a:pt x="6765" y="1438"/>
                    </a:cubicBezTo>
                    <a:cubicBezTo>
                      <a:pt x="6882" y="1438"/>
                      <a:pt x="7011" y="1399"/>
                      <a:pt x="7143" y="1311"/>
                    </a:cubicBezTo>
                    <a:cubicBezTo>
                      <a:pt x="7646" y="976"/>
                      <a:pt x="7349" y="1"/>
                      <a:pt x="6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8" name="Google Shape;3688;p67"/>
            <p:cNvGrpSpPr/>
            <p:nvPr/>
          </p:nvGrpSpPr>
          <p:grpSpPr>
            <a:xfrm flipH="1">
              <a:off x="8430908" y="1104009"/>
              <a:ext cx="543053" cy="354885"/>
              <a:chOff x="7218550" y="1264450"/>
              <a:chExt cx="1810175" cy="1182950"/>
            </a:xfrm>
          </p:grpSpPr>
          <p:sp>
            <p:nvSpPr>
              <p:cNvPr id="3689" name="Google Shape;3689;p67"/>
              <p:cNvSpPr/>
              <p:nvPr/>
            </p:nvSpPr>
            <p:spPr>
              <a:xfrm>
                <a:off x="7745500" y="1611025"/>
                <a:ext cx="449275" cy="522875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20915" extrusionOk="0">
                    <a:moveTo>
                      <a:pt x="9157" y="1"/>
                    </a:moveTo>
                    <a:cubicBezTo>
                      <a:pt x="8604" y="1"/>
                      <a:pt x="8017" y="98"/>
                      <a:pt x="7394" y="305"/>
                    </a:cubicBezTo>
                    <a:cubicBezTo>
                      <a:pt x="1" y="2786"/>
                      <a:pt x="7545" y="15392"/>
                      <a:pt x="13560" y="20906"/>
                    </a:cubicBezTo>
                    <a:cubicBezTo>
                      <a:pt x="13560" y="20906"/>
                      <a:pt x="13619" y="20915"/>
                      <a:pt x="13730" y="20915"/>
                    </a:cubicBezTo>
                    <a:cubicBezTo>
                      <a:pt x="14247" y="20915"/>
                      <a:pt x="15888" y="20728"/>
                      <a:pt x="17971" y="18626"/>
                    </a:cubicBezTo>
                    <a:cubicBezTo>
                      <a:pt x="17971" y="18626"/>
                      <a:pt x="16837" y="1"/>
                      <a:pt x="9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67"/>
              <p:cNvSpPr/>
              <p:nvPr/>
            </p:nvSpPr>
            <p:spPr>
              <a:xfrm>
                <a:off x="7517425" y="1725250"/>
                <a:ext cx="571475" cy="44227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7691" extrusionOk="0">
                    <a:moveTo>
                      <a:pt x="9080" y="1"/>
                    </a:moveTo>
                    <a:cubicBezTo>
                      <a:pt x="7934" y="1"/>
                      <a:pt x="6807" y="419"/>
                      <a:pt x="5740" y="1400"/>
                    </a:cubicBezTo>
                    <a:cubicBezTo>
                      <a:pt x="1" y="6663"/>
                      <a:pt x="12031" y="15109"/>
                      <a:pt x="19775" y="17691"/>
                    </a:cubicBezTo>
                    <a:cubicBezTo>
                      <a:pt x="19775" y="17691"/>
                      <a:pt x="21605" y="17164"/>
                      <a:pt x="22858" y="13781"/>
                    </a:cubicBezTo>
                    <a:cubicBezTo>
                      <a:pt x="22858" y="13781"/>
                      <a:pt x="15659" y="1"/>
                      <a:pt x="9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67"/>
              <p:cNvSpPr/>
              <p:nvPr/>
            </p:nvSpPr>
            <p:spPr>
              <a:xfrm>
                <a:off x="7647750" y="2096700"/>
                <a:ext cx="29827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1931" h="13184" extrusionOk="0">
                    <a:moveTo>
                      <a:pt x="6617" y="1"/>
                    </a:moveTo>
                    <a:cubicBezTo>
                      <a:pt x="4136" y="803"/>
                      <a:pt x="1881" y="1279"/>
                      <a:pt x="1" y="1554"/>
                    </a:cubicBezTo>
                    <a:cubicBezTo>
                      <a:pt x="101" y="4963"/>
                      <a:pt x="928" y="9199"/>
                      <a:pt x="3635" y="13184"/>
                    </a:cubicBezTo>
                    <a:cubicBezTo>
                      <a:pt x="6116" y="12732"/>
                      <a:pt x="8923" y="12031"/>
                      <a:pt x="11931" y="10953"/>
                    </a:cubicBezTo>
                    <a:cubicBezTo>
                      <a:pt x="9124" y="7068"/>
                      <a:pt x="7520" y="3133"/>
                      <a:pt x="6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67"/>
              <p:cNvSpPr/>
              <p:nvPr/>
            </p:nvSpPr>
            <p:spPr>
              <a:xfrm>
                <a:off x="7338850" y="2143975"/>
                <a:ext cx="213075" cy="303425"/>
              </a:xfrm>
              <a:custGeom>
                <a:avLst/>
                <a:gdLst/>
                <a:ahLst/>
                <a:cxnLst/>
                <a:rect l="l" t="t" r="r" b="b"/>
                <a:pathLst>
                  <a:path w="8523" h="12137" extrusionOk="0">
                    <a:moveTo>
                      <a:pt x="6276" y="0"/>
                    </a:moveTo>
                    <a:cubicBezTo>
                      <a:pt x="3147" y="0"/>
                      <a:pt x="517" y="2410"/>
                      <a:pt x="277" y="5578"/>
                    </a:cubicBezTo>
                    <a:cubicBezTo>
                      <a:pt x="1" y="8912"/>
                      <a:pt x="2507" y="11844"/>
                      <a:pt x="5841" y="12095"/>
                    </a:cubicBezTo>
                    <a:cubicBezTo>
                      <a:pt x="5972" y="12095"/>
                      <a:pt x="6541" y="12137"/>
                      <a:pt x="7472" y="12137"/>
                    </a:cubicBezTo>
                    <a:cubicBezTo>
                      <a:pt x="7783" y="12137"/>
                      <a:pt x="8134" y="12132"/>
                      <a:pt x="8522" y="12120"/>
                    </a:cubicBezTo>
                    <a:cubicBezTo>
                      <a:pt x="6417" y="7759"/>
                      <a:pt x="6267" y="3423"/>
                      <a:pt x="6693" y="14"/>
                    </a:cubicBezTo>
                    <a:cubicBezTo>
                      <a:pt x="6553" y="5"/>
                      <a:pt x="6414" y="0"/>
                      <a:pt x="6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67"/>
              <p:cNvSpPr/>
              <p:nvPr/>
            </p:nvSpPr>
            <p:spPr>
              <a:xfrm>
                <a:off x="7495500" y="2135550"/>
                <a:ext cx="243125" cy="311425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12457" extrusionOk="0">
                    <a:moveTo>
                      <a:pt x="6091" y="0"/>
                    </a:moveTo>
                    <a:cubicBezTo>
                      <a:pt x="3973" y="312"/>
                      <a:pt x="2328" y="366"/>
                      <a:pt x="1375" y="366"/>
                    </a:cubicBezTo>
                    <a:cubicBezTo>
                      <a:pt x="873" y="366"/>
                      <a:pt x="563" y="351"/>
                      <a:pt x="477" y="351"/>
                    </a:cubicBezTo>
                    <a:lnTo>
                      <a:pt x="427" y="351"/>
                    </a:lnTo>
                    <a:cubicBezTo>
                      <a:pt x="1" y="3760"/>
                      <a:pt x="151" y="8096"/>
                      <a:pt x="2256" y="12457"/>
                    </a:cubicBezTo>
                    <a:cubicBezTo>
                      <a:pt x="4036" y="12407"/>
                      <a:pt x="6617" y="12206"/>
                      <a:pt x="9725" y="11630"/>
                    </a:cubicBezTo>
                    <a:cubicBezTo>
                      <a:pt x="7018" y="7645"/>
                      <a:pt x="6191" y="3409"/>
                      <a:pt x="6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67"/>
              <p:cNvSpPr/>
              <p:nvPr/>
            </p:nvSpPr>
            <p:spPr>
              <a:xfrm>
                <a:off x="7969825" y="1815000"/>
                <a:ext cx="518200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20728" h="18562" extrusionOk="0">
                    <a:moveTo>
                      <a:pt x="14028" y="0"/>
                    </a:moveTo>
                    <a:cubicBezTo>
                      <a:pt x="12534" y="0"/>
                      <a:pt x="11032" y="547"/>
                      <a:pt x="9850" y="1644"/>
                    </a:cubicBezTo>
                    <a:cubicBezTo>
                      <a:pt x="6592" y="4727"/>
                      <a:pt x="3208" y="7008"/>
                      <a:pt x="0" y="8662"/>
                    </a:cubicBezTo>
                    <a:cubicBezTo>
                      <a:pt x="1429" y="11619"/>
                      <a:pt x="3684" y="15229"/>
                      <a:pt x="7118" y="18562"/>
                    </a:cubicBezTo>
                    <a:cubicBezTo>
                      <a:pt x="10777" y="16532"/>
                      <a:pt x="14537" y="13900"/>
                      <a:pt x="18171" y="10467"/>
                    </a:cubicBezTo>
                    <a:cubicBezTo>
                      <a:pt x="20602" y="8186"/>
                      <a:pt x="20727" y="4351"/>
                      <a:pt x="18421" y="1895"/>
                    </a:cubicBezTo>
                    <a:cubicBezTo>
                      <a:pt x="17238" y="634"/>
                      <a:pt x="15638" y="0"/>
                      <a:pt x="14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67"/>
              <p:cNvSpPr/>
              <p:nvPr/>
            </p:nvSpPr>
            <p:spPr>
              <a:xfrm>
                <a:off x="7813175" y="2031550"/>
                <a:ext cx="33460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3560" extrusionOk="0">
                    <a:moveTo>
                      <a:pt x="6266" y="0"/>
                    </a:moveTo>
                    <a:cubicBezTo>
                      <a:pt x="4086" y="1128"/>
                      <a:pt x="1980" y="1955"/>
                      <a:pt x="0" y="2607"/>
                    </a:cubicBezTo>
                    <a:cubicBezTo>
                      <a:pt x="903" y="5739"/>
                      <a:pt x="2507" y="9674"/>
                      <a:pt x="5314" y="13559"/>
                    </a:cubicBezTo>
                    <a:cubicBezTo>
                      <a:pt x="7519" y="12782"/>
                      <a:pt x="9800" y="11805"/>
                      <a:pt x="12156" y="10577"/>
                    </a:cubicBezTo>
                    <a:cubicBezTo>
                      <a:pt x="12557" y="10351"/>
                      <a:pt x="12983" y="10125"/>
                      <a:pt x="13384" y="9900"/>
                    </a:cubicBezTo>
                    <a:cubicBezTo>
                      <a:pt x="9950" y="6567"/>
                      <a:pt x="7695" y="2957"/>
                      <a:pt x="62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67"/>
              <p:cNvSpPr/>
              <p:nvPr/>
            </p:nvSpPr>
            <p:spPr>
              <a:xfrm>
                <a:off x="8072575" y="1672200"/>
                <a:ext cx="535125" cy="493125"/>
              </a:xfrm>
              <a:custGeom>
                <a:avLst/>
                <a:gdLst/>
                <a:ahLst/>
                <a:cxnLst/>
                <a:rect l="l" t="t" r="r" b="b"/>
                <a:pathLst>
                  <a:path w="21405" h="19725" extrusionOk="0">
                    <a:moveTo>
                      <a:pt x="11104" y="1"/>
                    </a:moveTo>
                    <a:cubicBezTo>
                      <a:pt x="7466" y="1"/>
                      <a:pt x="4045" y="2197"/>
                      <a:pt x="2657" y="5803"/>
                    </a:cubicBezTo>
                    <a:cubicBezTo>
                      <a:pt x="2632" y="5878"/>
                      <a:pt x="2582" y="5953"/>
                      <a:pt x="2557" y="6003"/>
                    </a:cubicBezTo>
                    <a:cubicBezTo>
                      <a:pt x="0" y="10289"/>
                      <a:pt x="1404" y="15828"/>
                      <a:pt x="5690" y="18409"/>
                    </a:cubicBezTo>
                    <a:cubicBezTo>
                      <a:pt x="7155" y="19299"/>
                      <a:pt x="8778" y="19724"/>
                      <a:pt x="10379" y="19724"/>
                    </a:cubicBezTo>
                    <a:cubicBezTo>
                      <a:pt x="11845" y="19724"/>
                      <a:pt x="13293" y="19368"/>
                      <a:pt x="14587" y="18685"/>
                    </a:cubicBezTo>
                    <a:cubicBezTo>
                      <a:pt x="16016" y="17958"/>
                      <a:pt x="17269" y="16805"/>
                      <a:pt x="18146" y="15326"/>
                    </a:cubicBezTo>
                    <a:cubicBezTo>
                      <a:pt x="18371" y="15001"/>
                      <a:pt x="19073" y="13798"/>
                      <a:pt x="19600" y="12394"/>
                    </a:cubicBezTo>
                    <a:cubicBezTo>
                      <a:pt x="21404" y="7707"/>
                      <a:pt x="19073" y="2419"/>
                      <a:pt x="14386" y="615"/>
                    </a:cubicBezTo>
                    <a:cubicBezTo>
                      <a:pt x="13305" y="198"/>
                      <a:pt x="12195" y="1"/>
                      <a:pt x="1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67"/>
              <p:cNvSpPr/>
              <p:nvPr/>
            </p:nvSpPr>
            <p:spPr>
              <a:xfrm>
                <a:off x="8409975" y="1532975"/>
                <a:ext cx="561075" cy="384800"/>
              </a:xfrm>
              <a:custGeom>
                <a:avLst/>
                <a:gdLst/>
                <a:ahLst/>
                <a:cxnLst/>
                <a:rect l="l" t="t" r="r" b="b"/>
                <a:pathLst>
                  <a:path w="22443" h="15392" extrusionOk="0">
                    <a:moveTo>
                      <a:pt x="21640" y="0"/>
                    </a:moveTo>
                    <a:cubicBezTo>
                      <a:pt x="21593" y="0"/>
                      <a:pt x="21544" y="6"/>
                      <a:pt x="21492" y="18"/>
                    </a:cubicBezTo>
                    <a:cubicBezTo>
                      <a:pt x="13723" y="1747"/>
                      <a:pt x="4274" y="7336"/>
                      <a:pt x="264" y="14454"/>
                    </a:cubicBezTo>
                    <a:cubicBezTo>
                      <a:pt x="0" y="14929"/>
                      <a:pt x="427" y="15392"/>
                      <a:pt x="835" y="15392"/>
                    </a:cubicBezTo>
                    <a:cubicBezTo>
                      <a:pt x="1009" y="15392"/>
                      <a:pt x="1179" y="15308"/>
                      <a:pt x="1291" y="15106"/>
                    </a:cubicBezTo>
                    <a:cubicBezTo>
                      <a:pt x="5151" y="8239"/>
                      <a:pt x="14299" y="2875"/>
                      <a:pt x="21743" y="1196"/>
                    </a:cubicBezTo>
                    <a:cubicBezTo>
                      <a:pt x="22443" y="1033"/>
                      <a:pt x="22274" y="0"/>
                      <a:pt x="21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67"/>
              <p:cNvSpPr/>
              <p:nvPr/>
            </p:nvSpPr>
            <p:spPr>
              <a:xfrm>
                <a:off x="8909675" y="1509500"/>
                <a:ext cx="119050" cy="9227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3691" extrusionOk="0">
                    <a:moveTo>
                      <a:pt x="3107" y="1"/>
                    </a:moveTo>
                    <a:cubicBezTo>
                      <a:pt x="3074" y="1"/>
                      <a:pt x="3041" y="2"/>
                      <a:pt x="3008" y="5"/>
                    </a:cubicBezTo>
                    <a:cubicBezTo>
                      <a:pt x="2657" y="5"/>
                      <a:pt x="2281" y="30"/>
                      <a:pt x="1930" y="55"/>
                    </a:cubicBezTo>
                    <a:cubicBezTo>
                      <a:pt x="953" y="105"/>
                      <a:pt x="76" y="732"/>
                      <a:pt x="25" y="1784"/>
                    </a:cubicBezTo>
                    <a:cubicBezTo>
                      <a:pt x="1" y="2666"/>
                      <a:pt x="742" y="3691"/>
                      <a:pt x="1688" y="3691"/>
                    </a:cubicBezTo>
                    <a:cubicBezTo>
                      <a:pt x="1710" y="3691"/>
                      <a:pt x="1732" y="3690"/>
                      <a:pt x="1755" y="3689"/>
                    </a:cubicBezTo>
                    <a:cubicBezTo>
                      <a:pt x="2131" y="3664"/>
                      <a:pt x="2482" y="3639"/>
                      <a:pt x="2832" y="3614"/>
                    </a:cubicBezTo>
                    <a:cubicBezTo>
                      <a:pt x="3810" y="3564"/>
                      <a:pt x="4687" y="2937"/>
                      <a:pt x="4737" y="1884"/>
                    </a:cubicBezTo>
                    <a:cubicBezTo>
                      <a:pt x="4761" y="1013"/>
                      <a:pt x="4037" y="1"/>
                      <a:pt x="3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67"/>
              <p:cNvSpPr/>
              <p:nvPr/>
            </p:nvSpPr>
            <p:spPr>
              <a:xfrm>
                <a:off x="8697275" y="1264450"/>
                <a:ext cx="13470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175" extrusionOk="0">
                    <a:moveTo>
                      <a:pt x="3758" y="1"/>
                    </a:moveTo>
                    <a:cubicBezTo>
                      <a:pt x="3717" y="1"/>
                      <a:pt x="3676" y="3"/>
                      <a:pt x="3634" y="7"/>
                    </a:cubicBezTo>
                    <a:cubicBezTo>
                      <a:pt x="2556" y="82"/>
                      <a:pt x="1704" y="408"/>
                      <a:pt x="802" y="1035"/>
                    </a:cubicBezTo>
                    <a:cubicBezTo>
                      <a:pt x="0" y="1611"/>
                      <a:pt x="125" y="2965"/>
                      <a:pt x="727" y="3616"/>
                    </a:cubicBezTo>
                    <a:cubicBezTo>
                      <a:pt x="1084" y="4010"/>
                      <a:pt x="1513" y="4174"/>
                      <a:pt x="1952" y="4174"/>
                    </a:cubicBezTo>
                    <a:cubicBezTo>
                      <a:pt x="2408" y="4174"/>
                      <a:pt x="2875" y="3997"/>
                      <a:pt x="3283" y="3716"/>
                    </a:cubicBezTo>
                    <a:lnTo>
                      <a:pt x="3283" y="3716"/>
                    </a:lnTo>
                    <a:cubicBezTo>
                      <a:pt x="3250" y="3749"/>
                      <a:pt x="3242" y="3768"/>
                      <a:pt x="3259" y="3768"/>
                    </a:cubicBezTo>
                    <a:cubicBezTo>
                      <a:pt x="3278" y="3768"/>
                      <a:pt x="3333" y="3743"/>
                      <a:pt x="3426" y="3687"/>
                    </a:cubicBezTo>
                    <a:lnTo>
                      <a:pt x="3426" y="3687"/>
                    </a:lnTo>
                    <a:cubicBezTo>
                      <a:pt x="3449" y="3681"/>
                      <a:pt x="3477" y="3674"/>
                      <a:pt x="3509" y="3666"/>
                    </a:cubicBezTo>
                    <a:cubicBezTo>
                      <a:pt x="3633" y="3631"/>
                      <a:pt x="3957" y="3595"/>
                      <a:pt x="3853" y="3595"/>
                    </a:cubicBezTo>
                    <a:cubicBezTo>
                      <a:pt x="3810" y="3595"/>
                      <a:pt x="3694" y="3602"/>
                      <a:pt x="3459" y="3616"/>
                    </a:cubicBezTo>
                    <a:cubicBezTo>
                      <a:pt x="4436" y="3541"/>
                      <a:pt x="5313" y="2965"/>
                      <a:pt x="5363" y="1887"/>
                    </a:cubicBezTo>
                    <a:cubicBezTo>
                      <a:pt x="5387" y="1047"/>
                      <a:pt x="4677" y="1"/>
                      <a:pt x="3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67"/>
              <p:cNvSpPr/>
              <p:nvPr/>
            </p:nvSpPr>
            <p:spPr>
              <a:xfrm>
                <a:off x="8327100" y="1319050"/>
                <a:ext cx="431650" cy="547075"/>
              </a:xfrm>
              <a:custGeom>
                <a:avLst/>
                <a:gdLst/>
                <a:ahLst/>
                <a:cxnLst/>
                <a:rect l="l" t="t" r="r" b="b"/>
                <a:pathLst>
                  <a:path w="17266" h="21883" extrusionOk="0">
                    <a:moveTo>
                      <a:pt x="16403" y="0"/>
                    </a:moveTo>
                    <a:cubicBezTo>
                      <a:pt x="16310" y="0"/>
                      <a:pt x="16212" y="24"/>
                      <a:pt x="16110" y="79"/>
                    </a:cubicBezTo>
                    <a:cubicBezTo>
                      <a:pt x="8115" y="4490"/>
                      <a:pt x="3078" y="12660"/>
                      <a:pt x="170" y="21132"/>
                    </a:cubicBezTo>
                    <a:cubicBezTo>
                      <a:pt x="1" y="21578"/>
                      <a:pt x="380" y="21883"/>
                      <a:pt x="756" y="21883"/>
                    </a:cubicBezTo>
                    <a:cubicBezTo>
                      <a:pt x="992" y="21883"/>
                      <a:pt x="1227" y="21763"/>
                      <a:pt x="1323" y="21482"/>
                    </a:cubicBezTo>
                    <a:cubicBezTo>
                      <a:pt x="4130" y="13337"/>
                      <a:pt x="8967" y="5417"/>
                      <a:pt x="16687" y="1157"/>
                    </a:cubicBezTo>
                    <a:cubicBezTo>
                      <a:pt x="17265" y="835"/>
                      <a:pt x="16946" y="0"/>
                      <a:pt x="16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67"/>
              <p:cNvSpPr/>
              <p:nvPr/>
            </p:nvSpPr>
            <p:spPr>
              <a:xfrm>
                <a:off x="7218550" y="2251475"/>
                <a:ext cx="1573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2933" extrusionOk="0">
                    <a:moveTo>
                      <a:pt x="6041" y="0"/>
                    </a:moveTo>
                    <a:lnTo>
                      <a:pt x="1" y="1704"/>
                    </a:lnTo>
                    <a:lnTo>
                      <a:pt x="6292" y="2932"/>
                    </a:lnTo>
                    <a:lnTo>
                      <a:pt x="6292" y="2932"/>
                    </a:lnTo>
                    <a:lnTo>
                      <a:pt x="6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2" name="Google Shape;3702;p67"/>
            <p:cNvGrpSpPr/>
            <p:nvPr/>
          </p:nvGrpSpPr>
          <p:grpSpPr>
            <a:xfrm flipH="1">
              <a:off x="6131555" y="246612"/>
              <a:ext cx="793379" cy="585576"/>
              <a:chOff x="7757175" y="1399875"/>
              <a:chExt cx="1347450" cy="994525"/>
            </a:xfrm>
          </p:grpSpPr>
          <p:sp>
            <p:nvSpPr>
              <p:cNvPr id="3703" name="Google Shape;3703;p67"/>
              <p:cNvSpPr/>
              <p:nvPr/>
            </p:nvSpPr>
            <p:spPr>
              <a:xfrm>
                <a:off x="8092400" y="1885625"/>
                <a:ext cx="1012225" cy="367725"/>
              </a:xfrm>
              <a:custGeom>
                <a:avLst/>
                <a:gdLst/>
                <a:ahLst/>
                <a:cxnLst/>
                <a:rect l="l" t="t" r="r" b="b"/>
                <a:pathLst>
                  <a:path w="40489" h="14709" extrusionOk="0">
                    <a:moveTo>
                      <a:pt x="18824" y="1"/>
                    </a:moveTo>
                    <a:cubicBezTo>
                      <a:pt x="18393" y="1"/>
                      <a:pt x="17965" y="46"/>
                      <a:pt x="17544" y="127"/>
                    </a:cubicBezTo>
                    <a:cubicBezTo>
                      <a:pt x="12657" y="1054"/>
                      <a:pt x="0" y="4262"/>
                      <a:pt x="3083" y="8974"/>
                    </a:cubicBezTo>
                    <a:cubicBezTo>
                      <a:pt x="4946" y="11816"/>
                      <a:pt x="7757" y="12501"/>
                      <a:pt x="10507" y="12501"/>
                    </a:cubicBezTo>
                    <a:cubicBezTo>
                      <a:pt x="12752" y="12501"/>
                      <a:pt x="14956" y="12044"/>
                      <a:pt x="16567" y="11932"/>
                    </a:cubicBezTo>
                    <a:cubicBezTo>
                      <a:pt x="17583" y="11861"/>
                      <a:pt x="18635" y="11806"/>
                      <a:pt x="19696" y="11806"/>
                    </a:cubicBezTo>
                    <a:cubicBezTo>
                      <a:pt x="22378" y="11806"/>
                      <a:pt x="25117" y="12157"/>
                      <a:pt x="27469" y="13486"/>
                    </a:cubicBezTo>
                    <a:cubicBezTo>
                      <a:pt x="28709" y="14195"/>
                      <a:pt x="31015" y="14708"/>
                      <a:pt x="33259" y="14708"/>
                    </a:cubicBezTo>
                    <a:cubicBezTo>
                      <a:pt x="36960" y="14708"/>
                      <a:pt x="40489" y="13312"/>
                      <a:pt x="38773" y="9100"/>
                    </a:cubicBezTo>
                    <a:cubicBezTo>
                      <a:pt x="36442" y="3435"/>
                      <a:pt x="23885" y="804"/>
                      <a:pt x="19925" y="102"/>
                    </a:cubicBezTo>
                    <a:cubicBezTo>
                      <a:pt x="19558" y="33"/>
                      <a:pt x="19190" y="1"/>
                      <a:pt x="18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67"/>
              <p:cNvSpPr/>
              <p:nvPr/>
            </p:nvSpPr>
            <p:spPr>
              <a:xfrm>
                <a:off x="8092400" y="1885625"/>
                <a:ext cx="783225" cy="312550"/>
              </a:xfrm>
              <a:custGeom>
                <a:avLst/>
                <a:gdLst/>
                <a:ahLst/>
                <a:cxnLst/>
                <a:rect l="l" t="t" r="r" b="b"/>
                <a:pathLst>
                  <a:path w="31329" h="12502" extrusionOk="0">
                    <a:moveTo>
                      <a:pt x="18824" y="1"/>
                    </a:moveTo>
                    <a:cubicBezTo>
                      <a:pt x="18393" y="1"/>
                      <a:pt x="17965" y="46"/>
                      <a:pt x="17544" y="127"/>
                    </a:cubicBezTo>
                    <a:cubicBezTo>
                      <a:pt x="12657" y="1054"/>
                      <a:pt x="0" y="4262"/>
                      <a:pt x="3083" y="8974"/>
                    </a:cubicBezTo>
                    <a:cubicBezTo>
                      <a:pt x="4935" y="11817"/>
                      <a:pt x="7756" y="12501"/>
                      <a:pt x="10514" y="12501"/>
                    </a:cubicBezTo>
                    <a:cubicBezTo>
                      <a:pt x="12012" y="12501"/>
                      <a:pt x="13491" y="12300"/>
                      <a:pt x="14788" y="12132"/>
                    </a:cubicBezTo>
                    <a:cubicBezTo>
                      <a:pt x="16191" y="10478"/>
                      <a:pt x="17820" y="8999"/>
                      <a:pt x="19650" y="7771"/>
                    </a:cubicBezTo>
                    <a:cubicBezTo>
                      <a:pt x="22958" y="5566"/>
                      <a:pt x="27169" y="3310"/>
                      <a:pt x="31329" y="3285"/>
                    </a:cubicBezTo>
                    <a:cubicBezTo>
                      <a:pt x="27018" y="1480"/>
                      <a:pt x="22131" y="478"/>
                      <a:pt x="19925" y="102"/>
                    </a:cubicBezTo>
                    <a:cubicBezTo>
                      <a:pt x="19558" y="33"/>
                      <a:pt x="19190" y="1"/>
                      <a:pt x="18824" y="1"/>
                    </a:cubicBezTo>
                    <a:close/>
                  </a:path>
                </a:pathLst>
              </a:custGeom>
              <a:solidFill>
                <a:schemeClr val="accent1">
                  <a:alpha val="223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67"/>
              <p:cNvSpPr/>
              <p:nvPr/>
            </p:nvSpPr>
            <p:spPr>
              <a:xfrm>
                <a:off x="8012200" y="1828450"/>
                <a:ext cx="562050" cy="172425"/>
              </a:xfrm>
              <a:custGeom>
                <a:avLst/>
                <a:gdLst/>
                <a:ahLst/>
                <a:cxnLst/>
                <a:rect l="l" t="t" r="r" b="b"/>
                <a:pathLst>
                  <a:path w="22482" h="6897" extrusionOk="0">
                    <a:moveTo>
                      <a:pt x="19497" y="1"/>
                    </a:moveTo>
                    <a:cubicBezTo>
                      <a:pt x="18192" y="1"/>
                      <a:pt x="16423" y="509"/>
                      <a:pt x="14336" y="2088"/>
                    </a:cubicBezTo>
                    <a:cubicBezTo>
                      <a:pt x="13418" y="2788"/>
                      <a:pt x="11794" y="2963"/>
                      <a:pt x="10021" y="2963"/>
                    </a:cubicBezTo>
                    <a:cubicBezTo>
                      <a:pt x="8245" y="2963"/>
                      <a:pt x="6320" y="2787"/>
                      <a:pt x="4808" y="2787"/>
                    </a:cubicBezTo>
                    <a:cubicBezTo>
                      <a:pt x="4369" y="2787"/>
                      <a:pt x="3965" y="2802"/>
                      <a:pt x="3609" y="2840"/>
                    </a:cubicBezTo>
                    <a:cubicBezTo>
                      <a:pt x="777" y="3141"/>
                      <a:pt x="0" y="4845"/>
                      <a:pt x="2682" y="5747"/>
                    </a:cubicBezTo>
                    <a:cubicBezTo>
                      <a:pt x="4044" y="6201"/>
                      <a:pt x="7095" y="6897"/>
                      <a:pt x="10512" y="6897"/>
                    </a:cubicBezTo>
                    <a:cubicBezTo>
                      <a:pt x="12376" y="6897"/>
                      <a:pt x="14349" y="6690"/>
                      <a:pt x="16216" y="6123"/>
                    </a:cubicBezTo>
                    <a:cubicBezTo>
                      <a:pt x="21504" y="4519"/>
                      <a:pt x="22482" y="1462"/>
                      <a:pt x="21630" y="660"/>
                    </a:cubicBezTo>
                    <a:cubicBezTo>
                      <a:pt x="21246" y="309"/>
                      <a:pt x="20512" y="1"/>
                      <a:pt x="19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67"/>
              <p:cNvSpPr/>
              <p:nvPr/>
            </p:nvSpPr>
            <p:spPr>
              <a:xfrm>
                <a:off x="8489650" y="1781575"/>
                <a:ext cx="161375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5546" extrusionOk="0">
                    <a:moveTo>
                      <a:pt x="3916" y="1"/>
                    </a:moveTo>
                    <a:cubicBezTo>
                      <a:pt x="3692" y="1"/>
                      <a:pt x="3448" y="26"/>
                      <a:pt x="3183" y="79"/>
                    </a:cubicBezTo>
                    <a:cubicBezTo>
                      <a:pt x="50" y="705"/>
                      <a:pt x="0" y="3387"/>
                      <a:pt x="0" y="3387"/>
                    </a:cubicBezTo>
                    <a:cubicBezTo>
                      <a:pt x="313" y="4949"/>
                      <a:pt x="1373" y="5545"/>
                      <a:pt x="2513" y="5545"/>
                    </a:cubicBezTo>
                    <a:cubicBezTo>
                      <a:pt x="3659" y="5545"/>
                      <a:pt x="4886" y="4943"/>
                      <a:pt x="5514" y="4114"/>
                    </a:cubicBezTo>
                    <a:cubicBezTo>
                      <a:pt x="6455" y="2898"/>
                      <a:pt x="6345" y="1"/>
                      <a:pt x="3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67"/>
              <p:cNvSpPr/>
              <p:nvPr/>
            </p:nvSpPr>
            <p:spPr>
              <a:xfrm>
                <a:off x="8598975" y="1530550"/>
                <a:ext cx="265925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12065" extrusionOk="0">
                    <a:moveTo>
                      <a:pt x="10012" y="1"/>
                    </a:moveTo>
                    <a:cubicBezTo>
                      <a:pt x="9939" y="1"/>
                      <a:pt x="9862" y="21"/>
                      <a:pt x="9788" y="69"/>
                    </a:cubicBezTo>
                    <a:cubicBezTo>
                      <a:pt x="5352" y="2801"/>
                      <a:pt x="2068" y="6711"/>
                      <a:pt x="114" y="11523"/>
                    </a:cubicBezTo>
                    <a:cubicBezTo>
                      <a:pt x="0" y="11830"/>
                      <a:pt x="262" y="12064"/>
                      <a:pt x="516" y="12064"/>
                    </a:cubicBezTo>
                    <a:cubicBezTo>
                      <a:pt x="656" y="12064"/>
                      <a:pt x="794" y="11993"/>
                      <a:pt x="865" y="11824"/>
                    </a:cubicBezTo>
                    <a:cubicBezTo>
                      <a:pt x="2770" y="7112"/>
                      <a:pt x="5953" y="3353"/>
                      <a:pt x="10264" y="671"/>
                    </a:cubicBezTo>
                    <a:cubicBezTo>
                      <a:pt x="10636" y="464"/>
                      <a:pt x="10360" y="1"/>
                      <a:pt x="10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67"/>
              <p:cNvSpPr/>
              <p:nvPr/>
            </p:nvSpPr>
            <p:spPr>
              <a:xfrm>
                <a:off x="8821125" y="1481850"/>
                <a:ext cx="111400" cy="83025"/>
              </a:xfrm>
              <a:custGeom>
                <a:avLst/>
                <a:gdLst/>
                <a:ahLst/>
                <a:cxnLst/>
                <a:rect l="l" t="t" r="r" b="b"/>
                <a:pathLst>
                  <a:path w="4456" h="3321" extrusionOk="0">
                    <a:moveTo>
                      <a:pt x="2902" y="0"/>
                    </a:moveTo>
                    <a:cubicBezTo>
                      <a:pt x="2739" y="0"/>
                      <a:pt x="2564" y="42"/>
                      <a:pt x="2380" y="138"/>
                    </a:cubicBezTo>
                    <a:cubicBezTo>
                      <a:pt x="1829" y="413"/>
                      <a:pt x="1328" y="739"/>
                      <a:pt x="877" y="1165"/>
                    </a:cubicBezTo>
                    <a:cubicBezTo>
                      <a:pt x="0" y="1982"/>
                      <a:pt x="722" y="3320"/>
                      <a:pt x="1622" y="3320"/>
                    </a:cubicBezTo>
                    <a:cubicBezTo>
                      <a:pt x="1854" y="3320"/>
                      <a:pt x="2099" y="3231"/>
                      <a:pt x="2330" y="3020"/>
                    </a:cubicBezTo>
                    <a:cubicBezTo>
                      <a:pt x="2631" y="2744"/>
                      <a:pt x="2957" y="2494"/>
                      <a:pt x="3308" y="2318"/>
                    </a:cubicBezTo>
                    <a:cubicBezTo>
                      <a:pt x="4456" y="1712"/>
                      <a:pt x="3938" y="0"/>
                      <a:pt x="2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67"/>
              <p:cNvSpPr/>
              <p:nvPr/>
            </p:nvSpPr>
            <p:spPr>
              <a:xfrm>
                <a:off x="8540400" y="1465450"/>
                <a:ext cx="88450" cy="373700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14948" extrusionOk="0">
                    <a:moveTo>
                      <a:pt x="3027" y="1"/>
                    </a:moveTo>
                    <a:cubicBezTo>
                      <a:pt x="2883" y="1"/>
                      <a:pt x="2738" y="72"/>
                      <a:pt x="2657" y="242"/>
                    </a:cubicBezTo>
                    <a:cubicBezTo>
                      <a:pt x="602" y="4804"/>
                      <a:pt x="0" y="9691"/>
                      <a:pt x="928" y="14628"/>
                    </a:cubicBezTo>
                    <a:cubicBezTo>
                      <a:pt x="972" y="14848"/>
                      <a:pt x="1146" y="14947"/>
                      <a:pt x="1319" y="14947"/>
                    </a:cubicBezTo>
                    <a:cubicBezTo>
                      <a:pt x="1541" y="14947"/>
                      <a:pt x="1761" y="14784"/>
                      <a:pt x="1705" y="14503"/>
                    </a:cubicBezTo>
                    <a:cubicBezTo>
                      <a:pt x="802" y="9691"/>
                      <a:pt x="1379" y="4979"/>
                      <a:pt x="3409" y="518"/>
                    </a:cubicBezTo>
                    <a:cubicBezTo>
                      <a:pt x="3538" y="228"/>
                      <a:pt x="3284" y="1"/>
                      <a:pt x="3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67"/>
              <p:cNvSpPr/>
              <p:nvPr/>
            </p:nvSpPr>
            <p:spPr>
              <a:xfrm>
                <a:off x="8588775" y="1399875"/>
                <a:ext cx="83225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3226" extrusionOk="0">
                    <a:moveTo>
                      <a:pt x="1925" y="1"/>
                    </a:moveTo>
                    <a:cubicBezTo>
                      <a:pt x="1454" y="1"/>
                      <a:pt x="1055" y="308"/>
                      <a:pt x="822" y="735"/>
                    </a:cubicBezTo>
                    <a:cubicBezTo>
                      <a:pt x="647" y="1036"/>
                      <a:pt x="496" y="1336"/>
                      <a:pt x="371" y="1637"/>
                    </a:cubicBezTo>
                    <a:cubicBezTo>
                      <a:pt x="0" y="2540"/>
                      <a:pt x="771" y="3225"/>
                      <a:pt x="1521" y="3225"/>
                    </a:cubicBezTo>
                    <a:cubicBezTo>
                      <a:pt x="1937" y="3225"/>
                      <a:pt x="2346" y="3015"/>
                      <a:pt x="2552" y="2514"/>
                    </a:cubicBezTo>
                    <a:cubicBezTo>
                      <a:pt x="2702" y="2214"/>
                      <a:pt x="2827" y="1913"/>
                      <a:pt x="3003" y="1612"/>
                    </a:cubicBezTo>
                    <a:cubicBezTo>
                      <a:pt x="3329" y="1061"/>
                      <a:pt x="2877" y="309"/>
                      <a:pt x="2351" y="83"/>
                    </a:cubicBezTo>
                    <a:cubicBezTo>
                      <a:pt x="2204" y="27"/>
                      <a:pt x="2061" y="1"/>
                      <a:pt x="1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67"/>
              <p:cNvSpPr/>
              <p:nvPr/>
            </p:nvSpPr>
            <p:spPr>
              <a:xfrm>
                <a:off x="7757175" y="1881100"/>
                <a:ext cx="710450" cy="513300"/>
              </a:xfrm>
              <a:custGeom>
                <a:avLst/>
                <a:gdLst/>
                <a:ahLst/>
                <a:cxnLst/>
                <a:rect l="l" t="t" r="r" b="b"/>
                <a:pathLst>
                  <a:path w="28418" h="20532" extrusionOk="0">
                    <a:moveTo>
                      <a:pt x="27232" y="0"/>
                    </a:moveTo>
                    <a:cubicBezTo>
                      <a:pt x="26478" y="0"/>
                      <a:pt x="25447" y="412"/>
                      <a:pt x="24587" y="784"/>
                    </a:cubicBezTo>
                    <a:cubicBezTo>
                      <a:pt x="19826" y="2814"/>
                      <a:pt x="10477" y="8228"/>
                      <a:pt x="4963" y="12063"/>
                    </a:cubicBezTo>
                    <a:cubicBezTo>
                      <a:pt x="3134" y="13316"/>
                      <a:pt x="1" y="17752"/>
                      <a:pt x="953" y="20058"/>
                    </a:cubicBezTo>
                    <a:cubicBezTo>
                      <a:pt x="1091" y="20381"/>
                      <a:pt x="1488" y="20531"/>
                      <a:pt x="2086" y="20531"/>
                    </a:cubicBezTo>
                    <a:cubicBezTo>
                      <a:pt x="5748" y="20531"/>
                      <a:pt x="16943" y="14918"/>
                      <a:pt x="22156" y="9230"/>
                    </a:cubicBezTo>
                    <a:cubicBezTo>
                      <a:pt x="23234" y="8052"/>
                      <a:pt x="27971" y="3441"/>
                      <a:pt x="28247" y="1511"/>
                    </a:cubicBezTo>
                    <a:cubicBezTo>
                      <a:pt x="28418" y="374"/>
                      <a:pt x="27951" y="0"/>
                      <a:pt x="27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12" name="Google Shape;3712;p67"/>
          <p:cNvGrpSpPr/>
          <p:nvPr/>
        </p:nvGrpSpPr>
        <p:grpSpPr>
          <a:xfrm>
            <a:off x="62197" y="3860817"/>
            <a:ext cx="8989820" cy="989117"/>
            <a:chOff x="62197" y="3860817"/>
            <a:chExt cx="8989820" cy="989117"/>
          </a:xfrm>
        </p:grpSpPr>
        <p:grpSp>
          <p:nvGrpSpPr>
            <p:cNvPr id="3713" name="Google Shape;3713;p67"/>
            <p:cNvGrpSpPr/>
            <p:nvPr/>
          </p:nvGrpSpPr>
          <p:grpSpPr>
            <a:xfrm>
              <a:off x="8258605" y="4164849"/>
              <a:ext cx="793412" cy="630489"/>
              <a:chOff x="1182425" y="3355925"/>
              <a:chExt cx="810100" cy="643750"/>
            </a:xfrm>
          </p:grpSpPr>
          <p:sp>
            <p:nvSpPr>
              <p:cNvPr id="3714" name="Google Shape;3714;p67"/>
              <p:cNvSpPr/>
              <p:nvPr/>
            </p:nvSpPr>
            <p:spPr>
              <a:xfrm>
                <a:off x="1384050" y="3635200"/>
                <a:ext cx="59350" cy="344825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13793" extrusionOk="0">
                    <a:moveTo>
                      <a:pt x="590" y="1"/>
                    </a:moveTo>
                    <a:lnTo>
                      <a:pt x="1" y="13686"/>
                    </a:lnTo>
                    <a:lnTo>
                      <a:pt x="2320" y="13793"/>
                    </a:lnTo>
                    <a:cubicBezTo>
                      <a:pt x="2374" y="13347"/>
                      <a:pt x="2338" y="1"/>
                      <a:pt x="2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15" name="Google Shape;3715;p67"/>
              <p:cNvGrpSpPr/>
              <p:nvPr/>
            </p:nvGrpSpPr>
            <p:grpSpPr>
              <a:xfrm>
                <a:off x="1182425" y="3355925"/>
                <a:ext cx="539325" cy="462675"/>
                <a:chOff x="1182425" y="3355925"/>
                <a:chExt cx="539325" cy="462675"/>
              </a:xfrm>
            </p:grpSpPr>
            <p:sp>
              <p:nvSpPr>
                <p:cNvPr id="3716" name="Google Shape;3716;p67"/>
                <p:cNvSpPr/>
                <p:nvPr/>
              </p:nvSpPr>
              <p:spPr>
                <a:xfrm>
                  <a:off x="1182425" y="3355925"/>
                  <a:ext cx="539325" cy="46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3" h="18507" extrusionOk="0">
                      <a:moveTo>
                        <a:pt x="8518" y="0"/>
                      </a:moveTo>
                      <a:cubicBezTo>
                        <a:pt x="6206" y="0"/>
                        <a:pt x="3848" y="1035"/>
                        <a:pt x="2410" y="2821"/>
                      </a:cubicBezTo>
                      <a:cubicBezTo>
                        <a:pt x="982" y="4606"/>
                        <a:pt x="1482" y="7478"/>
                        <a:pt x="1482" y="7478"/>
                      </a:cubicBezTo>
                      <a:cubicBezTo>
                        <a:pt x="251" y="9298"/>
                        <a:pt x="1" y="12956"/>
                        <a:pt x="1161" y="14687"/>
                      </a:cubicBezTo>
                      <a:cubicBezTo>
                        <a:pt x="2449" y="16612"/>
                        <a:pt x="4769" y="17742"/>
                        <a:pt x="7079" y="17742"/>
                      </a:cubicBezTo>
                      <a:cubicBezTo>
                        <a:pt x="7744" y="17742"/>
                        <a:pt x="8409" y="17648"/>
                        <a:pt x="9047" y="17452"/>
                      </a:cubicBezTo>
                      <a:cubicBezTo>
                        <a:pt x="9047" y="17452"/>
                        <a:pt x="10332" y="18506"/>
                        <a:pt x="12352" y="18506"/>
                      </a:cubicBezTo>
                      <a:cubicBezTo>
                        <a:pt x="13025" y="18506"/>
                        <a:pt x="13780" y="18389"/>
                        <a:pt x="14596" y="18077"/>
                      </a:cubicBezTo>
                      <a:cubicBezTo>
                        <a:pt x="17326" y="17024"/>
                        <a:pt x="17754" y="13634"/>
                        <a:pt x="17754" y="13634"/>
                      </a:cubicBezTo>
                      <a:cubicBezTo>
                        <a:pt x="17754" y="13634"/>
                        <a:pt x="21573" y="11100"/>
                        <a:pt x="20074" y="7817"/>
                      </a:cubicBezTo>
                      <a:cubicBezTo>
                        <a:pt x="19132" y="5791"/>
                        <a:pt x="17178" y="5020"/>
                        <a:pt x="15499" y="5020"/>
                      </a:cubicBezTo>
                      <a:cubicBezTo>
                        <a:pt x="15301" y="5020"/>
                        <a:pt x="15106" y="5031"/>
                        <a:pt x="14917" y="5052"/>
                      </a:cubicBezTo>
                      <a:cubicBezTo>
                        <a:pt x="14596" y="3820"/>
                        <a:pt x="13097" y="323"/>
                        <a:pt x="9065" y="20"/>
                      </a:cubicBezTo>
                      <a:cubicBezTo>
                        <a:pt x="8883" y="7"/>
                        <a:pt x="8701" y="0"/>
                        <a:pt x="8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67"/>
                <p:cNvSpPr/>
                <p:nvPr/>
              </p:nvSpPr>
              <p:spPr>
                <a:xfrm>
                  <a:off x="1388075" y="3428225"/>
                  <a:ext cx="25450" cy="2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018" extrusionOk="0">
                      <a:moveTo>
                        <a:pt x="500" y="1"/>
                      </a:moveTo>
                      <a:cubicBezTo>
                        <a:pt x="214" y="1"/>
                        <a:pt x="0" y="233"/>
                        <a:pt x="0" y="500"/>
                      </a:cubicBezTo>
                      <a:cubicBezTo>
                        <a:pt x="0" y="786"/>
                        <a:pt x="214" y="1018"/>
                        <a:pt x="500" y="1018"/>
                      </a:cubicBezTo>
                      <a:cubicBezTo>
                        <a:pt x="785" y="1018"/>
                        <a:pt x="1017" y="786"/>
                        <a:pt x="1017" y="500"/>
                      </a:cubicBezTo>
                      <a:cubicBezTo>
                        <a:pt x="1017" y="233"/>
                        <a:pt x="785" y="1"/>
                        <a:pt x="5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67"/>
                <p:cNvSpPr/>
                <p:nvPr/>
              </p:nvSpPr>
              <p:spPr>
                <a:xfrm>
                  <a:off x="1300650" y="3506675"/>
                  <a:ext cx="29000" cy="2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1019" extrusionOk="0">
                      <a:moveTo>
                        <a:pt x="579" y="0"/>
                      </a:moveTo>
                      <a:cubicBezTo>
                        <a:pt x="497" y="0"/>
                        <a:pt x="415" y="19"/>
                        <a:pt x="339" y="56"/>
                      </a:cubicBezTo>
                      <a:cubicBezTo>
                        <a:pt x="89" y="181"/>
                        <a:pt x="0" y="485"/>
                        <a:pt x="125" y="734"/>
                      </a:cubicBezTo>
                      <a:cubicBezTo>
                        <a:pt x="214" y="913"/>
                        <a:pt x="395" y="1019"/>
                        <a:pt x="582" y="1019"/>
                      </a:cubicBezTo>
                      <a:cubicBezTo>
                        <a:pt x="656" y="1019"/>
                        <a:pt x="732" y="1002"/>
                        <a:pt x="803" y="966"/>
                      </a:cubicBezTo>
                      <a:cubicBezTo>
                        <a:pt x="1053" y="824"/>
                        <a:pt x="1160" y="520"/>
                        <a:pt x="1035" y="271"/>
                      </a:cubicBezTo>
                      <a:cubicBezTo>
                        <a:pt x="948" y="97"/>
                        <a:pt x="766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67"/>
                <p:cNvSpPr/>
                <p:nvPr/>
              </p:nvSpPr>
              <p:spPr>
                <a:xfrm>
                  <a:off x="1400550" y="3548225"/>
                  <a:ext cx="25450" cy="2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018" extrusionOk="0">
                      <a:moveTo>
                        <a:pt x="518" y="0"/>
                      </a:moveTo>
                      <a:cubicBezTo>
                        <a:pt x="233" y="0"/>
                        <a:pt x="1" y="232"/>
                        <a:pt x="1" y="500"/>
                      </a:cubicBezTo>
                      <a:cubicBezTo>
                        <a:pt x="1" y="785"/>
                        <a:pt x="233" y="1017"/>
                        <a:pt x="518" y="1017"/>
                      </a:cubicBezTo>
                      <a:cubicBezTo>
                        <a:pt x="786" y="1017"/>
                        <a:pt x="1018" y="785"/>
                        <a:pt x="1018" y="500"/>
                      </a:cubicBezTo>
                      <a:cubicBezTo>
                        <a:pt x="1018" y="232"/>
                        <a:pt x="786" y="0"/>
                        <a:pt x="5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20" name="Google Shape;3720;p67"/>
              <p:cNvSpPr/>
              <p:nvPr/>
            </p:nvSpPr>
            <p:spPr>
              <a:xfrm>
                <a:off x="1711475" y="3641900"/>
                <a:ext cx="598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4311" extrusionOk="0">
                    <a:moveTo>
                      <a:pt x="625" y="0"/>
                    </a:moveTo>
                    <a:lnTo>
                      <a:pt x="0" y="14185"/>
                    </a:lnTo>
                    <a:lnTo>
                      <a:pt x="2338" y="14310"/>
                    </a:lnTo>
                    <a:cubicBezTo>
                      <a:pt x="2391" y="13846"/>
                      <a:pt x="2373" y="0"/>
                      <a:pt x="2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21" name="Google Shape;3721;p67"/>
              <p:cNvGrpSpPr/>
              <p:nvPr/>
            </p:nvGrpSpPr>
            <p:grpSpPr>
              <a:xfrm>
                <a:off x="1436700" y="3355925"/>
                <a:ext cx="555825" cy="462675"/>
                <a:chOff x="1436700" y="3355925"/>
                <a:chExt cx="555825" cy="462675"/>
              </a:xfrm>
            </p:grpSpPr>
            <p:sp>
              <p:nvSpPr>
                <p:cNvPr id="3722" name="Google Shape;3722;p67"/>
                <p:cNvSpPr/>
                <p:nvPr/>
              </p:nvSpPr>
              <p:spPr>
                <a:xfrm>
                  <a:off x="1436700" y="3355925"/>
                  <a:ext cx="555825" cy="46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3" h="18507" extrusionOk="0">
                      <a:moveTo>
                        <a:pt x="13055" y="0"/>
                      </a:moveTo>
                      <a:cubicBezTo>
                        <a:pt x="12872" y="0"/>
                        <a:pt x="12690" y="7"/>
                        <a:pt x="12508" y="20"/>
                      </a:cubicBezTo>
                      <a:cubicBezTo>
                        <a:pt x="8475" y="323"/>
                        <a:pt x="6977" y="3820"/>
                        <a:pt x="6656" y="5052"/>
                      </a:cubicBezTo>
                      <a:cubicBezTo>
                        <a:pt x="6467" y="5031"/>
                        <a:pt x="6272" y="5020"/>
                        <a:pt x="6074" y="5020"/>
                      </a:cubicBezTo>
                      <a:cubicBezTo>
                        <a:pt x="4395" y="5020"/>
                        <a:pt x="2440" y="5791"/>
                        <a:pt x="1499" y="7817"/>
                      </a:cubicBezTo>
                      <a:cubicBezTo>
                        <a:pt x="0" y="11100"/>
                        <a:pt x="3819" y="13634"/>
                        <a:pt x="3819" y="13634"/>
                      </a:cubicBezTo>
                      <a:cubicBezTo>
                        <a:pt x="3819" y="13634"/>
                        <a:pt x="4247" y="17024"/>
                        <a:pt x="6959" y="18077"/>
                      </a:cubicBezTo>
                      <a:cubicBezTo>
                        <a:pt x="7780" y="18389"/>
                        <a:pt x="8538" y="18506"/>
                        <a:pt x="9214" y="18506"/>
                      </a:cubicBezTo>
                      <a:cubicBezTo>
                        <a:pt x="11241" y="18506"/>
                        <a:pt x="12526" y="17452"/>
                        <a:pt x="12526" y="17452"/>
                      </a:cubicBezTo>
                      <a:cubicBezTo>
                        <a:pt x="13474" y="17743"/>
                        <a:pt x="14481" y="17933"/>
                        <a:pt x="15479" y="17933"/>
                      </a:cubicBezTo>
                      <a:cubicBezTo>
                        <a:pt x="17485" y="17933"/>
                        <a:pt x="19452" y="17165"/>
                        <a:pt x="20823" y="14901"/>
                      </a:cubicBezTo>
                      <a:cubicBezTo>
                        <a:pt x="22232" y="12581"/>
                        <a:pt x="21322" y="9298"/>
                        <a:pt x="20091" y="7478"/>
                      </a:cubicBezTo>
                      <a:cubicBezTo>
                        <a:pt x="20091" y="7478"/>
                        <a:pt x="20591" y="4606"/>
                        <a:pt x="19163" y="2821"/>
                      </a:cubicBezTo>
                      <a:cubicBezTo>
                        <a:pt x="17725" y="1035"/>
                        <a:pt x="15366" y="0"/>
                        <a:pt x="130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67"/>
                <p:cNvSpPr/>
                <p:nvPr/>
              </p:nvSpPr>
              <p:spPr>
                <a:xfrm>
                  <a:off x="1661075" y="3506725"/>
                  <a:ext cx="25450" cy="2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018" extrusionOk="0">
                      <a:moveTo>
                        <a:pt x="517" y="1"/>
                      </a:moveTo>
                      <a:cubicBezTo>
                        <a:pt x="232" y="1"/>
                        <a:pt x="0" y="215"/>
                        <a:pt x="0" y="501"/>
                      </a:cubicBezTo>
                      <a:cubicBezTo>
                        <a:pt x="0" y="786"/>
                        <a:pt x="232" y="1018"/>
                        <a:pt x="517" y="1018"/>
                      </a:cubicBezTo>
                      <a:cubicBezTo>
                        <a:pt x="803" y="1018"/>
                        <a:pt x="1017" y="786"/>
                        <a:pt x="1017" y="501"/>
                      </a:cubicBezTo>
                      <a:cubicBezTo>
                        <a:pt x="1017" y="215"/>
                        <a:pt x="803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67"/>
                <p:cNvSpPr/>
                <p:nvPr/>
              </p:nvSpPr>
              <p:spPr>
                <a:xfrm>
                  <a:off x="1570500" y="3597300"/>
                  <a:ext cx="25475" cy="2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018" extrusionOk="0">
                      <a:moveTo>
                        <a:pt x="501" y="0"/>
                      </a:moveTo>
                      <a:cubicBezTo>
                        <a:pt x="215" y="0"/>
                        <a:pt x="1" y="232"/>
                        <a:pt x="1" y="517"/>
                      </a:cubicBezTo>
                      <a:cubicBezTo>
                        <a:pt x="1" y="803"/>
                        <a:pt x="215" y="1017"/>
                        <a:pt x="501" y="1017"/>
                      </a:cubicBezTo>
                      <a:cubicBezTo>
                        <a:pt x="786" y="1017"/>
                        <a:pt x="1018" y="803"/>
                        <a:pt x="1018" y="517"/>
                      </a:cubicBezTo>
                      <a:cubicBezTo>
                        <a:pt x="1018" y="232"/>
                        <a:pt x="786" y="0"/>
                        <a:pt x="5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5" name="Google Shape;3725;p67"/>
                <p:cNvSpPr/>
                <p:nvPr/>
              </p:nvSpPr>
              <p:spPr>
                <a:xfrm>
                  <a:off x="1823425" y="3506725"/>
                  <a:ext cx="25450" cy="2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018" extrusionOk="0">
                      <a:moveTo>
                        <a:pt x="500" y="1"/>
                      </a:moveTo>
                      <a:cubicBezTo>
                        <a:pt x="233" y="1"/>
                        <a:pt x="1" y="215"/>
                        <a:pt x="1" y="501"/>
                      </a:cubicBezTo>
                      <a:cubicBezTo>
                        <a:pt x="1" y="786"/>
                        <a:pt x="233" y="1018"/>
                        <a:pt x="500" y="1018"/>
                      </a:cubicBezTo>
                      <a:cubicBezTo>
                        <a:pt x="786" y="1018"/>
                        <a:pt x="1018" y="786"/>
                        <a:pt x="1018" y="501"/>
                      </a:cubicBezTo>
                      <a:cubicBezTo>
                        <a:pt x="1018" y="215"/>
                        <a:pt x="786" y="1"/>
                        <a:pt x="5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6" name="Google Shape;3726;p67"/>
                <p:cNvSpPr/>
                <p:nvPr/>
              </p:nvSpPr>
              <p:spPr>
                <a:xfrm>
                  <a:off x="1732425" y="3415300"/>
                  <a:ext cx="25450" cy="2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018" extrusionOk="0">
                      <a:moveTo>
                        <a:pt x="500" y="0"/>
                      </a:moveTo>
                      <a:cubicBezTo>
                        <a:pt x="215" y="0"/>
                        <a:pt x="1" y="232"/>
                        <a:pt x="1" y="518"/>
                      </a:cubicBezTo>
                      <a:cubicBezTo>
                        <a:pt x="1" y="803"/>
                        <a:pt x="215" y="1017"/>
                        <a:pt x="500" y="1017"/>
                      </a:cubicBezTo>
                      <a:cubicBezTo>
                        <a:pt x="786" y="1017"/>
                        <a:pt x="1018" y="803"/>
                        <a:pt x="1018" y="518"/>
                      </a:cubicBezTo>
                      <a:cubicBezTo>
                        <a:pt x="1018" y="232"/>
                        <a:pt x="786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67"/>
                <p:cNvSpPr/>
                <p:nvPr/>
              </p:nvSpPr>
              <p:spPr>
                <a:xfrm>
                  <a:off x="1732425" y="3611125"/>
                  <a:ext cx="25450" cy="2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018" extrusionOk="0">
                      <a:moveTo>
                        <a:pt x="500" y="0"/>
                      </a:moveTo>
                      <a:cubicBezTo>
                        <a:pt x="215" y="0"/>
                        <a:pt x="1" y="214"/>
                        <a:pt x="1" y="500"/>
                      </a:cubicBezTo>
                      <a:cubicBezTo>
                        <a:pt x="1" y="785"/>
                        <a:pt x="215" y="1017"/>
                        <a:pt x="500" y="1017"/>
                      </a:cubicBezTo>
                      <a:cubicBezTo>
                        <a:pt x="786" y="1017"/>
                        <a:pt x="1018" y="785"/>
                        <a:pt x="1018" y="500"/>
                      </a:cubicBezTo>
                      <a:cubicBezTo>
                        <a:pt x="1018" y="214"/>
                        <a:pt x="786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8" name="Google Shape;3728;p67"/>
            <p:cNvGrpSpPr/>
            <p:nvPr/>
          </p:nvGrpSpPr>
          <p:grpSpPr>
            <a:xfrm>
              <a:off x="62197" y="3860817"/>
              <a:ext cx="650901" cy="989117"/>
              <a:chOff x="4206300" y="557025"/>
              <a:chExt cx="1522575" cy="2313725"/>
            </a:xfrm>
          </p:grpSpPr>
          <p:sp>
            <p:nvSpPr>
              <p:cNvPr id="3729" name="Google Shape;3729;p67"/>
              <p:cNvSpPr/>
              <p:nvPr/>
            </p:nvSpPr>
            <p:spPr>
              <a:xfrm>
                <a:off x="4206300" y="1901550"/>
                <a:ext cx="657925" cy="763300"/>
              </a:xfrm>
              <a:custGeom>
                <a:avLst/>
                <a:gdLst/>
                <a:ahLst/>
                <a:cxnLst/>
                <a:rect l="l" t="t" r="r" b="b"/>
                <a:pathLst>
                  <a:path w="26317" h="30532" extrusionOk="0">
                    <a:moveTo>
                      <a:pt x="5278" y="0"/>
                    </a:moveTo>
                    <a:cubicBezTo>
                      <a:pt x="4760" y="0"/>
                      <a:pt x="4242" y="55"/>
                      <a:pt x="3735" y="180"/>
                    </a:cubicBezTo>
                    <a:cubicBezTo>
                      <a:pt x="2331" y="556"/>
                      <a:pt x="1028" y="1559"/>
                      <a:pt x="577" y="2937"/>
                    </a:cubicBezTo>
                    <a:cubicBezTo>
                      <a:pt x="0" y="4742"/>
                      <a:pt x="1003" y="6722"/>
                      <a:pt x="2406" y="7925"/>
                    </a:cubicBezTo>
                    <a:cubicBezTo>
                      <a:pt x="3835" y="9153"/>
                      <a:pt x="5664" y="9829"/>
                      <a:pt x="7369" y="10581"/>
                    </a:cubicBezTo>
                    <a:cubicBezTo>
                      <a:pt x="15915" y="14441"/>
                      <a:pt x="22807" y="21759"/>
                      <a:pt x="26166" y="30531"/>
                    </a:cubicBezTo>
                    <a:lnTo>
                      <a:pt x="26316" y="30281"/>
                    </a:lnTo>
                    <a:cubicBezTo>
                      <a:pt x="25364" y="24692"/>
                      <a:pt x="23634" y="19228"/>
                      <a:pt x="21228" y="14090"/>
                    </a:cubicBezTo>
                    <a:cubicBezTo>
                      <a:pt x="18472" y="8200"/>
                      <a:pt x="14286" y="2336"/>
                      <a:pt x="8045" y="456"/>
                    </a:cubicBezTo>
                    <a:cubicBezTo>
                      <a:pt x="7157" y="181"/>
                      <a:pt x="6217" y="0"/>
                      <a:pt x="5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67"/>
              <p:cNvSpPr/>
              <p:nvPr/>
            </p:nvSpPr>
            <p:spPr>
              <a:xfrm>
                <a:off x="4950025" y="1763000"/>
                <a:ext cx="643525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570" extrusionOk="0">
                    <a:moveTo>
                      <a:pt x="21626" y="1"/>
                    </a:moveTo>
                    <a:cubicBezTo>
                      <a:pt x="19289" y="1"/>
                      <a:pt x="16945" y="593"/>
                      <a:pt x="14763" y="1461"/>
                    </a:cubicBezTo>
                    <a:cubicBezTo>
                      <a:pt x="8723" y="3842"/>
                      <a:pt x="3535" y="8329"/>
                      <a:pt x="327" y="13968"/>
                    </a:cubicBezTo>
                    <a:lnTo>
                      <a:pt x="1" y="14569"/>
                    </a:lnTo>
                    <a:cubicBezTo>
                      <a:pt x="3083" y="11311"/>
                      <a:pt x="6943" y="8805"/>
                      <a:pt x="11179" y="7301"/>
                    </a:cubicBezTo>
                    <a:cubicBezTo>
                      <a:pt x="15013" y="5948"/>
                      <a:pt x="19074" y="5446"/>
                      <a:pt x="22958" y="4218"/>
                    </a:cubicBezTo>
                    <a:cubicBezTo>
                      <a:pt x="23635" y="4018"/>
                      <a:pt x="24362" y="3767"/>
                      <a:pt x="24888" y="3241"/>
                    </a:cubicBezTo>
                    <a:cubicBezTo>
                      <a:pt x="25414" y="2740"/>
                      <a:pt x="25740" y="1938"/>
                      <a:pt x="25439" y="1261"/>
                    </a:cubicBezTo>
                    <a:cubicBezTo>
                      <a:pt x="25114" y="484"/>
                      <a:pt x="24161" y="208"/>
                      <a:pt x="23309" y="108"/>
                    </a:cubicBezTo>
                    <a:cubicBezTo>
                      <a:pt x="22750" y="35"/>
                      <a:pt x="22188" y="1"/>
                      <a:pt x="216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67"/>
              <p:cNvSpPr/>
              <p:nvPr/>
            </p:nvSpPr>
            <p:spPr>
              <a:xfrm>
                <a:off x="4864825" y="2067100"/>
                <a:ext cx="417950" cy="507525"/>
              </a:xfrm>
              <a:custGeom>
                <a:avLst/>
                <a:gdLst/>
                <a:ahLst/>
                <a:cxnLst/>
                <a:rect l="l" t="t" r="r" b="b"/>
                <a:pathLst>
                  <a:path w="16718" h="20301" extrusionOk="0">
                    <a:moveTo>
                      <a:pt x="14342" y="0"/>
                    </a:moveTo>
                    <a:cubicBezTo>
                      <a:pt x="12439" y="0"/>
                      <a:pt x="10718" y="1303"/>
                      <a:pt x="9299" y="2606"/>
                    </a:cubicBezTo>
                    <a:cubicBezTo>
                      <a:pt x="5213" y="6390"/>
                      <a:pt x="1730" y="11152"/>
                      <a:pt x="953" y="16666"/>
                    </a:cubicBezTo>
                    <a:lnTo>
                      <a:pt x="0" y="20300"/>
                    </a:lnTo>
                    <a:cubicBezTo>
                      <a:pt x="3133" y="15814"/>
                      <a:pt x="6817" y="11704"/>
                      <a:pt x="10978" y="8145"/>
                    </a:cubicBezTo>
                    <a:cubicBezTo>
                      <a:pt x="12832" y="6541"/>
                      <a:pt x="14812" y="5012"/>
                      <a:pt x="16091" y="2932"/>
                    </a:cubicBezTo>
                    <a:cubicBezTo>
                      <a:pt x="16416" y="2405"/>
                      <a:pt x="16717" y="1754"/>
                      <a:pt x="16517" y="1152"/>
                    </a:cubicBezTo>
                    <a:cubicBezTo>
                      <a:pt x="16291" y="450"/>
                      <a:pt x="15514" y="100"/>
                      <a:pt x="14787" y="24"/>
                    </a:cubicBezTo>
                    <a:cubicBezTo>
                      <a:pt x="14638" y="8"/>
                      <a:pt x="14490" y="0"/>
                      <a:pt x="143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67"/>
              <p:cNvSpPr/>
              <p:nvPr/>
            </p:nvSpPr>
            <p:spPr>
              <a:xfrm>
                <a:off x="4733125" y="1717100"/>
                <a:ext cx="202250" cy="479675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19187" extrusionOk="0">
                    <a:moveTo>
                      <a:pt x="154" y="0"/>
                    </a:moveTo>
                    <a:cubicBezTo>
                      <a:pt x="77" y="0"/>
                      <a:pt x="0" y="60"/>
                      <a:pt x="30" y="165"/>
                    </a:cubicBezTo>
                    <a:cubicBezTo>
                      <a:pt x="782" y="3323"/>
                      <a:pt x="2211" y="6305"/>
                      <a:pt x="3589" y="9212"/>
                    </a:cubicBezTo>
                    <a:cubicBezTo>
                      <a:pt x="5118" y="12370"/>
                      <a:pt x="6847" y="15528"/>
                      <a:pt x="7524" y="18987"/>
                    </a:cubicBezTo>
                    <a:cubicBezTo>
                      <a:pt x="7546" y="19122"/>
                      <a:pt x="7666" y="19186"/>
                      <a:pt x="7787" y="19186"/>
                    </a:cubicBezTo>
                    <a:cubicBezTo>
                      <a:pt x="7936" y="19186"/>
                      <a:pt x="8089" y="19091"/>
                      <a:pt x="8075" y="18912"/>
                    </a:cubicBezTo>
                    <a:cubicBezTo>
                      <a:pt x="7950" y="15854"/>
                      <a:pt x="5995" y="12721"/>
                      <a:pt x="4667" y="10039"/>
                    </a:cubicBezTo>
                    <a:cubicBezTo>
                      <a:pt x="3063" y="6781"/>
                      <a:pt x="1534" y="3523"/>
                      <a:pt x="281" y="89"/>
                    </a:cubicBezTo>
                    <a:cubicBezTo>
                      <a:pt x="260" y="28"/>
                      <a:pt x="207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67"/>
              <p:cNvSpPr/>
              <p:nvPr/>
            </p:nvSpPr>
            <p:spPr>
              <a:xfrm>
                <a:off x="4854175" y="1470000"/>
                <a:ext cx="494675" cy="1400750"/>
              </a:xfrm>
              <a:custGeom>
                <a:avLst/>
                <a:gdLst/>
                <a:ahLst/>
                <a:cxnLst/>
                <a:rect l="l" t="t" r="r" b="b"/>
                <a:pathLst>
                  <a:path w="19787" h="56030" extrusionOk="0">
                    <a:moveTo>
                      <a:pt x="19499" y="1"/>
                    </a:moveTo>
                    <a:cubicBezTo>
                      <a:pt x="19434" y="1"/>
                      <a:pt x="19370" y="30"/>
                      <a:pt x="19324" y="99"/>
                    </a:cubicBezTo>
                    <a:cubicBezTo>
                      <a:pt x="16341" y="4585"/>
                      <a:pt x="13434" y="9146"/>
                      <a:pt x="10577" y="13708"/>
                    </a:cubicBezTo>
                    <a:cubicBezTo>
                      <a:pt x="9173" y="15913"/>
                      <a:pt x="7795" y="18119"/>
                      <a:pt x="6391" y="20324"/>
                    </a:cubicBezTo>
                    <a:cubicBezTo>
                      <a:pt x="5188" y="22254"/>
                      <a:pt x="3960" y="24184"/>
                      <a:pt x="3183" y="26314"/>
                    </a:cubicBezTo>
                    <a:cubicBezTo>
                      <a:pt x="1579" y="30675"/>
                      <a:pt x="1253" y="35638"/>
                      <a:pt x="777" y="40224"/>
                    </a:cubicBezTo>
                    <a:cubicBezTo>
                      <a:pt x="251" y="45312"/>
                      <a:pt x="0" y="50450"/>
                      <a:pt x="201" y="55588"/>
                    </a:cubicBezTo>
                    <a:cubicBezTo>
                      <a:pt x="213" y="55879"/>
                      <a:pt x="456" y="56030"/>
                      <a:pt x="691" y="56030"/>
                    </a:cubicBezTo>
                    <a:cubicBezTo>
                      <a:pt x="920" y="56030"/>
                      <a:pt x="1140" y="55885"/>
                      <a:pt x="1128" y="55588"/>
                    </a:cubicBezTo>
                    <a:cubicBezTo>
                      <a:pt x="927" y="50625"/>
                      <a:pt x="1128" y="45663"/>
                      <a:pt x="1629" y="40725"/>
                    </a:cubicBezTo>
                    <a:cubicBezTo>
                      <a:pt x="2080" y="36064"/>
                      <a:pt x="2381" y="31001"/>
                      <a:pt x="4035" y="26565"/>
                    </a:cubicBezTo>
                    <a:cubicBezTo>
                      <a:pt x="4837" y="24334"/>
                      <a:pt x="6166" y="22329"/>
                      <a:pt x="7419" y="20324"/>
                    </a:cubicBezTo>
                    <a:cubicBezTo>
                      <a:pt x="8797" y="18119"/>
                      <a:pt x="10176" y="15913"/>
                      <a:pt x="11554" y="13683"/>
                    </a:cubicBezTo>
                    <a:cubicBezTo>
                      <a:pt x="14311" y="9272"/>
                      <a:pt x="17043" y="4811"/>
                      <a:pt x="19700" y="324"/>
                    </a:cubicBezTo>
                    <a:cubicBezTo>
                      <a:pt x="19786" y="150"/>
                      <a:pt x="19644" y="1"/>
                      <a:pt x="19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67"/>
              <p:cNvSpPr/>
              <p:nvPr/>
            </p:nvSpPr>
            <p:spPr>
              <a:xfrm>
                <a:off x="4288375" y="557025"/>
                <a:ext cx="452400" cy="480625"/>
              </a:xfrm>
              <a:custGeom>
                <a:avLst/>
                <a:gdLst/>
                <a:ahLst/>
                <a:cxnLst/>
                <a:rect l="l" t="t" r="r" b="b"/>
                <a:pathLst>
                  <a:path w="18096" h="19225" extrusionOk="0">
                    <a:moveTo>
                      <a:pt x="4537" y="1"/>
                    </a:moveTo>
                    <a:cubicBezTo>
                      <a:pt x="4637" y="4337"/>
                      <a:pt x="5564" y="8623"/>
                      <a:pt x="7244" y="12608"/>
                    </a:cubicBezTo>
                    <a:cubicBezTo>
                      <a:pt x="5940" y="11530"/>
                      <a:pt x="4612" y="10452"/>
                      <a:pt x="3284" y="9374"/>
                    </a:cubicBezTo>
                    <a:cubicBezTo>
                      <a:pt x="2626" y="8838"/>
                      <a:pt x="1729" y="8301"/>
                      <a:pt x="948" y="8301"/>
                    </a:cubicBezTo>
                    <a:cubicBezTo>
                      <a:pt x="598" y="8301"/>
                      <a:pt x="272" y="8409"/>
                      <a:pt x="0" y="8673"/>
                    </a:cubicBezTo>
                    <a:cubicBezTo>
                      <a:pt x="1229" y="10252"/>
                      <a:pt x="2933" y="11379"/>
                      <a:pt x="4437" y="12733"/>
                    </a:cubicBezTo>
                    <a:cubicBezTo>
                      <a:pt x="6492" y="14537"/>
                      <a:pt x="8196" y="16768"/>
                      <a:pt x="9424" y="19224"/>
                    </a:cubicBezTo>
                    <a:lnTo>
                      <a:pt x="12306" y="19099"/>
                    </a:lnTo>
                    <a:cubicBezTo>
                      <a:pt x="11880" y="17019"/>
                      <a:pt x="12732" y="14888"/>
                      <a:pt x="13885" y="13134"/>
                    </a:cubicBezTo>
                    <a:cubicBezTo>
                      <a:pt x="15063" y="11354"/>
                      <a:pt x="16542" y="9801"/>
                      <a:pt x="17645" y="7996"/>
                    </a:cubicBezTo>
                    <a:cubicBezTo>
                      <a:pt x="17895" y="7570"/>
                      <a:pt x="18096" y="6918"/>
                      <a:pt x="17670" y="6643"/>
                    </a:cubicBezTo>
                    <a:cubicBezTo>
                      <a:pt x="17568" y="6581"/>
                      <a:pt x="17453" y="6558"/>
                      <a:pt x="17335" y="6558"/>
                    </a:cubicBezTo>
                    <a:cubicBezTo>
                      <a:pt x="17162" y="6558"/>
                      <a:pt x="16981" y="6608"/>
                      <a:pt x="16818" y="6668"/>
                    </a:cubicBezTo>
                    <a:cubicBezTo>
                      <a:pt x="14963" y="7369"/>
                      <a:pt x="13284" y="8547"/>
                      <a:pt x="12031" y="10101"/>
                    </a:cubicBezTo>
                    <a:cubicBezTo>
                      <a:pt x="12206" y="7294"/>
                      <a:pt x="12281" y="4487"/>
                      <a:pt x="12206" y="1655"/>
                    </a:cubicBezTo>
                    <a:lnTo>
                      <a:pt x="12206" y="1655"/>
                    </a:lnTo>
                    <a:cubicBezTo>
                      <a:pt x="9850" y="3309"/>
                      <a:pt x="9499" y="6618"/>
                      <a:pt x="9399" y="9500"/>
                    </a:cubicBezTo>
                    <a:cubicBezTo>
                      <a:pt x="8622" y="7720"/>
                      <a:pt x="7845" y="5941"/>
                      <a:pt x="7068" y="4161"/>
                    </a:cubicBezTo>
                    <a:cubicBezTo>
                      <a:pt x="6417" y="2658"/>
                      <a:pt x="5740" y="1129"/>
                      <a:pt x="4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67"/>
              <p:cNvSpPr/>
              <p:nvPr/>
            </p:nvSpPr>
            <p:spPr>
              <a:xfrm>
                <a:off x="4294650" y="964675"/>
                <a:ext cx="713675" cy="762200"/>
              </a:xfrm>
              <a:custGeom>
                <a:avLst/>
                <a:gdLst/>
                <a:ahLst/>
                <a:cxnLst/>
                <a:rect l="l" t="t" r="r" b="b"/>
                <a:pathLst>
                  <a:path w="28547" h="30488" extrusionOk="0">
                    <a:moveTo>
                      <a:pt x="13448" y="1"/>
                    </a:moveTo>
                    <a:cubicBezTo>
                      <a:pt x="10659" y="1"/>
                      <a:pt x="7848" y="930"/>
                      <a:pt x="5639" y="2642"/>
                    </a:cubicBezTo>
                    <a:cubicBezTo>
                      <a:pt x="1955" y="5500"/>
                      <a:pt x="0" y="10337"/>
                      <a:pt x="301" y="14998"/>
                    </a:cubicBezTo>
                    <a:cubicBezTo>
                      <a:pt x="602" y="19660"/>
                      <a:pt x="3033" y="24071"/>
                      <a:pt x="6567" y="27104"/>
                    </a:cubicBezTo>
                    <a:cubicBezTo>
                      <a:pt x="8597" y="28833"/>
                      <a:pt x="11028" y="30186"/>
                      <a:pt x="13684" y="30412"/>
                    </a:cubicBezTo>
                    <a:cubicBezTo>
                      <a:pt x="14211" y="30462"/>
                      <a:pt x="15163" y="30487"/>
                      <a:pt x="15589" y="30487"/>
                    </a:cubicBezTo>
                    <a:cubicBezTo>
                      <a:pt x="21404" y="30312"/>
                      <a:pt x="25815" y="25675"/>
                      <a:pt x="27193" y="20011"/>
                    </a:cubicBezTo>
                    <a:cubicBezTo>
                      <a:pt x="28547" y="14347"/>
                      <a:pt x="26416" y="8156"/>
                      <a:pt x="22331" y="3996"/>
                    </a:cubicBezTo>
                    <a:cubicBezTo>
                      <a:pt x="21303" y="2943"/>
                      <a:pt x="20125" y="1991"/>
                      <a:pt x="18822" y="1289"/>
                    </a:cubicBezTo>
                    <a:cubicBezTo>
                      <a:pt x="17166" y="416"/>
                      <a:pt x="15312" y="1"/>
                      <a:pt x="134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67"/>
              <p:cNvSpPr/>
              <p:nvPr/>
            </p:nvSpPr>
            <p:spPr>
              <a:xfrm>
                <a:off x="4669900" y="1073525"/>
                <a:ext cx="469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542" extrusionOk="0">
                    <a:moveTo>
                      <a:pt x="279" y="1"/>
                    </a:moveTo>
                    <a:cubicBezTo>
                      <a:pt x="98" y="1"/>
                      <a:pt x="1" y="305"/>
                      <a:pt x="178" y="394"/>
                    </a:cubicBezTo>
                    <a:cubicBezTo>
                      <a:pt x="679" y="619"/>
                      <a:pt x="1080" y="945"/>
                      <a:pt x="1356" y="1421"/>
                    </a:cubicBezTo>
                    <a:cubicBezTo>
                      <a:pt x="1403" y="1507"/>
                      <a:pt x="1476" y="1542"/>
                      <a:pt x="1549" y="1542"/>
                    </a:cubicBezTo>
                    <a:cubicBezTo>
                      <a:pt x="1713" y="1542"/>
                      <a:pt x="1878" y="1369"/>
                      <a:pt x="1757" y="1196"/>
                    </a:cubicBezTo>
                    <a:cubicBezTo>
                      <a:pt x="1431" y="644"/>
                      <a:pt x="930" y="243"/>
                      <a:pt x="354" y="18"/>
                    </a:cubicBezTo>
                    <a:cubicBezTo>
                      <a:pt x="327" y="6"/>
                      <a:pt x="302" y="1"/>
                      <a:pt x="2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67"/>
              <p:cNvSpPr/>
              <p:nvPr/>
            </p:nvSpPr>
            <p:spPr>
              <a:xfrm>
                <a:off x="4586625" y="1092425"/>
                <a:ext cx="15375" cy="515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2063" extrusionOk="0">
                    <a:moveTo>
                      <a:pt x="218" y="1"/>
                    </a:moveTo>
                    <a:cubicBezTo>
                      <a:pt x="115" y="1"/>
                      <a:pt x="0" y="75"/>
                      <a:pt x="0" y="189"/>
                    </a:cubicBezTo>
                    <a:cubicBezTo>
                      <a:pt x="0" y="740"/>
                      <a:pt x="50" y="1267"/>
                      <a:pt x="101" y="1818"/>
                    </a:cubicBezTo>
                    <a:cubicBezTo>
                      <a:pt x="113" y="1981"/>
                      <a:pt x="245" y="2063"/>
                      <a:pt x="370" y="2063"/>
                    </a:cubicBezTo>
                    <a:cubicBezTo>
                      <a:pt x="495" y="2063"/>
                      <a:pt x="614" y="1981"/>
                      <a:pt x="602" y="1818"/>
                    </a:cubicBezTo>
                    <a:cubicBezTo>
                      <a:pt x="527" y="1242"/>
                      <a:pt x="477" y="690"/>
                      <a:pt x="376" y="139"/>
                    </a:cubicBezTo>
                    <a:cubicBezTo>
                      <a:pt x="366" y="42"/>
                      <a:pt x="295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67"/>
              <p:cNvSpPr/>
              <p:nvPr/>
            </p:nvSpPr>
            <p:spPr>
              <a:xfrm>
                <a:off x="4503925" y="1107200"/>
                <a:ext cx="2222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920" extrusionOk="0">
                    <a:moveTo>
                      <a:pt x="612" y="0"/>
                    </a:moveTo>
                    <a:cubicBezTo>
                      <a:pt x="551" y="0"/>
                      <a:pt x="490" y="29"/>
                      <a:pt x="451" y="99"/>
                    </a:cubicBezTo>
                    <a:cubicBezTo>
                      <a:pt x="150" y="576"/>
                      <a:pt x="0" y="1127"/>
                      <a:pt x="50" y="1703"/>
                    </a:cubicBezTo>
                    <a:cubicBezTo>
                      <a:pt x="50" y="1844"/>
                      <a:pt x="174" y="1920"/>
                      <a:pt x="293" y="1920"/>
                    </a:cubicBezTo>
                    <a:cubicBezTo>
                      <a:pt x="406" y="1920"/>
                      <a:pt x="514" y="1850"/>
                      <a:pt x="501" y="1703"/>
                    </a:cubicBezTo>
                    <a:cubicBezTo>
                      <a:pt x="476" y="1202"/>
                      <a:pt x="551" y="726"/>
                      <a:pt x="802" y="300"/>
                    </a:cubicBezTo>
                    <a:cubicBezTo>
                      <a:pt x="889" y="144"/>
                      <a:pt x="748" y="0"/>
                      <a:pt x="6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67"/>
              <p:cNvSpPr/>
              <p:nvPr/>
            </p:nvSpPr>
            <p:spPr>
              <a:xfrm>
                <a:off x="4554350" y="1235600"/>
                <a:ext cx="97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179" extrusionOk="0">
                    <a:moveTo>
                      <a:pt x="145" y="1"/>
                    </a:moveTo>
                    <a:cubicBezTo>
                      <a:pt x="70" y="1"/>
                      <a:pt x="1" y="51"/>
                      <a:pt x="13" y="151"/>
                    </a:cubicBezTo>
                    <a:cubicBezTo>
                      <a:pt x="13" y="452"/>
                      <a:pt x="38" y="728"/>
                      <a:pt x="63" y="1029"/>
                    </a:cubicBezTo>
                    <a:cubicBezTo>
                      <a:pt x="63" y="1129"/>
                      <a:pt x="145" y="1179"/>
                      <a:pt x="226" y="1179"/>
                    </a:cubicBezTo>
                    <a:cubicBezTo>
                      <a:pt x="308" y="1179"/>
                      <a:pt x="389" y="1129"/>
                      <a:pt x="389" y="1029"/>
                    </a:cubicBezTo>
                    <a:cubicBezTo>
                      <a:pt x="364" y="728"/>
                      <a:pt x="339" y="452"/>
                      <a:pt x="314" y="151"/>
                    </a:cubicBezTo>
                    <a:cubicBezTo>
                      <a:pt x="301" y="5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67"/>
              <p:cNvSpPr/>
              <p:nvPr/>
            </p:nvSpPr>
            <p:spPr>
              <a:xfrm>
                <a:off x="4640850" y="1222150"/>
                <a:ext cx="5775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552" extrusionOk="0">
                    <a:moveTo>
                      <a:pt x="240" y="0"/>
                    </a:moveTo>
                    <a:cubicBezTo>
                      <a:pt x="118" y="0"/>
                      <a:pt x="0" y="132"/>
                      <a:pt x="87" y="288"/>
                    </a:cubicBezTo>
                    <a:cubicBezTo>
                      <a:pt x="563" y="1065"/>
                      <a:pt x="1090" y="1817"/>
                      <a:pt x="1741" y="2469"/>
                    </a:cubicBezTo>
                    <a:cubicBezTo>
                      <a:pt x="1800" y="2527"/>
                      <a:pt x="1865" y="2552"/>
                      <a:pt x="1928" y="2552"/>
                    </a:cubicBezTo>
                    <a:cubicBezTo>
                      <a:pt x="2133" y="2552"/>
                      <a:pt x="2309" y="2291"/>
                      <a:pt x="2117" y="2118"/>
                    </a:cubicBezTo>
                    <a:cubicBezTo>
                      <a:pt x="1465" y="1491"/>
                      <a:pt x="864" y="840"/>
                      <a:pt x="388" y="88"/>
                    </a:cubicBezTo>
                    <a:cubicBezTo>
                      <a:pt x="349" y="26"/>
                      <a:pt x="294" y="0"/>
                      <a:pt x="2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67"/>
              <p:cNvSpPr/>
              <p:nvPr/>
            </p:nvSpPr>
            <p:spPr>
              <a:xfrm>
                <a:off x="4768850" y="1217225"/>
                <a:ext cx="53050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2183" extrusionOk="0">
                    <a:moveTo>
                      <a:pt x="308" y="0"/>
                    </a:moveTo>
                    <a:cubicBezTo>
                      <a:pt x="149" y="0"/>
                      <a:pt x="1" y="162"/>
                      <a:pt x="105" y="335"/>
                    </a:cubicBezTo>
                    <a:cubicBezTo>
                      <a:pt x="506" y="1037"/>
                      <a:pt x="982" y="1638"/>
                      <a:pt x="1609" y="2139"/>
                    </a:cubicBezTo>
                    <a:cubicBezTo>
                      <a:pt x="1652" y="2170"/>
                      <a:pt x="1696" y="2183"/>
                      <a:pt x="1740" y="2183"/>
                    </a:cubicBezTo>
                    <a:cubicBezTo>
                      <a:pt x="1947" y="2183"/>
                      <a:pt x="2121" y="1879"/>
                      <a:pt x="1934" y="1713"/>
                    </a:cubicBezTo>
                    <a:cubicBezTo>
                      <a:pt x="1408" y="1212"/>
                      <a:pt x="907" y="711"/>
                      <a:pt x="506" y="109"/>
                    </a:cubicBezTo>
                    <a:cubicBezTo>
                      <a:pt x="452" y="32"/>
                      <a:pt x="379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67"/>
              <p:cNvSpPr/>
              <p:nvPr/>
            </p:nvSpPr>
            <p:spPr>
              <a:xfrm>
                <a:off x="4775325" y="1315775"/>
                <a:ext cx="35000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629" extrusionOk="0">
                    <a:moveTo>
                      <a:pt x="229" y="0"/>
                    </a:moveTo>
                    <a:cubicBezTo>
                      <a:pt x="112" y="0"/>
                      <a:pt x="1" y="91"/>
                      <a:pt x="46" y="228"/>
                    </a:cubicBezTo>
                    <a:cubicBezTo>
                      <a:pt x="347" y="979"/>
                      <a:pt x="548" y="1781"/>
                      <a:pt x="873" y="2508"/>
                    </a:cubicBezTo>
                    <a:cubicBezTo>
                      <a:pt x="916" y="2593"/>
                      <a:pt x="992" y="2629"/>
                      <a:pt x="1072" y="2629"/>
                    </a:cubicBezTo>
                    <a:cubicBezTo>
                      <a:pt x="1229" y="2629"/>
                      <a:pt x="1399" y="2490"/>
                      <a:pt x="1350" y="2308"/>
                    </a:cubicBezTo>
                    <a:cubicBezTo>
                      <a:pt x="1099" y="1556"/>
                      <a:pt x="723" y="854"/>
                      <a:pt x="422" y="127"/>
                    </a:cubicBezTo>
                    <a:cubicBezTo>
                      <a:pt x="383" y="38"/>
                      <a:pt x="304" y="0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67"/>
              <p:cNvSpPr/>
              <p:nvPr/>
            </p:nvSpPr>
            <p:spPr>
              <a:xfrm>
                <a:off x="4682125" y="1355225"/>
                <a:ext cx="1640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1" extrusionOk="0">
                    <a:moveTo>
                      <a:pt x="204" y="1"/>
                    </a:moveTo>
                    <a:cubicBezTo>
                      <a:pt x="105" y="1"/>
                      <a:pt x="1" y="66"/>
                      <a:pt x="15" y="178"/>
                    </a:cubicBezTo>
                    <a:cubicBezTo>
                      <a:pt x="90" y="680"/>
                      <a:pt x="65" y="1206"/>
                      <a:pt x="190" y="1707"/>
                    </a:cubicBezTo>
                    <a:cubicBezTo>
                      <a:pt x="213" y="1833"/>
                      <a:pt x="314" y="1891"/>
                      <a:pt x="414" y="1891"/>
                    </a:cubicBezTo>
                    <a:cubicBezTo>
                      <a:pt x="535" y="1891"/>
                      <a:pt x="655" y="1807"/>
                      <a:pt x="642" y="1657"/>
                    </a:cubicBezTo>
                    <a:cubicBezTo>
                      <a:pt x="616" y="1131"/>
                      <a:pt x="441" y="630"/>
                      <a:pt x="366" y="128"/>
                    </a:cubicBezTo>
                    <a:cubicBezTo>
                      <a:pt x="355" y="40"/>
                      <a:pt x="281" y="1"/>
                      <a:pt x="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67"/>
              <p:cNvSpPr/>
              <p:nvPr/>
            </p:nvSpPr>
            <p:spPr>
              <a:xfrm>
                <a:off x="4561250" y="1372750"/>
                <a:ext cx="21650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866" h="2117" extrusionOk="0">
                    <a:moveTo>
                      <a:pt x="163" y="0"/>
                    </a:moveTo>
                    <a:cubicBezTo>
                      <a:pt x="78" y="0"/>
                      <a:pt x="1" y="57"/>
                      <a:pt x="13" y="179"/>
                    </a:cubicBezTo>
                    <a:cubicBezTo>
                      <a:pt x="13" y="781"/>
                      <a:pt x="88" y="1357"/>
                      <a:pt x="289" y="1934"/>
                    </a:cubicBezTo>
                    <a:cubicBezTo>
                      <a:pt x="328" y="2062"/>
                      <a:pt x="435" y="2117"/>
                      <a:pt x="541" y="2117"/>
                    </a:cubicBezTo>
                    <a:cubicBezTo>
                      <a:pt x="703" y="2117"/>
                      <a:pt x="866" y="1990"/>
                      <a:pt x="790" y="1808"/>
                    </a:cubicBezTo>
                    <a:cubicBezTo>
                      <a:pt x="589" y="1282"/>
                      <a:pt x="439" y="731"/>
                      <a:pt x="364" y="179"/>
                    </a:cubicBezTo>
                    <a:cubicBezTo>
                      <a:pt x="351" y="63"/>
                      <a:pt x="252" y="0"/>
                      <a:pt x="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67"/>
              <p:cNvSpPr/>
              <p:nvPr/>
            </p:nvSpPr>
            <p:spPr>
              <a:xfrm>
                <a:off x="4439375" y="1333350"/>
                <a:ext cx="16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994" extrusionOk="0">
                    <a:moveTo>
                      <a:pt x="248" y="1"/>
                    </a:moveTo>
                    <a:cubicBezTo>
                      <a:pt x="170" y="1"/>
                      <a:pt x="88" y="51"/>
                      <a:pt x="76" y="151"/>
                    </a:cubicBezTo>
                    <a:cubicBezTo>
                      <a:pt x="26" y="728"/>
                      <a:pt x="1" y="1304"/>
                      <a:pt x="201" y="1830"/>
                    </a:cubicBezTo>
                    <a:cubicBezTo>
                      <a:pt x="242" y="1944"/>
                      <a:pt x="330" y="1994"/>
                      <a:pt x="416" y="1994"/>
                    </a:cubicBezTo>
                    <a:cubicBezTo>
                      <a:pt x="539" y="1994"/>
                      <a:pt x="657" y="1892"/>
                      <a:pt x="627" y="1730"/>
                    </a:cubicBezTo>
                    <a:cubicBezTo>
                      <a:pt x="502" y="1204"/>
                      <a:pt x="377" y="703"/>
                      <a:pt x="402" y="151"/>
                    </a:cubicBezTo>
                    <a:cubicBezTo>
                      <a:pt x="402" y="51"/>
                      <a:pt x="326" y="1"/>
                      <a:pt x="2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67"/>
              <p:cNvSpPr/>
              <p:nvPr/>
            </p:nvSpPr>
            <p:spPr>
              <a:xfrm>
                <a:off x="4416200" y="1177925"/>
                <a:ext cx="1807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766" extrusionOk="0">
                    <a:moveTo>
                      <a:pt x="489" y="0"/>
                    </a:moveTo>
                    <a:cubicBezTo>
                      <a:pt x="416" y="0"/>
                      <a:pt x="346" y="39"/>
                      <a:pt x="326" y="128"/>
                    </a:cubicBezTo>
                    <a:cubicBezTo>
                      <a:pt x="126" y="930"/>
                      <a:pt x="0" y="1732"/>
                      <a:pt x="0" y="2559"/>
                    </a:cubicBezTo>
                    <a:cubicBezTo>
                      <a:pt x="0" y="2696"/>
                      <a:pt x="113" y="2765"/>
                      <a:pt x="226" y="2765"/>
                    </a:cubicBezTo>
                    <a:cubicBezTo>
                      <a:pt x="339" y="2765"/>
                      <a:pt x="451" y="2696"/>
                      <a:pt x="451" y="2559"/>
                    </a:cubicBezTo>
                    <a:cubicBezTo>
                      <a:pt x="451" y="1757"/>
                      <a:pt x="527" y="1005"/>
                      <a:pt x="677" y="228"/>
                    </a:cubicBezTo>
                    <a:cubicBezTo>
                      <a:pt x="723" y="91"/>
                      <a:pt x="602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67"/>
              <p:cNvSpPr/>
              <p:nvPr/>
            </p:nvSpPr>
            <p:spPr>
              <a:xfrm>
                <a:off x="4808425" y="1467300"/>
                <a:ext cx="239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475" extrusionOk="0">
                    <a:moveTo>
                      <a:pt x="329" y="1"/>
                    </a:moveTo>
                    <a:cubicBezTo>
                      <a:pt x="225" y="1"/>
                      <a:pt x="123" y="59"/>
                      <a:pt x="101" y="182"/>
                    </a:cubicBezTo>
                    <a:cubicBezTo>
                      <a:pt x="1" y="633"/>
                      <a:pt x="76" y="1034"/>
                      <a:pt x="377" y="1385"/>
                    </a:cubicBezTo>
                    <a:cubicBezTo>
                      <a:pt x="434" y="1448"/>
                      <a:pt x="502" y="1475"/>
                      <a:pt x="570" y="1475"/>
                    </a:cubicBezTo>
                    <a:cubicBezTo>
                      <a:pt x="768" y="1475"/>
                      <a:pt x="959" y="1246"/>
                      <a:pt x="828" y="1059"/>
                    </a:cubicBezTo>
                    <a:cubicBezTo>
                      <a:pt x="677" y="808"/>
                      <a:pt x="577" y="558"/>
                      <a:pt x="577" y="257"/>
                    </a:cubicBezTo>
                    <a:cubicBezTo>
                      <a:pt x="591" y="90"/>
                      <a:pt x="459" y="1"/>
                      <a:pt x="3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67"/>
              <p:cNvSpPr/>
              <p:nvPr/>
            </p:nvSpPr>
            <p:spPr>
              <a:xfrm>
                <a:off x="4870175" y="1276000"/>
                <a:ext cx="3437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528" extrusionOk="0">
                    <a:moveTo>
                      <a:pt x="265" y="1"/>
                    </a:moveTo>
                    <a:cubicBezTo>
                      <a:pt x="128" y="1"/>
                      <a:pt x="1" y="127"/>
                      <a:pt x="87" y="265"/>
                    </a:cubicBezTo>
                    <a:cubicBezTo>
                      <a:pt x="338" y="641"/>
                      <a:pt x="563" y="1017"/>
                      <a:pt x="789" y="1393"/>
                    </a:cubicBezTo>
                    <a:cubicBezTo>
                      <a:pt x="847" y="1488"/>
                      <a:pt x="928" y="1527"/>
                      <a:pt x="1006" y="1527"/>
                    </a:cubicBezTo>
                    <a:cubicBezTo>
                      <a:pt x="1195" y="1527"/>
                      <a:pt x="1374" y="1297"/>
                      <a:pt x="1215" y="1067"/>
                    </a:cubicBezTo>
                    <a:cubicBezTo>
                      <a:pt x="964" y="741"/>
                      <a:pt x="688" y="415"/>
                      <a:pt x="438" y="89"/>
                    </a:cubicBezTo>
                    <a:cubicBezTo>
                      <a:pt x="391" y="27"/>
                      <a:pt x="327" y="1"/>
                      <a:pt x="2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67"/>
              <p:cNvSpPr/>
              <p:nvPr/>
            </p:nvSpPr>
            <p:spPr>
              <a:xfrm>
                <a:off x="4825625" y="1159450"/>
                <a:ext cx="3917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448" extrusionOk="0">
                    <a:moveTo>
                      <a:pt x="236" y="1"/>
                    </a:moveTo>
                    <a:cubicBezTo>
                      <a:pt x="89" y="1"/>
                      <a:pt x="0" y="242"/>
                      <a:pt x="165" y="365"/>
                    </a:cubicBezTo>
                    <a:cubicBezTo>
                      <a:pt x="516" y="641"/>
                      <a:pt x="791" y="967"/>
                      <a:pt x="1042" y="1343"/>
                    </a:cubicBezTo>
                    <a:cubicBezTo>
                      <a:pt x="1094" y="1417"/>
                      <a:pt x="1166" y="1447"/>
                      <a:pt x="1236" y="1447"/>
                    </a:cubicBezTo>
                    <a:cubicBezTo>
                      <a:pt x="1404" y="1447"/>
                      <a:pt x="1566" y="1276"/>
                      <a:pt x="1443" y="1117"/>
                    </a:cubicBezTo>
                    <a:cubicBezTo>
                      <a:pt x="1142" y="691"/>
                      <a:pt x="766" y="340"/>
                      <a:pt x="340" y="39"/>
                    </a:cubicBezTo>
                    <a:cubicBezTo>
                      <a:pt x="304" y="12"/>
                      <a:pt x="269" y="1"/>
                      <a:pt x="2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67"/>
              <p:cNvSpPr/>
              <p:nvPr/>
            </p:nvSpPr>
            <p:spPr>
              <a:xfrm>
                <a:off x="5465700" y="748775"/>
                <a:ext cx="263175" cy="333975"/>
              </a:xfrm>
              <a:custGeom>
                <a:avLst/>
                <a:gdLst/>
                <a:ahLst/>
                <a:cxnLst/>
                <a:rect l="l" t="t" r="r" b="b"/>
                <a:pathLst>
                  <a:path w="10527" h="13359" extrusionOk="0">
                    <a:moveTo>
                      <a:pt x="5790" y="0"/>
                    </a:moveTo>
                    <a:lnTo>
                      <a:pt x="5790" y="0"/>
                    </a:lnTo>
                    <a:cubicBezTo>
                      <a:pt x="4211" y="2406"/>
                      <a:pt x="3058" y="5088"/>
                      <a:pt x="2457" y="7895"/>
                    </a:cubicBezTo>
                    <a:lnTo>
                      <a:pt x="1529" y="4637"/>
                    </a:lnTo>
                    <a:cubicBezTo>
                      <a:pt x="1317" y="3882"/>
                      <a:pt x="883" y="2972"/>
                      <a:pt x="143" y="2972"/>
                    </a:cubicBezTo>
                    <a:cubicBezTo>
                      <a:pt x="97" y="2972"/>
                      <a:pt x="49" y="2975"/>
                      <a:pt x="0" y="2983"/>
                    </a:cubicBezTo>
                    <a:cubicBezTo>
                      <a:pt x="76" y="4311"/>
                      <a:pt x="577" y="5589"/>
                      <a:pt x="878" y="6892"/>
                    </a:cubicBezTo>
                    <a:cubicBezTo>
                      <a:pt x="1304" y="8672"/>
                      <a:pt x="1379" y="10527"/>
                      <a:pt x="1103" y="12331"/>
                    </a:cubicBezTo>
                    <a:lnTo>
                      <a:pt x="2707" y="13359"/>
                    </a:lnTo>
                    <a:cubicBezTo>
                      <a:pt x="3284" y="12080"/>
                      <a:pt x="4562" y="11253"/>
                      <a:pt x="5865" y="10727"/>
                    </a:cubicBezTo>
                    <a:cubicBezTo>
                      <a:pt x="7168" y="10201"/>
                      <a:pt x="8572" y="9925"/>
                      <a:pt x="9875" y="9374"/>
                    </a:cubicBezTo>
                    <a:cubicBezTo>
                      <a:pt x="10176" y="9248"/>
                      <a:pt x="10527" y="8948"/>
                      <a:pt x="10401" y="8647"/>
                    </a:cubicBezTo>
                    <a:cubicBezTo>
                      <a:pt x="10326" y="8471"/>
                      <a:pt x="10126" y="8396"/>
                      <a:pt x="9925" y="8346"/>
                    </a:cubicBezTo>
                    <a:cubicBezTo>
                      <a:pt x="9297" y="8174"/>
                      <a:pt x="8651" y="8086"/>
                      <a:pt x="8004" y="8086"/>
                    </a:cubicBezTo>
                    <a:cubicBezTo>
                      <a:pt x="7335" y="8086"/>
                      <a:pt x="6666" y="8180"/>
                      <a:pt x="6016" y="8371"/>
                    </a:cubicBezTo>
                    <a:cubicBezTo>
                      <a:pt x="7193" y="6918"/>
                      <a:pt x="8296" y="5389"/>
                      <a:pt x="9349" y="3835"/>
                    </a:cubicBezTo>
                    <a:cubicBezTo>
                      <a:pt x="7419" y="3835"/>
                      <a:pt x="5965" y="5514"/>
                      <a:pt x="4812" y="7043"/>
                    </a:cubicBezTo>
                    <a:cubicBezTo>
                      <a:pt x="5063" y="5765"/>
                      <a:pt x="5339" y="4486"/>
                      <a:pt x="5589" y="3233"/>
                    </a:cubicBezTo>
                    <a:cubicBezTo>
                      <a:pt x="5815" y="2156"/>
                      <a:pt x="6016" y="1078"/>
                      <a:pt x="57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67"/>
              <p:cNvSpPr/>
              <p:nvPr/>
            </p:nvSpPr>
            <p:spPr>
              <a:xfrm>
                <a:off x="5206925" y="1019225"/>
                <a:ext cx="470575" cy="504950"/>
              </a:xfrm>
              <a:custGeom>
                <a:avLst/>
                <a:gdLst/>
                <a:ahLst/>
                <a:cxnLst/>
                <a:rect l="l" t="t" r="r" b="b"/>
                <a:pathLst>
                  <a:path w="18823" h="20198" extrusionOk="0">
                    <a:moveTo>
                      <a:pt x="10006" y="0"/>
                    </a:moveTo>
                    <a:cubicBezTo>
                      <a:pt x="9879" y="0"/>
                      <a:pt x="9752" y="3"/>
                      <a:pt x="9625" y="9"/>
                    </a:cubicBezTo>
                    <a:cubicBezTo>
                      <a:pt x="6542" y="160"/>
                      <a:pt x="3610" y="2039"/>
                      <a:pt x="2006" y="4696"/>
                    </a:cubicBezTo>
                    <a:cubicBezTo>
                      <a:pt x="376" y="7353"/>
                      <a:pt x="1" y="10661"/>
                      <a:pt x="777" y="13694"/>
                    </a:cubicBezTo>
                    <a:cubicBezTo>
                      <a:pt x="1204" y="15398"/>
                      <a:pt x="2006" y="17052"/>
                      <a:pt x="3359" y="18205"/>
                    </a:cubicBezTo>
                    <a:cubicBezTo>
                      <a:pt x="3635" y="18430"/>
                      <a:pt x="4161" y="18806"/>
                      <a:pt x="4386" y="18982"/>
                    </a:cubicBezTo>
                    <a:cubicBezTo>
                      <a:pt x="5654" y="19817"/>
                      <a:pt x="7064" y="20198"/>
                      <a:pt x="8487" y="20198"/>
                    </a:cubicBezTo>
                    <a:cubicBezTo>
                      <a:pt x="10693" y="20198"/>
                      <a:pt x="12930" y="19283"/>
                      <a:pt x="14712" y="17729"/>
                    </a:cubicBezTo>
                    <a:cubicBezTo>
                      <a:pt x="17620" y="15147"/>
                      <a:pt x="18823" y="10962"/>
                      <a:pt x="18196" y="7152"/>
                    </a:cubicBezTo>
                    <a:cubicBezTo>
                      <a:pt x="18046" y="6175"/>
                      <a:pt x="17770" y="5197"/>
                      <a:pt x="17319" y="4320"/>
                    </a:cubicBezTo>
                    <a:cubicBezTo>
                      <a:pt x="15973" y="1676"/>
                      <a:pt x="12990" y="0"/>
                      <a:pt x="10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67"/>
              <p:cNvSpPr/>
              <p:nvPr/>
            </p:nvSpPr>
            <p:spPr>
              <a:xfrm>
                <a:off x="5556450" y="1134975"/>
                <a:ext cx="1517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358" extrusionOk="0">
                    <a:moveTo>
                      <a:pt x="189" y="0"/>
                    </a:moveTo>
                    <a:cubicBezTo>
                      <a:pt x="101" y="0"/>
                      <a:pt x="1" y="77"/>
                      <a:pt x="55" y="166"/>
                    </a:cubicBezTo>
                    <a:cubicBezTo>
                      <a:pt x="255" y="492"/>
                      <a:pt x="330" y="818"/>
                      <a:pt x="305" y="1194"/>
                    </a:cubicBezTo>
                    <a:cubicBezTo>
                      <a:pt x="292" y="1300"/>
                      <a:pt x="371" y="1357"/>
                      <a:pt x="447" y="1357"/>
                    </a:cubicBezTo>
                    <a:cubicBezTo>
                      <a:pt x="515" y="1357"/>
                      <a:pt x="581" y="1313"/>
                      <a:pt x="581" y="1219"/>
                    </a:cubicBezTo>
                    <a:cubicBezTo>
                      <a:pt x="606" y="793"/>
                      <a:pt x="506" y="392"/>
                      <a:pt x="280" y="41"/>
                    </a:cubicBezTo>
                    <a:cubicBezTo>
                      <a:pt x="259" y="12"/>
                      <a:pt x="225" y="0"/>
                      <a:pt x="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67"/>
              <p:cNvSpPr/>
              <p:nvPr/>
            </p:nvSpPr>
            <p:spPr>
              <a:xfrm>
                <a:off x="5488350" y="1112400"/>
                <a:ext cx="2257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18" extrusionOk="0">
                    <a:moveTo>
                      <a:pt x="734" y="1"/>
                    </a:moveTo>
                    <a:cubicBezTo>
                      <a:pt x="702" y="1"/>
                      <a:pt x="670" y="13"/>
                      <a:pt x="648" y="42"/>
                    </a:cubicBezTo>
                    <a:cubicBezTo>
                      <a:pt x="448" y="342"/>
                      <a:pt x="272" y="668"/>
                      <a:pt x="72" y="969"/>
                    </a:cubicBezTo>
                    <a:cubicBezTo>
                      <a:pt x="1" y="1093"/>
                      <a:pt x="118" y="1217"/>
                      <a:pt x="219" y="1217"/>
                    </a:cubicBezTo>
                    <a:cubicBezTo>
                      <a:pt x="261" y="1217"/>
                      <a:pt x="300" y="1196"/>
                      <a:pt x="323" y="1144"/>
                    </a:cubicBezTo>
                    <a:cubicBezTo>
                      <a:pt x="523" y="819"/>
                      <a:pt x="698" y="493"/>
                      <a:pt x="849" y="167"/>
                    </a:cubicBezTo>
                    <a:cubicBezTo>
                      <a:pt x="903" y="78"/>
                      <a:pt x="816" y="1"/>
                      <a:pt x="7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67"/>
              <p:cNvSpPr/>
              <p:nvPr/>
            </p:nvSpPr>
            <p:spPr>
              <a:xfrm>
                <a:off x="5438700" y="1092575"/>
                <a:ext cx="27900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59" extrusionOk="0">
                    <a:moveTo>
                      <a:pt x="923" y="0"/>
                    </a:moveTo>
                    <a:cubicBezTo>
                      <a:pt x="909" y="0"/>
                      <a:pt x="895" y="3"/>
                      <a:pt x="880" y="8"/>
                    </a:cubicBezTo>
                    <a:cubicBezTo>
                      <a:pt x="554" y="158"/>
                      <a:pt x="253" y="409"/>
                      <a:pt x="53" y="734"/>
                    </a:cubicBezTo>
                    <a:cubicBezTo>
                      <a:pt x="0" y="840"/>
                      <a:pt x="83" y="958"/>
                      <a:pt x="172" y="958"/>
                    </a:cubicBezTo>
                    <a:cubicBezTo>
                      <a:pt x="210" y="958"/>
                      <a:pt x="249" y="937"/>
                      <a:pt x="278" y="885"/>
                    </a:cubicBezTo>
                    <a:cubicBezTo>
                      <a:pt x="454" y="609"/>
                      <a:pt x="679" y="384"/>
                      <a:pt x="980" y="233"/>
                    </a:cubicBezTo>
                    <a:cubicBezTo>
                      <a:pt x="1116" y="188"/>
                      <a:pt x="1048" y="0"/>
                      <a:pt x="9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67"/>
              <p:cNvSpPr/>
              <p:nvPr/>
            </p:nvSpPr>
            <p:spPr>
              <a:xfrm>
                <a:off x="5423650" y="1177550"/>
                <a:ext cx="135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697" extrusionOk="0">
                    <a:moveTo>
                      <a:pt x="427" y="1"/>
                    </a:moveTo>
                    <a:cubicBezTo>
                      <a:pt x="402" y="1"/>
                      <a:pt x="376" y="13"/>
                      <a:pt x="354" y="42"/>
                    </a:cubicBezTo>
                    <a:cubicBezTo>
                      <a:pt x="254" y="218"/>
                      <a:pt x="154" y="368"/>
                      <a:pt x="53" y="544"/>
                    </a:cubicBezTo>
                    <a:cubicBezTo>
                      <a:pt x="1" y="614"/>
                      <a:pt x="71" y="696"/>
                      <a:pt x="135" y="696"/>
                    </a:cubicBezTo>
                    <a:cubicBezTo>
                      <a:pt x="163" y="696"/>
                      <a:pt x="189" y="681"/>
                      <a:pt x="204" y="644"/>
                    </a:cubicBezTo>
                    <a:cubicBezTo>
                      <a:pt x="304" y="493"/>
                      <a:pt x="404" y="318"/>
                      <a:pt x="504" y="143"/>
                    </a:cubicBezTo>
                    <a:cubicBezTo>
                      <a:pt x="540" y="72"/>
                      <a:pt x="488" y="1"/>
                      <a:pt x="4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67"/>
              <p:cNvSpPr/>
              <p:nvPr/>
            </p:nvSpPr>
            <p:spPr>
              <a:xfrm>
                <a:off x="5483875" y="1204275"/>
                <a:ext cx="1102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059" extrusionOk="0">
                    <a:moveTo>
                      <a:pt x="134" y="0"/>
                    </a:moveTo>
                    <a:cubicBezTo>
                      <a:pt x="85" y="0"/>
                      <a:pt x="37" y="32"/>
                      <a:pt x="25" y="101"/>
                    </a:cubicBezTo>
                    <a:cubicBezTo>
                      <a:pt x="0" y="703"/>
                      <a:pt x="0" y="1329"/>
                      <a:pt x="101" y="1931"/>
                    </a:cubicBezTo>
                    <a:cubicBezTo>
                      <a:pt x="111" y="2019"/>
                      <a:pt x="180" y="2058"/>
                      <a:pt x="252" y="2058"/>
                    </a:cubicBezTo>
                    <a:cubicBezTo>
                      <a:pt x="344" y="2058"/>
                      <a:pt x="440" y="1993"/>
                      <a:pt x="426" y="1881"/>
                    </a:cubicBezTo>
                    <a:cubicBezTo>
                      <a:pt x="301" y="1304"/>
                      <a:pt x="226" y="728"/>
                      <a:pt x="251" y="126"/>
                    </a:cubicBezTo>
                    <a:cubicBezTo>
                      <a:pt x="251" y="45"/>
                      <a:pt x="192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67"/>
              <p:cNvSpPr/>
              <p:nvPr/>
            </p:nvSpPr>
            <p:spPr>
              <a:xfrm>
                <a:off x="5554675" y="1251175"/>
                <a:ext cx="1292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759" extrusionOk="0">
                    <a:moveTo>
                      <a:pt x="178" y="0"/>
                    </a:moveTo>
                    <a:cubicBezTo>
                      <a:pt x="119" y="0"/>
                      <a:pt x="62" y="39"/>
                      <a:pt x="50" y="130"/>
                    </a:cubicBezTo>
                    <a:cubicBezTo>
                      <a:pt x="0" y="656"/>
                      <a:pt x="25" y="1157"/>
                      <a:pt x="176" y="1659"/>
                    </a:cubicBezTo>
                    <a:cubicBezTo>
                      <a:pt x="206" y="1728"/>
                      <a:pt x="267" y="1759"/>
                      <a:pt x="329" y="1759"/>
                    </a:cubicBezTo>
                    <a:cubicBezTo>
                      <a:pt x="423" y="1759"/>
                      <a:pt x="517" y="1689"/>
                      <a:pt x="502" y="1583"/>
                    </a:cubicBezTo>
                    <a:cubicBezTo>
                      <a:pt x="401" y="1107"/>
                      <a:pt x="326" y="631"/>
                      <a:pt x="326" y="155"/>
                    </a:cubicBezTo>
                    <a:cubicBezTo>
                      <a:pt x="326" y="59"/>
                      <a:pt x="251" y="0"/>
                      <a:pt x="1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67"/>
              <p:cNvSpPr/>
              <p:nvPr/>
            </p:nvSpPr>
            <p:spPr>
              <a:xfrm>
                <a:off x="5511050" y="1306475"/>
                <a:ext cx="1707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803" extrusionOk="0">
                    <a:moveTo>
                      <a:pt x="541" y="1"/>
                    </a:moveTo>
                    <a:cubicBezTo>
                      <a:pt x="495" y="1"/>
                      <a:pt x="452" y="23"/>
                      <a:pt x="442" y="73"/>
                    </a:cubicBezTo>
                    <a:cubicBezTo>
                      <a:pt x="317" y="600"/>
                      <a:pt x="116" y="1101"/>
                      <a:pt x="16" y="1627"/>
                    </a:cubicBezTo>
                    <a:cubicBezTo>
                      <a:pt x="1" y="1733"/>
                      <a:pt x="95" y="1802"/>
                      <a:pt x="183" y="1802"/>
                    </a:cubicBezTo>
                    <a:cubicBezTo>
                      <a:pt x="241" y="1802"/>
                      <a:pt x="297" y="1772"/>
                      <a:pt x="317" y="1702"/>
                    </a:cubicBezTo>
                    <a:cubicBezTo>
                      <a:pt x="467" y="1176"/>
                      <a:pt x="542" y="650"/>
                      <a:pt x="668" y="123"/>
                    </a:cubicBezTo>
                    <a:cubicBezTo>
                      <a:pt x="683" y="49"/>
                      <a:pt x="608" y="1"/>
                      <a:pt x="5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67"/>
              <p:cNvSpPr/>
              <p:nvPr/>
            </p:nvSpPr>
            <p:spPr>
              <a:xfrm>
                <a:off x="5442925" y="1292275"/>
                <a:ext cx="192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136" extrusionOk="0">
                    <a:moveTo>
                      <a:pt x="623" y="0"/>
                    </a:moveTo>
                    <a:cubicBezTo>
                      <a:pt x="581" y="0"/>
                      <a:pt x="538" y="20"/>
                      <a:pt x="510" y="65"/>
                    </a:cubicBezTo>
                    <a:cubicBezTo>
                      <a:pt x="360" y="366"/>
                      <a:pt x="160" y="616"/>
                      <a:pt x="34" y="942"/>
                    </a:cubicBezTo>
                    <a:cubicBezTo>
                      <a:pt x="0" y="1044"/>
                      <a:pt x="94" y="1135"/>
                      <a:pt x="181" y="1135"/>
                    </a:cubicBezTo>
                    <a:cubicBezTo>
                      <a:pt x="222" y="1135"/>
                      <a:pt x="261" y="1115"/>
                      <a:pt x="285" y="1067"/>
                    </a:cubicBezTo>
                    <a:cubicBezTo>
                      <a:pt x="485" y="792"/>
                      <a:pt x="586" y="441"/>
                      <a:pt x="736" y="140"/>
                    </a:cubicBezTo>
                    <a:cubicBezTo>
                      <a:pt x="768" y="60"/>
                      <a:pt x="698" y="0"/>
                      <a:pt x="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67"/>
              <p:cNvSpPr/>
              <p:nvPr/>
            </p:nvSpPr>
            <p:spPr>
              <a:xfrm>
                <a:off x="5369650" y="1255000"/>
                <a:ext cx="197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333" extrusionOk="0">
                    <a:moveTo>
                      <a:pt x="642" y="0"/>
                    </a:moveTo>
                    <a:cubicBezTo>
                      <a:pt x="612" y="0"/>
                      <a:pt x="581" y="15"/>
                      <a:pt x="559" y="52"/>
                    </a:cubicBezTo>
                    <a:cubicBezTo>
                      <a:pt x="334" y="378"/>
                      <a:pt x="158" y="729"/>
                      <a:pt x="33" y="1130"/>
                    </a:cubicBezTo>
                    <a:cubicBezTo>
                      <a:pt x="1" y="1241"/>
                      <a:pt x="111" y="1333"/>
                      <a:pt x="208" y="1333"/>
                    </a:cubicBezTo>
                    <a:cubicBezTo>
                      <a:pt x="264" y="1333"/>
                      <a:pt x="315" y="1303"/>
                      <a:pt x="334" y="1230"/>
                    </a:cubicBezTo>
                    <a:cubicBezTo>
                      <a:pt x="434" y="879"/>
                      <a:pt x="559" y="503"/>
                      <a:pt x="735" y="177"/>
                    </a:cubicBezTo>
                    <a:cubicBezTo>
                      <a:pt x="788" y="89"/>
                      <a:pt x="716" y="0"/>
                      <a:pt x="6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67"/>
              <p:cNvSpPr/>
              <p:nvPr/>
            </p:nvSpPr>
            <p:spPr>
              <a:xfrm>
                <a:off x="5318675" y="1187675"/>
                <a:ext cx="1997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166" extrusionOk="0">
                    <a:moveTo>
                      <a:pt x="663" y="1"/>
                    </a:moveTo>
                    <a:cubicBezTo>
                      <a:pt x="638" y="1"/>
                      <a:pt x="613" y="12"/>
                      <a:pt x="593" y="38"/>
                    </a:cubicBezTo>
                    <a:cubicBezTo>
                      <a:pt x="343" y="314"/>
                      <a:pt x="117" y="615"/>
                      <a:pt x="17" y="991"/>
                    </a:cubicBezTo>
                    <a:cubicBezTo>
                      <a:pt x="0" y="1089"/>
                      <a:pt x="80" y="1165"/>
                      <a:pt x="158" y="1165"/>
                    </a:cubicBezTo>
                    <a:cubicBezTo>
                      <a:pt x="200" y="1165"/>
                      <a:pt x="241" y="1143"/>
                      <a:pt x="267" y="1091"/>
                    </a:cubicBezTo>
                    <a:cubicBezTo>
                      <a:pt x="393" y="765"/>
                      <a:pt x="518" y="439"/>
                      <a:pt x="744" y="139"/>
                    </a:cubicBezTo>
                    <a:cubicBezTo>
                      <a:pt x="799" y="83"/>
                      <a:pt x="732" y="1"/>
                      <a:pt x="6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67"/>
              <p:cNvSpPr/>
              <p:nvPr/>
            </p:nvSpPr>
            <p:spPr>
              <a:xfrm>
                <a:off x="5354850" y="1096400"/>
                <a:ext cx="350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442" extrusionOk="0">
                    <a:moveTo>
                      <a:pt x="1243" y="0"/>
                    </a:moveTo>
                    <a:cubicBezTo>
                      <a:pt x="1221" y="0"/>
                      <a:pt x="1197" y="9"/>
                      <a:pt x="1176" y="30"/>
                    </a:cubicBezTo>
                    <a:cubicBezTo>
                      <a:pt x="750" y="381"/>
                      <a:pt x="399" y="782"/>
                      <a:pt x="74" y="1233"/>
                    </a:cubicBezTo>
                    <a:cubicBezTo>
                      <a:pt x="1" y="1324"/>
                      <a:pt x="100" y="1441"/>
                      <a:pt x="198" y="1441"/>
                    </a:cubicBezTo>
                    <a:cubicBezTo>
                      <a:pt x="235" y="1441"/>
                      <a:pt x="272" y="1425"/>
                      <a:pt x="299" y="1383"/>
                    </a:cubicBezTo>
                    <a:cubicBezTo>
                      <a:pt x="575" y="957"/>
                      <a:pt x="926" y="556"/>
                      <a:pt x="1302" y="206"/>
                    </a:cubicBezTo>
                    <a:cubicBezTo>
                      <a:pt x="1401" y="126"/>
                      <a:pt x="1327" y="0"/>
                      <a:pt x="12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67"/>
              <p:cNvSpPr/>
              <p:nvPr/>
            </p:nvSpPr>
            <p:spPr>
              <a:xfrm>
                <a:off x="5475100" y="1402550"/>
                <a:ext cx="157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943" extrusionOk="0">
                    <a:moveTo>
                      <a:pt x="417" y="0"/>
                    </a:moveTo>
                    <a:cubicBezTo>
                      <a:pt x="386" y="0"/>
                      <a:pt x="354" y="12"/>
                      <a:pt x="326" y="40"/>
                    </a:cubicBezTo>
                    <a:cubicBezTo>
                      <a:pt x="101" y="240"/>
                      <a:pt x="0" y="491"/>
                      <a:pt x="25" y="792"/>
                    </a:cubicBezTo>
                    <a:cubicBezTo>
                      <a:pt x="38" y="892"/>
                      <a:pt x="119" y="942"/>
                      <a:pt x="198" y="942"/>
                    </a:cubicBezTo>
                    <a:cubicBezTo>
                      <a:pt x="276" y="942"/>
                      <a:pt x="351" y="892"/>
                      <a:pt x="351" y="792"/>
                    </a:cubicBezTo>
                    <a:cubicBezTo>
                      <a:pt x="376" y="591"/>
                      <a:pt x="426" y="416"/>
                      <a:pt x="552" y="240"/>
                    </a:cubicBezTo>
                    <a:cubicBezTo>
                      <a:pt x="630" y="143"/>
                      <a:pt x="526" y="0"/>
                      <a:pt x="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67"/>
              <p:cNvSpPr/>
              <p:nvPr/>
            </p:nvSpPr>
            <p:spPr>
              <a:xfrm>
                <a:off x="5587875" y="1321425"/>
                <a:ext cx="81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49" extrusionOk="0">
                    <a:moveTo>
                      <a:pt x="150" y="1"/>
                    </a:moveTo>
                    <a:cubicBezTo>
                      <a:pt x="98" y="1"/>
                      <a:pt x="51" y="33"/>
                      <a:pt x="51" y="102"/>
                    </a:cubicBezTo>
                    <a:cubicBezTo>
                      <a:pt x="51" y="403"/>
                      <a:pt x="26" y="703"/>
                      <a:pt x="1" y="979"/>
                    </a:cubicBezTo>
                    <a:cubicBezTo>
                      <a:pt x="1" y="1092"/>
                      <a:pt x="82" y="1148"/>
                      <a:pt x="164" y="1148"/>
                    </a:cubicBezTo>
                    <a:cubicBezTo>
                      <a:pt x="245" y="1148"/>
                      <a:pt x="326" y="1092"/>
                      <a:pt x="326" y="979"/>
                    </a:cubicBezTo>
                    <a:cubicBezTo>
                      <a:pt x="326" y="703"/>
                      <a:pt x="301" y="403"/>
                      <a:pt x="276" y="127"/>
                    </a:cubicBezTo>
                    <a:cubicBezTo>
                      <a:pt x="276" y="45"/>
                      <a:pt x="210" y="1"/>
                      <a:pt x="1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67"/>
              <p:cNvSpPr/>
              <p:nvPr/>
            </p:nvSpPr>
            <p:spPr>
              <a:xfrm>
                <a:off x="5609000" y="1241250"/>
                <a:ext cx="102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1198" extrusionOk="0">
                    <a:moveTo>
                      <a:pt x="140" y="0"/>
                    </a:moveTo>
                    <a:cubicBezTo>
                      <a:pt x="72" y="0"/>
                      <a:pt x="1" y="70"/>
                      <a:pt x="33" y="151"/>
                    </a:cubicBezTo>
                    <a:cubicBezTo>
                      <a:pt x="108" y="452"/>
                      <a:pt x="133" y="727"/>
                      <a:pt x="133" y="1053"/>
                    </a:cubicBezTo>
                    <a:cubicBezTo>
                      <a:pt x="133" y="1147"/>
                      <a:pt x="212" y="1198"/>
                      <a:pt x="286" y="1198"/>
                    </a:cubicBezTo>
                    <a:cubicBezTo>
                      <a:pt x="349" y="1198"/>
                      <a:pt x="409" y="1160"/>
                      <a:pt x="409" y="1078"/>
                    </a:cubicBezTo>
                    <a:cubicBezTo>
                      <a:pt x="409" y="727"/>
                      <a:pt x="334" y="402"/>
                      <a:pt x="233" y="76"/>
                    </a:cubicBezTo>
                    <a:cubicBezTo>
                      <a:pt x="215" y="22"/>
                      <a:pt x="178" y="0"/>
                      <a:pt x="1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6" name="Google Shape;3766;p67"/>
          <p:cNvGrpSpPr/>
          <p:nvPr/>
        </p:nvGrpSpPr>
        <p:grpSpPr>
          <a:xfrm>
            <a:off x="8514331" y="222258"/>
            <a:ext cx="166924" cy="164745"/>
            <a:chOff x="6232000" y="1435050"/>
            <a:chExt cx="488225" cy="481850"/>
          </a:xfrm>
        </p:grpSpPr>
        <p:sp>
          <p:nvSpPr>
            <p:cNvPr id="3767" name="Google Shape;3767;p67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8" name="Google Shape;3768;p67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9" name="Google Shape;3769;p67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0" name="Google Shape;3770;p67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1" name="Google Shape;3771;p67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72" name="Google Shape;3772;p67">
            <a:hlinkClick r:id="rId3" action="ppaction://hlinksldjump"/>
          </p:cNvPr>
          <p:cNvSpPr/>
          <p:nvPr/>
        </p:nvSpPr>
        <p:spPr>
          <a:xfrm>
            <a:off x="8543100" y="256025"/>
            <a:ext cx="109500" cy="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3" name="Google Shape;3773;p67">
            <a:hlinkClick r:id="" action="ppaction://hlinkshowjump?jump=previousslide"/>
          </p:cNvPr>
          <p:cNvSpPr/>
          <p:nvPr/>
        </p:nvSpPr>
        <p:spPr>
          <a:xfrm flipH="1">
            <a:off x="8383675" y="244025"/>
            <a:ext cx="53400" cy="121200"/>
          </a:xfrm>
          <a:prstGeom prst="chevron">
            <a:avLst>
              <a:gd name="adj" fmla="val 20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4" name="Google Shape;3774;p67">
            <a:hlinkClick r:id="" action="ppaction://hlinkshowjump?jump=nextslide"/>
          </p:cNvPr>
          <p:cNvSpPr/>
          <p:nvPr/>
        </p:nvSpPr>
        <p:spPr>
          <a:xfrm>
            <a:off x="8758500" y="244025"/>
            <a:ext cx="53400" cy="121200"/>
          </a:xfrm>
          <a:prstGeom prst="chevron">
            <a:avLst>
              <a:gd name="adj" fmla="val 20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8" name="Google Shape;4528;p72"/>
          <p:cNvSpPr txBox="1">
            <a:spLocks noGrp="1"/>
          </p:cNvSpPr>
          <p:nvPr>
            <p:ph type="title"/>
          </p:nvPr>
        </p:nvSpPr>
        <p:spPr>
          <a:xfrm>
            <a:off x="1600200" y="285750"/>
            <a:ext cx="5790689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Manfaat</a:t>
            </a:r>
            <a:endParaRPr dirty="0"/>
          </a:p>
        </p:txBody>
      </p:sp>
      <p:sp>
        <p:nvSpPr>
          <p:cNvPr id="4529" name="Google Shape;4529;p72"/>
          <p:cNvSpPr txBox="1">
            <a:spLocks noGrp="1"/>
          </p:cNvSpPr>
          <p:nvPr>
            <p:ph type="subTitle" idx="1"/>
          </p:nvPr>
        </p:nvSpPr>
        <p:spPr>
          <a:xfrm>
            <a:off x="1580235" y="931758"/>
            <a:ext cx="5766954" cy="16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algn="l">
              <a:lnSpc>
                <a:spcPct val="150000"/>
              </a:lnSpc>
            </a:pP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err="1" smtClean="0"/>
              <a:t>kita</a:t>
            </a:r>
            <a:r>
              <a:rPr lang="en-US" smtClean="0"/>
              <a:t> </a:t>
            </a:r>
            <a:r>
              <a:rPr lang="en-US" smtClean="0"/>
              <a:t>bisa mengetahui jenis tanaman beserta manfaatnya</a:t>
            </a:r>
            <a:endParaRPr lang="en-US" dirty="0"/>
          </a:p>
        </p:txBody>
      </p:sp>
      <p:grpSp>
        <p:nvGrpSpPr>
          <p:cNvPr id="4530" name="Google Shape;4530;p72"/>
          <p:cNvGrpSpPr/>
          <p:nvPr/>
        </p:nvGrpSpPr>
        <p:grpSpPr>
          <a:xfrm>
            <a:off x="2320002" y="2709213"/>
            <a:ext cx="6111079" cy="1231208"/>
            <a:chOff x="2320002" y="2709213"/>
            <a:chExt cx="6111079" cy="1231208"/>
          </a:xfrm>
        </p:grpSpPr>
        <p:grpSp>
          <p:nvGrpSpPr>
            <p:cNvPr id="4531" name="Google Shape;4531;p72"/>
            <p:cNvGrpSpPr/>
            <p:nvPr/>
          </p:nvGrpSpPr>
          <p:grpSpPr>
            <a:xfrm>
              <a:off x="2320002" y="2709213"/>
              <a:ext cx="689676" cy="686344"/>
              <a:chOff x="1558002" y="3547413"/>
              <a:chExt cx="689676" cy="686344"/>
            </a:xfrm>
          </p:grpSpPr>
          <p:sp>
            <p:nvSpPr>
              <p:cNvPr id="4532" name="Google Shape;4532;p72"/>
              <p:cNvSpPr/>
              <p:nvPr/>
            </p:nvSpPr>
            <p:spPr>
              <a:xfrm>
                <a:off x="1558002" y="3547413"/>
                <a:ext cx="689676" cy="608784"/>
              </a:xfrm>
              <a:custGeom>
                <a:avLst/>
                <a:gdLst/>
                <a:ahLst/>
                <a:cxnLst/>
                <a:rect l="l" t="t" r="r" b="b"/>
                <a:pathLst>
                  <a:path w="20931" h="18476" extrusionOk="0">
                    <a:moveTo>
                      <a:pt x="10430" y="1"/>
                    </a:moveTo>
                    <a:cubicBezTo>
                      <a:pt x="10386" y="1"/>
                      <a:pt x="10341" y="3"/>
                      <a:pt x="10296" y="8"/>
                    </a:cubicBezTo>
                    <a:cubicBezTo>
                      <a:pt x="9671" y="79"/>
                      <a:pt x="9225" y="579"/>
                      <a:pt x="8922" y="1096"/>
                    </a:cubicBezTo>
                    <a:cubicBezTo>
                      <a:pt x="8066" y="2542"/>
                      <a:pt x="7905" y="4272"/>
                      <a:pt x="7887" y="5932"/>
                    </a:cubicBezTo>
                    <a:cubicBezTo>
                      <a:pt x="7851" y="8662"/>
                      <a:pt x="8119" y="11409"/>
                      <a:pt x="8690" y="14086"/>
                    </a:cubicBezTo>
                    <a:cubicBezTo>
                      <a:pt x="8155" y="12694"/>
                      <a:pt x="7512" y="11320"/>
                      <a:pt x="6495" y="10178"/>
                    </a:cubicBezTo>
                    <a:cubicBezTo>
                      <a:pt x="5478" y="9054"/>
                      <a:pt x="4051" y="8162"/>
                      <a:pt x="2463" y="8037"/>
                    </a:cubicBezTo>
                    <a:cubicBezTo>
                      <a:pt x="2367" y="8031"/>
                      <a:pt x="2269" y="8028"/>
                      <a:pt x="2172" y="8028"/>
                    </a:cubicBezTo>
                    <a:cubicBezTo>
                      <a:pt x="1691" y="8028"/>
                      <a:pt x="1207" y="8112"/>
                      <a:pt x="821" y="8394"/>
                    </a:cubicBezTo>
                    <a:cubicBezTo>
                      <a:pt x="1" y="8983"/>
                      <a:pt x="72" y="10196"/>
                      <a:pt x="554" y="11053"/>
                    </a:cubicBezTo>
                    <a:cubicBezTo>
                      <a:pt x="1232" y="12212"/>
                      <a:pt x="2481" y="12980"/>
                      <a:pt x="3676" y="13711"/>
                    </a:cubicBezTo>
                    <a:cubicBezTo>
                      <a:pt x="5907" y="15049"/>
                      <a:pt x="9386" y="18475"/>
                      <a:pt x="9386" y="18475"/>
                    </a:cubicBezTo>
                    <a:cubicBezTo>
                      <a:pt x="9386" y="18475"/>
                      <a:pt x="16434" y="14175"/>
                      <a:pt x="19164" y="12534"/>
                    </a:cubicBezTo>
                    <a:cubicBezTo>
                      <a:pt x="19681" y="12212"/>
                      <a:pt x="20216" y="11891"/>
                      <a:pt x="20538" y="11409"/>
                    </a:cubicBezTo>
                    <a:cubicBezTo>
                      <a:pt x="20877" y="10928"/>
                      <a:pt x="20930" y="10232"/>
                      <a:pt x="20520" y="9804"/>
                    </a:cubicBezTo>
                    <a:cubicBezTo>
                      <a:pt x="20185" y="9468"/>
                      <a:pt x="19664" y="9390"/>
                      <a:pt x="19149" y="9390"/>
                    </a:cubicBezTo>
                    <a:cubicBezTo>
                      <a:pt x="19088" y="9390"/>
                      <a:pt x="19028" y="9391"/>
                      <a:pt x="18967" y="9393"/>
                    </a:cubicBezTo>
                    <a:cubicBezTo>
                      <a:pt x="15720" y="9500"/>
                      <a:pt x="12580" y="11338"/>
                      <a:pt x="11099" y="14050"/>
                    </a:cubicBezTo>
                    <a:cubicBezTo>
                      <a:pt x="12116" y="11392"/>
                      <a:pt x="12723" y="8608"/>
                      <a:pt x="12919" y="5807"/>
                    </a:cubicBezTo>
                    <a:cubicBezTo>
                      <a:pt x="13044" y="4130"/>
                      <a:pt x="12972" y="2345"/>
                      <a:pt x="11973" y="954"/>
                    </a:cubicBezTo>
                    <a:cubicBezTo>
                      <a:pt x="11607" y="454"/>
                      <a:pt x="11054" y="1"/>
                      <a:pt x="10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72"/>
              <p:cNvSpPr/>
              <p:nvPr/>
            </p:nvSpPr>
            <p:spPr>
              <a:xfrm>
                <a:off x="1869608" y="3630545"/>
                <a:ext cx="34729" cy="51916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5756" fill="none" extrusionOk="0">
                    <a:moveTo>
                      <a:pt x="946" y="1"/>
                    </a:moveTo>
                    <a:cubicBezTo>
                      <a:pt x="1053" y="5264"/>
                      <a:pt x="732" y="10546"/>
                      <a:pt x="0" y="15756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72"/>
              <p:cNvSpPr/>
              <p:nvPr/>
            </p:nvSpPr>
            <p:spPr>
              <a:xfrm>
                <a:off x="1867829" y="3902183"/>
                <a:ext cx="322811" cy="24752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7512" fill="none" extrusionOk="0">
                    <a:moveTo>
                      <a:pt x="9796" y="0"/>
                    </a:moveTo>
                    <a:cubicBezTo>
                      <a:pt x="6067" y="1802"/>
                      <a:pt x="2713" y="4372"/>
                      <a:pt x="1" y="7512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72"/>
              <p:cNvSpPr/>
              <p:nvPr/>
            </p:nvSpPr>
            <p:spPr>
              <a:xfrm>
                <a:off x="1629734" y="3862775"/>
                <a:ext cx="235790" cy="289301"/>
              </a:xfrm>
              <a:custGeom>
                <a:avLst/>
                <a:gdLst/>
                <a:ahLst/>
                <a:cxnLst/>
                <a:rect l="l" t="t" r="r" b="b"/>
                <a:pathLst>
                  <a:path w="7156" h="8780" fill="none" extrusionOk="0">
                    <a:moveTo>
                      <a:pt x="1" y="1"/>
                    </a:moveTo>
                    <a:cubicBezTo>
                      <a:pt x="1517" y="1178"/>
                      <a:pt x="3034" y="2392"/>
                      <a:pt x="4336" y="3819"/>
                    </a:cubicBezTo>
                    <a:cubicBezTo>
                      <a:pt x="5621" y="5229"/>
                      <a:pt x="6692" y="6906"/>
                      <a:pt x="7155" y="8779"/>
                    </a:cubicBezTo>
                  </a:path>
                </a:pathLst>
              </a:custGeom>
              <a:noFill/>
              <a:ln w="757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72"/>
              <p:cNvSpPr/>
              <p:nvPr/>
            </p:nvSpPr>
            <p:spPr>
              <a:xfrm>
                <a:off x="1772011" y="4125220"/>
                <a:ext cx="191703" cy="108537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294" extrusionOk="0">
                    <a:moveTo>
                      <a:pt x="3240" y="1"/>
                    </a:moveTo>
                    <a:cubicBezTo>
                      <a:pt x="2815" y="1"/>
                      <a:pt x="2392" y="46"/>
                      <a:pt x="1981" y="136"/>
                    </a:cubicBezTo>
                    <a:cubicBezTo>
                      <a:pt x="1464" y="243"/>
                      <a:pt x="910" y="440"/>
                      <a:pt x="554" y="832"/>
                    </a:cubicBezTo>
                    <a:cubicBezTo>
                      <a:pt x="72" y="1385"/>
                      <a:pt x="18" y="2188"/>
                      <a:pt x="0" y="2938"/>
                    </a:cubicBezTo>
                    <a:cubicBezTo>
                      <a:pt x="1264" y="3150"/>
                      <a:pt x="2618" y="3294"/>
                      <a:pt x="3971" y="3294"/>
                    </a:cubicBezTo>
                    <a:cubicBezTo>
                      <a:pt x="4433" y="3294"/>
                      <a:pt x="4895" y="3277"/>
                      <a:pt x="5353" y="3241"/>
                    </a:cubicBezTo>
                    <a:cubicBezTo>
                      <a:pt x="5550" y="2813"/>
                      <a:pt x="5728" y="2367"/>
                      <a:pt x="5764" y="1903"/>
                    </a:cubicBezTo>
                    <a:cubicBezTo>
                      <a:pt x="5817" y="1439"/>
                      <a:pt x="5710" y="921"/>
                      <a:pt x="5389" y="582"/>
                    </a:cubicBezTo>
                    <a:cubicBezTo>
                      <a:pt x="5086" y="279"/>
                      <a:pt x="4657" y="154"/>
                      <a:pt x="4229" y="83"/>
                    </a:cubicBezTo>
                    <a:cubicBezTo>
                      <a:pt x="3901" y="28"/>
                      <a:pt x="3570" y="1"/>
                      <a:pt x="32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7" name="Google Shape;4537;p72"/>
            <p:cNvGrpSpPr/>
            <p:nvPr/>
          </p:nvGrpSpPr>
          <p:grpSpPr>
            <a:xfrm>
              <a:off x="7178988" y="3084738"/>
              <a:ext cx="430438" cy="708872"/>
              <a:chOff x="1789625" y="3319825"/>
              <a:chExt cx="1097775" cy="1807425"/>
            </a:xfrm>
          </p:grpSpPr>
          <p:sp>
            <p:nvSpPr>
              <p:cNvPr id="4538" name="Google Shape;4538;p72"/>
              <p:cNvSpPr/>
              <p:nvPr/>
            </p:nvSpPr>
            <p:spPr>
              <a:xfrm>
                <a:off x="2309050" y="4759450"/>
                <a:ext cx="2143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6787" extrusionOk="0">
                    <a:moveTo>
                      <a:pt x="8572" y="0"/>
                    </a:moveTo>
                    <a:lnTo>
                      <a:pt x="8572" y="0"/>
                    </a:lnTo>
                    <a:cubicBezTo>
                      <a:pt x="7419" y="376"/>
                      <a:pt x="6241" y="727"/>
                      <a:pt x="5088" y="1078"/>
                    </a:cubicBezTo>
                    <a:cubicBezTo>
                      <a:pt x="4186" y="1354"/>
                      <a:pt x="3258" y="1654"/>
                      <a:pt x="2506" y="2206"/>
                    </a:cubicBezTo>
                    <a:cubicBezTo>
                      <a:pt x="1178" y="3158"/>
                      <a:pt x="551" y="4787"/>
                      <a:pt x="0" y="6316"/>
                    </a:cubicBezTo>
                    <a:lnTo>
                      <a:pt x="75" y="6767"/>
                    </a:lnTo>
                    <a:cubicBezTo>
                      <a:pt x="285" y="6779"/>
                      <a:pt x="496" y="6786"/>
                      <a:pt x="707" y="6786"/>
                    </a:cubicBezTo>
                    <a:cubicBezTo>
                      <a:pt x="1783" y="6786"/>
                      <a:pt x="2863" y="6606"/>
                      <a:pt x="3785" y="6040"/>
                    </a:cubicBezTo>
                    <a:cubicBezTo>
                      <a:pt x="4762" y="5439"/>
                      <a:pt x="5464" y="4461"/>
                      <a:pt x="6115" y="3534"/>
                    </a:cubicBezTo>
                    <a:cubicBezTo>
                      <a:pt x="6942" y="2356"/>
                      <a:pt x="7770" y="1178"/>
                      <a:pt x="8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72"/>
              <p:cNvSpPr/>
              <p:nvPr/>
            </p:nvSpPr>
            <p:spPr>
              <a:xfrm>
                <a:off x="2142375" y="4604750"/>
                <a:ext cx="17045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7041" extrusionOk="0">
                    <a:moveTo>
                      <a:pt x="356" y="1"/>
                    </a:moveTo>
                    <a:cubicBezTo>
                      <a:pt x="237" y="1"/>
                      <a:pt x="119" y="8"/>
                      <a:pt x="0" y="23"/>
                    </a:cubicBezTo>
                    <a:cubicBezTo>
                      <a:pt x="702" y="699"/>
                      <a:pt x="1304" y="1501"/>
                      <a:pt x="1755" y="2379"/>
                    </a:cubicBezTo>
                    <a:cubicBezTo>
                      <a:pt x="2131" y="3156"/>
                      <a:pt x="2406" y="3958"/>
                      <a:pt x="2908" y="4634"/>
                    </a:cubicBezTo>
                    <a:cubicBezTo>
                      <a:pt x="3810" y="5887"/>
                      <a:pt x="5364" y="6489"/>
                      <a:pt x="6817" y="7040"/>
                    </a:cubicBezTo>
                    <a:lnTo>
                      <a:pt x="6592" y="6815"/>
                    </a:lnTo>
                    <a:cubicBezTo>
                      <a:pt x="6216" y="5562"/>
                      <a:pt x="5564" y="4384"/>
                      <a:pt x="4838" y="3281"/>
                    </a:cubicBezTo>
                    <a:cubicBezTo>
                      <a:pt x="4261" y="2429"/>
                      <a:pt x="3660" y="1577"/>
                      <a:pt x="2858" y="950"/>
                    </a:cubicBezTo>
                    <a:cubicBezTo>
                      <a:pt x="2128" y="397"/>
                      <a:pt x="1243" y="1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72"/>
              <p:cNvSpPr/>
              <p:nvPr/>
            </p:nvSpPr>
            <p:spPr>
              <a:xfrm>
                <a:off x="2306525" y="4516325"/>
                <a:ext cx="14227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5263" extrusionOk="0">
                    <a:moveTo>
                      <a:pt x="5690" y="1"/>
                    </a:moveTo>
                    <a:cubicBezTo>
                      <a:pt x="3610" y="577"/>
                      <a:pt x="1705" y="1855"/>
                      <a:pt x="427" y="3585"/>
                    </a:cubicBezTo>
                    <a:cubicBezTo>
                      <a:pt x="201" y="3860"/>
                      <a:pt x="1" y="4236"/>
                      <a:pt x="151" y="4562"/>
                    </a:cubicBezTo>
                    <a:lnTo>
                      <a:pt x="277" y="5214"/>
                    </a:lnTo>
                    <a:cubicBezTo>
                      <a:pt x="454" y="5247"/>
                      <a:pt x="631" y="5262"/>
                      <a:pt x="807" y="5262"/>
                    </a:cubicBezTo>
                    <a:cubicBezTo>
                      <a:pt x="1976" y="5262"/>
                      <a:pt x="3098" y="4575"/>
                      <a:pt x="3861" y="3660"/>
                    </a:cubicBezTo>
                    <a:cubicBezTo>
                      <a:pt x="4738" y="2607"/>
                      <a:pt x="5214" y="1304"/>
                      <a:pt x="56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72"/>
              <p:cNvSpPr/>
              <p:nvPr/>
            </p:nvSpPr>
            <p:spPr>
              <a:xfrm>
                <a:off x="2292750" y="4296350"/>
                <a:ext cx="47650" cy="8309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33236" extrusionOk="0">
                    <a:moveTo>
                      <a:pt x="768" y="0"/>
                    </a:moveTo>
                    <a:cubicBezTo>
                      <a:pt x="518" y="0"/>
                      <a:pt x="256" y="223"/>
                      <a:pt x="301" y="554"/>
                    </a:cubicBezTo>
                    <a:cubicBezTo>
                      <a:pt x="727" y="3286"/>
                      <a:pt x="502" y="5918"/>
                      <a:pt x="326" y="8624"/>
                    </a:cubicBezTo>
                    <a:cubicBezTo>
                      <a:pt x="151" y="11331"/>
                      <a:pt x="76" y="14038"/>
                      <a:pt x="51" y="16770"/>
                    </a:cubicBezTo>
                    <a:cubicBezTo>
                      <a:pt x="0" y="22183"/>
                      <a:pt x="151" y="27622"/>
                      <a:pt x="802" y="33010"/>
                    </a:cubicBezTo>
                    <a:cubicBezTo>
                      <a:pt x="815" y="33161"/>
                      <a:pt x="934" y="33236"/>
                      <a:pt x="1047" y="33236"/>
                    </a:cubicBezTo>
                    <a:cubicBezTo>
                      <a:pt x="1160" y="33236"/>
                      <a:pt x="1266" y="33161"/>
                      <a:pt x="1254" y="33010"/>
                    </a:cubicBezTo>
                    <a:cubicBezTo>
                      <a:pt x="1053" y="27472"/>
                      <a:pt x="878" y="21933"/>
                      <a:pt x="1003" y="16394"/>
                    </a:cubicBezTo>
                    <a:cubicBezTo>
                      <a:pt x="1078" y="13637"/>
                      <a:pt x="1178" y="10855"/>
                      <a:pt x="1354" y="8098"/>
                    </a:cubicBezTo>
                    <a:cubicBezTo>
                      <a:pt x="1529" y="5542"/>
                      <a:pt x="1905" y="2835"/>
                      <a:pt x="1153" y="329"/>
                    </a:cubicBezTo>
                    <a:cubicBezTo>
                      <a:pt x="1093" y="98"/>
                      <a:pt x="933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72"/>
              <p:cNvSpPr/>
              <p:nvPr/>
            </p:nvSpPr>
            <p:spPr>
              <a:xfrm>
                <a:off x="1789625" y="3418400"/>
                <a:ext cx="545125" cy="795325"/>
              </a:xfrm>
              <a:custGeom>
                <a:avLst/>
                <a:gdLst/>
                <a:ahLst/>
                <a:cxnLst/>
                <a:rect l="l" t="t" r="r" b="b"/>
                <a:pathLst>
                  <a:path w="21805" h="31813" extrusionOk="0">
                    <a:moveTo>
                      <a:pt x="9526" y="0"/>
                    </a:moveTo>
                    <a:cubicBezTo>
                      <a:pt x="9043" y="0"/>
                      <a:pt x="8556" y="43"/>
                      <a:pt x="8070" y="133"/>
                    </a:cubicBezTo>
                    <a:cubicBezTo>
                      <a:pt x="5464" y="634"/>
                      <a:pt x="3183" y="2439"/>
                      <a:pt x="1830" y="4720"/>
                    </a:cubicBezTo>
                    <a:cubicBezTo>
                      <a:pt x="476" y="7025"/>
                      <a:pt x="0" y="9757"/>
                      <a:pt x="175" y="12414"/>
                    </a:cubicBezTo>
                    <a:cubicBezTo>
                      <a:pt x="351" y="15070"/>
                      <a:pt x="1153" y="17677"/>
                      <a:pt x="2481" y="19958"/>
                    </a:cubicBezTo>
                    <a:cubicBezTo>
                      <a:pt x="3283" y="21336"/>
                      <a:pt x="4286" y="22614"/>
                      <a:pt x="5288" y="23842"/>
                    </a:cubicBezTo>
                    <a:cubicBezTo>
                      <a:pt x="6391" y="25196"/>
                      <a:pt x="7544" y="26549"/>
                      <a:pt x="8872" y="27677"/>
                    </a:cubicBezTo>
                    <a:cubicBezTo>
                      <a:pt x="11629" y="30058"/>
                      <a:pt x="15138" y="31512"/>
                      <a:pt x="18747" y="31812"/>
                    </a:cubicBezTo>
                    <a:lnTo>
                      <a:pt x="19649" y="30835"/>
                    </a:lnTo>
                    <a:cubicBezTo>
                      <a:pt x="21729" y="27326"/>
                      <a:pt x="21805" y="23015"/>
                      <a:pt x="21629" y="18930"/>
                    </a:cubicBezTo>
                    <a:cubicBezTo>
                      <a:pt x="21479" y="14519"/>
                      <a:pt x="21053" y="9958"/>
                      <a:pt x="18922" y="6123"/>
                    </a:cubicBezTo>
                    <a:cubicBezTo>
                      <a:pt x="17009" y="2696"/>
                      <a:pt x="13356" y="0"/>
                      <a:pt x="9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72"/>
              <p:cNvSpPr/>
              <p:nvPr/>
            </p:nvSpPr>
            <p:spPr>
              <a:xfrm>
                <a:off x="2086600" y="3319825"/>
                <a:ext cx="598400" cy="882625"/>
              </a:xfrm>
              <a:custGeom>
                <a:avLst/>
                <a:gdLst/>
                <a:ahLst/>
                <a:cxnLst/>
                <a:rect l="l" t="t" r="r" b="b"/>
                <a:pathLst>
                  <a:path w="23936" h="35305" extrusionOk="0">
                    <a:moveTo>
                      <a:pt x="10443" y="0"/>
                    </a:moveTo>
                    <a:cubicBezTo>
                      <a:pt x="9620" y="0"/>
                      <a:pt x="8807" y="125"/>
                      <a:pt x="8046" y="417"/>
                    </a:cubicBezTo>
                    <a:cubicBezTo>
                      <a:pt x="7018" y="818"/>
                      <a:pt x="6141" y="1495"/>
                      <a:pt x="5364" y="2246"/>
                    </a:cubicBezTo>
                    <a:cubicBezTo>
                      <a:pt x="1028" y="6432"/>
                      <a:pt x="1" y="12998"/>
                      <a:pt x="502" y="19013"/>
                    </a:cubicBezTo>
                    <a:cubicBezTo>
                      <a:pt x="753" y="22222"/>
                      <a:pt x="1379" y="25455"/>
                      <a:pt x="2883" y="28287"/>
                    </a:cubicBezTo>
                    <a:cubicBezTo>
                      <a:pt x="4387" y="31144"/>
                      <a:pt x="6818" y="33600"/>
                      <a:pt x="9876" y="34628"/>
                    </a:cubicBezTo>
                    <a:lnTo>
                      <a:pt x="11079" y="35304"/>
                    </a:lnTo>
                    <a:cubicBezTo>
                      <a:pt x="15164" y="34603"/>
                      <a:pt x="18146" y="31019"/>
                      <a:pt x="20076" y="27309"/>
                    </a:cubicBezTo>
                    <a:cubicBezTo>
                      <a:pt x="22557" y="22572"/>
                      <a:pt x="23936" y="17034"/>
                      <a:pt x="22908" y="11770"/>
                    </a:cubicBezTo>
                    <a:cubicBezTo>
                      <a:pt x="21856" y="6507"/>
                      <a:pt x="18021" y="1645"/>
                      <a:pt x="12833" y="317"/>
                    </a:cubicBezTo>
                    <a:cubicBezTo>
                      <a:pt x="12054" y="119"/>
                      <a:pt x="11244" y="0"/>
                      <a:pt x="10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72"/>
              <p:cNvSpPr/>
              <p:nvPr/>
            </p:nvSpPr>
            <p:spPr>
              <a:xfrm>
                <a:off x="2371700" y="3411325"/>
                <a:ext cx="515700" cy="771250"/>
              </a:xfrm>
              <a:custGeom>
                <a:avLst/>
                <a:gdLst/>
                <a:ahLst/>
                <a:cxnLst/>
                <a:rect l="l" t="t" r="r" b="b"/>
                <a:pathLst>
                  <a:path w="20628" h="30850" extrusionOk="0">
                    <a:moveTo>
                      <a:pt x="14764" y="1"/>
                    </a:moveTo>
                    <a:cubicBezTo>
                      <a:pt x="14672" y="1"/>
                      <a:pt x="14579" y="6"/>
                      <a:pt x="14487" y="15"/>
                    </a:cubicBezTo>
                    <a:cubicBezTo>
                      <a:pt x="13384" y="140"/>
                      <a:pt x="12457" y="967"/>
                      <a:pt x="11880" y="1920"/>
                    </a:cubicBezTo>
                    <a:cubicBezTo>
                      <a:pt x="11304" y="2872"/>
                      <a:pt x="11028" y="3975"/>
                      <a:pt x="10777" y="5078"/>
                    </a:cubicBezTo>
                    <a:cubicBezTo>
                      <a:pt x="8727" y="13916"/>
                      <a:pt x="6485" y="23206"/>
                      <a:pt x="486" y="30005"/>
                    </a:cubicBezTo>
                    <a:lnTo>
                      <a:pt x="486" y="30005"/>
                    </a:lnTo>
                    <a:cubicBezTo>
                      <a:pt x="323" y="29945"/>
                      <a:pt x="161" y="29882"/>
                      <a:pt x="0" y="29815"/>
                    </a:cubicBezTo>
                    <a:lnTo>
                      <a:pt x="0" y="30542"/>
                    </a:lnTo>
                    <a:cubicBezTo>
                      <a:pt x="165" y="30365"/>
                      <a:pt x="327" y="30186"/>
                      <a:pt x="486" y="30005"/>
                    </a:cubicBezTo>
                    <a:lnTo>
                      <a:pt x="486" y="30005"/>
                    </a:lnTo>
                    <a:cubicBezTo>
                      <a:pt x="2027" y="30575"/>
                      <a:pt x="3664" y="30849"/>
                      <a:pt x="5305" y="30849"/>
                    </a:cubicBezTo>
                    <a:cubicBezTo>
                      <a:pt x="9472" y="30849"/>
                      <a:pt x="13668" y="29083"/>
                      <a:pt x="16391" y="25905"/>
                    </a:cubicBezTo>
                    <a:cubicBezTo>
                      <a:pt x="18772" y="23123"/>
                      <a:pt x="20000" y="19489"/>
                      <a:pt x="20326" y="15855"/>
                    </a:cubicBezTo>
                    <a:cubicBezTo>
                      <a:pt x="20627" y="12196"/>
                      <a:pt x="20051" y="8536"/>
                      <a:pt x="19098" y="4977"/>
                    </a:cubicBezTo>
                    <a:cubicBezTo>
                      <a:pt x="18797" y="3800"/>
                      <a:pt x="18422" y="2571"/>
                      <a:pt x="17670" y="1594"/>
                    </a:cubicBezTo>
                    <a:cubicBezTo>
                      <a:pt x="16975" y="690"/>
                      <a:pt x="15894" y="1"/>
                      <a:pt x="147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72"/>
              <p:cNvSpPr/>
              <p:nvPr/>
            </p:nvSpPr>
            <p:spPr>
              <a:xfrm>
                <a:off x="1958050" y="3883550"/>
                <a:ext cx="61575" cy="931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726" extrusionOk="0">
                    <a:moveTo>
                      <a:pt x="123" y="1"/>
                    </a:moveTo>
                    <a:cubicBezTo>
                      <a:pt x="59" y="1"/>
                      <a:pt x="0" y="49"/>
                      <a:pt x="30" y="124"/>
                    </a:cubicBezTo>
                    <a:cubicBezTo>
                      <a:pt x="531" y="1427"/>
                      <a:pt x="1233" y="2630"/>
                      <a:pt x="2185" y="3683"/>
                    </a:cubicBezTo>
                    <a:cubicBezTo>
                      <a:pt x="2215" y="3713"/>
                      <a:pt x="2248" y="3725"/>
                      <a:pt x="2280" y="3725"/>
                    </a:cubicBezTo>
                    <a:cubicBezTo>
                      <a:pt x="2379" y="3725"/>
                      <a:pt x="2462" y="3596"/>
                      <a:pt x="2386" y="3482"/>
                    </a:cubicBezTo>
                    <a:cubicBezTo>
                      <a:pt x="1509" y="2454"/>
                      <a:pt x="757" y="1327"/>
                      <a:pt x="230" y="74"/>
                    </a:cubicBezTo>
                    <a:cubicBezTo>
                      <a:pt x="210" y="23"/>
                      <a:pt x="166" y="1"/>
                      <a:pt x="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72"/>
              <p:cNvSpPr/>
              <p:nvPr/>
            </p:nvSpPr>
            <p:spPr>
              <a:xfrm>
                <a:off x="2067650" y="4014000"/>
                <a:ext cx="5847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718" extrusionOk="0">
                    <a:moveTo>
                      <a:pt x="155" y="0"/>
                    </a:moveTo>
                    <a:cubicBezTo>
                      <a:pt x="73" y="0"/>
                      <a:pt x="0" y="124"/>
                      <a:pt x="57" y="219"/>
                    </a:cubicBezTo>
                    <a:cubicBezTo>
                      <a:pt x="709" y="1046"/>
                      <a:pt x="1310" y="1898"/>
                      <a:pt x="2012" y="2675"/>
                    </a:cubicBezTo>
                    <a:cubicBezTo>
                      <a:pt x="2042" y="2705"/>
                      <a:pt x="2078" y="2718"/>
                      <a:pt x="2113" y="2718"/>
                    </a:cubicBezTo>
                    <a:cubicBezTo>
                      <a:pt x="2227" y="2718"/>
                      <a:pt x="2339" y="2589"/>
                      <a:pt x="2263" y="2475"/>
                    </a:cubicBezTo>
                    <a:cubicBezTo>
                      <a:pt x="1636" y="1622"/>
                      <a:pt x="909" y="846"/>
                      <a:pt x="232" y="44"/>
                    </a:cubicBezTo>
                    <a:cubicBezTo>
                      <a:pt x="208" y="13"/>
                      <a:pt x="181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72"/>
              <p:cNvSpPr/>
              <p:nvPr/>
            </p:nvSpPr>
            <p:spPr>
              <a:xfrm>
                <a:off x="2098350" y="3843675"/>
                <a:ext cx="3025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369" extrusionOk="0">
                    <a:moveTo>
                      <a:pt x="138" y="0"/>
                    </a:moveTo>
                    <a:cubicBezTo>
                      <a:pt x="70" y="0"/>
                      <a:pt x="0" y="60"/>
                      <a:pt x="32" y="140"/>
                    </a:cubicBezTo>
                    <a:cubicBezTo>
                      <a:pt x="308" y="867"/>
                      <a:pt x="558" y="1593"/>
                      <a:pt x="884" y="2295"/>
                    </a:cubicBezTo>
                    <a:cubicBezTo>
                      <a:pt x="910" y="2346"/>
                      <a:pt x="959" y="2368"/>
                      <a:pt x="1009" y="2368"/>
                    </a:cubicBezTo>
                    <a:cubicBezTo>
                      <a:pt x="1106" y="2368"/>
                      <a:pt x="1209" y="2285"/>
                      <a:pt x="1160" y="2170"/>
                    </a:cubicBezTo>
                    <a:cubicBezTo>
                      <a:pt x="884" y="1443"/>
                      <a:pt x="558" y="766"/>
                      <a:pt x="233" y="64"/>
                    </a:cubicBezTo>
                    <a:cubicBezTo>
                      <a:pt x="214" y="19"/>
                      <a:pt x="177" y="0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72"/>
              <p:cNvSpPr/>
              <p:nvPr/>
            </p:nvSpPr>
            <p:spPr>
              <a:xfrm>
                <a:off x="2218600" y="3934050"/>
                <a:ext cx="3050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2375" extrusionOk="0">
                    <a:moveTo>
                      <a:pt x="171" y="1"/>
                    </a:moveTo>
                    <a:cubicBezTo>
                      <a:pt x="92" y="1"/>
                      <a:pt x="0" y="74"/>
                      <a:pt x="34" y="159"/>
                    </a:cubicBezTo>
                    <a:cubicBezTo>
                      <a:pt x="335" y="861"/>
                      <a:pt x="585" y="1612"/>
                      <a:pt x="886" y="2289"/>
                    </a:cubicBezTo>
                    <a:cubicBezTo>
                      <a:pt x="912" y="2350"/>
                      <a:pt x="963" y="2375"/>
                      <a:pt x="1015" y="2375"/>
                    </a:cubicBezTo>
                    <a:cubicBezTo>
                      <a:pt x="1113" y="2375"/>
                      <a:pt x="1220" y="2287"/>
                      <a:pt x="1187" y="2189"/>
                    </a:cubicBezTo>
                    <a:cubicBezTo>
                      <a:pt x="911" y="1462"/>
                      <a:pt x="560" y="760"/>
                      <a:pt x="260" y="59"/>
                    </a:cubicBezTo>
                    <a:cubicBezTo>
                      <a:pt x="243" y="18"/>
                      <a:pt x="209" y="1"/>
                      <a:pt x="1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72"/>
              <p:cNvSpPr/>
              <p:nvPr/>
            </p:nvSpPr>
            <p:spPr>
              <a:xfrm>
                <a:off x="2204050" y="3786825"/>
                <a:ext cx="1262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987" extrusionOk="0">
                    <a:moveTo>
                      <a:pt x="125" y="0"/>
                    </a:moveTo>
                    <a:cubicBezTo>
                      <a:pt x="63" y="0"/>
                      <a:pt x="1" y="39"/>
                      <a:pt x="15" y="108"/>
                    </a:cubicBezTo>
                    <a:cubicBezTo>
                      <a:pt x="65" y="684"/>
                      <a:pt x="90" y="1286"/>
                      <a:pt x="215" y="1887"/>
                    </a:cubicBezTo>
                    <a:cubicBezTo>
                      <a:pt x="226" y="1954"/>
                      <a:pt x="286" y="1986"/>
                      <a:pt x="348" y="1986"/>
                    </a:cubicBezTo>
                    <a:cubicBezTo>
                      <a:pt x="425" y="1986"/>
                      <a:pt x="505" y="1935"/>
                      <a:pt x="491" y="1837"/>
                    </a:cubicBezTo>
                    <a:cubicBezTo>
                      <a:pt x="441" y="1261"/>
                      <a:pt x="340" y="659"/>
                      <a:pt x="240" y="83"/>
                    </a:cubicBezTo>
                    <a:cubicBezTo>
                      <a:pt x="229" y="26"/>
                      <a:pt x="177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72"/>
              <p:cNvSpPr/>
              <p:nvPr/>
            </p:nvSpPr>
            <p:spPr>
              <a:xfrm>
                <a:off x="2387225" y="3781875"/>
                <a:ext cx="14575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1876" extrusionOk="0">
                    <a:moveTo>
                      <a:pt x="347" y="0"/>
                    </a:moveTo>
                    <a:cubicBezTo>
                      <a:pt x="279" y="0"/>
                      <a:pt x="206" y="45"/>
                      <a:pt x="206" y="130"/>
                    </a:cubicBezTo>
                    <a:cubicBezTo>
                      <a:pt x="257" y="657"/>
                      <a:pt x="206" y="1158"/>
                      <a:pt x="31" y="1659"/>
                    </a:cubicBezTo>
                    <a:cubicBezTo>
                      <a:pt x="1" y="1795"/>
                      <a:pt x="106" y="1876"/>
                      <a:pt x="211" y="1876"/>
                    </a:cubicBezTo>
                    <a:cubicBezTo>
                      <a:pt x="282" y="1876"/>
                      <a:pt x="352" y="1840"/>
                      <a:pt x="382" y="1760"/>
                    </a:cubicBezTo>
                    <a:cubicBezTo>
                      <a:pt x="557" y="1208"/>
                      <a:pt x="582" y="657"/>
                      <a:pt x="457" y="80"/>
                    </a:cubicBezTo>
                    <a:cubicBezTo>
                      <a:pt x="446" y="26"/>
                      <a:pt x="398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72"/>
              <p:cNvSpPr/>
              <p:nvPr/>
            </p:nvSpPr>
            <p:spPr>
              <a:xfrm>
                <a:off x="2389250" y="3952500"/>
                <a:ext cx="1402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528" extrusionOk="0">
                    <a:moveTo>
                      <a:pt x="408" y="1"/>
                    </a:moveTo>
                    <a:cubicBezTo>
                      <a:pt x="374" y="1"/>
                      <a:pt x="342" y="15"/>
                      <a:pt x="326" y="47"/>
                    </a:cubicBezTo>
                    <a:cubicBezTo>
                      <a:pt x="75" y="473"/>
                      <a:pt x="0" y="925"/>
                      <a:pt x="100" y="1401"/>
                    </a:cubicBezTo>
                    <a:cubicBezTo>
                      <a:pt x="120" y="1490"/>
                      <a:pt x="187" y="1528"/>
                      <a:pt x="257" y="1528"/>
                    </a:cubicBezTo>
                    <a:cubicBezTo>
                      <a:pt x="365" y="1528"/>
                      <a:pt x="482" y="1437"/>
                      <a:pt x="451" y="1301"/>
                    </a:cubicBezTo>
                    <a:cubicBezTo>
                      <a:pt x="351" y="925"/>
                      <a:pt x="376" y="524"/>
                      <a:pt x="526" y="148"/>
                    </a:cubicBezTo>
                    <a:cubicBezTo>
                      <a:pt x="560" y="63"/>
                      <a:pt x="479" y="1"/>
                      <a:pt x="4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72"/>
              <p:cNvSpPr/>
              <p:nvPr/>
            </p:nvSpPr>
            <p:spPr>
              <a:xfrm>
                <a:off x="2464925" y="3816900"/>
                <a:ext cx="224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2409" extrusionOk="0">
                    <a:moveTo>
                      <a:pt x="743" y="1"/>
                    </a:moveTo>
                    <a:cubicBezTo>
                      <a:pt x="696" y="1"/>
                      <a:pt x="651" y="25"/>
                      <a:pt x="632" y="83"/>
                    </a:cubicBezTo>
                    <a:cubicBezTo>
                      <a:pt x="407" y="785"/>
                      <a:pt x="206" y="1461"/>
                      <a:pt x="31" y="2163"/>
                    </a:cubicBezTo>
                    <a:cubicBezTo>
                      <a:pt x="1" y="2313"/>
                      <a:pt x="114" y="2408"/>
                      <a:pt x="225" y="2408"/>
                    </a:cubicBezTo>
                    <a:cubicBezTo>
                      <a:pt x="301" y="2408"/>
                      <a:pt x="376" y="2365"/>
                      <a:pt x="407" y="2263"/>
                    </a:cubicBezTo>
                    <a:cubicBezTo>
                      <a:pt x="582" y="1562"/>
                      <a:pt x="733" y="860"/>
                      <a:pt x="883" y="158"/>
                    </a:cubicBezTo>
                    <a:cubicBezTo>
                      <a:pt x="898" y="65"/>
                      <a:pt x="818" y="1"/>
                      <a:pt x="7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72"/>
              <p:cNvSpPr/>
              <p:nvPr/>
            </p:nvSpPr>
            <p:spPr>
              <a:xfrm>
                <a:off x="2499675" y="3969000"/>
                <a:ext cx="64675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2608" extrusionOk="0">
                    <a:moveTo>
                      <a:pt x="2331" y="1"/>
                    </a:moveTo>
                    <a:cubicBezTo>
                      <a:pt x="2272" y="1"/>
                      <a:pt x="2214" y="27"/>
                      <a:pt x="2175" y="89"/>
                    </a:cubicBezTo>
                    <a:cubicBezTo>
                      <a:pt x="1573" y="916"/>
                      <a:pt x="896" y="1668"/>
                      <a:pt x="119" y="2345"/>
                    </a:cubicBezTo>
                    <a:cubicBezTo>
                      <a:pt x="0" y="2444"/>
                      <a:pt x="118" y="2607"/>
                      <a:pt x="247" y="2607"/>
                    </a:cubicBezTo>
                    <a:cubicBezTo>
                      <a:pt x="280" y="2607"/>
                      <a:pt x="314" y="2596"/>
                      <a:pt x="345" y="2570"/>
                    </a:cubicBezTo>
                    <a:cubicBezTo>
                      <a:pt x="1147" y="1869"/>
                      <a:pt x="1874" y="1117"/>
                      <a:pt x="2500" y="265"/>
                    </a:cubicBezTo>
                    <a:cubicBezTo>
                      <a:pt x="2587" y="127"/>
                      <a:pt x="2459" y="1"/>
                      <a:pt x="2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72"/>
              <p:cNvSpPr/>
              <p:nvPr/>
            </p:nvSpPr>
            <p:spPr>
              <a:xfrm>
                <a:off x="2565850" y="4055725"/>
                <a:ext cx="7712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2059" extrusionOk="0">
                    <a:moveTo>
                      <a:pt x="2827" y="0"/>
                    </a:moveTo>
                    <a:cubicBezTo>
                      <a:pt x="2798" y="0"/>
                      <a:pt x="2767" y="9"/>
                      <a:pt x="2736" y="29"/>
                    </a:cubicBezTo>
                    <a:cubicBezTo>
                      <a:pt x="1858" y="605"/>
                      <a:pt x="981" y="1207"/>
                      <a:pt x="104" y="1808"/>
                    </a:cubicBezTo>
                    <a:cubicBezTo>
                      <a:pt x="1" y="1891"/>
                      <a:pt x="68" y="2059"/>
                      <a:pt x="179" y="2059"/>
                    </a:cubicBezTo>
                    <a:cubicBezTo>
                      <a:pt x="203" y="2059"/>
                      <a:pt x="228" y="2051"/>
                      <a:pt x="254" y="2034"/>
                    </a:cubicBezTo>
                    <a:cubicBezTo>
                      <a:pt x="1132" y="1482"/>
                      <a:pt x="2059" y="931"/>
                      <a:pt x="2936" y="354"/>
                    </a:cubicBezTo>
                    <a:cubicBezTo>
                      <a:pt x="3084" y="249"/>
                      <a:pt x="2983" y="0"/>
                      <a:pt x="28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72"/>
              <p:cNvSpPr/>
              <p:nvPr/>
            </p:nvSpPr>
            <p:spPr>
              <a:xfrm>
                <a:off x="2724550" y="3937525"/>
                <a:ext cx="53825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027" extrusionOk="0">
                    <a:moveTo>
                      <a:pt x="1892" y="0"/>
                    </a:moveTo>
                    <a:cubicBezTo>
                      <a:pt x="1832" y="0"/>
                      <a:pt x="1776" y="28"/>
                      <a:pt x="1751" y="95"/>
                    </a:cubicBezTo>
                    <a:cubicBezTo>
                      <a:pt x="1325" y="1047"/>
                      <a:pt x="774" y="1950"/>
                      <a:pt x="97" y="2752"/>
                    </a:cubicBezTo>
                    <a:cubicBezTo>
                      <a:pt x="1" y="2867"/>
                      <a:pt x="97" y="3027"/>
                      <a:pt x="214" y="3027"/>
                    </a:cubicBezTo>
                    <a:cubicBezTo>
                      <a:pt x="250" y="3027"/>
                      <a:pt x="288" y="3012"/>
                      <a:pt x="323" y="2977"/>
                    </a:cubicBezTo>
                    <a:cubicBezTo>
                      <a:pt x="1099" y="2200"/>
                      <a:pt x="1701" y="1298"/>
                      <a:pt x="2102" y="245"/>
                    </a:cubicBezTo>
                    <a:cubicBezTo>
                      <a:pt x="2152" y="112"/>
                      <a:pt x="2013" y="0"/>
                      <a:pt x="18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72"/>
              <p:cNvSpPr/>
              <p:nvPr/>
            </p:nvSpPr>
            <p:spPr>
              <a:xfrm>
                <a:off x="2658150" y="3850875"/>
                <a:ext cx="336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811" extrusionOk="0">
                    <a:moveTo>
                      <a:pt x="1106" y="0"/>
                    </a:moveTo>
                    <a:cubicBezTo>
                      <a:pt x="1029" y="0"/>
                      <a:pt x="953" y="39"/>
                      <a:pt x="923" y="127"/>
                    </a:cubicBezTo>
                    <a:cubicBezTo>
                      <a:pt x="623" y="929"/>
                      <a:pt x="322" y="1756"/>
                      <a:pt x="46" y="2584"/>
                    </a:cubicBezTo>
                    <a:cubicBezTo>
                      <a:pt x="1" y="2720"/>
                      <a:pt x="112" y="2811"/>
                      <a:pt x="223" y="2811"/>
                    </a:cubicBezTo>
                    <a:cubicBezTo>
                      <a:pt x="295" y="2811"/>
                      <a:pt x="367" y="2773"/>
                      <a:pt x="397" y="2684"/>
                    </a:cubicBezTo>
                    <a:cubicBezTo>
                      <a:pt x="698" y="1857"/>
                      <a:pt x="999" y="1055"/>
                      <a:pt x="1299" y="228"/>
                    </a:cubicBezTo>
                    <a:cubicBezTo>
                      <a:pt x="1345" y="91"/>
                      <a:pt x="1225" y="0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72"/>
              <p:cNvSpPr/>
              <p:nvPr/>
            </p:nvSpPr>
            <p:spPr>
              <a:xfrm>
                <a:off x="2172450" y="4117200"/>
                <a:ext cx="298275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11931" h="6242" extrusionOk="0">
                    <a:moveTo>
                      <a:pt x="5759" y="1"/>
                    </a:moveTo>
                    <a:cubicBezTo>
                      <a:pt x="4666" y="1"/>
                      <a:pt x="3596" y="175"/>
                      <a:pt x="2607" y="652"/>
                    </a:cubicBezTo>
                    <a:cubicBezTo>
                      <a:pt x="1755" y="1078"/>
                      <a:pt x="727" y="1805"/>
                      <a:pt x="0" y="2432"/>
                    </a:cubicBezTo>
                    <a:cubicBezTo>
                      <a:pt x="0" y="2833"/>
                      <a:pt x="51" y="3209"/>
                      <a:pt x="151" y="3585"/>
                    </a:cubicBezTo>
                    <a:cubicBezTo>
                      <a:pt x="527" y="3008"/>
                      <a:pt x="1053" y="2557"/>
                      <a:pt x="1705" y="2382"/>
                    </a:cubicBezTo>
                    <a:cubicBezTo>
                      <a:pt x="1897" y="2328"/>
                      <a:pt x="2096" y="2301"/>
                      <a:pt x="2296" y="2301"/>
                    </a:cubicBezTo>
                    <a:cubicBezTo>
                      <a:pt x="3117" y="2301"/>
                      <a:pt x="3949" y="2739"/>
                      <a:pt x="4311" y="3484"/>
                    </a:cubicBezTo>
                    <a:cubicBezTo>
                      <a:pt x="4562" y="4011"/>
                      <a:pt x="4637" y="4687"/>
                      <a:pt x="5138" y="4963"/>
                    </a:cubicBezTo>
                    <a:cubicBezTo>
                      <a:pt x="5295" y="5056"/>
                      <a:pt x="5462" y="5092"/>
                      <a:pt x="5634" y="5092"/>
                    </a:cubicBezTo>
                    <a:cubicBezTo>
                      <a:pt x="6068" y="5092"/>
                      <a:pt x="6537" y="4863"/>
                      <a:pt x="6968" y="4738"/>
                    </a:cubicBezTo>
                    <a:cubicBezTo>
                      <a:pt x="7193" y="4678"/>
                      <a:pt x="7423" y="4650"/>
                      <a:pt x="7653" y="4650"/>
                    </a:cubicBezTo>
                    <a:cubicBezTo>
                      <a:pt x="8396" y="4650"/>
                      <a:pt x="9133" y="4948"/>
                      <a:pt x="9650" y="5464"/>
                    </a:cubicBezTo>
                    <a:cubicBezTo>
                      <a:pt x="9875" y="5690"/>
                      <a:pt x="10051" y="5966"/>
                      <a:pt x="10176" y="6241"/>
                    </a:cubicBezTo>
                    <a:cubicBezTo>
                      <a:pt x="10853" y="5339"/>
                      <a:pt x="11354" y="4312"/>
                      <a:pt x="11705" y="3234"/>
                    </a:cubicBezTo>
                    <a:cubicBezTo>
                      <a:pt x="11830" y="2883"/>
                      <a:pt x="11930" y="2507"/>
                      <a:pt x="11880" y="2131"/>
                    </a:cubicBezTo>
                    <a:cubicBezTo>
                      <a:pt x="11705" y="1129"/>
                      <a:pt x="10527" y="703"/>
                      <a:pt x="9549" y="502"/>
                    </a:cubicBezTo>
                    <a:cubicBezTo>
                      <a:pt x="8314" y="233"/>
                      <a:pt x="7021" y="1"/>
                      <a:pt x="57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72"/>
              <p:cNvSpPr/>
              <p:nvPr/>
            </p:nvSpPr>
            <p:spPr>
              <a:xfrm>
                <a:off x="2176200" y="4174725"/>
                <a:ext cx="250650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283" extrusionOk="0">
                    <a:moveTo>
                      <a:pt x="2146" y="0"/>
                    </a:moveTo>
                    <a:cubicBezTo>
                      <a:pt x="1946" y="0"/>
                      <a:pt x="1747" y="27"/>
                      <a:pt x="1555" y="81"/>
                    </a:cubicBezTo>
                    <a:cubicBezTo>
                      <a:pt x="903" y="256"/>
                      <a:pt x="377" y="707"/>
                      <a:pt x="1" y="1284"/>
                    </a:cubicBezTo>
                    <a:cubicBezTo>
                      <a:pt x="327" y="2386"/>
                      <a:pt x="1104" y="3389"/>
                      <a:pt x="1906" y="4266"/>
                    </a:cubicBezTo>
                    <a:cubicBezTo>
                      <a:pt x="2482" y="4893"/>
                      <a:pt x="3109" y="5519"/>
                      <a:pt x="3911" y="5895"/>
                    </a:cubicBezTo>
                    <a:cubicBezTo>
                      <a:pt x="4459" y="6161"/>
                      <a:pt x="5055" y="6283"/>
                      <a:pt x="5657" y="6283"/>
                    </a:cubicBezTo>
                    <a:cubicBezTo>
                      <a:pt x="6759" y="6283"/>
                      <a:pt x="7881" y="5874"/>
                      <a:pt x="8773" y="5194"/>
                    </a:cubicBezTo>
                    <a:cubicBezTo>
                      <a:pt x="9249" y="4843"/>
                      <a:pt x="9650" y="4417"/>
                      <a:pt x="10026" y="3940"/>
                    </a:cubicBezTo>
                    <a:cubicBezTo>
                      <a:pt x="9901" y="3665"/>
                      <a:pt x="9725" y="3389"/>
                      <a:pt x="9500" y="3163"/>
                    </a:cubicBezTo>
                    <a:cubicBezTo>
                      <a:pt x="8983" y="2647"/>
                      <a:pt x="8246" y="2349"/>
                      <a:pt x="7503" y="2349"/>
                    </a:cubicBezTo>
                    <a:cubicBezTo>
                      <a:pt x="7273" y="2349"/>
                      <a:pt x="7043" y="2377"/>
                      <a:pt x="6818" y="2437"/>
                    </a:cubicBezTo>
                    <a:cubicBezTo>
                      <a:pt x="6387" y="2562"/>
                      <a:pt x="5918" y="2791"/>
                      <a:pt x="5484" y="2791"/>
                    </a:cubicBezTo>
                    <a:cubicBezTo>
                      <a:pt x="5312" y="2791"/>
                      <a:pt x="5145" y="2755"/>
                      <a:pt x="4988" y="2662"/>
                    </a:cubicBezTo>
                    <a:cubicBezTo>
                      <a:pt x="4487" y="2386"/>
                      <a:pt x="4412" y="1710"/>
                      <a:pt x="4161" y="1183"/>
                    </a:cubicBezTo>
                    <a:cubicBezTo>
                      <a:pt x="3799" y="438"/>
                      <a:pt x="2967" y="0"/>
                      <a:pt x="2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9" name="Google Shape;4559;p72"/>
            <p:cNvGrpSpPr/>
            <p:nvPr/>
          </p:nvGrpSpPr>
          <p:grpSpPr>
            <a:xfrm>
              <a:off x="7732814" y="2937992"/>
              <a:ext cx="698267" cy="1002429"/>
              <a:chOff x="3732423" y="4038948"/>
              <a:chExt cx="564119" cy="809913"/>
            </a:xfrm>
          </p:grpSpPr>
          <p:sp>
            <p:nvSpPr>
              <p:cNvPr id="4560" name="Google Shape;4560;p72"/>
              <p:cNvSpPr/>
              <p:nvPr/>
            </p:nvSpPr>
            <p:spPr>
              <a:xfrm>
                <a:off x="3757848" y="4482875"/>
                <a:ext cx="185470" cy="232959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25720" extrusionOk="0">
                    <a:moveTo>
                      <a:pt x="3909" y="0"/>
                    </a:moveTo>
                    <a:cubicBezTo>
                      <a:pt x="2243" y="0"/>
                      <a:pt x="564" y="873"/>
                      <a:pt x="201" y="2461"/>
                    </a:cubicBezTo>
                    <a:cubicBezTo>
                      <a:pt x="0" y="3363"/>
                      <a:pt x="226" y="4291"/>
                      <a:pt x="501" y="5143"/>
                    </a:cubicBezTo>
                    <a:cubicBezTo>
                      <a:pt x="2030" y="9754"/>
                      <a:pt x="5063" y="13789"/>
                      <a:pt x="8622" y="17073"/>
                    </a:cubicBezTo>
                    <a:cubicBezTo>
                      <a:pt x="12174" y="20375"/>
                      <a:pt x="16302" y="23028"/>
                      <a:pt x="20430" y="25581"/>
                    </a:cubicBezTo>
                    <a:lnTo>
                      <a:pt x="20430" y="25581"/>
                    </a:lnTo>
                    <a:cubicBezTo>
                      <a:pt x="17926" y="18162"/>
                      <a:pt x="14409" y="11067"/>
                      <a:pt x="10000" y="4591"/>
                    </a:cubicBezTo>
                    <a:cubicBezTo>
                      <a:pt x="8797" y="2812"/>
                      <a:pt x="7419" y="1007"/>
                      <a:pt x="5414" y="256"/>
                    </a:cubicBezTo>
                    <a:cubicBezTo>
                      <a:pt x="4940" y="84"/>
                      <a:pt x="4425" y="0"/>
                      <a:pt x="3909" y="0"/>
                    </a:cubicBezTo>
                    <a:close/>
                    <a:moveTo>
                      <a:pt x="20430" y="25581"/>
                    </a:moveTo>
                    <a:lnTo>
                      <a:pt x="20430" y="25581"/>
                    </a:lnTo>
                    <a:cubicBezTo>
                      <a:pt x="20445" y="25627"/>
                      <a:pt x="20461" y="25673"/>
                      <a:pt x="20476" y="25719"/>
                    </a:cubicBezTo>
                    <a:lnTo>
                      <a:pt x="20451" y="25594"/>
                    </a:lnTo>
                    <a:cubicBezTo>
                      <a:pt x="20444" y="25590"/>
                      <a:pt x="20437" y="25585"/>
                      <a:pt x="20430" y="255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72"/>
              <p:cNvSpPr/>
              <p:nvPr/>
            </p:nvSpPr>
            <p:spPr>
              <a:xfrm>
                <a:off x="3786315" y="4516786"/>
                <a:ext cx="155807" cy="198169"/>
              </a:xfrm>
              <a:custGeom>
                <a:avLst/>
                <a:gdLst/>
                <a:ahLst/>
                <a:cxnLst/>
                <a:rect l="l" t="t" r="r" b="b"/>
                <a:pathLst>
                  <a:path w="17202" h="21879" extrusionOk="0">
                    <a:moveTo>
                      <a:pt x="467" y="0"/>
                    </a:moveTo>
                    <a:cubicBezTo>
                      <a:pt x="422" y="0"/>
                      <a:pt x="380" y="41"/>
                      <a:pt x="416" y="96"/>
                    </a:cubicBezTo>
                    <a:cubicBezTo>
                      <a:pt x="1218" y="1198"/>
                      <a:pt x="2045" y="2301"/>
                      <a:pt x="2872" y="3404"/>
                    </a:cubicBezTo>
                    <a:cubicBezTo>
                      <a:pt x="1895" y="3203"/>
                      <a:pt x="942" y="2827"/>
                      <a:pt x="115" y="2276"/>
                    </a:cubicBezTo>
                    <a:cubicBezTo>
                      <a:pt x="105" y="2273"/>
                      <a:pt x="95" y="2271"/>
                      <a:pt x="86" y="2271"/>
                    </a:cubicBezTo>
                    <a:cubicBezTo>
                      <a:pt x="29" y="2271"/>
                      <a:pt x="0" y="2333"/>
                      <a:pt x="65" y="2376"/>
                    </a:cubicBezTo>
                    <a:cubicBezTo>
                      <a:pt x="992" y="3003"/>
                      <a:pt x="1945" y="3404"/>
                      <a:pt x="3048" y="3679"/>
                    </a:cubicBezTo>
                    <a:cubicBezTo>
                      <a:pt x="3048" y="3679"/>
                      <a:pt x="3048" y="3654"/>
                      <a:pt x="3073" y="3654"/>
                    </a:cubicBezTo>
                    <a:cubicBezTo>
                      <a:pt x="4326" y="5359"/>
                      <a:pt x="5579" y="7013"/>
                      <a:pt x="6832" y="8692"/>
                    </a:cubicBezTo>
                    <a:cubicBezTo>
                      <a:pt x="5303" y="8542"/>
                      <a:pt x="3900" y="8040"/>
                      <a:pt x="2596" y="7188"/>
                    </a:cubicBezTo>
                    <a:cubicBezTo>
                      <a:pt x="2588" y="7186"/>
                      <a:pt x="2580" y="7184"/>
                      <a:pt x="2573" y="7184"/>
                    </a:cubicBezTo>
                    <a:cubicBezTo>
                      <a:pt x="2512" y="7184"/>
                      <a:pt x="2477" y="7266"/>
                      <a:pt x="2521" y="7289"/>
                    </a:cubicBezTo>
                    <a:cubicBezTo>
                      <a:pt x="3900" y="8266"/>
                      <a:pt x="5353" y="8842"/>
                      <a:pt x="7058" y="8968"/>
                    </a:cubicBezTo>
                    <a:cubicBezTo>
                      <a:pt x="8185" y="10471"/>
                      <a:pt x="9338" y="12000"/>
                      <a:pt x="10491" y="13504"/>
                    </a:cubicBezTo>
                    <a:cubicBezTo>
                      <a:pt x="9940" y="13479"/>
                      <a:pt x="9388" y="13479"/>
                      <a:pt x="8837" y="13329"/>
                    </a:cubicBezTo>
                    <a:cubicBezTo>
                      <a:pt x="8211" y="13128"/>
                      <a:pt x="7609" y="12802"/>
                      <a:pt x="7008" y="12502"/>
                    </a:cubicBezTo>
                    <a:cubicBezTo>
                      <a:pt x="6999" y="12499"/>
                      <a:pt x="6991" y="12498"/>
                      <a:pt x="6983" y="12498"/>
                    </a:cubicBezTo>
                    <a:cubicBezTo>
                      <a:pt x="6918" y="12498"/>
                      <a:pt x="6868" y="12582"/>
                      <a:pt x="6957" y="12627"/>
                    </a:cubicBezTo>
                    <a:cubicBezTo>
                      <a:pt x="7534" y="12978"/>
                      <a:pt x="8110" y="13329"/>
                      <a:pt x="8787" y="13529"/>
                    </a:cubicBezTo>
                    <a:cubicBezTo>
                      <a:pt x="9414" y="13730"/>
                      <a:pt x="10040" y="13705"/>
                      <a:pt x="10717" y="13780"/>
                    </a:cubicBezTo>
                    <a:cubicBezTo>
                      <a:pt x="12772" y="16436"/>
                      <a:pt x="14827" y="19118"/>
                      <a:pt x="16857" y="21800"/>
                    </a:cubicBezTo>
                    <a:cubicBezTo>
                      <a:pt x="16897" y="21855"/>
                      <a:pt x="16949" y="21878"/>
                      <a:pt x="16998" y="21878"/>
                    </a:cubicBezTo>
                    <a:cubicBezTo>
                      <a:pt x="17106" y="21878"/>
                      <a:pt x="17202" y="21770"/>
                      <a:pt x="17133" y="21650"/>
                    </a:cubicBezTo>
                    <a:cubicBezTo>
                      <a:pt x="15429" y="19419"/>
                      <a:pt x="13724" y="17188"/>
                      <a:pt x="12020" y="14958"/>
                    </a:cubicBezTo>
                    <a:cubicBezTo>
                      <a:pt x="12045" y="14933"/>
                      <a:pt x="12045" y="14933"/>
                      <a:pt x="12045" y="14933"/>
                    </a:cubicBezTo>
                    <a:cubicBezTo>
                      <a:pt x="12321" y="14431"/>
                      <a:pt x="12246" y="13905"/>
                      <a:pt x="12196" y="13354"/>
                    </a:cubicBezTo>
                    <a:cubicBezTo>
                      <a:pt x="12145" y="12652"/>
                      <a:pt x="12045" y="11950"/>
                      <a:pt x="11920" y="11248"/>
                    </a:cubicBezTo>
                    <a:cubicBezTo>
                      <a:pt x="11920" y="11215"/>
                      <a:pt x="11894" y="11201"/>
                      <a:pt x="11866" y="11201"/>
                    </a:cubicBezTo>
                    <a:cubicBezTo>
                      <a:pt x="11832" y="11201"/>
                      <a:pt x="11795" y="11221"/>
                      <a:pt x="11795" y="11248"/>
                    </a:cubicBezTo>
                    <a:cubicBezTo>
                      <a:pt x="11870" y="11825"/>
                      <a:pt x="11920" y="12401"/>
                      <a:pt x="11945" y="12953"/>
                    </a:cubicBezTo>
                    <a:cubicBezTo>
                      <a:pt x="11995" y="13504"/>
                      <a:pt x="12120" y="14206"/>
                      <a:pt x="11870" y="14732"/>
                    </a:cubicBezTo>
                    <a:cubicBezTo>
                      <a:pt x="10917" y="13479"/>
                      <a:pt x="9965" y="12226"/>
                      <a:pt x="9013" y="10973"/>
                    </a:cubicBezTo>
                    <a:cubicBezTo>
                      <a:pt x="9113" y="9043"/>
                      <a:pt x="8762" y="7138"/>
                      <a:pt x="8085" y="5334"/>
                    </a:cubicBezTo>
                    <a:cubicBezTo>
                      <a:pt x="8076" y="5307"/>
                      <a:pt x="8059" y="5296"/>
                      <a:pt x="8040" y="5296"/>
                    </a:cubicBezTo>
                    <a:cubicBezTo>
                      <a:pt x="8006" y="5296"/>
                      <a:pt x="7969" y="5335"/>
                      <a:pt x="7985" y="5384"/>
                    </a:cubicBezTo>
                    <a:cubicBezTo>
                      <a:pt x="8561" y="7088"/>
                      <a:pt x="8787" y="8842"/>
                      <a:pt x="8762" y="10647"/>
                    </a:cubicBezTo>
                    <a:cubicBezTo>
                      <a:pt x="7534" y="9043"/>
                      <a:pt x="6306" y="7414"/>
                      <a:pt x="5053" y="5810"/>
                    </a:cubicBezTo>
                    <a:cubicBezTo>
                      <a:pt x="5053" y="4206"/>
                      <a:pt x="4752" y="2652"/>
                      <a:pt x="4150" y="1173"/>
                    </a:cubicBezTo>
                    <a:cubicBezTo>
                      <a:pt x="4140" y="1142"/>
                      <a:pt x="4112" y="1128"/>
                      <a:pt x="4085" y="1128"/>
                    </a:cubicBezTo>
                    <a:cubicBezTo>
                      <a:pt x="4047" y="1128"/>
                      <a:pt x="4010" y="1155"/>
                      <a:pt x="4025" y="1198"/>
                    </a:cubicBezTo>
                    <a:cubicBezTo>
                      <a:pt x="4576" y="2602"/>
                      <a:pt x="4802" y="4005"/>
                      <a:pt x="4802" y="5484"/>
                    </a:cubicBezTo>
                    <a:cubicBezTo>
                      <a:pt x="3373" y="3654"/>
                      <a:pt x="1945" y="1825"/>
                      <a:pt x="516" y="20"/>
                    </a:cubicBezTo>
                    <a:cubicBezTo>
                      <a:pt x="502" y="6"/>
                      <a:pt x="484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72"/>
              <p:cNvSpPr/>
              <p:nvPr/>
            </p:nvSpPr>
            <p:spPr>
              <a:xfrm>
                <a:off x="3923573" y="4389347"/>
                <a:ext cx="112367" cy="276317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30507" extrusionOk="0">
                    <a:moveTo>
                      <a:pt x="7984" y="1"/>
                    </a:moveTo>
                    <a:cubicBezTo>
                      <a:pt x="7590" y="1"/>
                      <a:pt x="7195" y="81"/>
                      <a:pt x="6816" y="256"/>
                    </a:cubicBezTo>
                    <a:cubicBezTo>
                      <a:pt x="5989" y="632"/>
                      <a:pt x="5413" y="1383"/>
                      <a:pt x="4911" y="2135"/>
                    </a:cubicBezTo>
                    <a:cubicBezTo>
                      <a:pt x="2179" y="6145"/>
                      <a:pt x="851" y="11008"/>
                      <a:pt x="425" y="15845"/>
                    </a:cubicBezTo>
                    <a:cubicBezTo>
                      <a:pt x="0" y="20668"/>
                      <a:pt x="423" y="25540"/>
                      <a:pt x="947" y="30364"/>
                    </a:cubicBezTo>
                    <a:lnTo>
                      <a:pt x="947" y="30364"/>
                    </a:lnTo>
                    <a:cubicBezTo>
                      <a:pt x="5288" y="23861"/>
                      <a:pt x="8738" y="16742"/>
                      <a:pt x="11152" y="9278"/>
                    </a:cubicBezTo>
                    <a:cubicBezTo>
                      <a:pt x="11804" y="7248"/>
                      <a:pt x="12405" y="5043"/>
                      <a:pt x="11753" y="3013"/>
                    </a:cubicBezTo>
                    <a:cubicBezTo>
                      <a:pt x="11248" y="1376"/>
                      <a:pt x="9620" y="1"/>
                      <a:pt x="7984" y="1"/>
                    </a:cubicBezTo>
                    <a:close/>
                    <a:moveTo>
                      <a:pt x="947" y="30364"/>
                    </a:moveTo>
                    <a:cubicBezTo>
                      <a:pt x="915" y="30411"/>
                      <a:pt x="883" y="30459"/>
                      <a:pt x="851" y="30506"/>
                    </a:cubicBezTo>
                    <a:lnTo>
                      <a:pt x="951" y="30406"/>
                    </a:lnTo>
                    <a:cubicBezTo>
                      <a:pt x="950" y="30392"/>
                      <a:pt x="948" y="30378"/>
                      <a:pt x="947" y="303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72"/>
              <p:cNvSpPr/>
              <p:nvPr/>
            </p:nvSpPr>
            <p:spPr>
              <a:xfrm>
                <a:off x="3929650" y="4422796"/>
                <a:ext cx="78012" cy="240531"/>
              </a:xfrm>
              <a:custGeom>
                <a:avLst/>
                <a:gdLst/>
                <a:ahLst/>
                <a:cxnLst/>
                <a:rect l="l" t="t" r="r" b="b"/>
                <a:pathLst>
                  <a:path w="8613" h="26556" extrusionOk="0">
                    <a:moveTo>
                      <a:pt x="7188" y="1"/>
                    </a:moveTo>
                    <a:cubicBezTo>
                      <a:pt x="7161" y="1"/>
                      <a:pt x="7133" y="15"/>
                      <a:pt x="7122" y="46"/>
                    </a:cubicBezTo>
                    <a:cubicBezTo>
                      <a:pt x="6747" y="1375"/>
                      <a:pt x="6371" y="2678"/>
                      <a:pt x="6020" y="4006"/>
                    </a:cubicBezTo>
                    <a:cubicBezTo>
                      <a:pt x="5569" y="3104"/>
                      <a:pt x="5293" y="2127"/>
                      <a:pt x="5218" y="1149"/>
                    </a:cubicBezTo>
                    <a:cubicBezTo>
                      <a:pt x="5218" y="1112"/>
                      <a:pt x="5186" y="1093"/>
                      <a:pt x="5155" y="1093"/>
                    </a:cubicBezTo>
                    <a:cubicBezTo>
                      <a:pt x="5124" y="1093"/>
                      <a:pt x="5092" y="1112"/>
                      <a:pt x="5092" y="1149"/>
                    </a:cubicBezTo>
                    <a:cubicBezTo>
                      <a:pt x="5193" y="2277"/>
                      <a:pt x="5443" y="3305"/>
                      <a:pt x="5919" y="4332"/>
                    </a:cubicBezTo>
                    <a:cubicBezTo>
                      <a:pt x="5368" y="6337"/>
                      <a:pt x="4792" y="8367"/>
                      <a:pt x="4265" y="10372"/>
                    </a:cubicBezTo>
                    <a:cubicBezTo>
                      <a:pt x="3438" y="9094"/>
                      <a:pt x="2987" y="7665"/>
                      <a:pt x="2837" y="6112"/>
                    </a:cubicBezTo>
                    <a:cubicBezTo>
                      <a:pt x="2837" y="6084"/>
                      <a:pt x="2807" y="6064"/>
                      <a:pt x="2779" y="6064"/>
                    </a:cubicBezTo>
                    <a:cubicBezTo>
                      <a:pt x="2757" y="6064"/>
                      <a:pt x="2736" y="6078"/>
                      <a:pt x="2736" y="6112"/>
                    </a:cubicBezTo>
                    <a:cubicBezTo>
                      <a:pt x="2787" y="7791"/>
                      <a:pt x="3238" y="9320"/>
                      <a:pt x="4165" y="10723"/>
                    </a:cubicBezTo>
                    <a:cubicBezTo>
                      <a:pt x="3689" y="12553"/>
                      <a:pt x="3188" y="14382"/>
                      <a:pt x="2711" y="16212"/>
                    </a:cubicBezTo>
                    <a:cubicBezTo>
                      <a:pt x="2361" y="15711"/>
                      <a:pt x="1985" y="15259"/>
                      <a:pt x="1784" y="14658"/>
                    </a:cubicBezTo>
                    <a:cubicBezTo>
                      <a:pt x="1559" y="14082"/>
                      <a:pt x="1458" y="13455"/>
                      <a:pt x="1358" y="12853"/>
                    </a:cubicBezTo>
                    <a:cubicBezTo>
                      <a:pt x="1348" y="12822"/>
                      <a:pt x="1319" y="12808"/>
                      <a:pt x="1290" y="12808"/>
                    </a:cubicBezTo>
                    <a:cubicBezTo>
                      <a:pt x="1250" y="12808"/>
                      <a:pt x="1208" y="12835"/>
                      <a:pt x="1208" y="12879"/>
                    </a:cubicBezTo>
                    <a:cubicBezTo>
                      <a:pt x="1283" y="13530"/>
                      <a:pt x="1358" y="14207"/>
                      <a:pt x="1609" y="14833"/>
                    </a:cubicBezTo>
                    <a:cubicBezTo>
                      <a:pt x="1834" y="15485"/>
                      <a:pt x="2260" y="15986"/>
                      <a:pt x="2611" y="16563"/>
                    </a:cubicBezTo>
                    <a:cubicBezTo>
                      <a:pt x="1759" y="19821"/>
                      <a:pt x="907" y="23104"/>
                      <a:pt x="30" y="26362"/>
                    </a:cubicBezTo>
                    <a:cubicBezTo>
                      <a:pt x="0" y="26481"/>
                      <a:pt x="84" y="26555"/>
                      <a:pt x="168" y="26555"/>
                    </a:cubicBezTo>
                    <a:cubicBezTo>
                      <a:pt x="227" y="26555"/>
                      <a:pt x="285" y="26520"/>
                      <a:pt x="305" y="26437"/>
                    </a:cubicBezTo>
                    <a:cubicBezTo>
                      <a:pt x="1032" y="23731"/>
                      <a:pt x="1759" y="21024"/>
                      <a:pt x="2511" y="18317"/>
                    </a:cubicBezTo>
                    <a:cubicBezTo>
                      <a:pt x="3037" y="18242"/>
                      <a:pt x="3388" y="17891"/>
                      <a:pt x="3789" y="17540"/>
                    </a:cubicBezTo>
                    <a:cubicBezTo>
                      <a:pt x="4340" y="17039"/>
                      <a:pt x="4842" y="16513"/>
                      <a:pt x="5368" y="15986"/>
                    </a:cubicBezTo>
                    <a:cubicBezTo>
                      <a:pt x="5407" y="15928"/>
                      <a:pt x="5356" y="15870"/>
                      <a:pt x="5307" y="15870"/>
                    </a:cubicBezTo>
                    <a:cubicBezTo>
                      <a:pt x="5293" y="15870"/>
                      <a:pt x="5279" y="15875"/>
                      <a:pt x="5268" y="15886"/>
                    </a:cubicBezTo>
                    <a:cubicBezTo>
                      <a:pt x="4892" y="16262"/>
                      <a:pt x="4491" y="16638"/>
                      <a:pt x="4090" y="16989"/>
                    </a:cubicBezTo>
                    <a:cubicBezTo>
                      <a:pt x="3664" y="17365"/>
                      <a:pt x="3163" y="17966"/>
                      <a:pt x="2561" y="18067"/>
                    </a:cubicBezTo>
                    <a:cubicBezTo>
                      <a:pt x="2987" y="16538"/>
                      <a:pt x="3388" y="15034"/>
                      <a:pt x="3789" y="13505"/>
                    </a:cubicBezTo>
                    <a:cubicBezTo>
                      <a:pt x="5368" y="12402"/>
                      <a:pt x="6671" y="10949"/>
                      <a:pt x="7699" y="9320"/>
                    </a:cubicBezTo>
                    <a:cubicBezTo>
                      <a:pt x="7716" y="9285"/>
                      <a:pt x="7673" y="9238"/>
                      <a:pt x="7628" y="9238"/>
                    </a:cubicBezTo>
                    <a:cubicBezTo>
                      <a:pt x="7609" y="9238"/>
                      <a:pt x="7589" y="9247"/>
                      <a:pt x="7574" y="9269"/>
                    </a:cubicBezTo>
                    <a:cubicBezTo>
                      <a:pt x="6571" y="10798"/>
                      <a:pt x="5343" y="12026"/>
                      <a:pt x="3889" y="13129"/>
                    </a:cubicBezTo>
                    <a:cubicBezTo>
                      <a:pt x="4416" y="11149"/>
                      <a:pt x="4942" y="9169"/>
                      <a:pt x="5443" y="7189"/>
                    </a:cubicBezTo>
                    <a:cubicBezTo>
                      <a:pt x="6721" y="6237"/>
                      <a:pt x="7774" y="5034"/>
                      <a:pt x="8576" y="3655"/>
                    </a:cubicBezTo>
                    <a:cubicBezTo>
                      <a:pt x="8612" y="3601"/>
                      <a:pt x="8557" y="3560"/>
                      <a:pt x="8505" y="3560"/>
                    </a:cubicBezTo>
                    <a:cubicBezTo>
                      <a:pt x="8485" y="3560"/>
                      <a:pt x="8465" y="3566"/>
                      <a:pt x="8451" y="3580"/>
                    </a:cubicBezTo>
                    <a:cubicBezTo>
                      <a:pt x="7699" y="4858"/>
                      <a:pt x="6721" y="5911"/>
                      <a:pt x="5569" y="6788"/>
                    </a:cubicBezTo>
                    <a:cubicBezTo>
                      <a:pt x="6145" y="4558"/>
                      <a:pt x="6696" y="2327"/>
                      <a:pt x="7248" y="71"/>
                    </a:cubicBezTo>
                    <a:cubicBezTo>
                      <a:pt x="7262" y="28"/>
                      <a:pt x="7226" y="1"/>
                      <a:pt x="7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72"/>
              <p:cNvSpPr/>
              <p:nvPr/>
            </p:nvSpPr>
            <p:spPr>
              <a:xfrm>
                <a:off x="3856593" y="4408168"/>
                <a:ext cx="104315" cy="430249"/>
              </a:xfrm>
              <a:custGeom>
                <a:avLst/>
                <a:gdLst/>
                <a:ahLst/>
                <a:cxnLst/>
                <a:rect l="l" t="t" r="r" b="b"/>
                <a:pathLst>
                  <a:path w="11517" h="47502" extrusionOk="0">
                    <a:moveTo>
                      <a:pt x="376" y="1"/>
                    </a:moveTo>
                    <a:cubicBezTo>
                      <a:pt x="182" y="1"/>
                      <a:pt x="0" y="120"/>
                      <a:pt x="25" y="358"/>
                    </a:cubicBezTo>
                    <a:cubicBezTo>
                      <a:pt x="602" y="8052"/>
                      <a:pt x="3409" y="15170"/>
                      <a:pt x="5940" y="22363"/>
                    </a:cubicBezTo>
                    <a:cubicBezTo>
                      <a:pt x="8797" y="30484"/>
                      <a:pt x="10276" y="38529"/>
                      <a:pt x="10727" y="47125"/>
                    </a:cubicBezTo>
                    <a:cubicBezTo>
                      <a:pt x="10740" y="47376"/>
                      <a:pt x="10940" y="47501"/>
                      <a:pt x="11135" y="47501"/>
                    </a:cubicBezTo>
                    <a:cubicBezTo>
                      <a:pt x="11329" y="47501"/>
                      <a:pt x="11517" y="47376"/>
                      <a:pt x="11504" y="47125"/>
                    </a:cubicBezTo>
                    <a:cubicBezTo>
                      <a:pt x="11078" y="39030"/>
                      <a:pt x="9850" y="31336"/>
                      <a:pt x="7219" y="23667"/>
                    </a:cubicBezTo>
                    <a:cubicBezTo>
                      <a:pt x="4587" y="16022"/>
                      <a:pt x="1404" y="8504"/>
                      <a:pt x="802" y="358"/>
                    </a:cubicBezTo>
                    <a:cubicBezTo>
                      <a:pt x="777" y="120"/>
                      <a:pt x="571" y="1"/>
                      <a:pt x="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72"/>
              <p:cNvSpPr/>
              <p:nvPr/>
            </p:nvSpPr>
            <p:spPr>
              <a:xfrm>
                <a:off x="3732423" y="4131915"/>
                <a:ext cx="109877" cy="187336"/>
              </a:xfrm>
              <a:custGeom>
                <a:avLst/>
                <a:gdLst/>
                <a:ahLst/>
                <a:cxnLst/>
                <a:rect l="l" t="t" r="r" b="b"/>
                <a:pathLst>
                  <a:path w="12131" h="20683" extrusionOk="0">
                    <a:moveTo>
                      <a:pt x="7209" y="1"/>
                    </a:moveTo>
                    <a:cubicBezTo>
                      <a:pt x="7111" y="1"/>
                      <a:pt x="7013" y="3"/>
                      <a:pt x="6917" y="6"/>
                    </a:cubicBezTo>
                    <a:cubicBezTo>
                      <a:pt x="4687" y="106"/>
                      <a:pt x="2306" y="783"/>
                      <a:pt x="1053" y="2612"/>
                    </a:cubicBezTo>
                    <a:cubicBezTo>
                      <a:pt x="150" y="3941"/>
                      <a:pt x="0" y="5645"/>
                      <a:pt x="226" y="7249"/>
                    </a:cubicBezTo>
                    <a:cubicBezTo>
                      <a:pt x="677" y="10532"/>
                      <a:pt x="2506" y="13465"/>
                      <a:pt x="4662" y="15971"/>
                    </a:cubicBezTo>
                    <a:cubicBezTo>
                      <a:pt x="6617" y="18277"/>
                      <a:pt x="9123" y="20382"/>
                      <a:pt x="12130" y="20683"/>
                    </a:cubicBezTo>
                    <a:lnTo>
                      <a:pt x="11153" y="20332"/>
                    </a:lnTo>
                    <a:cubicBezTo>
                      <a:pt x="11905" y="19655"/>
                      <a:pt x="11980" y="18552"/>
                      <a:pt x="12005" y="17525"/>
                    </a:cubicBezTo>
                    <a:cubicBezTo>
                      <a:pt x="12055" y="12287"/>
                      <a:pt x="11354" y="7048"/>
                      <a:pt x="9875" y="2011"/>
                    </a:cubicBezTo>
                    <a:cubicBezTo>
                      <a:pt x="9724" y="1485"/>
                      <a:pt x="9549" y="933"/>
                      <a:pt x="9148" y="582"/>
                    </a:cubicBezTo>
                    <a:cubicBezTo>
                      <a:pt x="8643" y="99"/>
                      <a:pt x="7906" y="1"/>
                      <a:pt x="7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72"/>
              <p:cNvSpPr/>
              <p:nvPr/>
            </p:nvSpPr>
            <p:spPr>
              <a:xfrm>
                <a:off x="3784368" y="4089489"/>
                <a:ext cx="135781" cy="236120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26069" extrusionOk="0">
                    <a:moveTo>
                      <a:pt x="8160" y="0"/>
                    </a:moveTo>
                    <a:cubicBezTo>
                      <a:pt x="7059" y="0"/>
                      <a:pt x="5898" y="227"/>
                      <a:pt x="4842" y="479"/>
                    </a:cubicBezTo>
                    <a:cubicBezTo>
                      <a:pt x="4014" y="680"/>
                      <a:pt x="3187" y="880"/>
                      <a:pt x="2536" y="1432"/>
                    </a:cubicBezTo>
                    <a:cubicBezTo>
                      <a:pt x="1533" y="2234"/>
                      <a:pt x="1207" y="3587"/>
                      <a:pt x="1032" y="4840"/>
                    </a:cubicBezTo>
                    <a:cubicBezTo>
                      <a:pt x="1" y="12355"/>
                      <a:pt x="2603" y="20278"/>
                      <a:pt x="7871" y="25734"/>
                    </a:cubicBezTo>
                    <a:lnTo>
                      <a:pt x="7871" y="25734"/>
                    </a:lnTo>
                    <a:cubicBezTo>
                      <a:pt x="12487" y="20380"/>
                      <a:pt x="14991" y="13250"/>
                      <a:pt x="14741" y="6194"/>
                    </a:cubicBezTo>
                    <a:cubicBezTo>
                      <a:pt x="14716" y="5617"/>
                      <a:pt x="14666" y="5016"/>
                      <a:pt x="14365" y="4539"/>
                    </a:cubicBezTo>
                    <a:cubicBezTo>
                      <a:pt x="13989" y="3913"/>
                      <a:pt x="13313" y="3587"/>
                      <a:pt x="12812" y="3061"/>
                    </a:cubicBezTo>
                    <a:cubicBezTo>
                      <a:pt x="12310" y="2534"/>
                      <a:pt x="12010" y="1833"/>
                      <a:pt x="11533" y="1281"/>
                    </a:cubicBezTo>
                    <a:cubicBezTo>
                      <a:pt x="10678" y="317"/>
                      <a:pt x="9461" y="0"/>
                      <a:pt x="8160" y="0"/>
                    </a:cubicBezTo>
                    <a:close/>
                    <a:moveTo>
                      <a:pt x="7871" y="25734"/>
                    </a:moveTo>
                    <a:lnTo>
                      <a:pt x="7871" y="25734"/>
                    </a:lnTo>
                    <a:cubicBezTo>
                      <a:pt x="7847" y="25762"/>
                      <a:pt x="7823" y="25790"/>
                      <a:pt x="7799" y="25818"/>
                    </a:cubicBezTo>
                    <a:lnTo>
                      <a:pt x="8200" y="26068"/>
                    </a:lnTo>
                    <a:cubicBezTo>
                      <a:pt x="8089" y="25958"/>
                      <a:pt x="7980" y="25847"/>
                      <a:pt x="7871" y="257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72"/>
              <p:cNvSpPr/>
              <p:nvPr/>
            </p:nvSpPr>
            <p:spPr>
              <a:xfrm>
                <a:off x="3862725" y="4122685"/>
                <a:ext cx="122820" cy="197924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21852" extrusionOk="0">
                    <a:moveTo>
                      <a:pt x="7468" y="1"/>
                    </a:moveTo>
                    <a:cubicBezTo>
                      <a:pt x="7276" y="1"/>
                      <a:pt x="7084" y="15"/>
                      <a:pt x="6892" y="47"/>
                    </a:cubicBezTo>
                    <a:cubicBezTo>
                      <a:pt x="4812" y="398"/>
                      <a:pt x="3609" y="2579"/>
                      <a:pt x="2882" y="4559"/>
                    </a:cubicBezTo>
                    <a:cubicBezTo>
                      <a:pt x="827" y="10047"/>
                      <a:pt x="0" y="16012"/>
                      <a:pt x="476" y="21852"/>
                    </a:cubicBezTo>
                    <a:lnTo>
                      <a:pt x="1278" y="21075"/>
                    </a:lnTo>
                    <a:cubicBezTo>
                      <a:pt x="1574" y="21166"/>
                      <a:pt x="1881" y="21209"/>
                      <a:pt x="2191" y="21209"/>
                    </a:cubicBezTo>
                    <a:cubicBezTo>
                      <a:pt x="2986" y="21209"/>
                      <a:pt x="3801" y="20931"/>
                      <a:pt x="4486" y="20499"/>
                    </a:cubicBezTo>
                    <a:cubicBezTo>
                      <a:pt x="5439" y="19922"/>
                      <a:pt x="6191" y="19070"/>
                      <a:pt x="6943" y="18243"/>
                    </a:cubicBezTo>
                    <a:cubicBezTo>
                      <a:pt x="9273" y="15661"/>
                      <a:pt x="11654" y="12980"/>
                      <a:pt x="12607" y="9621"/>
                    </a:cubicBezTo>
                    <a:cubicBezTo>
                      <a:pt x="13559" y="6288"/>
                      <a:pt x="12607" y="2153"/>
                      <a:pt x="9524" y="524"/>
                    </a:cubicBezTo>
                    <a:cubicBezTo>
                      <a:pt x="8892" y="208"/>
                      <a:pt x="8182" y="1"/>
                      <a:pt x="7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72"/>
              <p:cNvSpPr/>
              <p:nvPr/>
            </p:nvSpPr>
            <p:spPr>
              <a:xfrm>
                <a:off x="3825716" y="4301761"/>
                <a:ext cx="71744" cy="116688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12883" extrusionOk="0">
                    <a:moveTo>
                      <a:pt x="6442" y="1"/>
                    </a:moveTo>
                    <a:lnTo>
                      <a:pt x="201" y="352"/>
                    </a:lnTo>
                    <a:cubicBezTo>
                      <a:pt x="1" y="2933"/>
                      <a:pt x="176" y="5715"/>
                      <a:pt x="678" y="8272"/>
                    </a:cubicBezTo>
                    <a:cubicBezTo>
                      <a:pt x="928" y="9600"/>
                      <a:pt x="1329" y="10953"/>
                      <a:pt x="2282" y="11931"/>
                    </a:cubicBezTo>
                    <a:cubicBezTo>
                      <a:pt x="2850" y="12515"/>
                      <a:pt x="3693" y="12882"/>
                      <a:pt x="4502" y="12882"/>
                    </a:cubicBezTo>
                    <a:cubicBezTo>
                      <a:pt x="5012" y="12882"/>
                      <a:pt x="5509" y="12736"/>
                      <a:pt x="5916" y="12407"/>
                    </a:cubicBezTo>
                    <a:cubicBezTo>
                      <a:pt x="6592" y="11881"/>
                      <a:pt x="6868" y="11028"/>
                      <a:pt x="7069" y="10201"/>
                    </a:cubicBezTo>
                    <a:cubicBezTo>
                      <a:pt x="7795" y="7144"/>
                      <a:pt x="7921" y="3911"/>
                      <a:pt x="7369" y="803"/>
                    </a:cubicBezTo>
                    <a:cubicBezTo>
                      <a:pt x="7319" y="527"/>
                      <a:pt x="7244" y="251"/>
                      <a:pt x="7018" y="101"/>
                    </a:cubicBezTo>
                    <a:cubicBezTo>
                      <a:pt x="6843" y="1"/>
                      <a:pt x="6643" y="1"/>
                      <a:pt x="6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72"/>
              <p:cNvSpPr/>
              <p:nvPr/>
            </p:nvSpPr>
            <p:spPr>
              <a:xfrm>
                <a:off x="3837074" y="4326941"/>
                <a:ext cx="35415" cy="69842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7711" extrusionOk="0">
                    <a:moveTo>
                      <a:pt x="429" y="0"/>
                    </a:moveTo>
                    <a:cubicBezTo>
                      <a:pt x="315" y="0"/>
                      <a:pt x="206" y="39"/>
                      <a:pt x="125" y="128"/>
                    </a:cubicBezTo>
                    <a:cubicBezTo>
                      <a:pt x="25" y="2409"/>
                      <a:pt x="0" y="4715"/>
                      <a:pt x="1228" y="6669"/>
                    </a:cubicBezTo>
                    <a:cubicBezTo>
                      <a:pt x="1454" y="7020"/>
                      <a:pt x="1729" y="7346"/>
                      <a:pt x="2080" y="7547"/>
                    </a:cubicBezTo>
                    <a:cubicBezTo>
                      <a:pt x="2280" y="7653"/>
                      <a:pt x="2508" y="7710"/>
                      <a:pt x="2730" y="7710"/>
                    </a:cubicBezTo>
                    <a:cubicBezTo>
                      <a:pt x="2927" y="7710"/>
                      <a:pt x="3119" y="7666"/>
                      <a:pt x="3283" y="7572"/>
                    </a:cubicBezTo>
                    <a:cubicBezTo>
                      <a:pt x="3734" y="7271"/>
                      <a:pt x="3835" y="6644"/>
                      <a:pt x="3885" y="6093"/>
                    </a:cubicBezTo>
                    <a:cubicBezTo>
                      <a:pt x="3910" y="5617"/>
                      <a:pt x="3910" y="5116"/>
                      <a:pt x="3759" y="4664"/>
                    </a:cubicBezTo>
                    <a:cubicBezTo>
                      <a:pt x="3333" y="3311"/>
                      <a:pt x="1729" y="2584"/>
                      <a:pt x="1303" y="1231"/>
                    </a:cubicBezTo>
                    <a:cubicBezTo>
                      <a:pt x="1203" y="905"/>
                      <a:pt x="1178" y="554"/>
                      <a:pt x="977" y="304"/>
                    </a:cubicBezTo>
                    <a:cubicBezTo>
                      <a:pt x="864" y="126"/>
                      <a:pt x="637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72"/>
              <p:cNvSpPr/>
              <p:nvPr/>
            </p:nvSpPr>
            <p:spPr>
              <a:xfrm>
                <a:off x="4026846" y="4478373"/>
                <a:ext cx="197281" cy="225659"/>
              </a:xfrm>
              <a:custGeom>
                <a:avLst/>
                <a:gdLst/>
                <a:ahLst/>
                <a:cxnLst/>
                <a:rect l="l" t="t" r="r" b="b"/>
                <a:pathLst>
                  <a:path w="21781" h="24914" extrusionOk="0">
                    <a:moveTo>
                      <a:pt x="18196" y="1"/>
                    </a:moveTo>
                    <a:cubicBezTo>
                      <a:pt x="17294" y="1"/>
                      <a:pt x="16442" y="427"/>
                      <a:pt x="15665" y="903"/>
                    </a:cubicBezTo>
                    <a:cubicBezTo>
                      <a:pt x="11504" y="3384"/>
                      <a:pt x="8246" y="7219"/>
                      <a:pt x="5815" y="11429"/>
                    </a:cubicBezTo>
                    <a:cubicBezTo>
                      <a:pt x="3384" y="15639"/>
                      <a:pt x="1705" y="20251"/>
                      <a:pt x="126" y="24837"/>
                    </a:cubicBezTo>
                    <a:lnTo>
                      <a:pt x="126" y="24837"/>
                    </a:lnTo>
                    <a:cubicBezTo>
                      <a:pt x="6819" y="20765"/>
                      <a:pt x="12941" y="15754"/>
                      <a:pt x="18296" y="10026"/>
                    </a:cubicBezTo>
                    <a:cubicBezTo>
                      <a:pt x="19750" y="8472"/>
                      <a:pt x="21229" y="6717"/>
                      <a:pt x="21504" y="4587"/>
                    </a:cubicBezTo>
                    <a:cubicBezTo>
                      <a:pt x="21780" y="2482"/>
                      <a:pt x="20351" y="1"/>
                      <a:pt x="18196" y="1"/>
                    </a:cubicBezTo>
                    <a:close/>
                    <a:moveTo>
                      <a:pt x="126" y="24837"/>
                    </a:moveTo>
                    <a:cubicBezTo>
                      <a:pt x="84" y="24862"/>
                      <a:pt x="42" y="24888"/>
                      <a:pt x="1" y="24913"/>
                    </a:cubicBezTo>
                    <a:lnTo>
                      <a:pt x="126" y="24838"/>
                    </a:lnTo>
                    <a:cubicBezTo>
                      <a:pt x="126" y="24837"/>
                      <a:pt x="126" y="24837"/>
                      <a:pt x="126" y="248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72"/>
              <p:cNvSpPr/>
              <p:nvPr/>
            </p:nvSpPr>
            <p:spPr>
              <a:xfrm>
                <a:off x="4026430" y="4510690"/>
                <a:ext cx="161042" cy="191285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21119" extrusionOk="0">
                    <a:moveTo>
                      <a:pt x="17703" y="0"/>
                    </a:moveTo>
                    <a:cubicBezTo>
                      <a:pt x="17690" y="0"/>
                      <a:pt x="17677" y="5"/>
                      <a:pt x="17666" y="17"/>
                    </a:cubicBezTo>
                    <a:cubicBezTo>
                      <a:pt x="16763" y="1044"/>
                      <a:pt x="15861" y="2097"/>
                      <a:pt x="14984" y="3124"/>
                    </a:cubicBezTo>
                    <a:cubicBezTo>
                      <a:pt x="14959" y="2147"/>
                      <a:pt x="15109" y="1144"/>
                      <a:pt x="15460" y="192"/>
                    </a:cubicBezTo>
                    <a:cubicBezTo>
                      <a:pt x="15475" y="148"/>
                      <a:pt x="15447" y="122"/>
                      <a:pt x="15416" y="122"/>
                    </a:cubicBezTo>
                    <a:cubicBezTo>
                      <a:pt x="15394" y="122"/>
                      <a:pt x="15370" y="136"/>
                      <a:pt x="15360" y="167"/>
                    </a:cubicBezTo>
                    <a:cubicBezTo>
                      <a:pt x="14959" y="1220"/>
                      <a:pt x="14758" y="2247"/>
                      <a:pt x="14758" y="3375"/>
                    </a:cubicBezTo>
                    <a:cubicBezTo>
                      <a:pt x="14758" y="3375"/>
                      <a:pt x="14758" y="3375"/>
                      <a:pt x="14758" y="3400"/>
                    </a:cubicBezTo>
                    <a:cubicBezTo>
                      <a:pt x="13405" y="4979"/>
                      <a:pt x="12027" y="6583"/>
                      <a:pt x="10698" y="8187"/>
                    </a:cubicBezTo>
                    <a:cubicBezTo>
                      <a:pt x="10473" y="6633"/>
                      <a:pt x="10698" y="5154"/>
                      <a:pt x="11199" y="3701"/>
                    </a:cubicBezTo>
                    <a:cubicBezTo>
                      <a:pt x="11214" y="3657"/>
                      <a:pt x="11186" y="3630"/>
                      <a:pt x="11156" y="3630"/>
                    </a:cubicBezTo>
                    <a:cubicBezTo>
                      <a:pt x="11133" y="3630"/>
                      <a:pt x="11110" y="3644"/>
                      <a:pt x="11099" y="3676"/>
                    </a:cubicBezTo>
                    <a:cubicBezTo>
                      <a:pt x="10448" y="5230"/>
                      <a:pt x="10197" y="6759"/>
                      <a:pt x="10473" y="8438"/>
                    </a:cubicBezTo>
                    <a:cubicBezTo>
                      <a:pt x="9245" y="9891"/>
                      <a:pt x="8016" y="11345"/>
                      <a:pt x="6813" y="12799"/>
                    </a:cubicBezTo>
                    <a:cubicBezTo>
                      <a:pt x="6713" y="12222"/>
                      <a:pt x="6563" y="11646"/>
                      <a:pt x="6613" y="11069"/>
                    </a:cubicBezTo>
                    <a:cubicBezTo>
                      <a:pt x="6663" y="10418"/>
                      <a:pt x="6839" y="9791"/>
                      <a:pt x="7014" y="9190"/>
                    </a:cubicBezTo>
                    <a:cubicBezTo>
                      <a:pt x="7029" y="9129"/>
                      <a:pt x="6980" y="9096"/>
                      <a:pt x="6933" y="9096"/>
                    </a:cubicBezTo>
                    <a:cubicBezTo>
                      <a:pt x="6903" y="9096"/>
                      <a:pt x="6873" y="9110"/>
                      <a:pt x="6864" y="9139"/>
                    </a:cubicBezTo>
                    <a:cubicBezTo>
                      <a:pt x="6663" y="9766"/>
                      <a:pt x="6463" y="10418"/>
                      <a:pt x="6387" y="11069"/>
                    </a:cubicBezTo>
                    <a:cubicBezTo>
                      <a:pt x="6337" y="11746"/>
                      <a:pt x="6488" y="12398"/>
                      <a:pt x="6588" y="13074"/>
                    </a:cubicBezTo>
                    <a:cubicBezTo>
                      <a:pt x="4432" y="15656"/>
                      <a:pt x="2277" y="18262"/>
                      <a:pt x="97" y="20844"/>
                    </a:cubicBezTo>
                    <a:cubicBezTo>
                      <a:pt x="0" y="20959"/>
                      <a:pt x="111" y="21119"/>
                      <a:pt x="224" y="21119"/>
                    </a:cubicBezTo>
                    <a:cubicBezTo>
                      <a:pt x="259" y="21119"/>
                      <a:pt x="293" y="21104"/>
                      <a:pt x="322" y="21069"/>
                    </a:cubicBezTo>
                    <a:cubicBezTo>
                      <a:pt x="2127" y="18914"/>
                      <a:pt x="3931" y="16759"/>
                      <a:pt x="5736" y="14603"/>
                    </a:cubicBezTo>
                    <a:cubicBezTo>
                      <a:pt x="5736" y="14628"/>
                      <a:pt x="5761" y="14628"/>
                      <a:pt x="5761" y="14628"/>
                    </a:cubicBezTo>
                    <a:cubicBezTo>
                      <a:pt x="5905" y="14672"/>
                      <a:pt x="6045" y="14690"/>
                      <a:pt x="6184" y="14690"/>
                    </a:cubicBezTo>
                    <a:cubicBezTo>
                      <a:pt x="6526" y="14690"/>
                      <a:pt x="6858" y="14578"/>
                      <a:pt x="7214" y="14453"/>
                    </a:cubicBezTo>
                    <a:cubicBezTo>
                      <a:pt x="7916" y="14252"/>
                      <a:pt x="8618" y="13977"/>
                      <a:pt x="9320" y="13701"/>
                    </a:cubicBezTo>
                    <a:cubicBezTo>
                      <a:pt x="9388" y="13678"/>
                      <a:pt x="9353" y="13572"/>
                      <a:pt x="9289" y="13572"/>
                    </a:cubicBezTo>
                    <a:cubicBezTo>
                      <a:pt x="9283" y="13572"/>
                      <a:pt x="9276" y="13573"/>
                      <a:pt x="9270" y="13576"/>
                    </a:cubicBezTo>
                    <a:cubicBezTo>
                      <a:pt x="8743" y="13776"/>
                      <a:pt x="8192" y="13926"/>
                      <a:pt x="7641" y="14102"/>
                    </a:cubicBezTo>
                    <a:cubicBezTo>
                      <a:pt x="7207" y="14247"/>
                      <a:pt x="6687" y="14459"/>
                      <a:pt x="6210" y="14459"/>
                    </a:cubicBezTo>
                    <a:cubicBezTo>
                      <a:pt x="6108" y="14459"/>
                      <a:pt x="6008" y="14450"/>
                      <a:pt x="5911" y="14428"/>
                    </a:cubicBezTo>
                    <a:cubicBezTo>
                      <a:pt x="6914" y="13200"/>
                      <a:pt x="7941" y="11997"/>
                      <a:pt x="8944" y="10794"/>
                    </a:cubicBezTo>
                    <a:cubicBezTo>
                      <a:pt x="10849" y="10468"/>
                      <a:pt x="12628" y="9716"/>
                      <a:pt x="14232" y="8663"/>
                    </a:cubicBezTo>
                    <a:cubicBezTo>
                      <a:pt x="14293" y="8623"/>
                      <a:pt x="14255" y="8549"/>
                      <a:pt x="14212" y="8549"/>
                    </a:cubicBezTo>
                    <a:cubicBezTo>
                      <a:pt x="14202" y="8549"/>
                      <a:pt x="14191" y="8553"/>
                      <a:pt x="14182" y="8563"/>
                    </a:cubicBezTo>
                    <a:cubicBezTo>
                      <a:pt x="12628" y="9515"/>
                      <a:pt x="10974" y="10117"/>
                      <a:pt x="9194" y="10493"/>
                    </a:cubicBezTo>
                    <a:cubicBezTo>
                      <a:pt x="10498" y="8939"/>
                      <a:pt x="11801" y="7360"/>
                      <a:pt x="13104" y="5781"/>
                    </a:cubicBezTo>
                    <a:cubicBezTo>
                      <a:pt x="14658" y="5430"/>
                      <a:pt x="16112" y="4804"/>
                      <a:pt x="17440" y="3901"/>
                    </a:cubicBezTo>
                    <a:cubicBezTo>
                      <a:pt x="17507" y="3857"/>
                      <a:pt x="17455" y="3772"/>
                      <a:pt x="17389" y="3772"/>
                    </a:cubicBezTo>
                    <a:cubicBezTo>
                      <a:pt x="17381" y="3772"/>
                      <a:pt x="17373" y="3773"/>
                      <a:pt x="17365" y="3776"/>
                    </a:cubicBezTo>
                    <a:cubicBezTo>
                      <a:pt x="16137" y="4603"/>
                      <a:pt x="14808" y="5154"/>
                      <a:pt x="13380" y="5480"/>
                    </a:cubicBezTo>
                    <a:cubicBezTo>
                      <a:pt x="14834" y="3701"/>
                      <a:pt x="16312" y="1896"/>
                      <a:pt x="17741" y="92"/>
                    </a:cubicBezTo>
                    <a:cubicBezTo>
                      <a:pt x="17779" y="53"/>
                      <a:pt x="17744" y="0"/>
                      <a:pt x="17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72"/>
              <p:cNvSpPr/>
              <p:nvPr/>
            </p:nvSpPr>
            <p:spPr>
              <a:xfrm>
                <a:off x="3946678" y="4256754"/>
                <a:ext cx="190950" cy="592107"/>
              </a:xfrm>
              <a:custGeom>
                <a:avLst/>
                <a:gdLst/>
                <a:ahLst/>
                <a:cxnLst/>
                <a:rect l="l" t="t" r="r" b="b"/>
                <a:pathLst>
                  <a:path w="21082" h="65372" extrusionOk="0">
                    <a:moveTo>
                      <a:pt x="20549" y="0"/>
                    </a:moveTo>
                    <a:cubicBezTo>
                      <a:pt x="20432" y="0"/>
                      <a:pt x="20314" y="53"/>
                      <a:pt x="20230" y="183"/>
                    </a:cubicBezTo>
                    <a:cubicBezTo>
                      <a:pt x="17448" y="4544"/>
                      <a:pt x="16521" y="9932"/>
                      <a:pt x="15443" y="14920"/>
                    </a:cubicBezTo>
                    <a:cubicBezTo>
                      <a:pt x="14165" y="20709"/>
                      <a:pt x="13187" y="26549"/>
                      <a:pt x="12285" y="32414"/>
                    </a:cubicBezTo>
                    <a:cubicBezTo>
                      <a:pt x="11458" y="38003"/>
                      <a:pt x="10556" y="43617"/>
                      <a:pt x="8726" y="48980"/>
                    </a:cubicBezTo>
                    <a:cubicBezTo>
                      <a:pt x="6796" y="54669"/>
                      <a:pt x="3889" y="59958"/>
                      <a:pt x="230" y="64694"/>
                    </a:cubicBezTo>
                    <a:cubicBezTo>
                      <a:pt x="0" y="64982"/>
                      <a:pt x="268" y="65372"/>
                      <a:pt x="541" y="65372"/>
                    </a:cubicBezTo>
                    <a:cubicBezTo>
                      <a:pt x="626" y="65372"/>
                      <a:pt x="710" y="65334"/>
                      <a:pt x="781" y="65246"/>
                    </a:cubicBezTo>
                    <a:cubicBezTo>
                      <a:pt x="7699" y="56273"/>
                      <a:pt x="10907" y="46148"/>
                      <a:pt x="12661" y="35095"/>
                    </a:cubicBezTo>
                    <a:cubicBezTo>
                      <a:pt x="13588" y="29256"/>
                      <a:pt x="14441" y="23416"/>
                      <a:pt x="15644" y="17626"/>
                    </a:cubicBezTo>
                    <a:cubicBezTo>
                      <a:pt x="16821" y="11962"/>
                      <a:pt x="17724" y="5521"/>
                      <a:pt x="20907" y="559"/>
                    </a:cubicBezTo>
                    <a:cubicBezTo>
                      <a:pt x="21081" y="280"/>
                      <a:pt x="20818" y="0"/>
                      <a:pt x="20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72"/>
              <p:cNvSpPr/>
              <p:nvPr/>
            </p:nvSpPr>
            <p:spPr>
              <a:xfrm>
                <a:off x="4101308" y="4050624"/>
                <a:ext cx="84679" cy="152854"/>
              </a:xfrm>
              <a:custGeom>
                <a:avLst/>
                <a:gdLst/>
                <a:ahLst/>
                <a:cxnLst/>
                <a:rect l="l" t="t" r="r" b="b"/>
                <a:pathLst>
                  <a:path w="9349" h="16876" extrusionOk="0">
                    <a:moveTo>
                      <a:pt x="4956" y="1"/>
                    </a:moveTo>
                    <a:cubicBezTo>
                      <a:pt x="4217" y="1"/>
                      <a:pt x="3497" y="155"/>
                      <a:pt x="2857" y="535"/>
                    </a:cubicBezTo>
                    <a:cubicBezTo>
                      <a:pt x="1780" y="1186"/>
                      <a:pt x="1103" y="2339"/>
                      <a:pt x="752" y="3542"/>
                    </a:cubicBezTo>
                    <a:cubicBezTo>
                      <a:pt x="0" y="5973"/>
                      <a:pt x="301" y="8655"/>
                      <a:pt x="1003" y="11111"/>
                    </a:cubicBezTo>
                    <a:cubicBezTo>
                      <a:pt x="1629" y="13367"/>
                      <a:pt x="2707" y="15673"/>
                      <a:pt x="4712" y="16876"/>
                    </a:cubicBezTo>
                    <a:lnTo>
                      <a:pt x="4135" y="16299"/>
                    </a:lnTo>
                    <a:cubicBezTo>
                      <a:pt x="4887" y="16074"/>
                      <a:pt x="5313" y="15322"/>
                      <a:pt x="5664" y="14620"/>
                    </a:cubicBezTo>
                    <a:cubicBezTo>
                      <a:pt x="7419" y="10961"/>
                      <a:pt x="8622" y="7026"/>
                      <a:pt x="9248" y="3016"/>
                    </a:cubicBezTo>
                    <a:cubicBezTo>
                      <a:pt x="9298" y="2590"/>
                      <a:pt x="9349" y="2164"/>
                      <a:pt x="9198" y="1763"/>
                    </a:cubicBezTo>
                    <a:cubicBezTo>
                      <a:pt x="8973" y="1186"/>
                      <a:pt x="8396" y="886"/>
                      <a:pt x="7820" y="635"/>
                    </a:cubicBezTo>
                    <a:cubicBezTo>
                      <a:pt x="6924" y="265"/>
                      <a:pt x="5924" y="1"/>
                      <a:pt x="49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72"/>
              <p:cNvSpPr/>
              <p:nvPr/>
            </p:nvSpPr>
            <p:spPr>
              <a:xfrm>
                <a:off x="4134939" y="4038948"/>
                <a:ext cx="121878" cy="174293"/>
              </a:xfrm>
              <a:custGeom>
                <a:avLst/>
                <a:gdLst/>
                <a:ahLst/>
                <a:cxnLst/>
                <a:rect l="l" t="t" r="r" b="b"/>
                <a:pathLst>
                  <a:path w="13456" h="19243" extrusionOk="0">
                    <a:moveTo>
                      <a:pt x="6756" y="1"/>
                    </a:moveTo>
                    <a:cubicBezTo>
                      <a:pt x="6548" y="1"/>
                      <a:pt x="6341" y="20"/>
                      <a:pt x="6137" y="69"/>
                    </a:cubicBezTo>
                    <a:cubicBezTo>
                      <a:pt x="5159" y="320"/>
                      <a:pt x="4483" y="1147"/>
                      <a:pt x="3956" y="1999"/>
                    </a:cubicBezTo>
                    <a:cubicBezTo>
                      <a:pt x="761" y="6939"/>
                      <a:pt x="0" y="13350"/>
                      <a:pt x="1911" y="18915"/>
                    </a:cubicBezTo>
                    <a:lnTo>
                      <a:pt x="1911" y="18915"/>
                    </a:lnTo>
                    <a:cubicBezTo>
                      <a:pt x="6896" y="16653"/>
                      <a:pt x="10982" y="12480"/>
                      <a:pt x="13129" y="7438"/>
                    </a:cubicBezTo>
                    <a:cubicBezTo>
                      <a:pt x="13305" y="7012"/>
                      <a:pt x="13455" y="6586"/>
                      <a:pt x="13430" y="6134"/>
                    </a:cubicBezTo>
                    <a:cubicBezTo>
                      <a:pt x="13355" y="5583"/>
                      <a:pt x="12979" y="5132"/>
                      <a:pt x="12803" y="4606"/>
                    </a:cubicBezTo>
                    <a:cubicBezTo>
                      <a:pt x="12628" y="4054"/>
                      <a:pt x="12653" y="3478"/>
                      <a:pt x="12478" y="2926"/>
                    </a:cubicBezTo>
                    <a:cubicBezTo>
                      <a:pt x="11976" y="1172"/>
                      <a:pt x="9846" y="520"/>
                      <a:pt x="8067" y="170"/>
                    </a:cubicBezTo>
                    <a:cubicBezTo>
                      <a:pt x="7627" y="85"/>
                      <a:pt x="7188" y="1"/>
                      <a:pt x="6756" y="1"/>
                    </a:cubicBezTo>
                    <a:close/>
                    <a:moveTo>
                      <a:pt x="1911" y="18915"/>
                    </a:moveTo>
                    <a:cubicBezTo>
                      <a:pt x="1891" y="18924"/>
                      <a:pt x="1871" y="18933"/>
                      <a:pt x="1851" y="18942"/>
                    </a:cubicBezTo>
                    <a:lnTo>
                      <a:pt x="2026" y="19242"/>
                    </a:lnTo>
                    <a:cubicBezTo>
                      <a:pt x="1987" y="19133"/>
                      <a:pt x="1948" y="19024"/>
                      <a:pt x="1911" y="18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72"/>
              <p:cNvSpPr/>
              <p:nvPr/>
            </p:nvSpPr>
            <p:spPr>
              <a:xfrm>
                <a:off x="4161006" y="4091853"/>
                <a:ext cx="135536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14964" h="13706" extrusionOk="0">
                    <a:moveTo>
                      <a:pt x="10932" y="1"/>
                    </a:moveTo>
                    <a:cubicBezTo>
                      <a:pt x="9600" y="1"/>
                      <a:pt x="8326" y="965"/>
                      <a:pt x="7344" y="1948"/>
                    </a:cubicBezTo>
                    <a:cubicBezTo>
                      <a:pt x="4111" y="5131"/>
                      <a:pt x="1580" y="9065"/>
                      <a:pt x="1" y="13326"/>
                    </a:cubicBezTo>
                    <a:lnTo>
                      <a:pt x="803" y="13025"/>
                    </a:lnTo>
                    <a:cubicBezTo>
                      <a:pt x="1333" y="13515"/>
                      <a:pt x="2046" y="13706"/>
                      <a:pt x="2752" y="13706"/>
                    </a:cubicBezTo>
                    <a:cubicBezTo>
                      <a:pt x="2914" y="13706"/>
                      <a:pt x="3075" y="13696"/>
                      <a:pt x="3234" y="13677"/>
                    </a:cubicBezTo>
                    <a:cubicBezTo>
                      <a:pt x="4111" y="13577"/>
                      <a:pt x="4913" y="13251"/>
                      <a:pt x="5715" y="12900"/>
                    </a:cubicBezTo>
                    <a:cubicBezTo>
                      <a:pt x="8196" y="11847"/>
                      <a:pt x="10753" y="10745"/>
                      <a:pt x="12507" y="8715"/>
                    </a:cubicBezTo>
                    <a:cubicBezTo>
                      <a:pt x="14286" y="6684"/>
                      <a:pt x="14963" y="3451"/>
                      <a:pt x="13334" y="1296"/>
                    </a:cubicBezTo>
                    <a:cubicBezTo>
                      <a:pt x="12908" y="745"/>
                      <a:pt x="12306" y="293"/>
                      <a:pt x="11630" y="93"/>
                    </a:cubicBezTo>
                    <a:cubicBezTo>
                      <a:pt x="11396" y="30"/>
                      <a:pt x="11163" y="1"/>
                      <a:pt x="10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76" name="Google Shape;4576;p72"/>
              <p:cNvGrpSpPr/>
              <p:nvPr/>
            </p:nvGrpSpPr>
            <p:grpSpPr>
              <a:xfrm>
                <a:off x="3755574" y="4057815"/>
                <a:ext cx="513968" cy="231129"/>
                <a:chOff x="3755574" y="4057815"/>
                <a:chExt cx="513968" cy="231129"/>
              </a:xfrm>
            </p:grpSpPr>
            <p:sp>
              <p:nvSpPr>
                <p:cNvPr id="4577" name="Google Shape;4577;p72"/>
                <p:cNvSpPr/>
                <p:nvPr/>
              </p:nvSpPr>
              <p:spPr>
                <a:xfrm>
                  <a:off x="3755574" y="4183606"/>
                  <a:ext cx="10172" cy="2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" h="2661" extrusionOk="0">
                      <a:moveTo>
                        <a:pt x="104" y="1"/>
                      </a:moveTo>
                      <a:cubicBezTo>
                        <a:pt x="51" y="1"/>
                        <a:pt x="0" y="38"/>
                        <a:pt x="0" y="113"/>
                      </a:cubicBezTo>
                      <a:cubicBezTo>
                        <a:pt x="26" y="991"/>
                        <a:pt x="251" y="1868"/>
                        <a:pt x="777" y="2595"/>
                      </a:cubicBezTo>
                      <a:cubicBezTo>
                        <a:pt x="808" y="2641"/>
                        <a:pt x="856" y="2661"/>
                        <a:pt x="903" y="2661"/>
                      </a:cubicBezTo>
                      <a:cubicBezTo>
                        <a:pt x="1012" y="2661"/>
                        <a:pt x="1123" y="2558"/>
                        <a:pt x="1053" y="2419"/>
                      </a:cubicBezTo>
                      <a:cubicBezTo>
                        <a:pt x="602" y="1692"/>
                        <a:pt x="301" y="966"/>
                        <a:pt x="226" y="113"/>
                      </a:cubicBezTo>
                      <a:cubicBezTo>
                        <a:pt x="214" y="38"/>
                        <a:pt x="157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72"/>
                <p:cNvSpPr/>
                <p:nvPr/>
              </p:nvSpPr>
              <p:spPr>
                <a:xfrm>
                  <a:off x="3781678" y="4168960"/>
                  <a:ext cx="5824" cy="22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2535" extrusionOk="0">
                      <a:moveTo>
                        <a:pt x="131" y="0"/>
                      </a:moveTo>
                      <a:cubicBezTo>
                        <a:pt x="67" y="0"/>
                        <a:pt x="1" y="45"/>
                        <a:pt x="1" y="126"/>
                      </a:cubicBezTo>
                      <a:cubicBezTo>
                        <a:pt x="76" y="878"/>
                        <a:pt x="176" y="1655"/>
                        <a:pt x="276" y="2407"/>
                      </a:cubicBezTo>
                      <a:cubicBezTo>
                        <a:pt x="286" y="2496"/>
                        <a:pt x="347" y="2534"/>
                        <a:pt x="415" y="2534"/>
                      </a:cubicBezTo>
                      <a:cubicBezTo>
                        <a:pt x="520" y="2534"/>
                        <a:pt x="642" y="2444"/>
                        <a:pt x="627" y="2307"/>
                      </a:cubicBezTo>
                      <a:cubicBezTo>
                        <a:pt x="502" y="1555"/>
                        <a:pt x="377" y="828"/>
                        <a:pt x="251" y="101"/>
                      </a:cubicBezTo>
                      <a:cubicBezTo>
                        <a:pt x="240" y="32"/>
                        <a:pt x="186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72"/>
                <p:cNvSpPr/>
                <p:nvPr/>
              </p:nvSpPr>
              <p:spPr>
                <a:xfrm>
                  <a:off x="3775519" y="4226837"/>
                  <a:ext cx="10298" cy="1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" h="2199" extrusionOk="0">
                      <a:moveTo>
                        <a:pt x="166" y="0"/>
                      </a:moveTo>
                      <a:cubicBezTo>
                        <a:pt x="86" y="0"/>
                        <a:pt x="1" y="89"/>
                        <a:pt x="54" y="178"/>
                      </a:cubicBezTo>
                      <a:cubicBezTo>
                        <a:pt x="405" y="754"/>
                        <a:pt x="656" y="1406"/>
                        <a:pt x="781" y="2082"/>
                      </a:cubicBezTo>
                      <a:cubicBezTo>
                        <a:pt x="801" y="2162"/>
                        <a:pt x="865" y="2199"/>
                        <a:pt x="932" y="2199"/>
                      </a:cubicBezTo>
                      <a:cubicBezTo>
                        <a:pt x="1032" y="2199"/>
                        <a:pt x="1137" y="2117"/>
                        <a:pt x="1107" y="1982"/>
                      </a:cubicBezTo>
                      <a:cubicBezTo>
                        <a:pt x="956" y="1280"/>
                        <a:pt x="681" y="654"/>
                        <a:pt x="255" y="52"/>
                      </a:cubicBezTo>
                      <a:cubicBezTo>
                        <a:pt x="233" y="15"/>
                        <a:pt x="200" y="0"/>
                        <a:pt x="1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72"/>
                <p:cNvSpPr/>
                <p:nvPr/>
              </p:nvSpPr>
              <p:spPr>
                <a:xfrm>
                  <a:off x="3802882" y="4225270"/>
                  <a:ext cx="4728" cy="12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396" extrusionOk="0">
                      <a:moveTo>
                        <a:pt x="161" y="0"/>
                      </a:moveTo>
                      <a:cubicBezTo>
                        <a:pt x="86" y="0"/>
                        <a:pt x="0" y="69"/>
                        <a:pt x="16" y="175"/>
                      </a:cubicBezTo>
                      <a:cubicBezTo>
                        <a:pt x="66" y="551"/>
                        <a:pt x="116" y="927"/>
                        <a:pt x="191" y="1278"/>
                      </a:cubicBezTo>
                      <a:cubicBezTo>
                        <a:pt x="201" y="1360"/>
                        <a:pt x="262" y="1396"/>
                        <a:pt x="327" y="1396"/>
                      </a:cubicBezTo>
                      <a:cubicBezTo>
                        <a:pt x="420" y="1396"/>
                        <a:pt x="521" y="1321"/>
                        <a:pt x="492" y="1203"/>
                      </a:cubicBezTo>
                      <a:cubicBezTo>
                        <a:pt x="417" y="827"/>
                        <a:pt x="341" y="476"/>
                        <a:pt x="266" y="100"/>
                      </a:cubicBezTo>
                      <a:cubicBezTo>
                        <a:pt x="256" y="30"/>
                        <a:pt x="211" y="0"/>
                        <a:pt x="1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72"/>
                <p:cNvSpPr/>
                <p:nvPr/>
              </p:nvSpPr>
              <p:spPr>
                <a:xfrm>
                  <a:off x="3805952" y="4261509"/>
                  <a:ext cx="10063" cy="1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" h="1863" extrusionOk="0">
                      <a:moveTo>
                        <a:pt x="155" y="1"/>
                      </a:moveTo>
                      <a:cubicBezTo>
                        <a:pt x="72" y="1"/>
                        <a:pt x="0" y="113"/>
                        <a:pt x="78" y="209"/>
                      </a:cubicBezTo>
                      <a:cubicBezTo>
                        <a:pt x="428" y="660"/>
                        <a:pt x="654" y="1187"/>
                        <a:pt x="804" y="1763"/>
                      </a:cubicBezTo>
                      <a:cubicBezTo>
                        <a:pt x="824" y="1833"/>
                        <a:pt x="880" y="1863"/>
                        <a:pt x="936" y="1863"/>
                      </a:cubicBezTo>
                      <a:cubicBezTo>
                        <a:pt x="1022" y="1863"/>
                        <a:pt x="1110" y="1794"/>
                        <a:pt x="1080" y="1688"/>
                      </a:cubicBezTo>
                      <a:cubicBezTo>
                        <a:pt x="980" y="1061"/>
                        <a:pt x="629" y="510"/>
                        <a:pt x="228" y="34"/>
                      </a:cubicBezTo>
                      <a:cubicBezTo>
                        <a:pt x="205" y="11"/>
                        <a:pt x="179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72"/>
                <p:cNvSpPr/>
                <p:nvPr/>
              </p:nvSpPr>
              <p:spPr>
                <a:xfrm>
                  <a:off x="3913890" y="4163245"/>
                  <a:ext cx="6404" cy="2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2516" extrusionOk="0">
                      <a:moveTo>
                        <a:pt x="560" y="0"/>
                      </a:moveTo>
                      <a:cubicBezTo>
                        <a:pt x="505" y="0"/>
                        <a:pt x="452" y="27"/>
                        <a:pt x="441" y="81"/>
                      </a:cubicBezTo>
                      <a:cubicBezTo>
                        <a:pt x="291" y="833"/>
                        <a:pt x="141" y="1559"/>
                        <a:pt x="15" y="2311"/>
                      </a:cubicBezTo>
                      <a:cubicBezTo>
                        <a:pt x="0" y="2431"/>
                        <a:pt x="111" y="2515"/>
                        <a:pt x="213" y="2515"/>
                      </a:cubicBezTo>
                      <a:cubicBezTo>
                        <a:pt x="281" y="2515"/>
                        <a:pt x="346" y="2477"/>
                        <a:pt x="366" y="2386"/>
                      </a:cubicBezTo>
                      <a:cubicBezTo>
                        <a:pt x="491" y="1635"/>
                        <a:pt x="592" y="883"/>
                        <a:pt x="692" y="131"/>
                      </a:cubicBezTo>
                      <a:cubicBezTo>
                        <a:pt x="706" y="45"/>
                        <a:pt x="632" y="0"/>
                        <a:pt x="5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72"/>
                <p:cNvSpPr/>
                <p:nvPr/>
              </p:nvSpPr>
              <p:spPr>
                <a:xfrm>
                  <a:off x="3938644" y="4164585"/>
                  <a:ext cx="10045" cy="33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" h="3670" extrusionOk="0">
                      <a:moveTo>
                        <a:pt x="950" y="0"/>
                      </a:moveTo>
                      <a:cubicBezTo>
                        <a:pt x="915" y="0"/>
                        <a:pt x="883" y="17"/>
                        <a:pt x="866" y="58"/>
                      </a:cubicBezTo>
                      <a:cubicBezTo>
                        <a:pt x="390" y="1161"/>
                        <a:pt x="114" y="2289"/>
                        <a:pt x="14" y="3492"/>
                      </a:cubicBezTo>
                      <a:cubicBezTo>
                        <a:pt x="0" y="3604"/>
                        <a:pt x="112" y="3669"/>
                        <a:pt x="218" y="3669"/>
                      </a:cubicBezTo>
                      <a:cubicBezTo>
                        <a:pt x="301" y="3669"/>
                        <a:pt x="379" y="3630"/>
                        <a:pt x="390" y="3542"/>
                      </a:cubicBezTo>
                      <a:cubicBezTo>
                        <a:pt x="540" y="2389"/>
                        <a:pt x="791" y="1261"/>
                        <a:pt x="1092" y="158"/>
                      </a:cubicBezTo>
                      <a:cubicBezTo>
                        <a:pt x="1109" y="74"/>
                        <a:pt x="1023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72"/>
                <p:cNvSpPr/>
                <p:nvPr/>
              </p:nvSpPr>
              <p:spPr>
                <a:xfrm>
                  <a:off x="3911400" y="4219247"/>
                  <a:ext cx="11449" cy="2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" h="2581" extrusionOk="0">
                      <a:moveTo>
                        <a:pt x="1076" y="1"/>
                      </a:moveTo>
                      <a:cubicBezTo>
                        <a:pt x="1036" y="1"/>
                        <a:pt x="996" y="19"/>
                        <a:pt x="967" y="63"/>
                      </a:cubicBezTo>
                      <a:cubicBezTo>
                        <a:pt x="491" y="790"/>
                        <a:pt x="115" y="1542"/>
                        <a:pt x="15" y="2394"/>
                      </a:cubicBezTo>
                      <a:cubicBezTo>
                        <a:pt x="1" y="2517"/>
                        <a:pt x="99" y="2580"/>
                        <a:pt x="199" y="2580"/>
                      </a:cubicBezTo>
                      <a:cubicBezTo>
                        <a:pt x="282" y="2580"/>
                        <a:pt x="368" y="2536"/>
                        <a:pt x="391" y="2444"/>
                      </a:cubicBezTo>
                      <a:cubicBezTo>
                        <a:pt x="566" y="1667"/>
                        <a:pt x="792" y="915"/>
                        <a:pt x="1193" y="213"/>
                      </a:cubicBezTo>
                      <a:cubicBezTo>
                        <a:pt x="1263" y="107"/>
                        <a:pt x="1171" y="1"/>
                        <a:pt x="107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72"/>
                <p:cNvSpPr/>
                <p:nvPr/>
              </p:nvSpPr>
              <p:spPr>
                <a:xfrm>
                  <a:off x="3929587" y="4229582"/>
                  <a:ext cx="9257" cy="1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907" extrusionOk="0">
                      <a:moveTo>
                        <a:pt x="861" y="1"/>
                      </a:moveTo>
                      <a:cubicBezTo>
                        <a:pt x="820" y="1"/>
                        <a:pt x="781" y="23"/>
                        <a:pt x="764" y="75"/>
                      </a:cubicBezTo>
                      <a:cubicBezTo>
                        <a:pt x="513" y="601"/>
                        <a:pt x="262" y="1128"/>
                        <a:pt x="62" y="1679"/>
                      </a:cubicBezTo>
                      <a:cubicBezTo>
                        <a:pt x="1" y="1816"/>
                        <a:pt x="115" y="1906"/>
                        <a:pt x="231" y="1906"/>
                      </a:cubicBezTo>
                      <a:cubicBezTo>
                        <a:pt x="307" y="1906"/>
                        <a:pt x="383" y="1868"/>
                        <a:pt x="413" y="1779"/>
                      </a:cubicBezTo>
                      <a:cubicBezTo>
                        <a:pt x="638" y="1253"/>
                        <a:pt x="814" y="702"/>
                        <a:pt x="989" y="175"/>
                      </a:cubicBezTo>
                      <a:cubicBezTo>
                        <a:pt x="1022" y="77"/>
                        <a:pt x="937" y="1"/>
                        <a:pt x="8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72"/>
                <p:cNvSpPr/>
                <p:nvPr/>
              </p:nvSpPr>
              <p:spPr>
                <a:xfrm>
                  <a:off x="3899081" y="4270087"/>
                  <a:ext cx="9547" cy="1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2082" extrusionOk="0">
                      <a:moveTo>
                        <a:pt x="894" y="0"/>
                      </a:moveTo>
                      <a:cubicBezTo>
                        <a:pt x="838" y="0"/>
                        <a:pt x="779" y="28"/>
                        <a:pt x="748" y="89"/>
                      </a:cubicBezTo>
                      <a:cubicBezTo>
                        <a:pt x="522" y="691"/>
                        <a:pt x="272" y="1242"/>
                        <a:pt x="46" y="1844"/>
                      </a:cubicBezTo>
                      <a:cubicBezTo>
                        <a:pt x="0" y="1982"/>
                        <a:pt x="123" y="2082"/>
                        <a:pt x="248" y="2082"/>
                      </a:cubicBezTo>
                      <a:cubicBezTo>
                        <a:pt x="328" y="2082"/>
                        <a:pt x="408" y="2041"/>
                        <a:pt x="447" y="1944"/>
                      </a:cubicBezTo>
                      <a:cubicBezTo>
                        <a:pt x="648" y="1367"/>
                        <a:pt x="823" y="766"/>
                        <a:pt x="1024" y="164"/>
                      </a:cubicBezTo>
                      <a:cubicBezTo>
                        <a:pt x="1054" y="60"/>
                        <a:pt x="977" y="0"/>
                        <a:pt x="89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7" name="Google Shape;4587;p72"/>
                <p:cNvSpPr/>
                <p:nvPr/>
              </p:nvSpPr>
              <p:spPr>
                <a:xfrm>
                  <a:off x="3827536" y="4118627"/>
                  <a:ext cx="2962" cy="2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614" extrusionOk="0">
                      <a:moveTo>
                        <a:pt x="154" y="0"/>
                      </a:moveTo>
                      <a:cubicBezTo>
                        <a:pt x="101" y="0"/>
                        <a:pt x="51" y="32"/>
                        <a:pt x="51" y="94"/>
                      </a:cubicBezTo>
                      <a:cubicBezTo>
                        <a:pt x="51" y="896"/>
                        <a:pt x="0" y="1698"/>
                        <a:pt x="25" y="2500"/>
                      </a:cubicBezTo>
                      <a:cubicBezTo>
                        <a:pt x="38" y="2576"/>
                        <a:pt x="101" y="2613"/>
                        <a:pt x="163" y="2613"/>
                      </a:cubicBezTo>
                      <a:cubicBezTo>
                        <a:pt x="226" y="2613"/>
                        <a:pt x="289" y="2576"/>
                        <a:pt x="301" y="2500"/>
                      </a:cubicBezTo>
                      <a:cubicBezTo>
                        <a:pt x="326" y="1698"/>
                        <a:pt x="276" y="896"/>
                        <a:pt x="276" y="94"/>
                      </a:cubicBezTo>
                      <a:cubicBezTo>
                        <a:pt x="264" y="32"/>
                        <a:pt x="207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8" name="Google Shape;4588;p72"/>
                <p:cNvSpPr/>
                <p:nvPr/>
              </p:nvSpPr>
              <p:spPr>
                <a:xfrm>
                  <a:off x="3851140" y="4125765"/>
                  <a:ext cx="3768" cy="1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1523" extrusionOk="0">
                      <a:moveTo>
                        <a:pt x="106" y="1"/>
                      </a:moveTo>
                      <a:cubicBezTo>
                        <a:pt x="54" y="1"/>
                        <a:pt x="1" y="40"/>
                        <a:pt x="1" y="108"/>
                      </a:cubicBezTo>
                      <a:cubicBezTo>
                        <a:pt x="26" y="534"/>
                        <a:pt x="51" y="961"/>
                        <a:pt x="101" y="1387"/>
                      </a:cubicBezTo>
                      <a:cubicBezTo>
                        <a:pt x="113" y="1478"/>
                        <a:pt x="181" y="1523"/>
                        <a:pt x="250" y="1523"/>
                      </a:cubicBezTo>
                      <a:cubicBezTo>
                        <a:pt x="333" y="1523"/>
                        <a:pt x="416" y="1459"/>
                        <a:pt x="402" y="1336"/>
                      </a:cubicBezTo>
                      <a:cubicBezTo>
                        <a:pt x="327" y="910"/>
                        <a:pt x="252" y="509"/>
                        <a:pt x="201" y="83"/>
                      </a:cubicBezTo>
                      <a:cubicBezTo>
                        <a:pt x="190" y="27"/>
                        <a:pt x="148" y="1"/>
                        <a:pt x="10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72"/>
                <p:cNvSpPr/>
                <p:nvPr/>
              </p:nvSpPr>
              <p:spPr>
                <a:xfrm>
                  <a:off x="3813379" y="4176161"/>
                  <a:ext cx="7880" cy="1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1736" extrusionOk="0">
                      <a:moveTo>
                        <a:pt x="152" y="1"/>
                      </a:moveTo>
                      <a:cubicBezTo>
                        <a:pt x="81" y="1"/>
                        <a:pt x="1" y="74"/>
                        <a:pt x="35" y="158"/>
                      </a:cubicBezTo>
                      <a:cubicBezTo>
                        <a:pt x="185" y="660"/>
                        <a:pt x="360" y="1186"/>
                        <a:pt x="586" y="1662"/>
                      </a:cubicBezTo>
                      <a:cubicBezTo>
                        <a:pt x="612" y="1713"/>
                        <a:pt x="655" y="1736"/>
                        <a:pt x="698" y="1736"/>
                      </a:cubicBezTo>
                      <a:cubicBezTo>
                        <a:pt x="783" y="1736"/>
                        <a:pt x="870" y="1653"/>
                        <a:pt x="837" y="1537"/>
                      </a:cubicBezTo>
                      <a:cubicBezTo>
                        <a:pt x="686" y="1036"/>
                        <a:pt x="461" y="534"/>
                        <a:pt x="235" y="58"/>
                      </a:cubicBezTo>
                      <a:cubicBezTo>
                        <a:pt x="219" y="18"/>
                        <a:pt x="187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72"/>
                <p:cNvSpPr/>
                <p:nvPr/>
              </p:nvSpPr>
              <p:spPr>
                <a:xfrm>
                  <a:off x="3847734" y="4171940"/>
                  <a:ext cx="4329" cy="2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2328" extrusionOk="0">
                      <a:moveTo>
                        <a:pt x="368" y="1"/>
                      </a:moveTo>
                      <a:cubicBezTo>
                        <a:pt x="307" y="1"/>
                        <a:pt x="240" y="45"/>
                        <a:pt x="227" y="123"/>
                      </a:cubicBezTo>
                      <a:cubicBezTo>
                        <a:pt x="151" y="800"/>
                        <a:pt x="51" y="1502"/>
                        <a:pt x="1" y="2178"/>
                      </a:cubicBezTo>
                      <a:cubicBezTo>
                        <a:pt x="1" y="2276"/>
                        <a:pt x="87" y="2327"/>
                        <a:pt x="167" y="2327"/>
                      </a:cubicBezTo>
                      <a:cubicBezTo>
                        <a:pt x="230" y="2327"/>
                        <a:pt x="291" y="2295"/>
                        <a:pt x="302" y="2228"/>
                      </a:cubicBezTo>
                      <a:cubicBezTo>
                        <a:pt x="402" y="1527"/>
                        <a:pt x="427" y="825"/>
                        <a:pt x="477" y="123"/>
                      </a:cubicBezTo>
                      <a:cubicBezTo>
                        <a:pt x="477" y="39"/>
                        <a:pt x="425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72"/>
                <p:cNvSpPr/>
                <p:nvPr/>
              </p:nvSpPr>
              <p:spPr>
                <a:xfrm>
                  <a:off x="3831847" y="4234174"/>
                  <a:ext cx="5588" cy="2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2669" extrusionOk="0">
                      <a:moveTo>
                        <a:pt x="173" y="0"/>
                      </a:moveTo>
                      <a:cubicBezTo>
                        <a:pt x="120" y="0"/>
                        <a:pt x="63" y="32"/>
                        <a:pt x="51" y="94"/>
                      </a:cubicBezTo>
                      <a:cubicBezTo>
                        <a:pt x="1" y="921"/>
                        <a:pt x="51" y="1774"/>
                        <a:pt x="301" y="2550"/>
                      </a:cubicBezTo>
                      <a:cubicBezTo>
                        <a:pt x="322" y="2633"/>
                        <a:pt x="380" y="2668"/>
                        <a:pt x="440" y="2668"/>
                      </a:cubicBezTo>
                      <a:cubicBezTo>
                        <a:pt x="527" y="2668"/>
                        <a:pt x="617" y="2594"/>
                        <a:pt x="602" y="2475"/>
                      </a:cubicBezTo>
                      <a:cubicBezTo>
                        <a:pt x="452" y="1673"/>
                        <a:pt x="301" y="896"/>
                        <a:pt x="276" y="94"/>
                      </a:cubicBezTo>
                      <a:cubicBezTo>
                        <a:pt x="276" y="32"/>
                        <a:pt x="226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72"/>
                <p:cNvSpPr/>
                <p:nvPr/>
              </p:nvSpPr>
              <p:spPr>
                <a:xfrm>
                  <a:off x="3847281" y="4244110"/>
                  <a:ext cx="4683" cy="1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869" extrusionOk="0">
                      <a:moveTo>
                        <a:pt x="206" y="0"/>
                      </a:moveTo>
                      <a:cubicBezTo>
                        <a:pt x="157" y="0"/>
                        <a:pt x="111" y="30"/>
                        <a:pt x="101" y="100"/>
                      </a:cubicBezTo>
                      <a:cubicBezTo>
                        <a:pt x="1" y="651"/>
                        <a:pt x="1" y="1228"/>
                        <a:pt x="201" y="1779"/>
                      </a:cubicBezTo>
                      <a:cubicBezTo>
                        <a:pt x="232" y="1840"/>
                        <a:pt x="291" y="1868"/>
                        <a:pt x="349" y="1868"/>
                      </a:cubicBezTo>
                      <a:cubicBezTo>
                        <a:pt x="435" y="1868"/>
                        <a:pt x="517" y="1808"/>
                        <a:pt x="502" y="1704"/>
                      </a:cubicBezTo>
                      <a:cubicBezTo>
                        <a:pt x="352" y="1178"/>
                        <a:pt x="277" y="702"/>
                        <a:pt x="352" y="175"/>
                      </a:cubicBezTo>
                      <a:cubicBezTo>
                        <a:pt x="367" y="70"/>
                        <a:pt x="282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72"/>
                <p:cNvSpPr/>
                <p:nvPr/>
              </p:nvSpPr>
              <p:spPr>
                <a:xfrm>
                  <a:off x="4123100" y="4079780"/>
                  <a:ext cx="5987" cy="20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2212" extrusionOk="0">
                      <a:moveTo>
                        <a:pt x="512" y="0"/>
                      </a:moveTo>
                      <a:cubicBezTo>
                        <a:pt x="476" y="0"/>
                        <a:pt x="443" y="14"/>
                        <a:pt x="426" y="47"/>
                      </a:cubicBezTo>
                      <a:cubicBezTo>
                        <a:pt x="151" y="699"/>
                        <a:pt x="0" y="1401"/>
                        <a:pt x="151" y="2103"/>
                      </a:cubicBezTo>
                      <a:cubicBezTo>
                        <a:pt x="161" y="2178"/>
                        <a:pt x="223" y="2212"/>
                        <a:pt x="288" y="2212"/>
                      </a:cubicBezTo>
                      <a:cubicBezTo>
                        <a:pt x="374" y="2212"/>
                        <a:pt x="466" y="2153"/>
                        <a:pt x="451" y="2053"/>
                      </a:cubicBezTo>
                      <a:cubicBezTo>
                        <a:pt x="401" y="1401"/>
                        <a:pt x="401" y="774"/>
                        <a:pt x="627" y="123"/>
                      </a:cubicBezTo>
                      <a:cubicBezTo>
                        <a:pt x="660" y="56"/>
                        <a:pt x="582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72"/>
                <p:cNvSpPr/>
                <p:nvPr/>
              </p:nvSpPr>
              <p:spPr>
                <a:xfrm>
                  <a:off x="4144612" y="4078041"/>
                  <a:ext cx="7690" cy="17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" h="1971" extrusionOk="0">
                      <a:moveTo>
                        <a:pt x="718" y="0"/>
                      </a:moveTo>
                      <a:cubicBezTo>
                        <a:pt x="673" y="0"/>
                        <a:pt x="628" y="28"/>
                        <a:pt x="608" y="89"/>
                      </a:cubicBezTo>
                      <a:cubicBezTo>
                        <a:pt x="382" y="641"/>
                        <a:pt x="207" y="1192"/>
                        <a:pt x="31" y="1743"/>
                      </a:cubicBezTo>
                      <a:cubicBezTo>
                        <a:pt x="1" y="1880"/>
                        <a:pt x="109" y="1971"/>
                        <a:pt x="215" y="1971"/>
                      </a:cubicBezTo>
                      <a:cubicBezTo>
                        <a:pt x="284" y="1971"/>
                        <a:pt x="352" y="1932"/>
                        <a:pt x="382" y="1844"/>
                      </a:cubicBezTo>
                      <a:cubicBezTo>
                        <a:pt x="557" y="1292"/>
                        <a:pt x="708" y="716"/>
                        <a:pt x="833" y="164"/>
                      </a:cubicBezTo>
                      <a:cubicBezTo>
                        <a:pt x="848" y="60"/>
                        <a:pt x="783" y="0"/>
                        <a:pt x="7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72"/>
                <p:cNvSpPr/>
                <p:nvPr/>
              </p:nvSpPr>
              <p:spPr>
                <a:xfrm>
                  <a:off x="4125537" y="4116825"/>
                  <a:ext cx="4610" cy="17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1882" extrusionOk="0">
                      <a:moveTo>
                        <a:pt x="282" y="0"/>
                      </a:moveTo>
                      <a:cubicBezTo>
                        <a:pt x="221" y="0"/>
                        <a:pt x="157" y="47"/>
                        <a:pt x="157" y="118"/>
                      </a:cubicBezTo>
                      <a:cubicBezTo>
                        <a:pt x="207" y="644"/>
                        <a:pt x="157" y="1171"/>
                        <a:pt x="32" y="1672"/>
                      </a:cubicBezTo>
                      <a:cubicBezTo>
                        <a:pt x="1" y="1796"/>
                        <a:pt x="114" y="1881"/>
                        <a:pt x="216" y="1881"/>
                      </a:cubicBezTo>
                      <a:cubicBezTo>
                        <a:pt x="279" y="1881"/>
                        <a:pt x="339" y="1849"/>
                        <a:pt x="358" y="1772"/>
                      </a:cubicBezTo>
                      <a:cubicBezTo>
                        <a:pt x="483" y="1196"/>
                        <a:pt x="508" y="644"/>
                        <a:pt x="383" y="93"/>
                      </a:cubicBezTo>
                      <a:cubicBezTo>
                        <a:pt x="372" y="28"/>
                        <a:pt x="328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72"/>
                <p:cNvSpPr/>
                <p:nvPr/>
              </p:nvSpPr>
              <p:spPr>
                <a:xfrm>
                  <a:off x="4143942" y="4124641"/>
                  <a:ext cx="4954" cy="10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1128" extrusionOk="0">
                      <a:moveTo>
                        <a:pt x="391" y="0"/>
                      </a:moveTo>
                      <a:cubicBezTo>
                        <a:pt x="344" y="0"/>
                        <a:pt x="300" y="25"/>
                        <a:pt x="281" y="82"/>
                      </a:cubicBezTo>
                      <a:cubicBezTo>
                        <a:pt x="205" y="358"/>
                        <a:pt x="105" y="658"/>
                        <a:pt x="30" y="934"/>
                      </a:cubicBezTo>
                      <a:cubicBezTo>
                        <a:pt x="0" y="1053"/>
                        <a:pt x="93" y="1127"/>
                        <a:pt x="184" y="1127"/>
                      </a:cubicBezTo>
                      <a:cubicBezTo>
                        <a:pt x="248" y="1127"/>
                        <a:pt x="310" y="1091"/>
                        <a:pt x="331" y="1009"/>
                      </a:cubicBezTo>
                      <a:cubicBezTo>
                        <a:pt x="406" y="734"/>
                        <a:pt x="456" y="433"/>
                        <a:pt x="531" y="157"/>
                      </a:cubicBezTo>
                      <a:cubicBezTo>
                        <a:pt x="547" y="64"/>
                        <a:pt x="466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72"/>
                <p:cNvSpPr/>
                <p:nvPr/>
              </p:nvSpPr>
              <p:spPr>
                <a:xfrm>
                  <a:off x="4136804" y="4151180"/>
                  <a:ext cx="4012" cy="1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1637" extrusionOk="0">
                      <a:moveTo>
                        <a:pt x="135" y="1"/>
                      </a:moveTo>
                      <a:cubicBezTo>
                        <a:pt x="69" y="1"/>
                        <a:pt x="1" y="58"/>
                        <a:pt x="16" y="134"/>
                      </a:cubicBezTo>
                      <a:cubicBezTo>
                        <a:pt x="116" y="586"/>
                        <a:pt x="91" y="1037"/>
                        <a:pt x="16" y="1488"/>
                      </a:cubicBezTo>
                      <a:cubicBezTo>
                        <a:pt x="2" y="1586"/>
                        <a:pt x="81" y="1637"/>
                        <a:pt x="163" y="1637"/>
                      </a:cubicBezTo>
                      <a:cubicBezTo>
                        <a:pt x="228" y="1637"/>
                        <a:pt x="295" y="1605"/>
                        <a:pt x="317" y="1538"/>
                      </a:cubicBezTo>
                      <a:cubicBezTo>
                        <a:pt x="442" y="1037"/>
                        <a:pt x="367" y="561"/>
                        <a:pt x="242" y="84"/>
                      </a:cubicBezTo>
                      <a:cubicBezTo>
                        <a:pt x="222" y="25"/>
                        <a:pt x="179" y="1"/>
                        <a:pt x="1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72"/>
                <p:cNvSpPr/>
                <p:nvPr/>
              </p:nvSpPr>
              <p:spPr>
                <a:xfrm>
                  <a:off x="4243085" y="4111245"/>
                  <a:ext cx="12608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714" extrusionOk="0">
                      <a:moveTo>
                        <a:pt x="1228" y="0"/>
                      </a:moveTo>
                      <a:cubicBezTo>
                        <a:pt x="1188" y="0"/>
                        <a:pt x="1146" y="18"/>
                        <a:pt x="1114" y="57"/>
                      </a:cubicBezTo>
                      <a:cubicBezTo>
                        <a:pt x="763" y="508"/>
                        <a:pt x="412" y="985"/>
                        <a:pt x="87" y="1461"/>
                      </a:cubicBezTo>
                      <a:cubicBezTo>
                        <a:pt x="0" y="1599"/>
                        <a:pt x="117" y="1714"/>
                        <a:pt x="238" y="1714"/>
                      </a:cubicBezTo>
                      <a:cubicBezTo>
                        <a:pt x="293" y="1714"/>
                        <a:pt x="348" y="1691"/>
                        <a:pt x="387" y="1636"/>
                      </a:cubicBezTo>
                      <a:cubicBezTo>
                        <a:pt x="713" y="1160"/>
                        <a:pt x="1039" y="684"/>
                        <a:pt x="1340" y="183"/>
                      </a:cubicBezTo>
                      <a:cubicBezTo>
                        <a:pt x="1391" y="80"/>
                        <a:pt x="1314" y="0"/>
                        <a:pt x="12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72"/>
                <p:cNvSpPr/>
                <p:nvPr/>
              </p:nvSpPr>
              <p:spPr>
                <a:xfrm>
                  <a:off x="4251029" y="4128944"/>
                  <a:ext cx="18514" cy="2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2403" extrusionOk="0">
                      <a:moveTo>
                        <a:pt x="1878" y="0"/>
                      </a:moveTo>
                      <a:cubicBezTo>
                        <a:pt x="1850" y="0"/>
                        <a:pt x="1820" y="10"/>
                        <a:pt x="1791" y="33"/>
                      </a:cubicBezTo>
                      <a:cubicBezTo>
                        <a:pt x="1114" y="610"/>
                        <a:pt x="538" y="1336"/>
                        <a:pt x="87" y="2138"/>
                      </a:cubicBezTo>
                      <a:cubicBezTo>
                        <a:pt x="1" y="2276"/>
                        <a:pt x="128" y="2402"/>
                        <a:pt x="256" y="2402"/>
                      </a:cubicBezTo>
                      <a:cubicBezTo>
                        <a:pt x="315" y="2402"/>
                        <a:pt x="373" y="2376"/>
                        <a:pt x="413" y="2314"/>
                      </a:cubicBezTo>
                      <a:cubicBezTo>
                        <a:pt x="889" y="1587"/>
                        <a:pt x="1415" y="885"/>
                        <a:pt x="1966" y="209"/>
                      </a:cubicBezTo>
                      <a:cubicBezTo>
                        <a:pt x="2044" y="112"/>
                        <a:pt x="1972" y="0"/>
                        <a:pt x="18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72"/>
                <p:cNvSpPr/>
                <p:nvPr/>
              </p:nvSpPr>
              <p:spPr>
                <a:xfrm>
                  <a:off x="4217308" y="4158616"/>
                  <a:ext cx="16159" cy="1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" h="1633" extrusionOk="0">
                      <a:moveTo>
                        <a:pt x="1589" y="0"/>
                      </a:moveTo>
                      <a:cubicBezTo>
                        <a:pt x="1570" y="0"/>
                        <a:pt x="1550" y="5"/>
                        <a:pt x="1529" y="15"/>
                      </a:cubicBezTo>
                      <a:cubicBezTo>
                        <a:pt x="978" y="366"/>
                        <a:pt x="401" y="767"/>
                        <a:pt x="75" y="1344"/>
                      </a:cubicBezTo>
                      <a:cubicBezTo>
                        <a:pt x="1" y="1474"/>
                        <a:pt x="121" y="1633"/>
                        <a:pt x="249" y="1633"/>
                      </a:cubicBezTo>
                      <a:cubicBezTo>
                        <a:pt x="293" y="1633"/>
                        <a:pt x="338" y="1614"/>
                        <a:pt x="376" y="1569"/>
                      </a:cubicBezTo>
                      <a:cubicBezTo>
                        <a:pt x="777" y="1093"/>
                        <a:pt x="1153" y="617"/>
                        <a:pt x="1654" y="266"/>
                      </a:cubicBezTo>
                      <a:cubicBezTo>
                        <a:pt x="1784" y="179"/>
                        <a:pt x="1709" y="0"/>
                        <a:pt x="15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72"/>
                <p:cNvSpPr/>
                <p:nvPr/>
              </p:nvSpPr>
              <p:spPr>
                <a:xfrm>
                  <a:off x="4228566" y="4171297"/>
                  <a:ext cx="12988" cy="11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229" extrusionOk="0">
                      <a:moveTo>
                        <a:pt x="1237" y="1"/>
                      </a:moveTo>
                      <a:cubicBezTo>
                        <a:pt x="1203" y="1"/>
                        <a:pt x="1169" y="13"/>
                        <a:pt x="1138" y="44"/>
                      </a:cubicBezTo>
                      <a:cubicBezTo>
                        <a:pt x="812" y="319"/>
                        <a:pt x="461" y="595"/>
                        <a:pt x="136" y="921"/>
                      </a:cubicBezTo>
                      <a:cubicBezTo>
                        <a:pt x="0" y="1037"/>
                        <a:pt x="134" y="1228"/>
                        <a:pt x="283" y="1228"/>
                      </a:cubicBezTo>
                      <a:cubicBezTo>
                        <a:pt x="326" y="1228"/>
                        <a:pt x="371" y="1212"/>
                        <a:pt x="411" y="1172"/>
                      </a:cubicBezTo>
                      <a:cubicBezTo>
                        <a:pt x="737" y="871"/>
                        <a:pt x="1013" y="545"/>
                        <a:pt x="1339" y="219"/>
                      </a:cubicBezTo>
                      <a:cubicBezTo>
                        <a:pt x="1434" y="124"/>
                        <a:pt x="1342" y="1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2" name="Google Shape;4602;p72"/>
                <p:cNvSpPr/>
                <p:nvPr/>
              </p:nvSpPr>
              <p:spPr>
                <a:xfrm>
                  <a:off x="4193387" y="4189720"/>
                  <a:ext cx="13686" cy="12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360" extrusionOk="0">
                      <a:moveTo>
                        <a:pt x="1303" y="0"/>
                      </a:moveTo>
                      <a:cubicBezTo>
                        <a:pt x="1272" y="0"/>
                        <a:pt x="1241" y="12"/>
                        <a:pt x="1213" y="40"/>
                      </a:cubicBezTo>
                      <a:cubicBezTo>
                        <a:pt x="862" y="366"/>
                        <a:pt x="486" y="666"/>
                        <a:pt x="135" y="1017"/>
                      </a:cubicBezTo>
                      <a:cubicBezTo>
                        <a:pt x="1" y="1152"/>
                        <a:pt x="131" y="1359"/>
                        <a:pt x="289" y="1359"/>
                      </a:cubicBezTo>
                      <a:cubicBezTo>
                        <a:pt x="338" y="1359"/>
                        <a:pt x="389" y="1340"/>
                        <a:pt x="436" y="1293"/>
                      </a:cubicBezTo>
                      <a:cubicBezTo>
                        <a:pt x="761" y="967"/>
                        <a:pt x="1062" y="591"/>
                        <a:pt x="1413" y="240"/>
                      </a:cubicBezTo>
                      <a:cubicBezTo>
                        <a:pt x="1510" y="143"/>
                        <a:pt x="1411" y="0"/>
                        <a:pt x="130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3" name="Google Shape;4603;p72"/>
                <p:cNvSpPr/>
                <p:nvPr/>
              </p:nvSpPr>
              <p:spPr>
                <a:xfrm>
                  <a:off x="4191584" y="4057815"/>
                  <a:ext cx="9710" cy="1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1910" extrusionOk="0">
                      <a:moveTo>
                        <a:pt x="917" y="0"/>
                      </a:moveTo>
                      <a:cubicBezTo>
                        <a:pt x="886" y="0"/>
                        <a:pt x="857" y="13"/>
                        <a:pt x="835" y="41"/>
                      </a:cubicBezTo>
                      <a:cubicBezTo>
                        <a:pt x="559" y="618"/>
                        <a:pt x="259" y="1169"/>
                        <a:pt x="33" y="1746"/>
                      </a:cubicBezTo>
                      <a:cubicBezTo>
                        <a:pt x="1" y="1843"/>
                        <a:pt x="74" y="1909"/>
                        <a:pt x="149" y="1909"/>
                      </a:cubicBezTo>
                      <a:cubicBezTo>
                        <a:pt x="191" y="1909"/>
                        <a:pt x="232" y="1890"/>
                        <a:pt x="259" y="1846"/>
                      </a:cubicBezTo>
                      <a:cubicBezTo>
                        <a:pt x="559" y="1320"/>
                        <a:pt x="785" y="718"/>
                        <a:pt x="1036" y="167"/>
                      </a:cubicBezTo>
                      <a:cubicBezTo>
                        <a:pt x="1071" y="77"/>
                        <a:pt x="992" y="0"/>
                        <a:pt x="9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4" name="Google Shape;4604;p72"/>
                <p:cNvSpPr/>
                <p:nvPr/>
              </p:nvSpPr>
              <p:spPr>
                <a:xfrm>
                  <a:off x="4214844" y="4062978"/>
                  <a:ext cx="5688" cy="1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199" extrusionOk="0">
                      <a:moveTo>
                        <a:pt x="511" y="0"/>
                      </a:moveTo>
                      <a:cubicBezTo>
                        <a:pt x="471" y="0"/>
                        <a:pt x="433" y="22"/>
                        <a:pt x="423" y="73"/>
                      </a:cubicBezTo>
                      <a:cubicBezTo>
                        <a:pt x="297" y="399"/>
                        <a:pt x="172" y="699"/>
                        <a:pt x="47" y="1000"/>
                      </a:cubicBezTo>
                      <a:cubicBezTo>
                        <a:pt x="1" y="1123"/>
                        <a:pt x="105" y="1199"/>
                        <a:pt x="204" y="1199"/>
                      </a:cubicBezTo>
                      <a:cubicBezTo>
                        <a:pt x="267" y="1199"/>
                        <a:pt x="328" y="1168"/>
                        <a:pt x="347" y="1100"/>
                      </a:cubicBezTo>
                      <a:cubicBezTo>
                        <a:pt x="423" y="775"/>
                        <a:pt x="523" y="449"/>
                        <a:pt x="598" y="123"/>
                      </a:cubicBezTo>
                      <a:cubicBezTo>
                        <a:pt x="628" y="48"/>
                        <a:pt x="569" y="0"/>
                        <a:pt x="5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5" name="Google Shape;4605;p72"/>
                <p:cNvSpPr/>
                <p:nvPr/>
              </p:nvSpPr>
              <p:spPr>
                <a:xfrm>
                  <a:off x="4168950" y="4093620"/>
                  <a:ext cx="3188" cy="13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1463" extrusionOk="0">
                      <a:moveTo>
                        <a:pt x="218" y="1"/>
                      </a:moveTo>
                      <a:cubicBezTo>
                        <a:pt x="175" y="1"/>
                        <a:pt x="136" y="23"/>
                        <a:pt x="126" y="73"/>
                      </a:cubicBezTo>
                      <a:cubicBezTo>
                        <a:pt x="76" y="499"/>
                        <a:pt x="1" y="926"/>
                        <a:pt x="1" y="1327"/>
                      </a:cubicBezTo>
                      <a:cubicBezTo>
                        <a:pt x="1" y="1410"/>
                        <a:pt x="78" y="1463"/>
                        <a:pt x="156" y="1463"/>
                      </a:cubicBezTo>
                      <a:cubicBezTo>
                        <a:pt x="218" y="1463"/>
                        <a:pt x="279" y="1429"/>
                        <a:pt x="302" y="1352"/>
                      </a:cubicBezTo>
                      <a:cubicBezTo>
                        <a:pt x="352" y="951"/>
                        <a:pt x="352" y="525"/>
                        <a:pt x="352" y="124"/>
                      </a:cubicBezTo>
                      <a:cubicBezTo>
                        <a:pt x="352" y="49"/>
                        <a:pt x="280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6" name="Google Shape;4606;p72"/>
                <p:cNvSpPr/>
                <p:nvPr/>
              </p:nvSpPr>
              <p:spPr>
                <a:xfrm>
                  <a:off x="4188912" y="4102432"/>
                  <a:ext cx="10498" cy="1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1649" extrusionOk="0">
                      <a:moveTo>
                        <a:pt x="984" y="1"/>
                      </a:moveTo>
                      <a:cubicBezTo>
                        <a:pt x="947" y="1"/>
                        <a:pt x="909" y="16"/>
                        <a:pt x="880" y="53"/>
                      </a:cubicBezTo>
                      <a:cubicBezTo>
                        <a:pt x="604" y="504"/>
                        <a:pt x="303" y="955"/>
                        <a:pt x="52" y="1431"/>
                      </a:cubicBezTo>
                      <a:cubicBezTo>
                        <a:pt x="1" y="1552"/>
                        <a:pt x="91" y="1649"/>
                        <a:pt x="185" y="1649"/>
                      </a:cubicBezTo>
                      <a:cubicBezTo>
                        <a:pt x="228" y="1649"/>
                        <a:pt x="272" y="1629"/>
                        <a:pt x="303" y="1582"/>
                      </a:cubicBezTo>
                      <a:cubicBezTo>
                        <a:pt x="604" y="1130"/>
                        <a:pt x="829" y="654"/>
                        <a:pt x="1105" y="178"/>
                      </a:cubicBezTo>
                      <a:cubicBezTo>
                        <a:pt x="1158" y="89"/>
                        <a:pt x="1074" y="1"/>
                        <a:pt x="9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7" name="Google Shape;4607;p72"/>
                <p:cNvSpPr/>
                <p:nvPr/>
              </p:nvSpPr>
              <p:spPr>
                <a:xfrm>
                  <a:off x="4158388" y="4140392"/>
                  <a:ext cx="8152" cy="1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2047" extrusionOk="0">
                      <a:moveTo>
                        <a:pt x="748" y="1"/>
                      </a:moveTo>
                      <a:cubicBezTo>
                        <a:pt x="714" y="1"/>
                        <a:pt x="682" y="15"/>
                        <a:pt x="666" y="47"/>
                      </a:cubicBezTo>
                      <a:cubicBezTo>
                        <a:pt x="340" y="624"/>
                        <a:pt x="64" y="1250"/>
                        <a:pt x="14" y="1902"/>
                      </a:cubicBezTo>
                      <a:cubicBezTo>
                        <a:pt x="1" y="1996"/>
                        <a:pt x="73" y="2047"/>
                        <a:pt x="152" y="2047"/>
                      </a:cubicBezTo>
                      <a:cubicBezTo>
                        <a:pt x="219" y="2047"/>
                        <a:pt x="291" y="2008"/>
                        <a:pt x="315" y="1927"/>
                      </a:cubicBezTo>
                      <a:cubicBezTo>
                        <a:pt x="490" y="1325"/>
                        <a:pt x="615" y="724"/>
                        <a:pt x="866" y="148"/>
                      </a:cubicBezTo>
                      <a:cubicBezTo>
                        <a:pt x="900" y="63"/>
                        <a:pt x="819" y="1"/>
                        <a:pt x="7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8" name="Google Shape;4608;p72"/>
                <p:cNvSpPr/>
                <p:nvPr/>
              </p:nvSpPr>
              <p:spPr>
                <a:xfrm>
                  <a:off x="4167817" y="4152611"/>
                  <a:ext cx="7011" cy="1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1429" extrusionOk="0">
                      <a:moveTo>
                        <a:pt x="583" y="0"/>
                      </a:moveTo>
                      <a:cubicBezTo>
                        <a:pt x="545" y="0"/>
                        <a:pt x="505" y="16"/>
                        <a:pt x="477" y="52"/>
                      </a:cubicBezTo>
                      <a:cubicBezTo>
                        <a:pt x="226" y="428"/>
                        <a:pt x="26" y="854"/>
                        <a:pt x="1" y="1280"/>
                      </a:cubicBezTo>
                      <a:cubicBezTo>
                        <a:pt x="1" y="1378"/>
                        <a:pt x="78" y="1429"/>
                        <a:pt x="156" y="1429"/>
                      </a:cubicBezTo>
                      <a:cubicBezTo>
                        <a:pt x="218" y="1429"/>
                        <a:pt x="279" y="1396"/>
                        <a:pt x="301" y="1330"/>
                      </a:cubicBezTo>
                      <a:cubicBezTo>
                        <a:pt x="376" y="929"/>
                        <a:pt x="477" y="553"/>
                        <a:pt x="702" y="202"/>
                      </a:cubicBezTo>
                      <a:cubicBezTo>
                        <a:pt x="774" y="95"/>
                        <a:pt x="680" y="0"/>
                        <a:pt x="58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09" name="Google Shape;4609;p72"/>
              <p:cNvSpPr/>
              <p:nvPr/>
            </p:nvSpPr>
            <p:spPr>
              <a:xfrm>
                <a:off x="4114016" y="4188488"/>
                <a:ext cx="69471" cy="9418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0398" extrusionOk="0">
                    <a:moveTo>
                      <a:pt x="2682" y="0"/>
                    </a:moveTo>
                    <a:cubicBezTo>
                      <a:pt x="1680" y="1755"/>
                      <a:pt x="903" y="3760"/>
                      <a:pt x="427" y="5715"/>
                    </a:cubicBezTo>
                    <a:cubicBezTo>
                      <a:pt x="176" y="6742"/>
                      <a:pt x="1" y="7820"/>
                      <a:pt x="352" y="8797"/>
                    </a:cubicBezTo>
                    <a:cubicBezTo>
                      <a:pt x="658" y="9674"/>
                      <a:pt x="1483" y="10398"/>
                      <a:pt x="2372" y="10398"/>
                    </a:cubicBezTo>
                    <a:cubicBezTo>
                      <a:pt x="2500" y="10398"/>
                      <a:pt x="2629" y="10383"/>
                      <a:pt x="2758" y="10351"/>
                    </a:cubicBezTo>
                    <a:cubicBezTo>
                      <a:pt x="3384" y="10201"/>
                      <a:pt x="3860" y="9675"/>
                      <a:pt x="4261" y="9173"/>
                    </a:cubicBezTo>
                    <a:cubicBezTo>
                      <a:pt x="5790" y="7269"/>
                      <a:pt x="6918" y="5038"/>
                      <a:pt x="7570" y="2657"/>
                    </a:cubicBezTo>
                    <a:cubicBezTo>
                      <a:pt x="7620" y="2457"/>
                      <a:pt x="7670" y="2231"/>
                      <a:pt x="7545" y="2056"/>
                    </a:cubicBezTo>
                    <a:cubicBezTo>
                      <a:pt x="7469" y="1930"/>
                      <a:pt x="7319" y="1855"/>
                      <a:pt x="7169" y="1805"/>
                    </a:cubicBezTo>
                    <a:cubicBezTo>
                      <a:pt x="5665" y="1203"/>
                      <a:pt x="4186" y="602"/>
                      <a:pt x="26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72"/>
              <p:cNvSpPr/>
              <p:nvPr/>
            </p:nvSpPr>
            <p:spPr>
              <a:xfrm>
                <a:off x="4123780" y="4208034"/>
                <a:ext cx="25433" cy="56981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6291" extrusionOk="0">
                    <a:moveTo>
                      <a:pt x="1712" y="0"/>
                    </a:moveTo>
                    <a:cubicBezTo>
                      <a:pt x="1675" y="0"/>
                      <a:pt x="1639" y="7"/>
                      <a:pt x="1604" y="23"/>
                    </a:cubicBezTo>
                    <a:cubicBezTo>
                      <a:pt x="777" y="1602"/>
                      <a:pt x="0" y="3206"/>
                      <a:pt x="226" y="4985"/>
                    </a:cubicBezTo>
                    <a:cubicBezTo>
                      <a:pt x="276" y="5286"/>
                      <a:pt x="351" y="5612"/>
                      <a:pt x="552" y="5888"/>
                    </a:cubicBezTo>
                    <a:cubicBezTo>
                      <a:pt x="716" y="6122"/>
                      <a:pt x="1012" y="6291"/>
                      <a:pt x="1316" y="6291"/>
                    </a:cubicBezTo>
                    <a:cubicBezTo>
                      <a:pt x="1337" y="6291"/>
                      <a:pt x="1358" y="6290"/>
                      <a:pt x="1379" y="6289"/>
                    </a:cubicBezTo>
                    <a:cubicBezTo>
                      <a:pt x="1805" y="6213"/>
                      <a:pt x="2081" y="5812"/>
                      <a:pt x="2281" y="5436"/>
                    </a:cubicBezTo>
                    <a:cubicBezTo>
                      <a:pt x="2456" y="5111"/>
                      <a:pt x="2607" y="4760"/>
                      <a:pt x="2657" y="4409"/>
                    </a:cubicBezTo>
                    <a:cubicBezTo>
                      <a:pt x="2807" y="3306"/>
                      <a:pt x="1905" y="2279"/>
                      <a:pt x="2055" y="1201"/>
                    </a:cubicBezTo>
                    <a:cubicBezTo>
                      <a:pt x="2106" y="925"/>
                      <a:pt x="2181" y="675"/>
                      <a:pt x="2156" y="424"/>
                    </a:cubicBezTo>
                    <a:cubicBezTo>
                      <a:pt x="2113" y="212"/>
                      <a:pt x="1910" y="0"/>
                      <a:pt x="1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1" name="Google Shape;4611;p72"/>
          <p:cNvGrpSpPr/>
          <p:nvPr/>
        </p:nvGrpSpPr>
        <p:grpSpPr>
          <a:xfrm>
            <a:off x="783634" y="539401"/>
            <a:ext cx="8118479" cy="2597369"/>
            <a:chOff x="783634" y="539401"/>
            <a:chExt cx="8118479" cy="2597369"/>
          </a:xfrm>
        </p:grpSpPr>
        <p:grpSp>
          <p:nvGrpSpPr>
            <p:cNvPr id="4612" name="Google Shape;4612;p72"/>
            <p:cNvGrpSpPr/>
            <p:nvPr/>
          </p:nvGrpSpPr>
          <p:grpSpPr>
            <a:xfrm>
              <a:off x="7179008" y="2097109"/>
              <a:ext cx="543053" cy="354885"/>
              <a:chOff x="7218550" y="1264450"/>
              <a:chExt cx="1810175" cy="1182950"/>
            </a:xfrm>
          </p:grpSpPr>
          <p:sp>
            <p:nvSpPr>
              <p:cNvPr id="4613" name="Google Shape;4613;p72"/>
              <p:cNvSpPr/>
              <p:nvPr/>
            </p:nvSpPr>
            <p:spPr>
              <a:xfrm>
                <a:off x="7745500" y="1611025"/>
                <a:ext cx="449275" cy="522875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20915" extrusionOk="0">
                    <a:moveTo>
                      <a:pt x="9157" y="1"/>
                    </a:moveTo>
                    <a:cubicBezTo>
                      <a:pt x="8604" y="1"/>
                      <a:pt x="8017" y="98"/>
                      <a:pt x="7394" y="305"/>
                    </a:cubicBezTo>
                    <a:cubicBezTo>
                      <a:pt x="1" y="2786"/>
                      <a:pt x="7545" y="15392"/>
                      <a:pt x="13560" y="20906"/>
                    </a:cubicBezTo>
                    <a:cubicBezTo>
                      <a:pt x="13560" y="20906"/>
                      <a:pt x="13619" y="20915"/>
                      <a:pt x="13730" y="20915"/>
                    </a:cubicBezTo>
                    <a:cubicBezTo>
                      <a:pt x="14247" y="20915"/>
                      <a:pt x="15888" y="20728"/>
                      <a:pt x="17971" y="18626"/>
                    </a:cubicBezTo>
                    <a:cubicBezTo>
                      <a:pt x="17971" y="18626"/>
                      <a:pt x="16837" y="1"/>
                      <a:pt x="9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72"/>
              <p:cNvSpPr/>
              <p:nvPr/>
            </p:nvSpPr>
            <p:spPr>
              <a:xfrm>
                <a:off x="7517425" y="1725250"/>
                <a:ext cx="571475" cy="44227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7691" extrusionOk="0">
                    <a:moveTo>
                      <a:pt x="9080" y="1"/>
                    </a:moveTo>
                    <a:cubicBezTo>
                      <a:pt x="7934" y="1"/>
                      <a:pt x="6807" y="419"/>
                      <a:pt x="5740" y="1400"/>
                    </a:cubicBezTo>
                    <a:cubicBezTo>
                      <a:pt x="1" y="6663"/>
                      <a:pt x="12031" y="15109"/>
                      <a:pt x="19775" y="17691"/>
                    </a:cubicBezTo>
                    <a:cubicBezTo>
                      <a:pt x="19775" y="17691"/>
                      <a:pt x="21605" y="17164"/>
                      <a:pt x="22858" y="13781"/>
                    </a:cubicBezTo>
                    <a:cubicBezTo>
                      <a:pt x="22858" y="13781"/>
                      <a:pt x="15659" y="1"/>
                      <a:pt x="9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72"/>
              <p:cNvSpPr/>
              <p:nvPr/>
            </p:nvSpPr>
            <p:spPr>
              <a:xfrm>
                <a:off x="7647750" y="2096700"/>
                <a:ext cx="29827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1931" h="13184" extrusionOk="0">
                    <a:moveTo>
                      <a:pt x="6617" y="1"/>
                    </a:moveTo>
                    <a:cubicBezTo>
                      <a:pt x="4136" y="803"/>
                      <a:pt x="1881" y="1279"/>
                      <a:pt x="1" y="1554"/>
                    </a:cubicBezTo>
                    <a:cubicBezTo>
                      <a:pt x="101" y="4963"/>
                      <a:pt x="928" y="9199"/>
                      <a:pt x="3635" y="13184"/>
                    </a:cubicBezTo>
                    <a:cubicBezTo>
                      <a:pt x="6116" y="12732"/>
                      <a:pt x="8923" y="12031"/>
                      <a:pt x="11931" y="10953"/>
                    </a:cubicBezTo>
                    <a:cubicBezTo>
                      <a:pt x="9124" y="7068"/>
                      <a:pt x="7520" y="3133"/>
                      <a:pt x="6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72"/>
              <p:cNvSpPr/>
              <p:nvPr/>
            </p:nvSpPr>
            <p:spPr>
              <a:xfrm>
                <a:off x="7338850" y="2143975"/>
                <a:ext cx="213075" cy="303425"/>
              </a:xfrm>
              <a:custGeom>
                <a:avLst/>
                <a:gdLst/>
                <a:ahLst/>
                <a:cxnLst/>
                <a:rect l="l" t="t" r="r" b="b"/>
                <a:pathLst>
                  <a:path w="8523" h="12137" extrusionOk="0">
                    <a:moveTo>
                      <a:pt x="6276" y="0"/>
                    </a:moveTo>
                    <a:cubicBezTo>
                      <a:pt x="3147" y="0"/>
                      <a:pt x="517" y="2410"/>
                      <a:pt x="277" y="5578"/>
                    </a:cubicBezTo>
                    <a:cubicBezTo>
                      <a:pt x="1" y="8912"/>
                      <a:pt x="2507" y="11844"/>
                      <a:pt x="5841" y="12095"/>
                    </a:cubicBezTo>
                    <a:cubicBezTo>
                      <a:pt x="5972" y="12095"/>
                      <a:pt x="6541" y="12137"/>
                      <a:pt x="7472" y="12137"/>
                    </a:cubicBezTo>
                    <a:cubicBezTo>
                      <a:pt x="7783" y="12137"/>
                      <a:pt x="8134" y="12132"/>
                      <a:pt x="8522" y="12120"/>
                    </a:cubicBezTo>
                    <a:cubicBezTo>
                      <a:pt x="6417" y="7759"/>
                      <a:pt x="6267" y="3423"/>
                      <a:pt x="6693" y="14"/>
                    </a:cubicBezTo>
                    <a:cubicBezTo>
                      <a:pt x="6553" y="5"/>
                      <a:pt x="6414" y="0"/>
                      <a:pt x="6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72"/>
              <p:cNvSpPr/>
              <p:nvPr/>
            </p:nvSpPr>
            <p:spPr>
              <a:xfrm>
                <a:off x="7495500" y="2135550"/>
                <a:ext cx="243125" cy="311425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12457" extrusionOk="0">
                    <a:moveTo>
                      <a:pt x="6091" y="0"/>
                    </a:moveTo>
                    <a:cubicBezTo>
                      <a:pt x="3973" y="312"/>
                      <a:pt x="2328" y="366"/>
                      <a:pt x="1375" y="366"/>
                    </a:cubicBezTo>
                    <a:cubicBezTo>
                      <a:pt x="873" y="366"/>
                      <a:pt x="563" y="351"/>
                      <a:pt x="477" y="351"/>
                    </a:cubicBezTo>
                    <a:lnTo>
                      <a:pt x="427" y="351"/>
                    </a:lnTo>
                    <a:cubicBezTo>
                      <a:pt x="1" y="3760"/>
                      <a:pt x="151" y="8096"/>
                      <a:pt x="2256" y="12457"/>
                    </a:cubicBezTo>
                    <a:cubicBezTo>
                      <a:pt x="4036" y="12407"/>
                      <a:pt x="6617" y="12206"/>
                      <a:pt x="9725" y="11630"/>
                    </a:cubicBezTo>
                    <a:cubicBezTo>
                      <a:pt x="7018" y="7645"/>
                      <a:pt x="6191" y="3409"/>
                      <a:pt x="6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72"/>
              <p:cNvSpPr/>
              <p:nvPr/>
            </p:nvSpPr>
            <p:spPr>
              <a:xfrm>
                <a:off x="7969825" y="1815000"/>
                <a:ext cx="518200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20728" h="18562" extrusionOk="0">
                    <a:moveTo>
                      <a:pt x="14028" y="0"/>
                    </a:moveTo>
                    <a:cubicBezTo>
                      <a:pt x="12534" y="0"/>
                      <a:pt x="11032" y="547"/>
                      <a:pt x="9850" y="1644"/>
                    </a:cubicBezTo>
                    <a:cubicBezTo>
                      <a:pt x="6592" y="4727"/>
                      <a:pt x="3208" y="7008"/>
                      <a:pt x="0" y="8662"/>
                    </a:cubicBezTo>
                    <a:cubicBezTo>
                      <a:pt x="1429" y="11619"/>
                      <a:pt x="3684" y="15229"/>
                      <a:pt x="7118" y="18562"/>
                    </a:cubicBezTo>
                    <a:cubicBezTo>
                      <a:pt x="10777" y="16532"/>
                      <a:pt x="14537" y="13900"/>
                      <a:pt x="18171" y="10467"/>
                    </a:cubicBezTo>
                    <a:cubicBezTo>
                      <a:pt x="20602" y="8186"/>
                      <a:pt x="20727" y="4351"/>
                      <a:pt x="18421" y="1895"/>
                    </a:cubicBezTo>
                    <a:cubicBezTo>
                      <a:pt x="17238" y="634"/>
                      <a:pt x="15638" y="0"/>
                      <a:pt x="14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72"/>
              <p:cNvSpPr/>
              <p:nvPr/>
            </p:nvSpPr>
            <p:spPr>
              <a:xfrm>
                <a:off x="7813175" y="2031550"/>
                <a:ext cx="33460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3560" extrusionOk="0">
                    <a:moveTo>
                      <a:pt x="6266" y="0"/>
                    </a:moveTo>
                    <a:cubicBezTo>
                      <a:pt x="4086" y="1128"/>
                      <a:pt x="1980" y="1955"/>
                      <a:pt x="0" y="2607"/>
                    </a:cubicBezTo>
                    <a:cubicBezTo>
                      <a:pt x="903" y="5739"/>
                      <a:pt x="2507" y="9674"/>
                      <a:pt x="5314" y="13559"/>
                    </a:cubicBezTo>
                    <a:cubicBezTo>
                      <a:pt x="7519" y="12782"/>
                      <a:pt x="9800" y="11805"/>
                      <a:pt x="12156" y="10577"/>
                    </a:cubicBezTo>
                    <a:cubicBezTo>
                      <a:pt x="12557" y="10351"/>
                      <a:pt x="12983" y="10125"/>
                      <a:pt x="13384" y="9900"/>
                    </a:cubicBezTo>
                    <a:cubicBezTo>
                      <a:pt x="9950" y="6567"/>
                      <a:pt x="7695" y="2957"/>
                      <a:pt x="62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72"/>
              <p:cNvSpPr/>
              <p:nvPr/>
            </p:nvSpPr>
            <p:spPr>
              <a:xfrm>
                <a:off x="8072575" y="1672200"/>
                <a:ext cx="535125" cy="493125"/>
              </a:xfrm>
              <a:custGeom>
                <a:avLst/>
                <a:gdLst/>
                <a:ahLst/>
                <a:cxnLst/>
                <a:rect l="l" t="t" r="r" b="b"/>
                <a:pathLst>
                  <a:path w="21405" h="19725" extrusionOk="0">
                    <a:moveTo>
                      <a:pt x="11104" y="1"/>
                    </a:moveTo>
                    <a:cubicBezTo>
                      <a:pt x="7466" y="1"/>
                      <a:pt x="4045" y="2197"/>
                      <a:pt x="2657" y="5803"/>
                    </a:cubicBezTo>
                    <a:cubicBezTo>
                      <a:pt x="2632" y="5878"/>
                      <a:pt x="2582" y="5953"/>
                      <a:pt x="2557" y="6003"/>
                    </a:cubicBezTo>
                    <a:cubicBezTo>
                      <a:pt x="0" y="10289"/>
                      <a:pt x="1404" y="15828"/>
                      <a:pt x="5690" y="18409"/>
                    </a:cubicBezTo>
                    <a:cubicBezTo>
                      <a:pt x="7155" y="19299"/>
                      <a:pt x="8778" y="19724"/>
                      <a:pt x="10379" y="19724"/>
                    </a:cubicBezTo>
                    <a:cubicBezTo>
                      <a:pt x="11845" y="19724"/>
                      <a:pt x="13293" y="19368"/>
                      <a:pt x="14587" y="18685"/>
                    </a:cubicBezTo>
                    <a:cubicBezTo>
                      <a:pt x="16016" y="17958"/>
                      <a:pt x="17269" y="16805"/>
                      <a:pt x="18146" y="15326"/>
                    </a:cubicBezTo>
                    <a:cubicBezTo>
                      <a:pt x="18371" y="15001"/>
                      <a:pt x="19073" y="13798"/>
                      <a:pt x="19600" y="12394"/>
                    </a:cubicBezTo>
                    <a:cubicBezTo>
                      <a:pt x="21404" y="7707"/>
                      <a:pt x="19073" y="2419"/>
                      <a:pt x="14386" y="615"/>
                    </a:cubicBezTo>
                    <a:cubicBezTo>
                      <a:pt x="13305" y="198"/>
                      <a:pt x="12195" y="1"/>
                      <a:pt x="1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72"/>
              <p:cNvSpPr/>
              <p:nvPr/>
            </p:nvSpPr>
            <p:spPr>
              <a:xfrm>
                <a:off x="8409975" y="1532975"/>
                <a:ext cx="561075" cy="384800"/>
              </a:xfrm>
              <a:custGeom>
                <a:avLst/>
                <a:gdLst/>
                <a:ahLst/>
                <a:cxnLst/>
                <a:rect l="l" t="t" r="r" b="b"/>
                <a:pathLst>
                  <a:path w="22443" h="15392" extrusionOk="0">
                    <a:moveTo>
                      <a:pt x="21640" y="0"/>
                    </a:moveTo>
                    <a:cubicBezTo>
                      <a:pt x="21593" y="0"/>
                      <a:pt x="21544" y="6"/>
                      <a:pt x="21492" y="18"/>
                    </a:cubicBezTo>
                    <a:cubicBezTo>
                      <a:pt x="13723" y="1747"/>
                      <a:pt x="4274" y="7336"/>
                      <a:pt x="264" y="14454"/>
                    </a:cubicBezTo>
                    <a:cubicBezTo>
                      <a:pt x="0" y="14929"/>
                      <a:pt x="427" y="15392"/>
                      <a:pt x="835" y="15392"/>
                    </a:cubicBezTo>
                    <a:cubicBezTo>
                      <a:pt x="1009" y="15392"/>
                      <a:pt x="1179" y="15308"/>
                      <a:pt x="1291" y="15106"/>
                    </a:cubicBezTo>
                    <a:cubicBezTo>
                      <a:pt x="5151" y="8239"/>
                      <a:pt x="14299" y="2875"/>
                      <a:pt x="21743" y="1196"/>
                    </a:cubicBezTo>
                    <a:cubicBezTo>
                      <a:pt x="22443" y="1033"/>
                      <a:pt x="22274" y="0"/>
                      <a:pt x="21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72"/>
              <p:cNvSpPr/>
              <p:nvPr/>
            </p:nvSpPr>
            <p:spPr>
              <a:xfrm>
                <a:off x="8909675" y="1509500"/>
                <a:ext cx="119050" cy="9227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3691" extrusionOk="0">
                    <a:moveTo>
                      <a:pt x="3107" y="1"/>
                    </a:moveTo>
                    <a:cubicBezTo>
                      <a:pt x="3074" y="1"/>
                      <a:pt x="3041" y="2"/>
                      <a:pt x="3008" y="5"/>
                    </a:cubicBezTo>
                    <a:cubicBezTo>
                      <a:pt x="2657" y="5"/>
                      <a:pt x="2281" y="30"/>
                      <a:pt x="1930" y="55"/>
                    </a:cubicBezTo>
                    <a:cubicBezTo>
                      <a:pt x="953" y="105"/>
                      <a:pt x="76" y="732"/>
                      <a:pt x="25" y="1784"/>
                    </a:cubicBezTo>
                    <a:cubicBezTo>
                      <a:pt x="1" y="2666"/>
                      <a:pt x="742" y="3691"/>
                      <a:pt x="1688" y="3691"/>
                    </a:cubicBezTo>
                    <a:cubicBezTo>
                      <a:pt x="1710" y="3691"/>
                      <a:pt x="1732" y="3690"/>
                      <a:pt x="1755" y="3689"/>
                    </a:cubicBezTo>
                    <a:cubicBezTo>
                      <a:pt x="2131" y="3664"/>
                      <a:pt x="2482" y="3639"/>
                      <a:pt x="2832" y="3614"/>
                    </a:cubicBezTo>
                    <a:cubicBezTo>
                      <a:pt x="3810" y="3564"/>
                      <a:pt x="4687" y="2937"/>
                      <a:pt x="4737" y="1884"/>
                    </a:cubicBezTo>
                    <a:cubicBezTo>
                      <a:pt x="4761" y="1013"/>
                      <a:pt x="4037" y="1"/>
                      <a:pt x="3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72"/>
              <p:cNvSpPr/>
              <p:nvPr/>
            </p:nvSpPr>
            <p:spPr>
              <a:xfrm>
                <a:off x="8697275" y="1264450"/>
                <a:ext cx="13470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175" extrusionOk="0">
                    <a:moveTo>
                      <a:pt x="3758" y="1"/>
                    </a:moveTo>
                    <a:cubicBezTo>
                      <a:pt x="3717" y="1"/>
                      <a:pt x="3676" y="3"/>
                      <a:pt x="3634" y="7"/>
                    </a:cubicBezTo>
                    <a:cubicBezTo>
                      <a:pt x="2556" y="82"/>
                      <a:pt x="1704" y="408"/>
                      <a:pt x="802" y="1035"/>
                    </a:cubicBezTo>
                    <a:cubicBezTo>
                      <a:pt x="0" y="1611"/>
                      <a:pt x="125" y="2965"/>
                      <a:pt x="727" y="3616"/>
                    </a:cubicBezTo>
                    <a:cubicBezTo>
                      <a:pt x="1084" y="4010"/>
                      <a:pt x="1513" y="4174"/>
                      <a:pt x="1952" y="4174"/>
                    </a:cubicBezTo>
                    <a:cubicBezTo>
                      <a:pt x="2408" y="4174"/>
                      <a:pt x="2875" y="3997"/>
                      <a:pt x="3283" y="3716"/>
                    </a:cubicBezTo>
                    <a:lnTo>
                      <a:pt x="3283" y="3716"/>
                    </a:lnTo>
                    <a:cubicBezTo>
                      <a:pt x="3250" y="3749"/>
                      <a:pt x="3242" y="3768"/>
                      <a:pt x="3259" y="3768"/>
                    </a:cubicBezTo>
                    <a:cubicBezTo>
                      <a:pt x="3278" y="3768"/>
                      <a:pt x="3333" y="3743"/>
                      <a:pt x="3426" y="3687"/>
                    </a:cubicBezTo>
                    <a:lnTo>
                      <a:pt x="3426" y="3687"/>
                    </a:lnTo>
                    <a:cubicBezTo>
                      <a:pt x="3449" y="3681"/>
                      <a:pt x="3477" y="3674"/>
                      <a:pt x="3509" y="3666"/>
                    </a:cubicBezTo>
                    <a:cubicBezTo>
                      <a:pt x="3633" y="3631"/>
                      <a:pt x="3957" y="3595"/>
                      <a:pt x="3853" y="3595"/>
                    </a:cubicBezTo>
                    <a:cubicBezTo>
                      <a:pt x="3810" y="3595"/>
                      <a:pt x="3694" y="3602"/>
                      <a:pt x="3459" y="3616"/>
                    </a:cubicBezTo>
                    <a:cubicBezTo>
                      <a:pt x="4436" y="3541"/>
                      <a:pt x="5313" y="2965"/>
                      <a:pt x="5363" y="1887"/>
                    </a:cubicBezTo>
                    <a:cubicBezTo>
                      <a:pt x="5387" y="1047"/>
                      <a:pt x="4677" y="1"/>
                      <a:pt x="3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72"/>
              <p:cNvSpPr/>
              <p:nvPr/>
            </p:nvSpPr>
            <p:spPr>
              <a:xfrm>
                <a:off x="8327100" y="1319050"/>
                <a:ext cx="431650" cy="547075"/>
              </a:xfrm>
              <a:custGeom>
                <a:avLst/>
                <a:gdLst/>
                <a:ahLst/>
                <a:cxnLst/>
                <a:rect l="l" t="t" r="r" b="b"/>
                <a:pathLst>
                  <a:path w="17266" h="21883" extrusionOk="0">
                    <a:moveTo>
                      <a:pt x="16403" y="0"/>
                    </a:moveTo>
                    <a:cubicBezTo>
                      <a:pt x="16310" y="0"/>
                      <a:pt x="16212" y="24"/>
                      <a:pt x="16110" y="79"/>
                    </a:cubicBezTo>
                    <a:cubicBezTo>
                      <a:pt x="8115" y="4490"/>
                      <a:pt x="3078" y="12660"/>
                      <a:pt x="170" y="21132"/>
                    </a:cubicBezTo>
                    <a:cubicBezTo>
                      <a:pt x="1" y="21578"/>
                      <a:pt x="380" y="21883"/>
                      <a:pt x="756" y="21883"/>
                    </a:cubicBezTo>
                    <a:cubicBezTo>
                      <a:pt x="992" y="21883"/>
                      <a:pt x="1227" y="21763"/>
                      <a:pt x="1323" y="21482"/>
                    </a:cubicBezTo>
                    <a:cubicBezTo>
                      <a:pt x="4130" y="13337"/>
                      <a:pt x="8967" y="5417"/>
                      <a:pt x="16687" y="1157"/>
                    </a:cubicBezTo>
                    <a:cubicBezTo>
                      <a:pt x="17265" y="835"/>
                      <a:pt x="16946" y="0"/>
                      <a:pt x="16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72"/>
              <p:cNvSpPr/>
              <p:nvPr/>
            </p:nvSpPr>
            <p:spPr>
              <a:xfrm>
                <a:off x="7218550" y="2251475"/>
                <a:ext cx="1573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2933" extrusionOk="0">
                    <a:moveTo>
                      <a:pt x="6041" y="0"/>
                    </a:moveTo>
                    <a:lnTo>
                      <a:pt x="1" y="1704"/>
                    </a:lnTo>
                    <a:lnTo>
                      <a:pt x="6292" y="2932"/>
                    </a:lnTo>
                    <a:lnTo>
                      <a:pt x="6292" y="2932"/>
                    </a:lnTo>
                    <a:lnTo>
                      <a:pt x="6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6" name="Google Shape;4626;p72"/>
            <p:cNvGrpSpPr/>
            <p:nvPr/>
          </p:nvGrpSpPr>
          <p:grpSpPr>
            <a:xfrm>
              <a:off x="8554467" y="2781797"/>
              <a:ext cx="347646" cy="354973"/>
              <a:chOff x="7348550" y="1658600"/>
              <a:chExt cx="1664175" cy="1699250"/>
            </a:xfrm>
          </p:grpSpPr>
          <p:sp>
            <p:nvSpPr>
              <p:cNvPr id="4627" name="Google Shape;4627;p72"/>
              <p:cNvSpPr/>
              <p:nvPr/>
            </p:nvSpPr>
            <p:spPr>
              <a:xfrm>
                <a:off x="8057825" y="2298825"/>
                <a:ext cx="609050" cy="520425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20817" extrusionOk="0">
                    <a:moveTo>
                      <a:pt x="14101" y="0"/>
                    </a:moveTo>
                    <a:cubicBezTo>
                      <a:pt x="6615" y="0"/>
                      <a:pt x="0" y="16882"/>
                      <a:pt x="0" y="16882"/>
                    </a:cubicBezTo>
                    <a:cubicBezTo>
                      <a:pt x="1780" y="20441"/>
                      <a:pt x="3860" y="20817"/>
                      <a:pt x="3860" y="20817"/>
                    </a:cubicBezTo>
                    <a:cubicBezTo>
                      <a:pt x="12080" y="17032"/>
                      <a:pt x="24361" y="6305"/>
                      <a:pt x="17394" y="1167"/>
                    </a:cubicBezTo>
                    <a:cubicBezTo>
                      <a:pt x="16290" y="355"/>
                      <a:pt x="15186" y="0"/>
                      <a:pt x="14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72"/>
              <p:cNvSpPr/>
              <p:nvPr/>
            </p:nvSpPr>
            <p:spPr>
              <a:xfrm>
                <a:off x="8171225" y="2496975"/>
                <a:ext cx="663575" cy="381800"/>
              </a:xfrm>
              <a:custGeom>
                <a:avLst/>
                <a:gdLst/>
                <a:ahLst/>
                <a:cxnLst/>
                <a:rect l="l" t="t" r="r" b="b"/>
                <a:pathLst>
                  <a:path w="26543" h="15272" extrusionOk="0">
                    <a:moveTo>
                      <a:pt x="17381" y="1"/>
                    </a:moveTo>
                    <a:cubicBezTo>
                      <a:pt x="10306" y="1"/>
                      <a:pt x="1" y="10109"/>
                      <a:pt x="1" y="10109"/>
                    </a:cubicBezTo>
                    <a:cubicBezTo>
                      <a:pt x="176" y="14094"/>
                      <a:pt x="1930" y="15271"/>
                      <a:pt x="1930" y="15271"/>
                    </a:cubicBezTo>
                    <a:cubicBezTo>
                      <a:pt x="10978" y="15196"/>
                      <a:pt x="26542" y="10409"/>
                      <a:pt x="22306" y="2890"/>
                    </a:cubicBezTo>
                    <a:cubicBezTo>
                      <a:pt x="21129" y="811"/>
                      <a:pt x="19384" y="1"/>
                      <a:pt x="173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72"/>
              <p:cNvSpPr/>
              <p:nvPr/>
            </p:nvSpPr>
            <p:spPr>
              <a:xfrm>
                <a:off x="8218850" y="2871850"/>
                <a:ext cx="395375" cy="373475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4939" extrusionOk="0">
                    <a:moveTo>
                      <a:pt x="9374" y="1"/>
                    </a:moveTo>
                    <a:cubicBezTo>
                      <a:pt x="7344" y="3008"/>
                      <a:pt x="4311" y="6617"/>
                      <a:pt x="0" y="9750"/>
                    </a:cubicBezTo>
                    <a:cubicBezTo>
                      <a:pt x="2807" y="11906"/>
                      <a:pt x="5539" y="13610"/>
                      <a:pt x="7995" y="14938"/>
                    </a:cubicBezTo>
                    <a:cubicBezTo>
                      <a:pt x="12231" y="11680"/>
                      <a:pt x="14537" y="7495"/>
                      <a:pt x="15815" y="3911"/>
                    </a:cubicBezTo>
                    <a:cubicBezTo>
                      <a:pt x="13910" y="2983"/>
                      <a:pt x="11705" y="1705"/>
                      <a:pt x="9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72"/>
              <p:cNvSpPr/>
              <p:nvPr/>
            </p:nvSpPr>
            <p:spPr>
              <a:xfrm>
                <a:off x="8609200" y="3027250"/>
                <a:ext cx="295150" cy="330600"/>
              </a:xfrm>
              <a:custGeom>
                <a:avLst/>
                <a:gdLst/>
                <a:ahLst/>
                <a:cxnLst/>
                <a:rect l="l" t="t" r="r" b="b"/>
                <a:pathLst>
                  <a:path w="11806" h="13224" extrusionOk="0">
                    <a:moveTo>
                      <a:pt x="6066" y="0"/>
                    </a:moveTo>
                    <a:cubicBezTo>
                      <a:pt x="5364" y="3735"/>
                      <a:pt x="3710" y="8271"/>
                      <a:pt x="0" y="12156"/>
                    </a:cubicBezTo>
                    <a:cubicBezTo>
                      <a:pt x="1604" y="12732"/>
                      <a:pt x="2657" y="12983"/>
                      <a:pt x="2833" y="13033"/>
                    </a:cubicBezTo>
                    <a:cubicBezTo>
                      <a:pt x="3364" y="13162"/>
                      <a:pt x="3895" y="13224"/>
                      <a:pt x="4418" y="13224"/>
                    </a:cubicBezTo>
                    <a:cubicBezTo>
                      <a:pt x="7451" y="13224"/>
                      <a:pt x="10201" y="11149"/>
                      <a:pt x="10928" y="8071"/>
                    </a:cubicBezTo>
                    <a:cubicBezTo>
                      <a:pt x="11805" y="4512"/>
                      <a:pt x="9625" y="903"/>
                      <a:pt x="6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72"/>
              <p:cNvSpPr/>
              <p:nvPr/>
            </p:nvSpPr>
            <p:spPr>
              <a:xfrm>
                <a:off x="8418725" y="2969600"/>
                <a:ext cx="342125" cy="361550"/>
              </a:xfrm>
              <a:custGeom>
                <a:avLst/>
                <a:gdLst/>
                <a:ahLst/>
                <a:cxnLst/>
                <a:rect l="l" t="t" r="r" b="b"/>
                <a:pathLst>
                  <a:path w="13685" h="14462" extrusionOk="0">
                    <a:moveTo>
                      <a:pt x="7820" y="1"/>
                    </a:moveTo>
                    <a:cubicBezTo>
                      <a:pt x="6542" y="3585"/>
                      <a:pt x="4236" y="7770"/>
                      <a:pt x="0" y="11028"/>
                    </a:cubicBezTo>
                    <a:cubicBezTo>
                      <a:pt x="3108" y="12707"/>
                      <a:pt x="5765" y="13810"/>
                      <a:pt x="7619" y="14462"/>
                    </a:cubicBezTo>
                    <a:cubicBezTo>
                      <a:pt x="11329" y="10577"/>
                      <a:pt x="12983" y="6041"/>
                      <a:pt x="13685" y="2306"/>
                    </a:cubicBezTo>
                    <a:cubicBezTo>
                      <a:pt x="13660" y="2306"/>
                      <a:pt x="13660" y="2281"/>
                      <a:pt x="13635" y="2281"/>
                    </a:cubicBezTo>
                    <a:cubicBezTo>
                      <a:pt x="13359" y="2206"/>
                      <a:pt x="11078" y="1605"/>
                      <a:pt x="78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72"/>
              <p:cNvSpPr/>
              <p:nvPr/>
            </p:nvSpPr>
            <p:spPr>
              <a:xfrm>
                <a:off x="7770850" y="2393750"/>
                <a:ext cx="539500" cy="556450"/>
              </a:xfrm>
              <a:custGeom>
                <a:avLst/>
                <a:gdLst/>
                <a:ahLst/>
                <a:cxnLst/>
                <a:rect l="l" t="t" r="r" b="b"/>
                <a:pathLst>
                  <a:path w="21580" h="22258" extrusionOk="0">
                    <a:moveTo>
                      <a:pt x="7670" y="0"/>
                    </a:moveTo>
                    <a:cubicBezTo>
                      <a:pt x="6576" y="0"/>
                      <a:pt x="5465" y="267"/>
                      <a:pt x="4437" y="829"/>
                    </a:cubicBezTo>
                    <a:cubicBezTo>
                      <a:pt x="1203" y="2608"/>
                      <a:pt x="0" y="6694"/>
                      <a:pt x="1780" y="9952"/>
                    </a:cubicBezTo>
                    <a:cubicBezTo>
                      <a:pt x="4462" y="14814"/>
                      <a:pt x="7494" y="18874"/>
                      <a:pt x="10677" y="22258"/>
                    </a:cubicBezTo>
                    <a:cubicBezTo>
                      <a:pt x="15439" y="19927"/>
                      <a:pt x="19048" y="16894"/>
                      <a:pt x="21580" y="14263"/>
                    </a:cubicBezTo>
                    <a:cubicBezTo>
                      <a:pt x="18747" y="11405"/>
                      <a:pt x="15965" y="7847"/>
                      <a:pt x="13559" y="3486"/>
                    </a:cubicBezTo>
                    <a:cubicBezTo>
                      <a:pt x="12342" y="1256"/>
                      <a:pt x="10044" y="0"/>
                      <a:pt x="7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72"/>
              <p:cNvSpPr/>
              <p:nvPr/>
            </p:nvSpPr>
            <p:spPr>
              <a:xfrm>
                <a:off x="8037775" y="2750300"/>
                <a:ext cx="41542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16617" h="14613" extrusionOk="0">
                    <a:moveTo>
                      <a:pt x="10903" y="1"/>
                    </a:moveTo>
                    <a:cubicBezTo>
                      <a:pt x="8371" y="2632"/>
                      <a:pt x="4762" y="5665"/>
                      <a:pt x="0" y="7996"/>
                    </a:cubicBezTo>
                    <a:cubicBezTo>
                      <a:pt x="351" y="8372"/>
                      <a:pt x="702" y="8773"/>
                      <a:pt x="1078" y="9123"/>
                    </a:cubicBezTo>
                    <a:cubicBezTo>
                      <a:pt x="3133" y="11229"/>
                      <a:pt x="5213" y="13033"/>
                      <a:pt x="7268" y="14612"/>
                    </a:cubicBezTo>
                    <a:cubicBezTo>
                      <a:pt x="11554" y="11479"/>
                      <a:pt x="14587" y="7870"/>
                      <a:pt x="16617" y="4863"/>
                    </a:cubicBezTo>
                    <a:cubicBezTo>
                      <a:pt x="14762" y="3534"/>
                      <a:pt x="12807" y="1905"/>
                      <a:pt x="10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72"/>
              <p:cNvSpPr/>
              <p:nvPr/>
            </p:nvSpPr>
            <p:spPr>
              <a:xfrm>
                <a:off x="7694400" y="2229250"/>
                <a:ext cx="542025" cy="550525"/>
              </a:xfrm>
              <a:custGeom>
                <a:avLst/>
                <a:gdLst/>
                <a:ahLst/>
                <a:cxnLst/>
                <a:rect l="l" t="t" r="r" b="b"/>
                <a:pathLst>
                  <a:path w="21681" h="22021" extrusionOk="0">
                    <a:moveTo>
                      <a:pt x="10385" y="0"/>
                    </a:moveTo>
                    <a:cubicBezTo>
                      <a:pt x="10200" y="0"/>
                      <a:pt x="10013" y="5"/>
                      <a:pt x="9825" y="15"/>
                    </a:cubicBezTo>
                    <a:cubicBezTo>
                      <a:pt x="4261" y="291"/>
                      <a:pt x="1" y="5103"/>
                      <a:pt x="302" y="10642"/>
                    </a:cubicBezTo>
                    <a:cubicBezTo>
                      <a:pt x="377" y="12296"/>
                      <a:pt x="703" y="13825"/>
                      <a:pt x="803" y="14251"/>
                    </a:cubicBezTo>
                    <a:cubicBezTo>
                      <a:pt x="1254" y="16106"/>
                      <a:pt x="2181" y="17735"/>
                      <a:pt x="3434" y="18988"/>
                    </a:cubicBezTo>
                    <a:cubicBezTo>
                      <a:pt x="5294" y="20886"/>
                      <a:pt x="7872" y="22021"/>
                      <a:pt x="10607" y="22021"/>
                    </a:cubicBezTo>
                    <a:cubicBezTo>
                      <a:pt x="11374" y="22021"/>
                      <a:pt x="12154" y="21932"/>
                      <a:pt x="12933" y="21745"/>
                    </a:cubicBezTo>
                    <a:cubicBezTo>
                      <a:pt x="18322" y="20492"/>
                      <a:pt x="21680" y="15103"/>
                      <a:pt x="20452" y="9715"/>
                    </a:cubicBezTo>
                    <a:cubicBezTo>
                      <a:pt x="20452" y="9665"/>
                      <a:pt x="20427" y="9589"/>
                      <a:pt x="20402" y="9489"/>
                    </a:cubicBezTo>
                    <a:cubicBezTo>
                      <a:pt x="20136" y="4113"/>
                      <a:pt x="15704" y="0"/>
                      <a:pt x="10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72"/>
              <p:cNvSpPr/>
              <p:nvPr/>
            </p:nvSpPr>
            <p:spPr>
              <a:xfrm>
                <a:off x="7416550" y="1887700"/>
                <a:ext cx="4716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18864" h="23430" extrusionOk="0">
                    <a:moveTo>
                      <a:pt x="983" y="1"/>
                    </a:moveTo>
                    <a:cubicBezTo>
                      <a:pt x="391" y="1"/>
                      <a:pt x="1" y="889"/>
                      <a:pt x="639" y="1271"/>
                    </a:cubicBezTo>
                    <a:cubicBezTo>
                      <a:pt x="7932" y="5582"/>
                      <a:pt x="15751" y="14379"/>
                      <a:pt x="17456" y="22951"/>
                    </a:cubicBezTo>
                    <a:cubicBezTo>
                      <a:pt x="17526" y="23284"/>
                      <a:pt x="17780" y="23430"/>
                      <a:pt x="18046" y="23430"/>
                    </a:cubicBezTo>
                    <a:cubicBezTo>
                      <a:pt x="18441" y="23430"/>
                      <a:pt x="18864" y="23109"/>
                      <a:pt x="18759" y="22600"/>
                    </a:cubicBezTo>
                    <a:cubicBezTo>
                      <a:pt x="16979" y="13702"/>
                      <a:pt x="8909" y="4605"/>
                      <a:pt x="1315" y="93"/>
                    </a:cubicBezTo>
                    <a:cubicBezTo>
                      <a:pt x="1201" y="29"/>
                      <a:pt x="1089" y="1"/>
                      <a:pt x="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72"/>
              <p:cNvSpPr/>
              <p:nvPr/>
            </p:nvSpPr>
            <p:spPr>
              <a:xfrm>
                <a:off x="7348550" y="1849900"/>
                <a:ext cx="139750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4514" extrusionOk="0">
                    <a:moveTo>
                      <a:pt x="2238" y="0"/>
                    </a:moveTo>
                    <a:cubicBezTo>
                      <a:pt x="1372" y="0"/>
                      <a:pt x="529" y="718"/>
                      <a:pt x="301" y="1505"/>
                    </a:cubicBezTo>
                    <a:cubicBezTo>
                      <a:pt x="0" y="2633"/>
                      <a:pt x="702" y="3610"/>
                      <a:pt x="1729" y="3986"/>
                    </a:cubicBezTo>
                    <a:cubicBezTo>
                      <a:pt x="2080" y="4137"/>
                      <a:pt x="2456" y="4262"/>
                      <a:pt x="2807" y="4412"/>
                    </a:cubicBezTo>
                    <a:cubicBezTo>
                      <a:pt x="2986" y="4482"/>
                      <a:pt x="3170" y="4514"/>
                      <a:pt x="3353" y="4514"/>
                    </a:cubicBezTo>
                    <a:cubicBezTo>
                      <a:pt x="4224" y="4514"/>
                      <a:pt x="5081" y="3796"/>
                      <a:pt x="5288" y="3009"/>
                    </a:cubicBezTo>
                    <a:cubicBezTo>
                      <a:pt x="5589" y="1881"/>
                      <a:pt x="4887" y="904"/>
                      <a:pt x="3885" y="528"/>
                    </a:cubicBezTo>
                    <a:cubicBezTo>
                      <a:pt x="3509" y="377"/>
                      <a:pt x="3133" y="252"/>
                      <a:pt x="2782" y="102"/>
                    </a:cubicBezTo>
                    <a:cubicBezTo>
                      <a:pt x="2603" y="32"/>
                      <a:pt x="2420" y="0"/>
                      <a:pt x="2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72"/>
              <p:cNvSpPr/>
              <p:nvPr/>
            </p:nvSpPr>
            <p:spPr>
              <a:xfrm>
                <a:off x="7639900" y="1658600"/>
                <a:ext cx="15102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5174" extrusionOk="0">
                    <a:moveTo>
                      <a:pt x="2231" y="1"/>
                    </a:moveTo>
                    <a:cubicBezTo>
                      <a:pt x="1362" y="1"/>
                      <a:pt x="508" y="748"/>
                      <a:pt x="301" y="1513"/>
                    </a:cubicBezTo>
                    <a:cubicBezTo>
                      <a:pt x="0" y="2666"/>
                      <a:pt x="702" y="3568"/>
                      <a:pt x="1705" y="3994"/>
                    </a:cubicBezTo>
                    <a:cubicBezTo>
                      <a:pt x="1402" y="3866"/>
                      <a:pt x="1291" y="3821"/>
                      <a:pt x="1280" y="3821"/>
                    </a:cubicBezTo>
                    <a:cubicBezTo>
                      <a:pt x="1260" y="3821"/>
                      <a:pt x="1543" y="3956"/>
                      <a:pt x="1654" y="4019"/>
                    </a:cubicBezTo>
                    <a:cubicBezTo>
                      <a:pt x="1682" y="4039"/>
                      <a:pt x="1706" y="4056"/>
                      <a:pt x="1726" y="4069"/>
                    </a:cubicBezTo>
                    <a:lnTo>
                      <a:pt x="1726" y="4069"/>
                    </a:lnTo>
                    <a:cubicBezTo>
                      <a:pt x="1807" y="4163"/>
                      <a:pt x="1854" y="4214"/>
                      <a:pt x="1869" y="4214"/>
                    </a:cubicBezTo>
                    <a:cubicBezTo>
                      <a:pt x="1879" y="4214"/>
                      <a:pt x="1874" y="4192"/>
                      <a:pt x="1855" y="4145"/>
                    </a:cubicBezTo>
                    <a:lnTo>
                      <a:pt x="1855" y="4145"/>
                    </a:lnTo>
                    <a:cubicBezTo>
                      <a:pt x="2310" y="4757"/>
                      <a:pt x="2948" y="5174"/>
                      <a:pt x="3658" y="5174"/>
                    </a:cubicBezTo>
                    <a:cubicBezTo>
                      <a:pt x="3965" y="5174"/>
                      <a:pt x="4286" y="5096"/>
                      <a:pt x="4612" y="4922"/>
                    </a:cubicBezTo>
                    <a:cubicBezTo>
                      <a:pt x="5464" y="4445"/>
                      <a:pt x="6040" y="3042"/>
                      <a:pt x="5389" y="2165"/>
                    </a:cubicBezTo>
                    <a:cubicBezTo>
                      <a:pt x="4662" y="1212"/>
                      <a:pt x="3885" y="561"/>
                      <a:pt x="2782" y="109"/>
                    </a:cubicBezTo>
                    <a:cubicBezTo>
                      <a:pt x="2602" y="35"/>
                      <a:pt x="2416" y="1"/>
                      <a:pt x="2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72"/>
              <p:cNvSpPr/>
              <p:nvPr/>
            </p:nvSpPr>
            <p:spPr>
              <a:xfrm>
                <a:off x="7715425" y="1735150"/>
                <a:ext cx="276925" cy="713025"/>
              </a:xfrm>
              <a:custGeom>
                <a:avLst/>
                <a:gdLst/>
                <a:ahLst/>
                <a:cxnLst/>
                <a:rect l="l" t="t" r="r" b="b"/>
                <a:pathLst>
                  <a:path w="11077" h="28521" extrusionOk="0">
                    <a:moveTo>
                      <a:pt x="977" y="0"/>
                    </a:moveTo>
                    <a:cubicBezTo>
                      <a:pt x="472" y="0"/>
                      <a:pt x="0" y="676"/>
                      <a:pt x="463" y="1158"/>
                    </a:cubicBezTo>
                    <a:cubicBezTo>
                      <a:pt x="7155" y="8301"/>
                      <a:pt x="9536" y="18301"/>
                      <a:pt x="9711" y="27850"/>
                    </a:cubicBezTo>
                    <a:cubicBezTo>
                      <a:pt x="9724" y="28295"/>
                      <a:pt x="10078" y="28520"/>
                      <a:pt x="10421" y="28520"/>
                    </a:cubicBezTo>
                    <a:cubicBezTo>
                      <a:pt x="10754" y="28520"/>
                      <a:pt x="11077" y="28307"/>
                      <a:pt x="11065" y="27875"/>
                    </a:cubicBezTo>
                    <a:cubicBezTo>
                      <a:pt x="10889" y="17950"/>
                      <a:pt x="8358" y="7624"/>
                      <a:pt x="1415" y="205"/>
                    </a:cubicBezTo>
                    <a:cubicBezTo>
                      <a:pt x="1283" y="61"/>
                      <a:pt x="1128" y="0"/>
                      <a:pt x="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72"/>
              <p:cNvSpPr/>
              <p:nvPr/>
            </p:nvSpPr>
            <p:spPr>
              <a:xfrm>
                <a:off x="8836650" y="3187650"/>
                <a:ext cx="176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3861" extrusionOk="0">
                    <a:moveTo>
                      <a:pt x="1278" y="0"/>
                    </a:moveTo>
                    <a:lnTo>
                      <a:pt x="0" y="3008"/>
                    </a:lnTo>
                    <a:lnTo>
                      <a:pt x="7043" y="386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0" name="Google Shape;4640;p72"/>
            <p:cNvGrpSpPr/>
            <p:nvPr/>
          </p:nvGrpSpPr>
          <p:grpSpPr>
            <a:xfrm>
              <a:off x="7431355" y="639012"/>
              <a:ext cx="793379" cy="585576"/>
              <a:chOff x="7757175" y="1399875"/>
              <a:chExt cx="1347450" cy="994525"/>
            </a:xfrm>
          </p:grpSpPr>
          <p:sp>
            <p:nvSpPr>
              <p:cNvPr id="4641" name="Google Shape;4641;p72"/>
              <p:cNvSpPr/>
              <p:nvPr/>
            </p:nvSpPr>
            <p:spPr>
              <a:xfrm>
                <a:off x="8092400" y="1885625"/>
                <a:ext cx="1012225" cy="367725"/>
              </a:xfrm>
              <a:custGeom>
                <a:avLst/>
                <a:gdLst/>
                <a:ahLst/>
                <a:cxnLst/>
                <a:rect l="l" t="t" r="r" b="b"/>
                <a:pathLst>
                  <a:path w="40489" h="14709" extrusionOk="0">
                    <a:moveTo>
                      <a:pt x="18824" y="1"/>
                    </a:moveTo>
                    <a:cubicBezTo>
                      <a:pt x="18393" y="1"/>
                      <a:pt x="17965" y="46"/>
                      <a:pt x="17544" y="127"/>
                    </a:cubicBezTo>
                    <a:cubicBezTo>
                      <a:pt x="12657" y="1054"/>
                      <a:pt x="0" y="4262"/>
                      <a:pt x="3083" y="8974"/>
                    </a:cubicBezTo>
                    <a:cubicBezTo>
                      <a:pt x="4946" y="11816"/>
                      <a:pt x="7757" y="12501"/>
                      <a:pt x="10507" y="12501"/>
                    </a:cubicBezTo>
                    <a:cubicBezTo>
                      <a:pt x="12752" y="12501"/>
                      <a:pt x="14956" y="12044"/>
                      <a:pt x="16567" y="11932"/>
                    </a:cubicBezTo>
                    <a:cubicBezTo>
                      <a:pt x="17583" y="11861"/>
                      <a:pt x="18635" y="11806"/>
                      <a:pt x="19696" y="11806"/>
                    </a:cubicBezTo>
                    <a:cubicBezTo>
                      <a:pt x="22378" y="11806"/>
                      <a:pt x="25117" y="12157"/>
                      <a:pt x="27469" y="13486"/>
                    </a:cubicBezTo>
                    <a:cubicBezTo>
                      <a:pt x="28709" y="14195"/>
                      <a:pt x="31015" y="14708"/>
                      <a:pt x="33259" y="14708"/>
                    </a:cubicBezTo>
                    <a:cubicBezTo>
                      <a:pt x="36960" y="14708"/>
                      <a:pt x="40489" y="13312"/>
                      <a:pt x="38773" y="9100"/>
                    </a:cubicBezTo>
                    <a:cubicBezTo>
                      <a:pt x="36442" y="3435"/>
                      <a:pt x="23885" y="804"/>
                      <a:pt x="19925" y="102"/>
                    </a:cubicBezTo>
                    <a:cubicBezTo>
                      <a:pt x="19558" y="33"/>
                      <a:pt x="19190" y="1"/>
                      <a:pt x="18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72"/>
              <p:cNvSpPr/>
              <p:nvPr/>
            </p:nvSpPr>
            <p:spPr>
              <a:xfrm>
                <a:off x="8092400" y="1885625"/>
                <a:ext cx="783225" cy="312550"/>
              </a:xfrm>
              <a:custGeom>
                <a:avLst/>
                <a:gdLst/>
                <a:ahLst/>
                <a:cxnLst/>
                <a:rect l="l" t="t" r="r" b="b"/>
                <a:pathLst>
                  <a:path w="31329" h="12502" extrusionOk="0">
                    <a:moveTo>
                      <a:pt x="18824" y="1"/>
                    </a:moveTo>
                    <a:cubicBezTo>
                      <a:pt x="18393" y="1"/>
                      <a:pt x="17965" y="46"/>
                      <a:pt x="17544" y="127"/>
                    </a:cubicBezTo>
                    <a:cubicBezTo>
                      <a:pt x="12657" y="1054"/>
                      <a:pt x="0" y="4262"/>
                      <a:pt x="3083" y="8974"/>
                    </a:cubicBezTo>
                    <a:cubicBezTo>
                      <a:pt x="4935" y="11817"/>
                      <a:pt x="7756" y="12501"/>
                      <a:pt x="10514" y="12501"/>
                    </a:cubicBezTo>
                    <a:cubicBezTo>
                      <a:pt x="12012" y="12501"/>
                      <a:pt x="13491" y="12300"/>
                      <a:pt x="14788" y="12132"/>
                    </a:cubicBezTo>
                    <a:cubicBezTo>
                      <a:pt x="16191" y="10478"/>
                      <a:pt x="17820" y="8999"/>
                      <a:pt x="19650" y="7771"/>
                    </a:cubicBezTo>
                    <a:cubicBezTo>
                      <a:pt x="22958" y="5566"/>
                      <a:pt x="27169" y="3310"/>
                      <a:pt x="31329" y="3285"/>
                    </a:cubicBezTo>
                    <a:cubicBezTo>
                      <a:pt x="27018" y="1480"/>
                      <a:pt x="22131" y="478"/>
                      <a:pt x="19925" y="102"/>
                    </a:cubicBezTo>
                    <a:cubicBezTo>
                      <a:pt x="19558" y="33"/>
                      <a:pt x="19190" y="1"/>
                      <a:pt x="18824" y="1"/>
                    </a:cubicBezTo>
                    <a:close/>
                  </a:path>
                </a:pathLst>
              </a:custGeom>
              <a:solidFill>
                <a:schemeClr val="accent1">
                  <a:alpha val="223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72"/>
              <p:cNvSpPr/>
              <p:nvPr/>
            </p:nvSpPr>
            <p:spPr>
              <a:xfrm>
                <a:off x="8012200" y="1828450"/>
                <a:ext cx="562050" cy="172425"/>
              </a:xfrm>
              <a:custGeom>
                <a:avLst/>
                <a:gdLst/>
                <a:ahLst/>
                <a:cxnLst/>
                <a:rect l="l" t="t" r="r" b="b"/>
                <a:pathLst>
                  <a:path w="22482" h="6897" extrusionOk="0">
                    <a:moveTo>
                      <a:pt x="19497" y="1"/>
                    </a:moveTo>
                    <a:cubicBezTo>
                      <a:pt x="18192" y="1"/>
                      <a:pt x="16423" y="509"/>
                      <a:pt x="14336" y="2088"/>
                    </a:cubicBezTo>
                    <a:cubicBezTo>
                      <a:pt x="13418" y="2788"/>
                      <a:pt x="11794" y="2963"/>
                      <a:pt x="10021" y="2963"/>
                    </a:cubicBezTo>
                    <a:cubicBezTo>
                      <a:pt x="8245" y="2963"/>
                      <a:pt x="6320" y="2787"/>
                      <a:pt x="4808" y="2787"/>
                    </a:cubicBezTo>
                    <a:cubicBezTo>
                      <a:pt x="4369" y="2787"/>
                      <a:pt x="3965" y="2802"/>
                      <a:pt x="3609" y="2840"/>
                    </a:cubicBezTo>
                    <a:cubicBezTo>
                      <a:pt x="777" y="3141"/>
                      <a:pt x="0" y="4845"/>
                      <a:pt x="2682" y="5747"/>
                    </a:cubicBezTo>
                    <a:cubicBezTo>
                      <a:pt x="4044" y="6201"/>
                      <a:pt x="7095" y="6897"/>
                      <a:pt x="10512" y="6897"/>
                    </a:cubicBezTo>
                    <a:cubicBezTo>
                      <a:pt x="12376" y="6897"/>
                      <a:pt x="14349" y="6690"/>
                      <a:pt x="16216" y="6123"/>
                    </a:cubicBezTo>
                    <a:cubicBezTo>
                      <a:pt x="21504" y="4519"/>
                      <a:pt x="22482" y="1462"/>
                      <a:pt x="21630" y="660"/>
                    </a:cubicBezTo>
                    <a:cubicBezTo>
                      <a:pt x="21246" y="309"/>
                      <a:pt x="20512" y="1"/>
                      <a:pt x="19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72"/>
              <p:cNvSpPr/>
              <p:nvPr/>
            </p:nvSpPr>
            <p:spPr>
              <a:xfrm>
                <a:off x="8489650" y="1781575"/>
                <a:ext cx="161375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5546" extrusionOk="0">
                    <a:moveTo>
                      <a:pt x="3916" y="1"/>
                    </a:moveTo>
                    <a:cubicBezTo>
                      <a:pt x="3692" y="1"/>
                      <a:pt x="3448" y="26"/>
                      <a:pt x="3183" y="79"/>
                    </a:cubicBezTo>
                    <a:cubicBezTo>
                      <a:pt x="50" y="705"/>
                      <a:pt x="0" y="3387"/>
                      <a:pt x="0" y="3387"/>
                    </a:cubicBezTo>
                    <a:cubicBezTo>
                      <a:pt x="313" y="4949"/>
                      <a:pt x="1373" y="5545"/>
                      <a:pt x="2513" y="5545"/>
                    </a:cubicBezTo>
                    <a:cubicBezTo>
                      <a:pt x="3659" y="5545"/>
                      <a:pt x="4886" y="4943"/>
                      <a:pt x="5514" y="4114"/>
                    </a:cubicBezTo>
                    <a:cubicBezTo>
                      <a:pt x="6455" y="2898"/>
                      <a:pt x="6345" y="1"/>
                      <a:pt x="3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72"/>
              <p:cNvSpPr/>
              <p:nvPr/>
            </p:nvSpPr>
            <p:spPr>
              <a:xfrm>
                <a:off x="8598975" y="1530550"/>
                <a:ext cx="265925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12065" extrusionOk="0">
                    <a:moveTo>
                      <a:pt x="10012" y="1"/>
                    </a:moveTo>
                    <a:cubicBezTo>
                      <a:pt x="9939" y="1"/>
                      <a:pt x="9862" y="21"/>
                      <a:pt x="9788" y="69"/>
                    </a:cubicBezTo>
                    <a:cubicBezTo>
                      <a:pt x="5352" y="2801"/>
                      <a:pt x="2068" y="6711"/>
                      <a:pt x="114" y="11523"/>
                    </a:cubicBezTo>
                    <a:cubicBezTo>
                      <a:pt x="0" y="11830"/>
                      <a:pt x="262" y="12064"/>
                      <a:pt x="516" y="12064"/>
                    </a:cubicBezTo>
                    <a:cubicBezTo>
                      <a:pt x="656" y="12064"/>
                      <a:pt x="794" y="11993"/>
                      <a:pt x="865" y="11824"/>
                    </a:cubicBezTo>
                    <a:cubicBezTo>
                      <a:pt x="2770" y="7112"/>
                      <a:pt x="5953" y="3353"/>
                      <a:pt x="10264" y="671"/>
                    </a:cubicBezTo>
                    <a:cubicBezTo>
                      <a:pt x="10636" y="464"/>
                      <a:pt x="10360" y="1"/>
                      <a:pt x="10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72"/>
              <p:cNvSpPr/>
              <p:nvPr/>
            </p:nvSpPr>
            <p:spPr>
              <a:xfrm>
                <a:off x="8821125" y="1481850"/>
                <a:ext cx="111400" cy="83025"/>
              </a:xfrm>
              <a:custGeom>
                <a:avLst/>
                <a:gdLst/>
                <a:ahLst/>
                <a:cxnLst/>
                <a:rect l="l" t="t" r="r" b="b"/>
                <a:pathLst>
                  <a:path w="4456" h="3321" extrusionOk="0">
                    <a:moveTo>
                      <a:pt x="2902" y="0"/>
                    </a:moveTo>
                    <a:cubicBezTo>
                      <a:pt x="2739" y="0"/>
                      <a:pt x="2564" y="42"/>
                      <a:pt x="2380" y="138"/>
                    </a:cubicBezTo>
                    <a:cubicBezTo>
                      <a:pt x="1829" y="413"/>
                      <a:pt x="1328" y="739"/>
                      <a:pt x="877" y="1165"/>
                    </a:cubicBezTo>
                    <a:cubicBezTo>
                      <a:pt x="0" y="1982"/>
                      <a:pt x="722" y="3320"/>
                      <a:pt x="1622" y="3320"/>
                    </a:cubicBezTo>
                    <a:cubicBezTo>
                      <a:pt x="1854" y="3320"/>
                      <a:pt x="2099" y="3231"/>
                      <a:pt x="2330" y="3020"/>
                    </a:cubicBezTo>
                    <a:cubicBezTo>
                      <a:pt x="2631" y="2744"/>
                      <a:pt x="2957" y="2494"/>
                      <a:pt x="3308" y="2318"/>
                    </a:cubicBezTo>
                    <a:cubicBezTo>
                      <a:pt x="4456" y="1712"/>
                      <a:pt x="3938" y="0"/>
                      <a:pt x="2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72"/>
              <p:cNvSpPr/>
              <p:nvPr/>
            </p:nvSpPr>
            <p:spPr>
              <a:xfrm>
                <a:off x="8540400" y="1465450"/>
                <a:ext cx="88450" cy="373700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14948" extrusionOk="0">
                    <a:moveTo>
                      <a:pt x="3027" y="1"/>
                    </a:moveTo>
                    <a:cubicBezTo>
                      <a:pt x="2883" y="1"/>
                      <a:pt x="2738" y="72"/>
                      <a:pt x="2657" y="242"/>
                    </a:cubicBezTo>
                    <a:cubicBezTo>
                      <a:pt x="602" y="4804"/>
                      <a:pt x="0" y="9691"/>
                      <a:pt x="928" y="14628"/>
                    </a:cubicBezTo>
                    <a:cubicBezTo>
                      <a:pt x="972" y="14848"/>
                      <a:pt x="1146" y="14947"/>
                      <a:pt x="1319" y="14947"/>
                    </a:cubicBezTo>
                    <a:cubicBezTo>
                      <a:pt x="1541" y="14947"/>
                      <a:pt x="1761" y="14784"/>
                      <a:pt x="1705" y="14503"/>
                    </a:cubicBezTo>
                    <a:cubicBezTo>
                      <a:pt x="802" y="9691"/>
                      <a:pt x="1379" y="4979"/>
                      <a:pt x="3409" y="518"/>
                    </a:cubicBezTo>
                    <a:cubicBezTo>
                      <a:pt x="3538" y="228"/>
                      <a:pt x="3284" y="1"/>
                      <a:pt x="3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72"/>
              <p:cNvSpPr/>
              <p:nvPr/>
            </p:nvSpPr>
            <p:spPr>
              <a:xfrm>
                <a:off x="8588775" y="1399875"/>
                <a:ext cx="83225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3226" extrusionOk="0">
                    <a:moveTo>
                      <a:pt x="1925" y="1"/>
                    </a:moveTo>
                    <a:cubicBezTo>
                      <a:pt x="1454" y="1"/>
                      <a:pt x="1055" y="308"/>
                      <a:pt x="822" y="735"/>
                    </a:cubicBezTo>
                    <a:cubicBezTo>
                      <a:pt x="647" y="1036"/>
                      <a:pt x="496" y="1336"/>
                      <a:pt x="371" y="1637"/>
                    </a:cubicBezTo>
                    <a:cubicBezTo>
                      <a:pt x="0" y="2540"/>
                      <a:pt x="771" y="3225"/>
                      <a:pt x="1521" y="3225"/>
                    </a:cubicBezTo>
                    <a:cubicBezTo>
                      <a:pt x="1937" y="3225"/>
                      <a:pt x="2346" y="3015"/>
                      <a:pt x="2552" y="2514"/>
                    </a:cubicBezTo>
                    <a:cubicBezTo>
                      <a:pt x="2702" y="2214"/>
                      <a:pt x="2827" y="1913"/>
                      <a:pt x="3003" y="1612"/>
                    </a:cubicBezTo>
                    <a:cubicBezTo>
                      <a:pt x="3329" y="1061"/>
                      <a:pt x="2877" y="309"/>
                      <a:pt x="2351" y="83"/>
                    </a:cubicBezTo>
                    <a:cubicBezTo>
                      <a:pt x="2204" y="27"/>
                      <a:pt x="2061" y="1"/>
                      <a:pt x="1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72"/>
              <p:cNvSpPr/>
              <p:nvPr/>
            </p:nvSpPr>
            <p:spPr>
              <a:xfrm>
                <a:off x="7757175" y="1881100"/>
                <a:ext cx="710450" cy="513300"/>
              </a:xfrm>
              <a:custGeom>
                <a:avLst/>
                <a:gdLst/>
                <a:ahLst/>
                <a:cxnLst/>
                <a:rect l="l" t="t" r="r" b="b"/>
                <a:pathLst>
                  <a:path w="28418" h="20532" extrusionOk="0">
                    <a:moveTo>
                      <a:pt x="27232" y="0"/>
                    </a:moveTo>
                    <a:cubicBezTo>
                      <a:pt x="26478" y="0"/>
                      <a:pt x="25447" y="412"/>
                      <a:pt x="24587" y="784"/>
                    </a:cubicBezTo>
                    <a:cubicBezTo>
                      <a:pt x="19826" y="2814"/>
                      <a:pt x="10477" y="8228"/>
                      <a:pt x="4963" y="12063"/>
                    </a:cubicBezTo>
                    <a:cubicBezTo>
                      <a:pt x="3134" y="13316"/>
                      <a:pt x="1" y="17752"/>
                      <a:pt x="953" y="20058"/>
                    </a:cubicBezTo>
                    <a:cubicBezTo>
                      <a:pt x="1091" y="20381"/>
                      <a:pt x="1488" y="20531"/>
                      <a:pt x="2086" y="20531"/>
                    </a:cubicBezTo>
                    <a:cubicBezTo>
                      <a:pt x="5748" y="20531"/>
                      <a:pt x="16943" y="14918"/>
                      <a:pt x="22156" y="9230"/>
                    </a:cubicBezTo>
                    <a:cubicBezTo>
                      <a:pt x="23234" y="8052"/>
                      <a:pt x="27971" y="3441"/>
                      <a:pt x="28247" y="1511"/>
                    </a:cubicBezTo>
                    <a:cubicBezTo>
                      <a:pt x="28418" y="374"/>
                      <a:pt x="27951" y="0"/>
                      <a:pt x="27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0" name="Google Shape;4650;p72"/>
            <p:cNvGrpSpPr/>
            <p:nvPr/>
          </p:nvGrpSpPr>
          <p:grpSpPr>
            <a:xfrm>
              <a:off x="783634" y="539401"/>
              <a:ext cx="929164" cy="543026"/>
              <a:chOff x="3973200" y="2218800"/>
              <a:chExt cx="1850925" cy="1081725"/>
            </a:xfrm>
          </p:grpSpPr>
          <p:sp>
            <p:nvSpPr>
              <p:cNvPr id="4651" name="Google Shape;4651;p72"/>
              <p:cNvSpPr/>
              <p:nvPr/>
            </p:nvSpPr>
            <p:spPr>
              <a:xfrm>
                <a:off x="3973200" y="2218800"/>
                <a:ext cx="886625" cy="1081725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43269" extrusionOk="0">
                    <a:moveTo>
                      <a:pt x="14159" y="1"/>
                    </a:moveTo>
                    <a:cubicBezTo>
                      <a:pt x="12638" y="1"/>
                      <a:pt x="11181" y="333"/>
                      <a:pt x="9825" y="1024"/>
                    </a:cubicBezTo>
                    <a:cubicBezTo>
                      <a:pt x="1" y="6012"/>
                      <a:pt x="7620" y="16839"/>
                      <a:pt x="13735" y="20047"/>
                    </a:cubicBezTo>
                    <a:cubicBezTo>
                      <a:pt x="9806" y="22948"/>
                      <a:pt x="13686" y="27370"/>
                      <a:pt x="18466" y="27370"/>
                    </a:cubicBezTo>
                    <a:cubicBezTo>
                      <a:pt x="18929" y="27370"/>
                      <a:pt x="19401" y="27328"/>
                      <a:pt x="19876" y="27240"/>
                    </a:cubicBezTo>
                    <a:lnTo>
                      <a:pt x="19876" y="27240"/>
                    </a:lnTo>
                    <a:cubicBezTo>
                      <a:pt x="19851" y="27265"/>
                      <a:pt x="15916" y="28267"/>
                      <a:pt x="13384" y="30322"/>
                    </a:cubicBezTo>
                    <a:cubicBezTo>
                      <a:pt x="11054" y="32202"/>
                      <a:pt x="11680" y="35210"/>
                      <a:pt x="15916" y="37014"/>
                    </a:cubicBezTo>
                    <a:cubicBezTo>
                      <a:pt x="15916" y="37014"/>
                      <a:pt x="14862" y="43269"/>
                      <a:pt x="21893" y="43269"/>
                    </a:cubicBezTo>
                    <a:cubicBezTo>
                      <a:pt x="22296" y="43269"/>
                      <a:pt x="22726" y="43248"/>
                      <a:pt x="23184" y="43205"/>
                    </a:cubicBezTo>
                    <a:cubicBezTo>
                      <a:pt x="31655" y="42403"/>
                      <a:pt x="32683" y="33856"/>
                      <a:pt x="35465" y="30648"/>
                    </a:cubicBezTo>
                    <a:lnTo>
                      <a:pt x="35465" y="18042"/>
                    </a:lnTo>
                    <a:cubicBezTo>
                      <a:pt x="29322" y="6866"/>
                      <a:pt x="21074" y="1"/>
                      <a:pt x="14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72"/>
              <p:cNvSpPr/>
              <p:nvPr/>
            </p:nvSpPr>
            <p:spPr>
              <a:xfrm>
                <a:off x="4214450" y="2311975"/>
                <a:ext cx="542700" cy="382000"/>
              </a:xfrm>
              <a:custGeom>
                <a:avLst/>
                <a:gdLst/>
                <a:ahLst/>
                <a:cxnLst/>
                <a:rect l="l" t="t" r="r" b="b"/>
                <a:pathLst>
                  <a:path w="21708" h="15280" extrusionOk="0">
                    <a:moveTo>
                      <a:pt x="5991" y="0"/>
                    </a:moveTo>
                    <a:cubicBezTo>
                      <a:pt x="4867" y="0"/>
                      <a:pt x="3757" y="249"/>
                      <a:pt x="2757" y="856"/>
                    </a:cubicBezTo>
                    <a:cubicBezTo>
                      <a:pt x="752" y="2059"/>
                      <a:pt x="0" y="4465"/>
                      <a:pt x="902" y="6620"/>
                    </a:cubicBezTo>
                    <a:cubicBezTo>
                      <a:pt x="1615" y="8332"/>
                      <a:pt x="3339" y="9679"/>
                      <a:pt x="5170" y="9679"/>
                    </a:cubicBezTo>
                    <a:cubicBezTo>
                      <a:pt x="5592" y="9679"/>
                      <a:pt x="6019" y="9607"/>
                      <a:pt x="6441" y="9453"/>
                    </a:cubicBezTo>
                    <a:cubicBezTo>
                      <a:pt x="8973" y="8525"/>
                      <a:pt x="9499" y="5242"/>
                      <a:pt x="7519" y="3864"/>
                    </a:cubicBezTo>
                    <a:lnTo>
                      <a:pt x="7519" y="3864"/>
                    </a:lnTo>
                    <a:cubicBezTo>
                      <a:pt x="14186" y="4490"/>
                      <a:pt x="17569" y="11257"/>
                      <a:pt x="21128" y="15217"/>
                    </a:cubicBezTo>
                    <a:cubicBezTo>
                      <a:pt x="21172" y="15261"/>
                      <a:pt x="21225" y="15279"/>
                      <a:pt x="21280" y="15279"/>
                    </a:cubicBezTo>
                    <a:cubicBezTo>
                      <a:pt x="21479" y="15279"/>
                      <a:pt x="21708" y="15037"/>
                      <a:pt x="21629" y="14841"/>
                    </a:cubicBezTo>
                    <a:cubicBezTo>
                      <a:pt x="20552" y="11984"/>
                      <a:pt x="18446" y="9052"/>
                      <a:pt x="16642" y="6595"/>
                    </a:cubicBezTo>
                    <a:cubicBezTo>
                      <a:pt x="14912" y="4239"/>
                      <a:pt x="12707" y="2159"/>
                      <a:pt x="10025" y="931"/>
                    </a:cubicBezTo>
                    <a:cubicBezTo>
                      <a:pt x="8780" y="378"/>
                      <a:pt x="7375" y="0"/>
                      <a:pt x="5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72"/>
              <p:cNvSpPr/>
              <p:nvPr/>
            </p:nvSpPr>
            <p:spPr>
              <a:xfrm>
                <a:off x="4367500" y="2677600"/>
                <a:ext cx="328800" cy="160775"/>
              </a:xfrm>
              <a:custGeom>
                <a:avLst/>
                <a:gdLst/>
                <a:ahLst/>
                <a:cxnLst/>
                <a:rect l="l" t="t" r="r" b="b"/>
                <a:pathLst>
                  <a:path w="13152" h="6431" extrusionOk="0">
                    <a:moveTo>
                      <a:pt x="6691" y="0"/>
                    </a:moveTo>
                    <a:cubicBezTo>
                      <a:pt x="4026" y="0"/>
                      <a:pt x="1364" y="761"/>
                      <a:pt x="620" y="3123"/>
                    </a:cubicBezTo>
                    <a:cubicBezTo>
                      <a:pt x="1" y="5135"/>
                      <a:pt x="1924" y="6430"/>
                      <a:pt x="3681" y="6430"/>
                    </a:cubicBezTo>
                    <a:cubicBezTo>
                      <a:pt x="4768" y="6430"/>
                      <a:pt x="5792" y="5934"/>
                      <a:pt x="6109" y="4803"/>
                    </a:cubicBezTo>
                    <a:cubicBezTo>
                      <a:pt x="6560" y="3274"/>
                      <a:pt x="5231" y="2422"/>
                      <a:pt x="4028" y="2396"/>
                    </a:cubicBezTo>
                    <a:cubicBezTo>
                      <a:pt x="4524" y="2035"/>
                      <a:pt x="4997" y="1885"/>
                      <a:pt x="5460" y="1885"/>
                    </a:cubicBezTo>
                    <a:cubicBezTo>
                      <a:pt x="6472" y="1885"/>
                      <a:pt x="7433" y="2600"/>
                      <a:pt x="8465" y="3374"/>
                    </a:cubicBezTo>
                    <a:cubicBezTo>
                      <a:pt x="8527" y="3424"/>
                      <a:pt x="8625" y="3447"/>
                      <a:pt x="8750" y="3447"/>
                    </a:cubicBezTo>
                    <a:cubicBezTo>
                      <a:pt x="9625" y="3447"/>
                      <a:pt x="11810" y="2331"/>
                      <a:pt x="12249" y="1695"/>
                    </a:cubicBezTo>
                    <a:cubicBezTo>
                      <a:pt x="13151" y="442"/>
                      <a:pt x="9417" y="241"/>
                      <a:pt x="9392" y="241"/>
                    </a:cubicBezTo>
                    <a:cubicBezTo>
                      <a:pt x="8545" y="92"/>
                      <a:pt x="7618" y="0"/>
                      <a:pt x="6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72"/>
              <p:cNvSpPr/>
              <p:nvPr/>
            </p:nvSpPr>
            <p:spPr>
              <a:xfrm>
                <a:off x="4307800" y="2488725"/>
                <a:ext cx="342675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13707" h="6946" extrusionOk="0">
                    <a:moveTo>
                      <a:pt x="6900" y="0"/>
                    </a:moveTo>
                    <a:cubicBezTo>
                      <a:pt x="6547" y="0"/>
                      <a:pt x="6396" y="181"/>
                      <a:pt x="6366" y="327"/>
                    </a:cubicBezTo>
                    <a:cubicBezTo>
                      <a:pt x="5239" y="4964"/>
                      <a:pt x="1279" y="3886"/>
                      <a:pt x="727" y="4413"/>
                    </a:cubicBezTo>
                    <a:cubicBezTo>
                      <a:pt x="0" y="5164"/>
                      <a:pt x="1304" y="5992"/>
                      <a:pt x="2005" y="6242"/>
                    </a:cubicBezTo>
                    <a:cubicBezTo>
                      <a:pt x="2595" y="6431"/>
                      <a:pt x="3224" y="6495"/>
                      <a:pt x="3870" y="6495"/>
                    </a:cubicBezTo>
                    <a:cubicBezTo>
                      <a:pt x="5195" y="6495"/>
                      <a:pt x="6593" y="6228"/>
                      <a:pt x="7881" y="6228"/>
                    </a:cubicBezTo>
                    <a:cubicBezTo>
                      <a:pt x="8046" y="6228"/>
                      <a:pt x="8210" y="6232"/>
                      <a:pt x="8371" y="6242"/>
                    </a:cubicBezTo>
                    <a:cubicBezTo>
                      <a:pt x="9775" y="6317"/>
                      <a:pt x="11229" y="6944"/>
                      <a:pt x="12582" y="6944"/>
                    </a:cubicBezTo>
                    <a:cubicBezTo>
                      <a:pt x="12617" y="6945"/>
                      <a:pt x="12651" y="6945"/>
                      <a:pt x="12683" y="6945"/>
                    </a:cubicBezTo>
                    <a:cubicBezTo>
                      <a:pt x="13547" y="6945"/>
                      <a:pt x="13707" y="6636"/>
                      <a:pt x="13635" y="6443"/>
                    </a:cubicBezTo>
                    <a:cubicBezTo>
                      <a:pt x="13108" y="4914"/>
                      <a:pt x="11504" y="3260"/>
                      <a:pt x="10351" y="2157"/>
                    </a:cubicBezTo>
                    <a:cubicBezTo>
                      <a:pt x="8500" y="444"/>
                      <a:pt x="7452" y="0"/>
                      <a:pt x="69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72"/>
              <p:cNvSpPr/>
              <p:nvPr/>
            </p:nvSpPr>
            <p:spPr>
              <a:xfrm>
                <a:off x="4500050" y="2753125"/>
                <a:ext cx="277700" cy="187075"/>
              </a:xfrm>
              <a:custGeom>
                <a:avLst/>
                <a:gdLst/>
                <a:ahLst/>
                <a:cxnLst/>
                <a:rect l="l" t="t" r="r" b="b"/>
                <a:pathLst>
                  <a:path w="11108" h="7483" extrusionOk="0">
                    <a:moveTo>
                      <a:pt x="8659" y="1"/>
                    </a:moveTo>
                    <a:cubicBezTo>
                      <a:pt x="5432" y="1"/>
                      <a:pt x="0" y="2867"/>
                      <a:pt x="1809" y="6092"/>
                    </a:cubicBezTo>
                    <a:cubicBezTo>
                      <a:pt x="2293" y="6968"/>
                      <a:pt x="3242" y="7483"/>
                      <a:pt x="4229" y="7483"/>
                    </a:cubicBezTo>
                    <a:cubicBezTo>
                      <a:pt x="4316" y="7483"/>
                      <a:pt x="4404" y="7479"/>
                      <a:pt x="4491" y="7471"/>
                    </a:cubicBezTo>
                    <a:cubicBezTo>
                      <a:pt x="6020" y="7295"/>
                      <a:pt x="6521" y="6193"/>
                      <a:pt x="7273" y="5040"/>
                    </a:cubicBezTo>
                    <a:cubicBezTo>
                      <a:pt x="7925" y="4087"/>
                      <a:pt x="8752" y="3461"/>
                      <a:pt x="9729" y="2859"/>
                    </a:cubicBezTo>
                    <a:cubicBezTo>
                      <a:pt x="10130" y="2609"/>
                      <a:pt x="10581" y="2358"/>
                      <a:pt x="10757" y="1857"/>
                    </a:cubicBezTo>
                    <a:cubicBezTo>
                      <a:pt x="11107" y="954"/>
                      <a:pt x="10757" y="503"/>
                      <a:pt x="9930" y="203"/>
                    </a:cubicBezTo>
                    <a:cubicBezTo>
                      <a:pt x="9577" y="65"/>
                      <a:pt x="9142" y="1"/>
                      <a:pt x="86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72"/>
              <p:cNvSpPr/>
              <p:nvPr/>
            </p:nvSpPr>
            <p:spPr>
              <a:xfrm>
                <a:off x="4308425" y="2902100"/>
                <a:ext cx="507650" cy="1965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7863" extrusionOk="0">
                    <a:moveTo>
                      <a:pt x="18049" y="0"/>
                    </a:moveTo>
                    <a:cubicBezTo>
                      <a:pt x="17391" y="0"/>
                      <a:pt x="16019" y="1812"/>
                      <a:pt x="14211" y="2640"/>
                    </a:cubicBezTo>
                    <a:cubicBezTo>
                      <a:pt x="13550" y="2952"/>
                      <a:pt x="12826" y="3091"/>
                      <a:pt x="12103" y="3091"/>
                    </a:cubicBezTo>
                    <a:cubicBezTo>
                      <a:pt x="11316" y="3091"/>
                      <a:pt x="10530" y="2927"/>
                      <a:pt x="9825" y="2640"/>
                    </a:cubicBezTo>
                    <a:cubicBezTo>
                      <a:pt x="8838" y="2251"/>
                      <a:pt x="7966" y="2030"/>
                      <a:pt x="7033" y="2030"/>
                    </a:cubicBezTo>
                    <a:cubicBezTo>
                      <a:pt x="6521" y="2030"/>
                      <a:pt x="5991" y="2097"/>
                      <a:pt x="5414" y="2239"/>
                    </a:cubicBezTo>
                    <a:cubicBezTo>
                      <a:pt x="3760" y="2640"/>
                      <a:pt x="0" y="4795"/>
                      <a:pt x="2081" y="6850"/>
                    </a:cubicBezTo>
                    <a:cubicBezTo>
                      <a:pt x="2796" y="7561"/>
                      <a:pt x="3964" y="7862"/>
                      <a:pt x="5356" y="7862"/>
                    </a:cubicBezTo>
                    <a:cubicBezTo>
                      <a:pt x="10989" y="7862"/>
                      <a:pt x="20306" y="2926"/>
                      <a:pt x="18296" y="133"/>
                    </a:cubicBezTo>
                    <a:cubicBezTo>
                      <a:pt x="18231" y="41"/>
                      <a:pt x="18148" y="0"/>
                      <a:pt x="180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72"/>
              <p:cNvSpPr/>
              <p:nvPr/>
            </p:nvSpPr>
            <p:spPr>
              <a:xfrm>
                <a:off x="4484300" y="3070225"/>
                <a:ext cx="253350" cy="166975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6679" extrusionOk="0">
                    <a:moveTo>
                      <a:pt x="8838" y="1"/>
                    </a:moveTo>
                    <a:cubicBezTo>
                      <a:pt x="6655" y="1"/>
                      <a:pt x="1834" y="1343"/>
                      <a:pt x="835" y="3634"/>
                    </a:cubicBezTo>
                    <a:cubicBezTo>
                      <a:pt x="0" y="5543"/>
                      <a:pt x="1657" y="6679"/>
                      <a:pt x="3329" y="6679"/>
                    </a:cubicBezTo>
                    <a:cubicBezTo>
                      <a:pt x="3765" y="6679"/>
                      <a:pt x="4201" y="6602"/>
                      <a:pt x="4595" y="6441"/>
                    </a:cubicBezTo>
                    <a:cubicBezTo>
                      <a:pt x="5923" y="5940"/>
                      <a:pt x="7226" y="4687"/>
                      <a:pt x="8179" y="3659"/>
                    </a:cubicBezTo>
                    <a:cubicBezTo>
                      <a:pt x="8805" y="2982"/>
                      <a:pt x="10133" y="1403"/>
                      <a:pt x="9908" y="326"/>
                    </a:cubicBezTo>
                    <a:cubicBezTo>
                      <a:pt x="9853" y="106"/>
                      <a:pt x="9449" y="1"/>
                      <a:pt x="88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72"/>
              <p:cNvSpPr/>
              <p:nvPr/>
            </p:nvSpPr>
            <p:spPr>
              <a:xfrm>
                <a:off x="4937500" y="2218800"/>
                <a:ext cx="886625" cy="1081725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43269" extrusionOk="0">
                    <a:moveTo>
                      <a:pt x="21316" y="1"/>
                    </a:moveTo>
                    <a:cubicBezTo>
                      <a:pt x="14408" y="1"/>
                      <a:pt x="6143" y="6866"/>
                      <a:pt x="1" y="18042"/>
                    </a:cubicBezTo>
                    <a:lnTo>
                      <a:pt x="1" y="30648"/>
                    </a:lnTo>
                    <a:cubicBezTo>
                      <a:pt x="2808" y="33856"/>
                      <a:pt x="3835" y="42403"/>
                      <a:pt x="12281" y="43205"/>
                    </a:cubicBezTo>
                    <a:cubicBezTo>
                      <a:pt x="12741" y="43248"/>
                      <a:pt x="13172" y="43269"/>
                      <a:pt x="13576" y="43269"/>
                    </a:cubicBezTo>
                    <a:cubicBezTo>
                      <a:pt x="20626" y="43269"/>
                      <a:pt x="19549" y="37014"/>
                      <a:pt x="19549" y="37014"/>
                    </a:cubicBezTo>
                    <a:cubicBezTo>
                      <a:pt x="23785" y="35210"/>
                      <a:pt x="24412" y="32202"/>
                      <a:pt x="22106" y="30322"/>
                    </a:cubicBezTo>
                    <a:cubicBezTo>
                      <a:pt x="19549" y="28267"/>
                      <a:pt x="15615" y="27265"/>
                      <a:pt x="15590" y="27240"/>
                    </a:cubicBezTo>
                    <a:lnTo>
                      <a:pt x="15590" y="27240"/>
                    </a:lnTo>
                    <a:cubicBezTo>
                      <a:pt x="16066" y="27328"/>
                      <a:pt x="16540" y="27370"/>
                      <a:pt x="17005" y="27370"/>
                    </a:cubicBezTo>
                    <a:cubicBezTo>
                      <a:pt x="21800" y="27370"/>
                      <a:pt x="25662" y="22948"/>
                      <a:pt x="21755" y="20047"/>
                    </a:cubicBezTo>
                    <a:cubicBezTo>
                      <a:pt x="27845" y="16839"/>
                      <a:pt x="35464" y="6012"/>
                      <a:pt x="25640" y="1024"/>
                    </a:cubicBezTo>
                    <a:cubicBezTo>
                      <a:pt x="24289" y="333"/>
                      <a:pt x="22835" y="1"/>
                      <a:pt x="21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72"/>
              <p:cNvSpPr/>
              <p:nvPr/>
            </p:nvSpPr>
            <p:spPr>
              <a:xfrm>
                <a:off x="5040175" y="2311975"/>
                <a:ext cx="542725" cy="382000"/>
              </a:xfrm>
              <a:custGeom>
                <a:avLst/>
                <a:gdLst/>
                <a:ahLst/>
                <a:cxnLst/>
                <a:rect l="l" t="t" r="r" b="b"/>
                <a:pathLst>
                  <a:path w="21709" h="15280" extrusionOk="0">
                    <a:moveTo>
                      <a:pt x="15717" y="0"/>
                    </a:moveTo>
                    <a:cubicBezTo>
                      <a:pt x="14333" y="0"/>
                      <a:pt x="12928" y="378"/>
                      <a:pt x="11683" y="931"/>
                    </a:cubicBezTo>
                    <a:cubicBezTo>
                      <a:pt x="9001" y="2159"/>
                      <a:pt x="6821" y="4239"/>
                      <a:pt x="5066" y="6595"/>
                    </a:cubicBezTo>
                    <a:cubicBezTo>
                      <a:pt x="3262" y="9052"/>
                      <a:pt x="1157" y="11984"/>
                      <a:pt x="79" y="14841"/>
                    </a:cubicBezTo>
                    <a:cubicBezTo>
                      <a:pt x="1" y="15037"/>
                      <a:pt x="229" y="15279"/>
                      <a:pt x="428" y="15279"/>
                    </a:cubicBezTo>
                    <a:cubicBezTo>
                      <a:pt x="484" y="15279"/>
                      <a:pt x="537" y="15261"/>
                      <a:pt x="580" y="15217"/>
                    </a:cubicBezTo>
                    <a:cubicBezTo>
                      <a:pt x="4139" y="11257"/>
                      <a:pt x="7523" y="4490"/>
                      <a:pt x="14189" y="3864"/>
                    </a:cubicBezTo>
                    <a:lnTo>
                      <a:pt x="14189" y="3864"/>
                    </a:lnTo>
                    <a:cubicBezTo>
                      <a:pt x="12209" y="5242"/>
                      <a:pt x="12736" y="8525"/>
                      <a:pt x="15267" y="9453"/>
                    </a:cubicBezTo>
                    <a:cubicBezTo>
                      <a:pt x="15694" y="9607"/>
                      <a:pt x="16124" y="9679"/>
                      <a:pt x="16547" y="9679"/>
                    </a:cubicBezTo>
                    <a:cubicBezTo>
                      <a:pt x="18386" y="9679"/>
                      <a:pt x="20093" y="8332"/>
                      <a:pt x="20806" y="6620"/>
                    </a:cubicBezTo>
                    <a:cubicBezTo>
                      <a:pt x="21708" y="4465"/>
                      <a:pt x="20956" y="2059"/>
                      <a:pt x="18951" y="856"/>
                    </a:cubicBezTo>
                    <a:cubicBezTo>
                      <a:pt x="17952" y="249"/>
                      <a:pt x="16841" y="0"/>
                      <a:pt x="157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72"/>
              <p:cNvSpPr/>
              <p:nvPr/>
            </p:nvSpPr>
            <p:spPr>
              <a:xfrm>
                <a:off x="5101025" y="2677600"/>
                <a:ext cx="328800" cy="160775"/>
              </a:xfrm>
              <a:custGeom>
                <a:avLst/>
                <a:gdLst/>
                <a:ahLst/>
                <a:cxnLst/>
                <a:rect l="l" t="t" r="r" b="b"/>
                <a:pathLst>
                  <a:path w="13152" h="6431" extrusionOk="0">
                    <a:moveTo>
                      <a:pt x="6486" y="0"/>
                    </a:moveTo>
                    <a:cubicBezTo>
                      <a:pt x="5559" y="0"/>
                      <a:pt x="4632" y="92"/>
                      <a:pt x="3785" y="241"/>
                    </a:cubicBezTo>
                    <a:cubicBezTo>
                      <a:pt x="3735" y="241"/>
                      <a:pt x="1" y="442"/>
                      <a:pt x="903" y="1695"/>
                    </a:cubicBezTo>
                    <a:cubicBezTo>
                      <a:pt x="1342" y="2331"/>
                      <a:pt x="3527" y="3447"/>
                      <a:pt x="4402" y="3447"/>
                    </a:cubicBezTo>
                    <a:cubicBezTo>
                      <a:pt x="4527" y="3447"/>
                      <a:pt x="4625" y="3424"/>
                      <a:pt x="4688" y="3374"/>
                    </a:cubicBezTo>
                    <a:cubicBezTo>
                      <a:pt x="5719" y="2600"/>
                      <a:pt x="6681" y="1885"/>
                      <a:pt x="7692" y="1885"/>
                    </a:cubicBezTo>
                    <a:cubicBezTo>
                      <a:pt x="8155" y="1885"/>
                      <a:pt x="8628" y="2035"/>
                      <a:pt x="9124" y="2396"/>
                    </a:cubicBezTo>
                    <a:cubicBezTo>
                      <a:pt x="7921" y="2422"/>
                      <a:pt x="6592" y="3274"/>
                      <a:pt x="7044" y="4803"/>
                    </a:cubicBezTo>
                    <a:cubicBezTo>
                      <a:pt x="7369" y="5934"/>
                      <a:pt x="8396" y="6430"/>
                      <a:pt x="9483" y="6430"/>
                    </a:cubicBezTo>
                    <a:cubicBezTo>
                      <a:pt x="11238" y="6430"/>
                      <a:pt x="13151" y="5135"/>
                      <a:pt x="12532" y="3123"/>
                    </a:cubicBezTo>
                    <a:cubicBezTo>
                      <a:pt x="11807" y="761"/>
                      <a:pt x="9150" y="0"/>
                      <a:pt x="64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72"/>
              <p:cNvSpPr/>
              <p:nvPr/>
            </p:nvSpPr>
            <p:spPr>
              <a:xfrm>
                <a:off x="5147450" y="2488725"/>
                <a:ext cx="342075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6946" extrusionOk="0">
                    <a:moveTo>
                      <a:pt x="6791" y="0"/>
                    </a:moveTo>
                    <a:cubicBezTo>
                      <a:pt x="6235" y="0"/>
                      <a:pt x="5193" y="444"/>
                      <a:pt x="3357" y="2157"/>
                    </a:cubicBezTo>
                    <a:cubicBezTo>
                      <a:pt x="2179" y="3260"/>
                      <a:pt x="600" y="4914"/>
                      <a:pt x="49" y="6443"/>
                    </a:cubicBezTo>
                    <a:cubicBezTo>
                      <a:pt x="0" y="6636"/>
                      <a:pt x="138" y="6945"/>
                      <a:pt x="1000" y="6945"/>
                    </a:cubicBezTo>
                    <a:cubicBezTo>
                      <a:pt x="1033" y="6945"/>
                      <a:pt x="1066" y="6945"/>
                      <a:pt x="1101" y="6944"/>
                    </a:cubicBezTo>
                    <a:cubicBezTo>
                      <a:pt x="2480" y="6944"/>
                      <a:pt x="3908" y="6317"/>
                      <a:pt x="5312" y="6242"/>
                    </a:cubicBezTo>
                    <a:cubicBezTo>
                      <a:pt x="5473" y="6232"/>
                      <a:pt x="5637" y="6228"/>
                      <a:pt x="5803" y="6228"/>
                    </a:cubicBezTo>
                    <a:cubicBezTo>
                      <a:pt x="7090" y="6228"/>
                      <a:pt x="8488" y="6495"/>
                      <a:pt x="9813" y="6495"/>
                    </a:cubicBezTo>
                    <a:cubicBezTo>
                      <a:pt x="10459" y="6495"/>
                      <a:pt x="11088" y="6431"/>
                      <a:pt x="11678" y="6242"/>
                    </a:cubicBezTo>
                    <a:cubicBezTo>
                      <a:pt x="12380" y="5992"/>
                      <a:pt x="13683" y="5164"/>
                      <a:pt x="12956" y="4413"/>
                    </a:cubicBezTo>
                    <a:cubicBezTo>
                      <a:pt x="12430" y="3886"/>
                      <a:pt x="8470" y="4964"/>
                      <a:pt x="7342" y="327"/>
                    </a:cubicBezTo>
                    <a:cubicBezTo>
                      <a:pt x="7303" y="181"/>
                      <a:pt x="7146" y="0"/>
                      <a:pt x="67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72"/>
              <p:cNvSpPr/>
              <p:nvPr/>
            </p:nvSpPr>
            <p:spPr>
              <a:xfrm>
                <a:off x="5019575" y="2753125"/>
                <a:ext cx="277800" cy="187075"/>
              </a:xfrm>
              <a:custGeom>
                <a:avLst/>
                <a:gdLst/>
                <a:ahLst/>
                <a:cxnLst/>
                <a:rect l="l" t="t" r="r" b="b"/>
                <a:pathLst>
                  <a:path w="11112" h="7483" extrusionOk="0">
                    <a:moveTo>
                      <a:pt x="2466" y="1"/>
                    </a:moveTo>
                    <a:cubicBezTo>
                      <a:pt x="1985" y="1"/>
                      <a:pt x="1553" y="65"/>
                      <a:pt x="1204" y="203"/>
                    </a:cubicBezTo>
                    <a:cubicBezTo>
                      <a:pt x="352" y="503"/>
                      <a:pt x="1" y="954"/>
                      <a:pt x="352" y="1857"/>
                    </a:cubicBezTo>
                    <a:cubicBezTo>
                      <a:pt x="527" y="2358"/>
                      <a:pt x="978" y="2609"/>
                      <a:pt x="1379" y="2859"/>
                    </a:cubicBezTo>
                    <a:cubicBezTo>
                      <a:pt x="2382" y="3461"/>
                      <a:pt x="3184" y="4087"/>
                      <a:pt x="3835" y="5040"/>
                    </a:cubicBezTo>
                    <a:cubicBezTo>
                      <a:pt x="4587" y="6193"/>
                      <a:pt x="5114" y="7295"/>
                      <a:pt x="6617" y="7471"/>
                    </a:cubicBezTo>
                    <a:cubicBezTo>
                      <a:pt x="6705" y="7479"/>
                      <a:pt x="6792" y="7483"/>
                      <a:pt x="6879" y="7483"/>
                    </a:cubicBezTo>
                    <a:cubicBezTo>
                      <a:pt x="7866" y="7483"/>
                      <a:pt x="8817" y="6968"/>
                      <a:pt x="9324" y="6092"/>
                    </a:cubicBezTo>
                    <a:cubicBezTo>
                      <a:pt x="11111" y="2867"/>
                      <a:pt x="5677" y="1"/>
                      <a:pt x="24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72"/>
              <p:cNvSpPr/>
              <p:nvPr/>
            </p:nvSpPr>
            <p:spPr>
              <a:xfrm>
                <a:off x="4981250" y="2902100"/>
                <a:ext cx="507650" cy="1965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7863" extrusionOk="0">
                    <a:moveTo>
                      <a:pt x="2259" y="0"/>
                    </a:moveTo>
                    <a:cubicBezTo>
                      <a:pt x="2159" y="0"/>
                      <a:pt x="2076" y="41"/>
                      <a:pt x="2010" y="133"/>
                    </a:cubicBezTo>
                    <a:cubicBezTo>
                      <a:pt x="0" y="2926"/>
                      <a:pt x="9333" y="7862"/>
                      <a:pt x="14959" y="7862"/>
                    </a:cubicBezTo>
                    <a:cubicBezTo>
                      <a:pt x="16351" y="7862"/>
                      <a:pt x="17515" y="7561"/>
                      <a:pt x="18226" y="6850"/>
                    </a:cubicBezTo>
                    <a:cubicBezTo>
                      <a:pt x="20306" y="4795"/>
                      <a:pt x="16546" y="2640"/>
                      <a:pt x="14892" y="2239"/>
                    </a:cubicBezTo>
                    <a:cubicBezTo>
                      <a:pt x="14315" y="2097"/>
                      <a:pt x="13785" y="2030"/>
                      <a:pt x="13275" y="2030"/>
                    </a:cubicBezTo>
                    <a:cubicBezTo>
                      <a:pt x="12344" y="2030"/>
                      <a:pt x="11477" y="2251"/>
                      <a:pt x="10506" y="2640"/>
                    </a:cubicBezTo>
                    <a:cubicBezTo>
                      <a:pt x="9788" y="2927"/>
                      <a:pt x="8996" y="3091"/>
                      <a:pt x="8206" y="3091"/>
                    </a:cubicBezTo>
                    <a:cubicBezTo>
                      <a:pt x="7480" y="3091"/>
                      <a:pt x="6756" y="2952"/>
                      <a:pt x="6095" y="2640"/>
                    </a:cubicBezTo>
                    <a:cubicBezTo>
                      <a:pt x="4309" y="1812"/>
                      <a:pt x="2921" y="0"/>
                      <a:pt x="22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72"/>
              <p:cNvSpPr/>
              <p:nvPr/>
            </p:nvSpPr>
            <p:spPr>
              <a:xfrm>
                <a:off x="5059675" y="3070225"/>
                <a:ext cx="254000" cy="166975"/>
              </a:xfrm>
              <a:custGeom>
                <a:avLst/>
                <a:gdLst/>
                <a:ahLst/>
                <a:cxnLst/>
                <a:rect l="l" t="t" r="r" b="b"/>
                <a:pathLst>
                  <a:path w="10160" h="6679" extrusionOk="0">
                    <a:moveTo>
                      <a:pt x="1309" y="1"/>
                    </a:moveTo>
                    <a:cubicBezTo>
                      <a:pt x="701" y="1"/>
                      <a:pt x="301" y="106"/>
                      <a:pt x="251" y="326"/>
                    </a:cubicBezTo>
                    <a:cubicBezTo>
                      <a:pt x="1" y="1403"/>
                      <a:pt x="1329" y="2982"/>
                      <a:pt x="1981" y="3659"/>
                    </a:cubicBezTo>
                    <a:cubicBezTo>
                      <a:pt x="2933" y="4687"/>
                      <a:pt x="4236" y="5940"/>
                      <a:pt x="5540" y="6441"/>
                    </a:cubicBezTo>
                    <a:cubicBezTo>
                      <a:pt x="5933" y="6602"/>
                      <a:pt x="6371" y="6679"/>
                      <a:pt x="6808" y="6679"/>
                    </a:cubicBezTo>
                    <a:cubicBezTo>
                      <a:pt x="8486" y="6679"/>
                      <a:pt x="10159" y="5543"/>
                      <a:pt x="9324" y="3634"/>
                    </a:cubicBezTo>
                    <a:cubicBezTo>
                      <a:pt x="8306" y="1343"/>
                      <a:pt x="3480" y="1"/>
                      <a:pt x="13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5" name="Google Shape;4665;p72"/>
              <p:cNvSpPr/>
              <p:nvPr/>
            </p:nvSpPr>
            <p:spPr>
              <a:xfrm>
                <a:off x="4782725" y="2452975"/>
                <a:ext cx="232500" cy="740700"/>
              </a:xfrm>
              <a:custGeom>
                <a:avLst/>
                <a:gdLst/>
                <a:ahLst/>
                <a:cxnLst/>
                <a:rect l="l" t="t" r="r" b="b"/>
                <a:pathLst>
                  <a:path w="9300" h="29628" extrusionOk="0">
                    <a:moveTo>
                      <a:pt x="1216" y="0"/>
                    </a:moveTo>
                    <a:cubicBezTo>
                      <a:pt x="984" y="0"/>
                      <a:pt x="745" y="78"/>
                      <a:pt x="502" y="254"/>
                    </a:cubicBezTo>
                    <a:cubicBezTo>
                      <a:pt x="1" y="604"/>
                      <a:pt x="1" y="1657"/>
                      <a:pt x="753" y="1732"/>
                    </a:cubicBezTo>
                    <a:cubicBezTo>
                      <a:pt x="774" y="1734"/>
                      <a:pt x="794" y="1735"/>
                      <a:pt x="814" y="1735"/>
                    </a:cubicBezTo>
                    <a:cubicBezTo>
                      <a:pt x="1414" y="1735"/>
                      <a:pt x="1541" y="1020"/>
                      <a:pt x="1129" y="705"/>
                    </a:cubicBezTo>
                    <a:cubicBezTo>
                      <a:pt x="1171" y="693"/>
                      <a:pt x="1215" y="686"/>
                      <a:pt x="1261" y="686"/>
                    </a:cubicBezTo>
                    <a:cubicBezTo>
                      <a:pt x="1405" y="686"/>
                      <a:pt x="1566" y="747"/>
                      <a:pt x="1755" y="880"/>
                    </a:cubicBezTo>
                    <a:cubicBezTo>
                      <a:pt x="1981" y="1056"/>
                      <a:pt x="2181" y="1256"/>
                      <a:pt x="2357" y="1507"/>
                    </a:cubicBezTo>
                    <a:cubicBezTo>
                      <a:pt x="2557" y="1807"/>
                      <a:pt x="2733" y="2158"/>
                      <a:pt x="2883" y="2484"/>
                    </a:cubicBezTo>
                    <a:cubicBezTo>
                      <a:pt x="3234" y="3186"/>
                      <a:pt x="3485" y="3863"/>
                      <a:pt x="3735" y="4564"/>
                    </a:cubicBezTo>
                    <a:cubicBezTo>
                      <a:pt x="3535" y="4690"/>
                      <a:pt x="3334" y="4865"/>
                      <a:pt x="3159" y="5091"/>
                    </a:cubicBezTo>
                    <a:cubicBezTo>
                      <a:pt x="2407" y="5993"/>
                      <a:pt x="2808" y="7321"/>
                      <a:pt x="3760" y="7848"/>
                    </a:cubicBezTo>
                    <a:cubicBezTo>
                      <a:pt x="1806" y="9276"/>
                      <a:pt x="2181" y="11983"/>
                      <a:pt x="2908" y="14489"/>
                    </a:cubicBezTo>
                    <a:cubicBezTo>
                      <a:pt x="1605" y="15291"/>
                      <a:pt x="1580" y="17672"/>
                      <a:pt x="1906" y="19051"/>
                    </a:cubicBezTo>
                    <a:cubicBezTo>
                      <a:pt x="2382" y="21081"/>
                      <a:pt x="3084" y="25091"/>
                      <a:pt x="4312" y="29151"/>
                    </a:cubicBezTo>
                    <a:cubicBezTo>
                      <a:pt x="4362" y="29352"/>
                      <a:pt x="4462" y="29552"/>
                      <a:pt x="4638" y="29627"/>
                    </a:cubicBezTo>
                    <a:cubicBezTo>
                      <a:pt x="4813" y="29552"/>
                      <a:pt x="4913" y="29352"/>
                      <a:pt x="4988" y="29151"/>
                    </a:cubicBezTo>
                    <a:cubicBezTo>
                      <a:pt x="6192" y="25091"/>
                      <a:pt x="6893" y="21081"/>
                      <a:pt x="7369" y="19051"/>
                    </a:cubicBezTo>
                    <a:cubicBezTo>
                      <a:pt x="7695" y="17672"/>
                      <a:pt x="7670" y="15291"/>
                      <a:pt x="6367" y="14489"/>
                    </a:cubicBezTo>
                    <a:cubicBezTo>
                      <a:pt x="7094" y="11983"/>
                      <a:pt x="7495" y="9276"/>
                      <a:pt x="5515" y="7848"/>
                    </a:cubicBezTo>
                    <a:cubicBezTo>
                      <a:pt x="6467" y="7321"/>
                      <a:pt x="6868" y="5993"/>
                      <a:pt x="6141" y="5091"/>
                    </a:cubicBezTo>
                    <a:cubicBezTo>
                      <a:pt x="5941" y="4865"/>
                      <a:pt x="5740" y="4690"/>
                      <a:pt x="5540" y="4564"/>
                    </a:cubicBezTo>
                    <a:cubicBezTo>
                      <a:pt x="5790" y="3863"/>
                      <a:pt x="6041" y="3186"/>
                      <a:pt x="6392" y="2484"/>
                    </a:cubicBezTo>
                    <a:cubicBezTo>
                      <a:pt x="6567" y="2158"/>
                      <a:pt x="6718" y="1807"/>
                      <a:pt x="6918" y="1507"/>
                    </a:cubicBezTo>
                    <a:cubicBezTo>
                      <a:pt x="7094" y="1256"/>
                      <a:pt x="7294" y="1056"/>
                      <a:pt x="7545" y="880"/>
                    </a:cubicBezTo>
                    <a:cubicBezTo>
                      <a:pt x="7716" y="747"/>
                      <a:pt x="7872" y="686"/>
                      <a:pt x="8014" y="686"/>
                    </a:cubicBezTo>
                    <a:cubicBezTo>
                      <a:pt x="8060" y="686"/>
                      <a:pt x="8104" y="693"/>
                      <a:pt x="8146" y="705"/>
                    </a:cubicBezTo>
                    <a:cubicBezTo>
                      <a:pt x="7734" y="1020"/>
                      <a:pt x="7862" y="1735"/>
                      <a:pt x="8461" y="1735"/>
                    </a:cubicBezTo>
                    <a:cubicBezTo>
                      <a:pt x="8481" y="1735"/>
                      <a:pt x="8501" y="1734"/>
                      <a:pt x="8522" y="1732"/>
                    </a:cubicBezTo>
                    <a:cubicBezTo>
                      <a:pt x="9299" y="1657"/>
                      <a:pt x="9299" y="604"/>
                      <a:pt x="8773" y="254"/>
                    </a:cubicBezTo>
                    <a:cubicBezTo>
                      <a:pt x="8530" y="78"/>
                      <a:pt x="8292" y="0"/>
                      <a:pt x="8061" y="0"/>
                    </a:cubicBezTo>
                    <a:cubicBezTo>
                      <a:pt x="6675" y="0"/>
                      <a:pt x="5554" y="2824"/>
                      <a:pt x="5189" y="4414"/>
                    </a:cubicBezTo>
                    <a:cubicBezTo>
                      <a:pt x="5014" y="4364"/>
                      <a:pt x="4813" y="4339"/>
                      <a:pt x="4638" y="4339"/>
                    </a:cubicBezTo>
                    <a:cubicBezTo>
                      <a:pt x="4462" y="4339"/>
                      <a:pt x="4287" y="4364"/>
                      <a:pt x="4086" y="4414"/>
                    </a:cubicBezTo>
                    <a:cubicBezTo>
                      <a:pt x="3742" y="2824"/>
                      <a:pt x="2607" y="0"/>
                      <a:pt x="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66" name="Google Shape;4666;p72"/>
          <p:cNvGrpSpPr/>
          <p:nvPr/>
        </p:nvGrpSpPr>
        <p:grpSpPr>
          <a:xfrm>
            <a:off x="8514331" y="222258"/>
            <a:ext cx="166924" cy="164745"/>
            <a:chOff x="6232000" y="1435050"/>
            <a:chExt cx="488225" cy="481850"/>
          </a:xfrm>
        </p:grpSpPr>
        <p:sp>
          <p:nvSpPr>
            <p:cNvPr id="4667" name="Google Shape;4667;p72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68" name="Google Shape;4668;p72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69" name="Google Shape;4669;p72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70" name="Google Shape;4670;p72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71" name="Google Shape;4671;p72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72" name="Google Shape;4672;p72">
            <a:hlinkClick r:id="rId3" action="ppaction://hlinksldjump"/>
          </p:cNvPr>
          <p:cNvSpPr/>
          <p:nvPr/>
        </p:nvSpPr>
        <p:spPr>
          <a:xfrm>
            <a:off x="8543100" y="256025"/>
            <a:ext cx="109500" cy="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3" name="Google Shape;4673;p72">
            <a:hlinkClick r:id="" action="ppaction://hlinkshowjump?jump=previousslide"/>
          </p:cNvPr>
          <p:cNvSpPr/>
          <p:nvPr/>
        </p:nvSpPr>
        <p:spPr>
          <a:xfrm flipH="1">
            <a:off x="8383675" y="244025"/>
            <a:ext cx="53400" cy="121200"/>
          </a:xfrm>
          <a:prstGeom prst="chevron">
            <a:avLst>
              <a:gd name="adj" fmla="val 20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4" name="Google Shape;4674;p72">
            <a:hlinkClick r:id="" action="ppaction://hlinkshowjump?jump=nextslide"/>
          </p:cNvPr>
          <p:cNvSpPr/>
          <p:nvPr/>
        </p:nvSpPr>
        <p:spPr>
          <a:xfrm>
            <a:off x="8758500" y="244025"/>
            <a:ext cx="53400" cy="121200"/>
          </a:xfrm>
          <a:prstGeom prst="chevron">
            <a:avLst>
              <a:gd name="adj" fmla="val 20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4" name="Google Shape;3944;p69"/>
          <p:cNvGrpSpPr/>
          <p:nvPr/>
        </p:nvGrpSpPr>
        <p:grpSpPr>
          <a:xfrm>
            <a:off x="822925" y="406797"/>
            <a:ext cx="6793627" cy="3215283"/>
            <a:chOff x="822925" y="406797"/>
            <a:chExt cx="6793627" cy="3215283"/>
          </a:xfrm>
        </p:grpSpPr>
        <p:grpSp>
          <p:nvGrpSpPr>
            <p:cNvPr id="3945" name="Google Shape;3945;p69"/>
            <p:cNvGrpSpPr/>
            <p:nvPr/>
          </p:nvGrpSpPr>
          <p:grpSpPr>
            <a:xfrm>
              <a:off x="1845105" y="1314500"/>
              <a:ext cx="793379" cy="585576"/>
              <a:chOff x="7757175" y="1399875"/>
              <a:chExt cx="1347450" cy="994525"/>
            </a:xfrm>
          </p:grpSpPr>
          <p:sp>
            <p:nvSpPr>
              <p:cNvPr id="3946" name="Google Shape;3946;p69"/>
              <p:cNvSpPr/>
              <p:nvPr/>
            </p:nvSpPr>
            <p:spPr>
              <a:xfrm>
                <a:off x="8092400" y="1885625"/>
                <a:ext cx="1012225" cy="367725"/>
              </a:xfrm>
              <a:custGeom>
                <a:avLst/>
                <a:gdLst/>
                <a:ahLst/>
                <a:cxnLst/>
                <a:rect l="l" t="t" r="r" b="b"/>
                <a:pathLst>
                  <a:path w="40489" h="14709" extrusionOk="0">
                    <a:moveTo>
                      <a:pt x="18824" y="1"/>
                    </a:moveTo>
                    <a:cubicBezTo>
                      <a:pt x="18393" y="1"/>
                      <a:pt x="17965" y="46"/>
                      <a:pt x="17544" y="127"/>
                    </a:cubicBezTo>
                    <a:cubicBezTo>
                      <a:pt x="12657" y="1054"/>
                      <a:pt x="0" y="4262"/>
                      <a:pt x="3083" y="8974"/>
                    </a:cubicBezTo>
                    <a:cubicBezTo>
                      <a:pt x="4946" y="11816"/>
                      <a:pt x="7757" y="12501"/>
                      <a:pt x="10507" y="12501"/>
                    </a:cubicBezTo>
                    <a:cubicBezTo>
                      <a:pt x="12752" y="12501"/>
                      <a:pt x="14956" y="12044"/>
                      <a:pt x="16567" y="11932"/>
                    </a:cubicBezTo>
                    <a:cubicBezTo>
                      <a:pt x="17583" y="11861"/>
                      <a:pt x="18635" y="11806"/>
                      <a:pt x="19696" y="11806"/>
                    </a:cubicBezTo>
                    <a:cubicBezTo>
                      <a:pt x="22378" y="11806"/>
                      <a:pt x="25117" y="12157"/>
                      <a:pt x="27469" y="13486"/>
                    </a:cubicBezTo>
                    <a:cubicBezTo>
                      <a:pt x="28709" y="14195"/>
                      <a:pt x="31015" y="14708"/>
                      <a:pt x="33259" y="14708"/>
                    </a:cubicBezTo>
                    <a:cubicBezTo>
                      <a:pt x="36960" y="14708"/>
                      <a:pt x="40489" y="13312"/>
                      <a:pt x="38773" y="9100"/>
                    </a:cubicBezTo>
                    <a:cubicBezTo>
                      <a:pt x="36442" y="3435"/>
                      <a:pt x="23885" y="804"/>
                      <a:pt x="19925" y="102"/>
                    </a:cubicBezTo>
                    <a:cubicBezTo>
                      <a:pt x="19558" y="33"/>
                      <a:pt x="19190" y="1"/>
                      <a:pt x="18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69"/>
              <p:cNvSpPr/>
              <p:nvPr/>
            </p:nvSpPr>
            <p:spPr>
              <a:xfrm>
                <a:off x="8092400" y="1885625"/>
                <a:ext cx="783225" cy="312550"/>
              </a:xfrm>
              <a:custGeom>
                <a:avLst/>
                <a:gdLst/>
                <a:ahLst/>
                <a:cxnLst/>
                <a:rect l="l" t="t" r="r" b="b"/>
                <a:pathLst>
                  <a:path w="31329" h="12502" extrusionOk="0">
                    <a:moveTo>
                      <a:pt x="18824" y="1"/>
                    </a:moveTo>
                    <a:cubicBezTo>
                      <a:pt x="18393" y="1"/>
                      <a:pt x="17965" y="46"/>
                      <a:pt x="17544" y="127"/>
                    </a:cubicBezTo>
                    <a:cubicBezTo>
                      <a:pt x="12657" y="1054"/>
                      <a:pt x="0" y="4262"/>
                      <a:pt x="3083" y="8974"/>
                    </a:cubicBezTo>
                    <a:cubicBezTo>
                      <a:pt x="4935" y="11817"/>
                      <a:pt x="7756" y="12501"/>
                      <a:pt x="10514" y="12501"/>
                    </a:cubicBezTo>
                    <a:cubicBezTo>
                      <a:pt x="12012" y="12501"/>
                      <a:pt x="13491" y="12300"/>
                      <a:pt x="14788" y="12132"/>
                    </a:cubicBezTo>
                    <a:cubicBezTo>
                      <a:pt x="16191" y="10478"/>
                      <a:pt x="17820" y="8999"/>
                      <a:pt x="19650" y="7771"/>
                    </a:cubicBezTo>
                    <a:cubicBezTo>
                      <a:pt x="22958" y="5566"/>
                      <a:pt x="27169" y="3310"/>
                      <a:pt x="31329" y="3285"/>
                    </a:cubicBezTo>
                    <a:cubicBezTo>
                      <a:pt x="27018" y="1480"/>
                      <a:pt x="22131" y="478"/>
                      <a:pt x="19925" y="102"/>
                    </a:cubicBezTo>
                    <a:cubicBezTo>
                      <a:pt x="19558" y="33"/>
                      <a:pt x="19190" y="1"/>
                      <a:pt x="18824" y="1"/>
                    </a:cubicBezTo>
                    <a:close/>
                  </a:path>
                </a:pathLst>
              </a:custGeom>
              <a:solidFill>
                <a:schemeClr val="accent1">
                  <a:alpha val="223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69"/>
              <p:cNvSpPr/>
              <p:nvPr/>
            </p:nvSpPr>
            <p:spPr>
              <a:xfrm>
                <a:off x="8012200" y="1828450"/>
                <a:ext cx="562050" cy="172425"/>
              </a:xfrm>
              <a:custGeom>
                <a:avLst/>
                <a:gdLst/>
                <a:ahLst/>
                <a:cxnLst/>
                <a:rect l="l" t="t" r="r" b="b"/>
                <a:pathLst>
                  <a:path w="22482" h="6897" extrusionOk="0">
                    <a:moveTo>
                      <a:pt x="19497" y="1"/>
                    </a:moveTo>
                    <a:cubicBezTo>
                      <a:pt x="18192" y="1"/>
                      <a:pt x="16423" y="509"/>
                      <a:pt x="14336" y="2088"/>
                    </a:cubicBezTo>
                    <a:cubicBezTo>
                      <a:pt x="13418" y="2788"/>
                      <a:pt x="11794" y="2963"/>
                      <a:pt x="10021" y="2963"/>
                    </a:cubicBezTo>
                    <a:cubicBezTo>
                      <a:pt x="8245" y="2963"/>
                      <a:pt x="6320" y="2787"/>
                      <a:pt x="4808" y="2787"/>
                    </a:cubicBezTo>
                    <a:cubicBezTo>
                      <a:pt x="4369" y="2787"/>
                      <a:pt x="3965" y="2802"/>
                      <a:pt x="3609" y="2840"/>
                    </a:cubicBezTo>
                    <a:cubicBezTo>
                      <a:pt x="777" y="3141"/>
                      <a:pt x="0" y="4845"/>
                      <a:pt x="2682" y="5747"/>
                    </a:cubicBezTo>
                    <a:cubicBezTo>
                      <a:pt x="4044" y="6201"/>
                      <a:pt x="7095" y="6897"/>
                      <a:pt x="10512" y="6897"/>
                    </a:cubicBezTo>
                    <a:cubicBezTo>
                      <a:pt x="12376" y="6897"/>
                      <a:pt x="14349" y="6690"/>
                      <a:pt x="16216" y="6123"/>
                    </a:cubicBezTo>
                    <a:cubicBezTo>
                      <a:pt x="21504" y="4519"/>
                      <a:pt x="22482" y="1462"/>
                      <a:pt x="21630" y="660"/>
                    </a:cubicBezTo>
                    <a:cubicBezTo>
                      <a:pt x="21246" y="309"/>
                      <a:pt x="20512" y="1"/>
                      <a:pt x="19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69"/>
              <p:cNvSpPr/>
              <p:nvPr/>
            </p:nvSpPr>
            <p:spPr>
              <a:xfrm>
                <a:off x="8489650" y="1781575"/>
                <a:ext cx="161375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5546" extrusionOk="0">
                    <a:moveTo>
                      <a:pt x="3916" y="1"/>
                    </a:moveTo>
                    <a:cubicBezTo>
                      <a:pt x="3692" y="1"/>
                      <a:pt x="3448" y="26"/>
                      <a:pt x="3183" y="79"/>
                    </a:cubicBezTo>
                    <a:cubicBezTo>
                      <a:pt x="50" y="705"/>
                      <a:pt x="0" y="3387"/>
                      <a:pt x="0" y="3387"/>
                    </a:cubicBezTo>
                    <a:cubicBezTo>
                      <a:pt x="313" y="4949"/>
                      <a:pt x="1373" y="5545"/>
                      <a:pt x="2513" y="5545"/>
                    </a:cubicBezTo>
                    <a:cubicBezTo>
                      <a:pt x="3659" y="5545"/>
                      <a:pt x="4886" y="4943"/>
                      <a:pt x="5514" y="4114"/>
                    </a:cubicBezTo>
                    <a:cubicBezTo>
                      <a:pt x="6455" y="2898"/>
                      <a:pt x="6345" y="1"/>
                      <a:pt x="3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69"/>
              <p:cNvSpPr/>
              <p:nvPr/>
            </p:nvSpPr>
            <p:spPr>
              <a:xfrm>
                <a:off x="8598975" y="1530550"/>
                <a:ext cx="265925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12065" extrusionOk="0">
                    <a:moveTo>
                      <a:pt x="10012" y="1"/>
                    </a:moveTo>
                    <a:cubicBezTo>
                      <a:pt x="9939" y="1"/>
                      <a:pt x="9862" y="21"/>
                      <a:pt x="9788" y="69"/>
                    </a:cubicBezTo>
                    <a:cubicBezTo>
                      <a:pt x="5352" y="2801"/>
                      <a:pt x="2068" y="6711"/>
                      <a:pt x="114" y="11523"/>
                    </a:cubicBezTo>
                    <a:cubicBezTo>
                      <a:pt x="0" y="11830"/>
                      <a:pt x="262" y="12064"/>
                      <a:pt x="516" y="12064"/>
                    </a:cubicBezTo>
                    <a:cubicBezTo>
                      <a:pt x="656" y="12064"/>
                      <a:pt x="794" y="11993"/>
                      <a:pt x="865" y="11824"/>
                    </a:cubicBezTo>
                    <a:cubicBezTo>
                      <a:pt x="2770" y="7112"/>
                      <a:pt x="5953" y="3353"/>
                      <a:pt x="10264" y="671"/>
                    </a:cubicBezTo>
                    <a:cubicBezTo>
                      <a:pt x="10636" y="464"/>
                      <a:pt x="10360" y="1"/>
                      <a:pt x="10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69"/>
              <p:cNvSpPr/>
              <p:nvPr/>
            </p:nvSpPr>
            <p:spPr>
              <a:xfrm>
                <a:off x="8821125" y="1481850"/>
                <a:ext cx="111400" cy="83025"/>
              </a:xfrm>
              <a:custGeom>
                <a:avLst/>
                <a:gdLst/>
                <a:ahLst/>
                <a:cxnLst/>
                <a:rect l="l" t="t" r="r" b="b"/>
                <a:pathLst>
                  <a:path w="4456" h="3321" extrusionOk="0">
                    <a:moveTo>
                      <a:pt x="2902" y="0"/>
                    </a:moveTo>
                    <a:cubicBezTo>
                      <a:pt x="2739" y="0"/>
                      <a:pt x="2564" y="42"/>
                      <a:pt x="2380" y="138"/>
                    </a:cubicBezTo>
                    <a:cubicBezTo>
                      <a:pt x="1829" y="413"/>
                      <a:pt x="1328" y="739"/>
                      <a:pt x="877" y="1165"/>
                    </a:cubicBezTo>
                    <a:cubicBezTo>
                      <a:pt x="0" y="1982"/>
                      <a:pt x="722" y="3320"/>
                      <a:pt x="1622" y="3320"/>
                    </a:cubicBezTo>
                    <a:cubicBezTo>
                      <a:pt x="1854" y="3320"/>
                      <a:pt x="2099" y="3231"/>
                      <a:pt x="2330" y="3020"/>
                    </a:cubicBezTo>
                    <a:cubicBezTo>
                      <a:pt x="2631" y="2744"/>
                      <a:pt x="2957" y="2494"/>
                      <a:pt x="3308" y="2318"/>
                    </a:cubicBezTo>
                    <a:cubicBezTo>
                      <a:pt x="4456" y="1712"/>
                      <a:pt x="3938" y="0"/>
                      <a:pt x="2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69"/>
              <p:cNvSpPr/>
              <p:nvPr/>
            </p:nvSpPr>
            <p:spPr>
              <a:xfrm>
                <a:off x="8540400" y="1465450"/>
                <a:ext cx="88450" cy="373700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14948" extrusionOk="0">
                    <a:moveTo>
                      <a:pt x="3027" y="1"/>
                    </a:moveTo>
                    <a:cubicBezTo>
                      <a:pt x="2883" y="1"/>
                      <a:pt x="2738" y="72"/>
                      <a:pt x="2657" y="242"/>
                    </a:cubicBezTo>
                    <a:cubicBezTo>
                      <a:pt x="602" y="4804"/>
                      <a:pt x="0" y="9691"/>
                      <a:pt x="928" y="14628"/>
                    </a:cubicBezTo>
                    <a:cubicBezTo>
                      <a:pt x="972" y="14848"/>
                      <a:pt x="1146" y="14947"/>
                      <a:pt x="1319" y="14947"/>
                    </a:cubicBezTo>
                    <a:cubicBezTo>
                      <a:pt x="1541" y="14947"/>
                      <a:pt x="1761" y="14784"/>
                      <a:pt x="1705" y="14503"/>
                    </a:cubicBezTo>
                    <a:cubicBezTo>
                      <a:pt x="802" y="9691"/>
                      <a:pt x="1379" y="4979"/>
                      <a:pt x="3409" y="518"/>
                    </a:cubicBezTo>
                    <a:cubicBezTo>
                      <a:pt x="3538" y="228"/>
                      <a:pt x="3284" y="1"/>
                      <a:pt x="3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69"/>
              <p:cNvSpPr/>
              <p:nvPr/>
            </p:nvSpPr>
            <p:spPr>
              <a:xfrm>
                <a:off x="8588775" y="1399875"/>
                <a:ext cx="83225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3226" extrusionOk="0">
                    <a:moveTo>
                      <a:pt x="1925" y="1"/>
                    </a:moveTo>
                    <a:cubicBezTo>
                      <a:pt x="1454" y="1"/>
                      <a:pt x="1055" y="308"/>
                      <a:pt x="822" y="735"/>
                    </a:cubicBezTo>
                    <a:cubicBezTo>
                      <a:pt x="647" y="1036"/>
                      <a:pt x="496" y="1336"/>
                      <a:pt x="371" y="1637"/>
                    </a:cubicBezTo>
                    <a:cubicBezTo>
                      <a:pt x="0" y="2540"/>
                      <a:pt x="771" y="3225"/>
                      <a:pt x="1521" y="3225"/>
                    </a:cubicBezTo>
                    <a:cubicBezTo>
                      <a:pt x="1937" y="3225"/>
                      <a:pt x="2346" y="3015"/>
                      <a:pt x="2552" y="2514"/>
                    </a:cubicBezTo>
                    <a:cubicBezTo>
                      <a:pt x="2702" y="2214"/>
                      <a:pt x="2827" y="1913"/>
                      <a:pt x="3003" y="1612"/>
                    </a:cubicBezTo>
                    <a:cubicBezTo>
                      <a:pt x="3329" y="1061"/>
                      <a:pt x="2877" y="309"/>
                      <a:pt x="2351" y="83"/>
                    </a:cubicBezTo>
                    <a:cubicBezTo>
                      <a:pt x="2204" y="27"/>
                      <a:pt x="2061" y="1"/>
                      <a:pt x="1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69"/>
              <p:cNvSpPr/>
              <p:nvPr/>
            </p:nvSpPr>
            <p:spPr>
              <a:xfrm>
                <a:off x="7757175" y="1881100"/>
                <a:ext cx="710450" cy="513300"/>
              </a:xfrm>
              <a:custGeom>
                <a:avLst/>
                <a:gdLst/>
                <a:ahLst/>
                <a:cxnLst/>
                <a:rect l="l" t="t" r="r" b="b"/>
                <a:pathLst>
                  <a:path w="28418" h="20532" extrusionOk="0">
                    <a:moveTo>
                      <a:pt x="27232" y="0"/>
                    </a:moveTo>
                    <a:cubicBezTo>
                      <a:pt x="26478" y="0"/>
                      <a:pt x="25447" y="412"/>
                      <a:pt x="24587" y="784"/>
                    </a:cubicBezTo>
                    <a:cubicBezTo>
                      <a:pt x="19826" y="2814"/>
                      <a:pt x="10477" y="8228"/>
                      <a:pt x="4963" y="12063"/>
                    </a:cubicBezTo>
                    <a:cubicBezTo>
                      <a:pt x="3134" y="13316"/>
                      <a:pt x="1" y="17752"/>
                      <a:pt x="953" y="20058"/>
                    </a:cubicBezTo>
                    <a:cubicBezTo>
                      <a:pt x="1091" y="20381"/>
                      <a:pt x="1488" y="20531"/>
                      <a:pt x="2086" y="20531"/>
                    </a:cubicBezTo>
                    <a:cubicBezTo>
                      <a:pt x="5748" y="20531"/>
                      <a:pt x="16943" y="14918"/>
                      <a:pt x="22156" y="9230"/>
                    </a:cubicBezTo>
                    <a:cubicBezTo>
                      <a:pt x="23234" y="8052"/>
                      <a:pt x="27971" y="3441"/>
                      <a:pt x="28247" y="1511"/>
                    </a:cubicBezTo>
                    <a:cubicBezTo>
                      <a:pt x="28418" y="374"/>
                      <a:pt x="27951" y="0"/>
                      <a:pt x="27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5" name="Google Shape;3955;p69"/>
            <p:cNvGrpSpPr/>
            <p:nvPr/>
          </p:nvGrpSpPr>
          <p:grpSpPr>
            <a:xfrm>
              <a:off x="1334912" y="3361239"/>
              <a:ext cx="399325" cy="260840"/>
              <a:chOff x="7218550" y="1264450"/>
              <a:chExt cx="1810175" cy="1182950"/>
            </a:xfrm>
          </p:grpSpPr>
          <p:sp>
            <p:nvSpPr>
              <p:cNvPr id="3956" name="Google Shape;3956;p69"/>
              <p:cNvSpPr/>
              <p:nvPr/>
            </p:nvSpPr>
            <p:spPr>
              <a:xfrm>
                <a:off x="7745500" y="1611025"/>
                <a:ext cx="449275" cy="522875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20915" extrusionOk="0">
                    <a:moveTo>
                      <a:pt x="9157" y="1"/>
                    </a:moveTo>
                    <a:cubicBezTo>
                      <a:pt x="8604" y="1"/>
                      <a:pt x="8017" y="98"/>
                      <a:pt x="7394" y="305"/>
                    </a:cubicBezTo>
                    <a:cubicBezTo>
                      <a:pt x="1" y="2786"/>
                      <a:pt x="7545" y="15392"/>
                      <a:pt x="13560" y="20906"/>
                    </a:cubicBezTo>
                    <a:cubicBezTo>
                      <a:pt x="13560" y="20906"/>
                      <a:pt x="13619" y="20915"/>
                      <a:pt x="13730" y="20915"/>
                    </a:cubicBezTo>
                    <a:cubicBezTo>
                      <a:pt x="14247" y="20915"/>
                      <a:pt x="15888" y="20728"/>
                      <a:pt x="17971" y="18626"/>
                    </a:cubicBezTo>
                    <a:cubicBezTo>
                      <a:pt x="17971" y="18626"/>
                      <a:pt x="16837" y="1"/>
                      <a:pt x="9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69"/>
              <p:cNvSpPr/>
              <p:nvPr/>
            </p:nvSpPr>
            <p:spPr>
              <a:xfrm>
                <a:off x="7517425" y="1725250"/>
                <a:ext cx="571475" cy="44227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7691" extrusionOk="0">
                    <a:moveTo>
                      <a:pt x="9080" y="1"/>
                    </a:moveTo>
                    <a:cubicBezTo>
                      <a:pt x="7934" y="1"/>
                      <a:pt x="6807" y="419"/>
                      <a:pt x="5740" y="1400"/>
                    </a:cubicBezTo>
                    <a:cubicBezTo>
                      <a:pt x="1" y="6663"/>
                      <a:pt x="12031" y="15109"/>
                      <a:pt x="19775" y="17691"/>
                    </a:cubicBezTo>
                    <a:cubicBezTo>
                      <a:pt x="19775" y="17691"/>
                      <a:pt x="21605" y="17164"/>
                      <a:pt x="22858" y="13781"/>
                    </a:cubicBezTo>
                    <a:cubicBezTo>
                      <a:pt x="22858" y="13781"/>
                      <a:pt x="15659" y="1"/>
                      <a:pt x="9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69"/>
              <p:cNvSpPr/>
              <p:nvPr/>
            </p:nvSpPr>
            <p:spPr>
              <a:xfrm>
                <a:off x="7647750" y="2096700"/>
                <a:ext cx="29827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1931" h="13184" extrusionOk="0">
                    <a:moveTo>
                      <a:pt x="6617" y="1"/>
                    </a:moveTo>
                    <a:cubicBezTo>
                      <a:pt x="4136" y="803"/>
                      <a:pt x="1881" y="1279"/>
                      <a:pt x="1" y="1554"/>
                    </a:cubicBezTo>
                    <a:cubicBezTo>
                      <a:pt x="101" y="4963"/>
                      <a:pt x="928" y="9199"/>
                      <a:pt x="3635" y="13184"/>
                    </a:cubicBezTo>
                    <a:cubicBezTo>
                      <a:pt x="6116" y="12732"/>
                      <a:pt x="8923" y="12031"/>
                      <a:pt x="11931" y="10953"/>
                    </a:cubicBezTo>
                    <a:cubicBezTo>
                      <a:pt x="9124" y="7068"/>
                      <a:pt x="7520" y="3133"/>
                      <a:pt x="6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69"/>
              <p:cNvSpPr/>
              <p:nvPr/>
            </p:nvSpPr>
            <p:spPr>
              <a:xfrm>
                <a:off x="7338850" y="2143975"/>
                <a:ext cx="213075" cy="303425"/>
              </a:xfrm>
              <a:custGeom>
                <a:avLst/>
                <a:gdLst/>
                <a:ahLst/>
                <a:cxnLst/>
                <a:rect l="l" t="t" r="r" b="b"/>
                <a:pathLst>
                  <a:path w="8523" h="12137" extrusionOk="0">
                    <a:moveTo>
                      <a:pt x="6276" y="0"/>
                    </a:moveTo>
                    <a:cubicBezTo>
                      <a:pt x="3147" y="0"/>
                      <a:pt x="517" y="2410"/>
                      <a:pt x="277" y="5578"/>
                    </a:cubicBezTo>
                    <a:cubicBezTo>
                      <a:pt x="1" y="8912"/>
                      <a:pt x="2507" y="11844"/>
                      <a:pt x="5841" y="12095"/>
                    </a:cubicBezTo>
                    <a:cubicBezTo>
                      <a:pt x="5972" y="12095"/>
                      <a:pt x="6541" y="12137"/>
                      <a:pt x="7472" y="12137"/>
                    </a:cubicBezTo>
                    <a:cubicBezTo>
                      <a:pt x="7783" y="12137"/>
                      <a:pt x="8134" y="12132"/>
                      <a:pt x="8522" y="12120"/>
                    </a:cubicBezTo>
                    <a:cubicBezTo>
                      <a:pt x="6417" y="7759"/>
                      <a:pt x="6267" y="3423"/>
                      <a:pt x="6693" y="14"/>
                    </a:cubicBezTo>
                    <a:cubicBezTo>
                      <a:pt x="6553" y="5"/>
                      <a:pt x="6414" y="0"/>
                      <a:pt x="6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69"/>
              <p:cNvSpPr/>
              <p:nvPr/>
            </p:nvSpPr>
            <p:spPr>
              <a:xfrm>
                <a:off x="7495500" y="2135550"/>
                <a:ext cx="243125" cy="311425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12457" extrusionOk="0">
                    <a:moveTo>
                      <a:pt x="6091" y="0"/>
                    </a:moveTo>
                    <a:cubicBezTo>
                      <a:pt x="3973" y="312"/>
                      <a:pt x="2328" y="366"/>
                      <a:pt x="1375" y="366"/>
                    </a:cubicBezTo>
                    <a:cubicBezTo>
                      <a:pt x="873" y="366"/>
                      <a:pt x="563" y="351"/>
                      <a:pt x="477" y="351"/>
                    </a:cubicBezTo>
                    <a:lnTo>
                      <a:pt x="427" y="351"/>
                    </a:lnTo>
                    <a:cubicBezTo>
                      <a:pt x="1" y="3760"/>
                      <a:pt x="151" y="8096"/>
                      <a:pt x="2256" y="12457"/>
                    </a:cubicBezTo>
                    <a:cubicBezTo>
                      <a:pt x="4036" y="12407"/>
                      <a:pt x="6617" y="12206"/>
                      <a:pt x="9725" y="11630"/>
                    </a:cubicBezTo>
                    <a:cubicBezTo>
                      <a:pt x="7018" y="7645"/>
                      <a:pt x="6191" y="3409"/>
                      <a:pt x="6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69"/>
              <p:cNvSpPr/>
              <p:nvPr/>
            </p:nvSpPr>
            <p:spPr>
              <a:xfrm>
                <a:off x="7969825" y="1815000"/>
                <a:ext cx="518200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20728" h="18562" extrusionOk="0">
                    <a:moveTo>
                      <a:pt x="14028" y="0"/>
                    </a:moveTo>
                    <a:cubicBezTo>
                      <a:pt x="12534" y="0"/>
                      <a:pt x="11032" y="547"/>
                      <a:pt x="9850" y="1644"/>
                    </a:cubicBezTo>
                    <a:cubicBezTo>
                      <a:pt x="6592" y="4727"/>
                      <a:pt x="3208" y="7008"/>
                      <a:pt x="0" y="8662"/>
                    </a:cubicBezTo>
                    <a:cubicBezTo>
                      <a:pt x="1429" y="11619"/>
                      <a:pt x="3684" y="15229"/>
                      <a:pt x="7118" y="18562"/>
                    </a:cubicBezTo>
                    <a:cubicBezTo>
                      <a:pt x="10777" y="16532"/>
                      <a:pt x="14537" y="13900"/>
                      <a:pt x="18171" y="10467"/>
                    </a:cubicBezTo>
                    <a:cubicBezTo>
                      <a:pt x="20602" y="8186"/>
                      <a:pt x="20727" y="4351"/>
                      <a:pt x="18421" y="1895"/>
                    </a:cubicBezTo>
                    <a:cubicBezTo>
                      <a:pt x="17238" y="634"/>
                      <a:pt x="15638" y="0"/>
                      <a:pt x="14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69"/>
              <p:cNvSpPr/>
              <p:nvPr/>
            </p:nvSpPr>
            <p:spPr>
              <a:xfrm>
                <a:off x="7813175" y="2031550"/>
                <a:ext cx="33460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3560" extrusionOk="0">
                    <a:moveTo>
                      <a:pt x="6266" y="0"/>
                    </a:moveTo>
                    <a:cubicBezTo>
                      <a:pt x="4086" y="1128"/>
                      <a:pt x="1980" y="1955"/>
                      <a:pt x="0" y="2607"/>
                    </a:cubicBezTo>
                    <a:cubicBezTo>
                      <a:pt x="903" y="5739"/>
                      <a:pt x="2507" y="9674"/>
                      <a:pt x="5314" y="13559"/>
                    </a:cubicBezTo>
                    <a:cubicBezTo>
                      <a:pt x="7519" y="12782"/>
                      <a:pt x="9800" y="11805"/>
                      <a:pt x="12156" y="10577"/>
                    </a:cubicBezTo>
                    <a:cubicBezTo>
                      <a:pt x="12557" y="10351"/>
                      <a:pt x="12983" y="10125"/>
                      <a:pt x="13384" y="9900"/>
                    </a:cubicBezTo>
                    <a:cubicBezTo>
                      <a:pt x="9950" y="6567"/>
                      <a:pt x="7695" y="2957"/>
                      <a:pt x="62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69"/>
              <p:cNvSpPr/>
              <p:nvPr/>
            </p:nvSpPr>
            <p:spPr>
              <a:xfrm>
                <a:off x="8072575" y="1672200"/>
                <a:ext cx="535125" cy="493125"/>
              </a:xfrm>
              <a:custGeom>
                <a:avLst/>
                <a:gdLst/>
                <a:ahLst/>
                <a:cxnLst/>
                <a:rect l="l" t="t" r="r" b="b"/>
                <a:pathLst>
                  <a:path w="21405" h="19725" extrusionOk="0">
                    <a:moveTo>
                      <a:pt x="11104" y="1"/>
                    </a:moveTo>
                    <a:cubicBezTo>
                      <a:pt x="7466" y="1"/>
                      <a:pt x="4045" y="2197"/>
                      <a:pt x="2657" y="5803"/>
                    </a:cubicBezTo>
                    <a:cubicBezTo>
                      <a:pt x="2632" y="5878"/>
                      <a:pt x="2582" y="5953"/>
                      <a:pt x="2557" y="6003"/>
                    </a:cubicBezTo>
                    <a:cubicBezTo>
                      <a:pt x="0" y="10289"/>
                      <a:pt x="1404" y="15828"/>
                      <a:pt x="5690" y="18409"/>
                    </a:cubicBezTo>
                    <a:cubicBezTo>
                      <a:pt x="7155" y="19299"/>
                      <a:pt x="8778" y="19724"/>
                      <a:pt x="10379" y="19724"/>
                    </a:cubicBezTo>
                    <a:cubicBezTo>
                      <a:pt x="11845" y="19724"/>
                      <a:pt x="13293" y="19368"/>
                      <a:pt x="14587" y="18685"/>
                    </a:cubicBezTo>
                    <a:cubicBezTo>
                      <a:pt x="16016" y="17958"/>
                      <a:pt x="17269" y="16805"/>
                      <a:pt x="18146" y="15326"/>
                    </a:cubicBezTo>
                    <a:cubicBezTo>
                      <a:pt x="18371" y="15001"/>
                      <a:pt x="19073" y="13798"/>
                      <a:pt x="19600" y="12394"/>
                    </a:cubicBezTo>
                    <a:cubicBezTo>
                      <a:pt x="21404" y="7707"/>
                      <a:pt x="19073" y="2419"/>
                      <a:pt x="14386" y="615"/>
                    </a:cubicBezTo>
                    <a:cubicBezTo>
                      <a:pt x="13305" y="198"/>
                      <a:pt x="12195" y="1"/>
                      <a:pt x="1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69"/>
              <p:cNvSpPr/>
              <p:nvPr/>
            </p:nvSpPr>
            <p:spPr>
              <a:xfrm>
                <a:off x="8409975" y="1532975"/>
                <a:ext cx="561075" cy="384800"/>
              </a:xfrm>
              <a:custGeom>
                <a:avLst/>
                <a:gdLst/>
                <a:ahLst/>
                <a:cxnLst/>
                <a:rect l="l" t="t" r="r" b="b"/>
                <a:pathLst>
                  <a:path w="22443" h="15392" extrusionOk="0">
                    <a:moveTo>
                      <a:pt x="21640" y="0"/>
                    </a:moveTo>
                    <a:cubicBezTo>
                      <a:pt x="21593" y="0"/>
                      <a:pt x="21544" y="6"/>
                      <a:pt x="21492" y="18"/>
                    </a:cubicBezTo>
                    <a:cubicBezTo>
                      <a:pt x="13723" y="1747"/>
                      <a:pt x="4274" y="7336"/>
                      <a:pt x="264" y="14454"/>
                    </a:cubicBezTo>
                    <a:cubicBezTo>
                      <a:pt x="0" y="14929"/>
                      <a:pt x="427" y="15392"/>
                      <a:pt x="835" y="15392"/>
                    </a:cubicBezTo>
                    <a:cubicBezTo>
                      <a:pt x="1009" y="15392"/>
                      <a:pt x="1179" y="15308"/>
                      <a:pt x="1291" y="15106"/>
                    </a:cubicBezTo>
                    <a:cubicBezTo>
                      <a:pt x="5151" y="8239"/>
                      <a:pt x="14299" y="2875"/>
                      <a:pt x="21743" y="1196"/>
                    </a:cubicBezTo>
                    <a:cubicBezTo>
                      <a:pt x="22443" y="1033"/>
                      <a:pt x="22274" y="0"/>
                      <a:pt x="21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69"/>
              <p:cNvSpPr/>
              <p:nvPr/>
            </p:nvSpPr>
            <p:spPr>
              <a:xfrm>
                <a:off x="8909675" y="1509500"/>
                <a:ext cx="119050" cy="9227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3691" extrusionOk="0">
                    <a:moveTo>
                      <a:pt x="3107" y="1"/>
                    </a:moveTo>
                    <a:cubicBezTo>
                      <a:pt x="3074" y="1"/>
                      <a:pt x="3041" y="2"/>
                      <a:pt x="3008" y="5"/>
                    </a:cubicBezTo>
                    <a:cubicBezTo>
                      <a:pt x="2657" y="5"/>
                      <a:pt x="2281" y="30"/>
                      <a:pt x="1930" y="55"/>
                    </a:cubicBezTo>
                    <a:cubicBezTo>
                      <a:pt x="953" y="105"/>
                      <a:pt x="76" y="732"/>
                      <a:pt x="25" y="1784"/>
                    </a:cubicBezTo>
                    <a:cubicBezTo>
                      <a:pt x="1" y="2666"/>
                      <a:pt x="742" y="3691"/>
                      <a:pt x="1688" y="3691"/>
                    </a:cubicBezTo>
                    <a:cubicBezTo>
                      <a:pt x="1710" y="3691"/>
                      <a:pt x="1732" y="3690"/>
                      <a:pt x="1755" y="3689"/>
                    </a:cubicBezTo>
                    <a:cubicBezTo>
                      <a:pt x="2131" y="3664"/>
                      <a:pt x="2482" y="3639"/>
                      <a:pt x="2832" y="3614"/>
                    </a:cubicBezTo>
                    <a:cubicBezTo>
                      <a:pt x="3810" y="3564"/>
                      <a:pt x="4687" y="2937"/>
                      <a:pt x="4737" y="1884"/>
                    </a:cubicBezTo>
                    <a:cubicBezTo>
                      <a:pt x="4761" y="1013"/>
                      <a:pt x="4037" y="1"/>
                      <a:pt x="3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69"/>
              <p:cNvSpPr/>
              <p:nvPr/>
            </p:nvSpPr>
            <p:spPr>
              <a:xfrm>
                <a:off x="8697275" y="1264450"/>
                <a:ext cx="13470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175" extrusionOk="0">
                    <a:moveTo>
                      <a:pt x="3758" y="1"/>
                    </a:moveTo>
                    <a:cubicBezTo>
                      <a:pt x="3717" y="1"/>
                      <a:pt x="3676" y="3"/>
                      <a:pt x="3634" y="7"/>
                    </a:cubicBezTo>
                    <a:cubicBezTo>
                      <a:pt x="2556" y="82"/>
                      <a:pt x="1704" y="408"/>
                      <a:pt x="802" y="1035"/>
                    </a:cubicBezTo>
                    <a:cubicBezTo>
                      <a:pt x="0" y="1611"/>
                      <a:pt x="125" y="2965"/>
                      <a:pt x="727" y="3616"/>
                    </a:cubicBezTo>
                    <a:cubicBezTo>
                      <a:pt x="1084" y="4010"/>
                      <a:pt x="1513" y="4174"/>
                      <a:pt x="1952" y="4174"/>
                    </a:cubicBezTo>
                    <a:cubicBezTo>
                      <a:pt x="2408" y="4174"/>
                      <a:pt x="2875" y="3997"/>
                      <a:pt x="3283" y="3716"/>
                    </a:cubicBezTo>
                    <a:lnTo>
                      <a:pt x="3283" y="3716"/>
                    </a:lnTo>
                    <a:cubicBezTo>
                      <a:pt x="3250" y="3749"/>
                      <a:pt x="3242" y="3768"/>
                      <a:pt x="3259" y="3768"/>
                    </a:cubicBezTo>
                    <a:cubicBezTo>
                      <a:pt x="3278" y="3768"/>
                      <a:pt x="3333" y="3743"/>
                      <a:pt x="3426" y="3687"/>
                    </a:cubicBezTo>
                    <a:lnTo>
                      <a:pt x="3426" y="3687"/>
                    </a:lnTo>
                    <a:cubicBezTo>
                      <a:pt x="3449" y="3681"/>
                      <a:pt x="3477" y="3674"/>
                      <a:pt x="3509" y="3666"/>
                    </a:cubicBezTo>
                    <a:cubicBezTo>
                      <a:pt x="3633" y="3631"/>
                      <a:pt x="3957" y="3595"/>
                      <a:pt x="3853" y="3595"/>
                    </a:cubicBezTo>
                    <a:cubicBezTo>
                      <a:pt x="3810" y="3595"/>
                      <a:pt x="3694" y="3602"/>
                      <a:pt x="3459" y="3616"/>
                    </a:cubicBezTo>
                    <a:cubicBezTo>
                      <a:pt x="4436" y="3541"/>
                      <a:pt x="5313" y="2965"/>
                      <a:pt x="5363" y="1887"/>
                    </a:cubicBezTo>
                    <a:cubicBezTo>
                      <a:pt x="5387" y="1047"/>
                      <a:pt x="4677" y="1"/>
                      <a:pt x="3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69"/>
              <p:cNvSpPr/>
              <p:nvPr/>
            </p:nvSpPr>
            <p:spPr>
              <a:xfrm>
                <a:off x="8327100" y="1319050"/>
                <a:ext cx="431650" cy="547075"/>
              </a:xfrm>
              <a:custGeom>
                <a:avLst/>
                <a:gdLst/>
                <a:ahLst/>
                <a:cxnLst/>
                <a:rect l="l" t="t" r="r" b="b"/>
                <a:pathLst>
                  <a:path w="17266" h="21883" extrusionOk="0">
                    <a:moveTo>
                      <a:pt x="16403" y="0"/>
                    </a:moveTo>
                    <a:cubicBezTo>
                      <a:pt x="16310" y="0"/>
                      <a:pt x="16212" y="24"/>
                      <a:pt x="16110" y="79"/>
                    </a:cubicBezTo>
                    <a:cubicBezTo>
                      <a:pt x="8115" y="4490"/>
                      <a:pt x="3078" y="12660"/>
                      <a:pt x="170" y="21132"/>
                    </a:cubicBezTo>
                    <a:cubicBezTo>
                      <a:pt x="1" y="21578"/>
                      <a:pt x="380" y="21883"/>
                      <a:pt x="756" y="21883"/>
                    </a:cubicBezTo>
                    <a:cubicBezTo>
                      <a:pt x="992" y="21883"/>
                      <a:pt x="1227" y="21763"/>
                      <a:pt x="1323" y="21482"/>
                    </a:cubicBezTo>
                    <a:cubicBezTo>
                      <a:pt x="4130" y="13337"/>
                      <a:pt x="8967" y="5417"/>
                      <a:pt x="16687" y="1157"/>
                    </a:cubicBezTo>
                    <a:cubicBezTo>
                      <a:pt x="17265" y="835"/>
                      <a:pt x="16946" y="0"/>
                      <a:pt x="16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69"/>
              <p:cNvSpPr/>
              <p:nvPr/>
            </p:nvSpPr>
            <p:spPr>
              <a:xfrm>
                <a:off x="7218550" y="2251475"/>
                <a:ext cx="1573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2933" extrusionOk="0">
                    <a:moveTo>
                      <a:pt x="6041" y="0"/>
                    </a:moveTo>
                    <a:lnTo>
                      <a:pt x="1" y="1704"/>
                    </a:lnTo>
                    <a:lnTo>
                      <a:pt x="6292" y="2932"/>
                    </a:lnTo>
                    <a:lnTo>
                      <a:pt x="6292" y="2932"/>
                    </a:lnTo>
                    <a:lnTo>
                      <a:pt x="6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9" name="Google Shape;3969;p69"/>
            <p:cNvGrpSpPr/>
            <p:nvPr/>
          </p:nvGrpSpPr>
          <p:grpSpPr>
            <a:xfrm>
              <a:off x="6495659" y="453388"/>
              <a:ext cx="929164" cy="543026"/>
              <a:chOff x="3973200" y="2218800"/>
              <a:chExt cx="1850925" cy="1081725"/>
            </a:xfrm>
          </p:grpSpPr>
          <p:sp>
            <p:nvSpPr>
              <p:cNvPr id="3970" name="Google Shape;3970;p69"/>
              <p:cNvSpPr/>
              <p:nvPr/>
            </p:nvSpPr>
            <p:spPr>
              <a:xfrm>
                <a:off x="3973200" y="2218800"/>
                <a:ext cx="886625" cy="1081725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43269" extrusionOk="0">
                    <a:moveTo>
                      <a:pt x="14159" y="1"/>
                    </a:moveTo>
                    <a:cubicBezTo>
                      <a:pt x="12638" y="1"/>
                      <a:pt x="11181" y="333"/>
                      <a:pt x="9825" y="1024"/>
                    </a:cubicBezTo>
                    <a:cubicBezTo>
                      <a:pt x="1" y="6012"/>
                      <a:pt x="7620" y="16839"/>
                      <a:pt x="13735" y="20047"/>
                    </a:cubicBezTo>
                    <a:cubicBezTo>
                      <a:pt x="9806" y="22948"/>
                      <a:pt x="13686" y="27370"/>
                      <a:pt x="18466" y="27370"/>
                    </a:cubicBezTo>
                    <a:cubicBezTo>
                      <a:pt x="18929" y="27370"/>
                      <a:pt x="19401" y="27328"/>
                      <a:pt x="19876" y="27240"/>
                    </a:cubicBezTo>
                    <a:lnTo>
                      <a:pt x="19876" y="27240"/>
                    </a:lnTo>
                    <a:cubicBezTo>
                      <a:pt x="19851" y="27265"/>
                      <a:pt x="15916" y="28267"/>
                      <a:pt x="13384" y="30322"/>
                    </a:cubicBezTo>
                    <a:cubicBezTo>
                      <a:pt x="11054" y="32202"/>
                      <a:pt x="11680" y="35210"/>
                      <a:pt x="15916" y="37014"/>
                    </a:cubicBezTo>
                    <a:cubicBezTo>
                      <a:pt x="15916" y="37014"/>
                      <a:pt x="14862" y="43269"/>
                      <a:pt x="21893" y="43269"/>
                    </a:cubicBezTo>
                    <a:cubicBezTo>
                      <a:pt x="22296" y="43269"/>
                      <a:pt x="22726" y="43248"/>
                      <a:pt x="23184" y="43205"/>
                    </a:cubicBezTo>
                    <a:cubicBezTo>
                      <a:pt x="31655" y="42403"/>
                      <a:pt x="32683" y="33856"/>
                      <a:pt x="35465" y="30648"/>
                    </a:cubicBezTo>
                    <a:lnTo>
                      <a:pt x="35465" y="18042"/>
                    </a:lnTo>
                    <a:cubicBezTo>
                      <a:pt x="29322" y="6866"/>
                      <a:pt x="21074" y="1"/>
                      <a:pt x="14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69"/>
              <p:cNvSpPr/>
              <p:nvPr/>
            </p:nvSpPr>
            <p:spPr>
              <a:xfrm>
                <a:off x="4214450" y="2311975"/>
                <a:ext cx="542700" cy="382000"/>
              </a:xfrm>
              <a:custGeom>
                <a:avLst/>
                <a:gdLst/>
                <a:ahLst/>
                <a:cxnLst/>
                <a:rect l="l" t="t" r="r" b="b"/>
                <a:pathLst>
                  <a:path w="21708" h="15280" extrusionOk="0">
                    <a:moveTo>
                      <a:pt x="5991" y="0"/>
                    </a:moveTo>
                    <a:cubicBezTo>
                      <a:pt x="4867" y="0"/>
                      <a:pt x="3757" y="249"/>
                      <a:pt x="2757" y="856"/>
                    </a:cubicBezTo>
                    <a:cubicBezTo>
                      <a:pt x="752" y="2059"/>
                      <a:pt x="0" y="4465"/>
                      <a:pt x="902" y="6620"/>
                    </a:cubicBezTo>
                    <a:cubicBezTo>
                      <a:pt x="1615" y="8332"/>
                      <a:pt x="3339" y="9679"/>
                      <a:pt x="5170" y="9679"/>
                    </a:cubicBezTo>
                    <a:cubicBezTo>
                      <a:pt x="5592" y="9679"/>
                      <a:pt x="6019" y="9607"/>
                      <a:pt x="6441" y="9453"/>
                    </a:cubicBezTo>
                    <a:cubicBezTo>
                      <a:pt x="8973" y="8525"/>
                      <a:pt x="9499" y="5242"/>
                      <a:pt x="7519" y="3864"/>
                    </a:cubicBezTo>
                    <a:lnTo>
                      <a:pt x="7519" y="3864"/>
                    </a:lnTo>
                    <a:cubicBezTo>
                      <a:pt x="14186" y="4490"/>
                      <a:pt x="17569" y="11257"/>
                      <a:pt x="21128" y="15217"/>
                    </a:cubicBezTo>
                    <a:cubicBezTo>
                      <a:pt x="21172" y="15261"/>
                      <a:pt x="21225" y="15279"/>
                      <a:pt x="21280" y="15279"/>
                    </a:cubicBezTo>
                    <a:cubicBezTo>
                      <a:pt x="21479" y="15279"/>
                      <a:pt x="21708" y="15037"/>
                      <a:pt x="21629" y="14841"/>
                    </a:cubicBezTo>
                    <a:cubicBezTo>
                      <a:pt x="20552" y="11984"/>
                      <a:pt x="18446" y="9052"/>
                      <a:pt x="16642" y="6595"/>
                    </a:cubicBezTo>
                    <a:cubicBezTo>
                      <a:pt x="14912" y="4239"/>
                      <a:pt x="12707" y="2159"/>
                      <a:pt x="10025" y="931"/>
                    </a:cubicBezTo>
                    <a:cubicBezTo>
                      <a:pt x="8780" y="378"/>
                      <a:pt x="7375" y="0"/>
                      <a:pt x="5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69"/>
              <p:cNvSpPr/>
              <p:nvPr/>
            </p:nvSpPr>
            <p:spPr>
              <a:xfrm>
                <a:off x="4367500" y="2677600"/>
                <a:ext cx="328800" cy="160775"/>
              </a:xfrm>
              <a:custGeom>
                <a:avLst/>
                <a:gdLst/>
                <a:ahLst/>
                <a:cxnLst/>
                <a:rect l="l" t="t" r="r" b="b"/>
                <a:pathLst>
                  <a:path w="13152" h="6431" extrusionOk="0">
                    <a:moveTo>
                      <a:pt x="6691" y="0"/>
                    </a:moveTo>
                    <a:cubicBezTo>
                      <a:pt x="4026" y="0"/>
                      <a:pt x="1364" y="761"/>
                      <a:pt x="620" y="3123"/>
                    </a:cubicBezTo>
                    <a:cubicBezTo>
                      <a:pt x="1" y="5135"/>
                      <a:pt x="1924" y="6430"/>
                      <a:pt x="3681" y="6430"/>
                    </a:cubicBezTo>
                    <a:cubicBezTo>
                      <a:pt x="4768" y="6430"/>
                      <a:pt x="5792" y="5934"/>
                      <a:pt x="6109" y="4803"/>
                    </a:cubicBezTo>
                    <a:cubicBezTo>
                      <a:pt x="6560" y="3274"/>
                      <a:pt x="5231" y="2422"/>
                      <a:pt x="4028" y="2396"/>
                    </a:cubicBezTo>
                    <a:cubicBezTo>
                      <a:pt x="4524" y="2035"/>
                      <a:pt x="4997" y="1885"/>
                      <a:pt x="5460" y="1885"/>
                    </a:cubicBezTo>
                    <a:cubicBezTo>
                      <a:pt x="6472" y="1885"/>
                      <a:pt x="7433" y="2600"/>
                      <a:pt x="8465" y="3374"/>
                    </a:cubicBezTo>
                    <a:cubicBezTo>
                      <a:pt x="8527" y="3424"/>
                      <a:pt x="8625" y="3447"/>
                      <a:pt x="8750" y="3447"/>
                    </a:cubicBezTo>
                    <a:cubicBezTo>
                      <a:pt x="9625" y="3447"/>
                      <a:pt x="11810" y="2331"/>
                      <a:pt x="12249" y="1695"/>
                    </a:cubicBezTo>
                    <a:cubicBezTo>
                      <a:pt x="13151" y="442"/>
                      <a:pt x="9417" y="241"/>
                      <a:pt x="9392" y="241"/>
                    </a:cubicBezTo>
                    <a:cubicBezTo>
                      <a:pt x="8545" y="92"/>
                      <a:pt x="7618" y="0"/>
                      <a:pt x="6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69"/>
              <p:cNvSpPr/>
              <p:nvPr/>
            </p:nvSpPr>
            <p:spPr>
              <a:xfrm>
                <a:off x="4307800" y="2488725"/>
                <a:ext cx="342675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13707" h="6946" extrusionOk="0">
                    <a:moveTo>
                      <a:pt x="6900" y="0"/>
                    </a:moveTo>
                    <a:cubicBezTo>
                      <a:pt x="6547" y="0"/>
                      <a:pt x="6396" y="181"/>
                      <a:pt x="6366" y="327"/>
                    </a:cubicBezTo>
                    <a:cubicBezTo>
                      <a:pt x="5239" y="4964"/>
                      <a:pt x="1279" y="3886"/>
                      <a:pt x="727" y="4413"/>
                    </a:cubicBezTo>
                    <a:cubicBezTo>
                      <a:pt x="0" y="5164"/>
                      <a:pt x="1304" y="5992"/>
                      <a:pt x="2005" y="6242"/>
                    </a:cubicBezTo>
                    <a:cubicBezTo>
                      <a:pt x="2595" y="6431"/>
                      <a:pt x="3224" y="6495"/>
                      <a:pt x="3870" y="6495"/>
                    </a:cubicBezTo>
                    <a:cubicBezTo>
                      <a:pt x="5195" y="6495"/>
                      <a:pt x="6593" y="6228"/>
                      <a:pt x="7881" y="6228"/>
                    </a:cubicBezTo>
                    <a:cubicBezTo>
                      <a:pt x="8046" y="6228"/>
                      <a:pt x="8210" y="6232"/>
                      <a:pt x="8371" y="6242"/>
                    </a:cubicBezTo>
                    <a:cubicBezTo>
                      <a:pt x="9775" y="6317"/>
                      <a:pt x="11229" y="6944"/>
                      <a:pt x="12582" y="6944"/>
                    </a:cubicBezTo>
                    <a:cubicBezTo>
                      <a:pt x="12617" y="6945"/>
                      <a:pt x="12651" y="6945"/>
                      <a:pt x="12683" y="6945"/>
                    </a:cubicBezTo>
                    <a:cubicBezTo>
                      <a:pt x="13547" y="6945"/>
                      <a:pt x="13707" y="6636"/>
                      <a:pt x="13635" y="6443"/>
                    </a:cubicBezTo>
                    <a:cubicBezTo>
                      <a:pt x="13108" y="4914"/>
                      <a:pt x="11504" y="3260"/>
                      <a:pt x="10351" y="2157"/>
                    </a:cubicBezTo>
                    <a:cubicBezTo>
                      <a:pt x="8500" y="444"/>
                      <a:pt x="7452" y="0"/>
                      <a:pt x="69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69"/>
              <p:cNvSpPr/>
              <p:nvPr/>
            </p:nvSpPr>
            <p:spPr>
              <a:xfrm>
                <a:off x="4500050" y="2753125"/>
                <a:ext cx="277700" cy="187075"/>
              </a:xfrm>
              <a:custGeom>
                <a:avLst/>
                <a:gdLst/>
                <a:ahLst/>
                <a:cxnLst/>
                <a:rect l="l" t="t" r="r" b="b"/>
                <a:pathLst>
                  <a:path w="11108" h="7483" extrusionOk="0">
                    <a:moveTo>
                      <a:pt x="8659" y="1"/>
                    </a:moveTo>
                    <a:cubicBezTo>
                      <a:pt x="5432" y="1"/>
                      <a:pt x="0" y="2867"/>
                      <a:pt x="1809" y="6092"/>
                    </a:cubicBezTo>
                    <a:cubicBezTo>
                      <a:pt x="2293" y="6968"/>
                      <a:pt x="3242" y="7483"/>
                      <a:pt x="4229" y="7483"/>
                    </a:cubicBezTo>
                    <a:cubicBezTo>
                      <a:pt x="4316" y="7483"/>
                      <a:pt x="4404" y="7479"/>
                      <a:pt x="4491" y="7471"/>
                    </a:cubicBezTo>
                    <a:cubicBezTo>
                      <a:pt x="6020" y="7295"/>
                      <a:pt x="6521" y="6193"/>
                      <a:pt x="7273" y="5040"/>
                    </a:cubicBezTo>
                    <a:cubicBezTo>
                      <a:pt x="7925" y="4087"/>
                      <a:pt x="8752" y="3461"/>
                      <a:pt x="9729" y="2859"/>
                    </a:cubicBezTo>
                    <a:cubicBezTo>
                      <a:pt x="10130" y="2609"/>
                      <a:pt x="10581" y="2358"/>
                      <a:pt x="10757" y="1857"/>
                    </a:cubicBezTo>
                    <a:cubicBezTo>
                      <a:pt x="11107" y="954"/>
                      <a:pt x="10757" y="503"/>
                      <a:pt x="9930" y="203"/>
                    </a:cubicBezTo>
                    <a:cubicBezTo>
                      <a:pt x="9577" y="65"/>
                      <a:pt x="9142" y="1"/>
                      <a:pt x="86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69"/>
              <p:cNvSpPr/>
              <p:nvPr/>
            </p:nvSpPr>
            <p:spPr>
              <a:xfrm>
                <a:off x="4308425" y="2902100"/>
                <a:ext cx="507650" cy="1965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7863" extrusionOk="0">
                    <a:moveTo>
                      <a:pt x="18049" y="0"/>
                    </a:moveTo>
                    <a:cubicBezTo>
                      <a:pt x="17391" y="0"/>
                      <a:pt x="16019" y="1812"/>
                      <a:pt x="14211" y="2640"/>
                    </a:cubicBezTo>
                    <a:cubicBezTo>
                      <a:pt x="13550" y="2952"/>
                      <a:pt x="12826" y="3091"/>
                      <a:pt x="12103" y="3091"/>
                    </a:cubicBezTo>
                    <a:cubicBezTo>
                      <a:pt x="11316" y="3091"/>
                      <a:pt x="10530" y="2927"/>
                      <a:pt x="9825" y="2640"/>
                    </a:cubicBezTo>
                    <a:cubicBezTo>
                      <a:pt x="8838" y="2251"/>
                      <a:pt x="7966" y="2030"/>
                      <a:pt x="7033" y="2030"/>
                    </a:cubicBezTo>
                    <a:cubicBezTo>
                      <a:pt x="6521" y="2030"/>
                      <a:pt x="5991" y="2097"/>
                      <a:pt x="5414" y="2239"/>
                    </a:cubicBezTo>
                    <a:cubicBezTo>
                      <a:pt x="3760" y="2640"/>
                      <a:pt x="0" y="4795"/>
                      <a:pt x="2081" y="6850"/>
                    </a:cubicBezTo>
                    <a:cubicBezTo>
                      <a:pt x="2796" y="7561"/>
                      <a:pt x="3964" y="7862"/>
                      <a:pt x="5356" y="7862"/>
                    </a:cubicBezTo>
                    <a:cubicBezTo>
                      <a:pt x="10989" y="7862"/>
                      <a:pt x="20306" y="2926"/>
                      <a:pt x="18296" y="133"/>
                    </a:cubicBezTo>
                    <a:cubicBezTo>
                      <a:pt x="18231" y="41"/>
                      <a:pt x="18148" y="0"/>
                      <a:pt x="180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69"/>
              <p:cNvSpPr/>
              <p:nvPr/>
            </p:nvSpPr>
            <p:spPr>
              <a:xfrm>
                <a:off x="4484300" y="3070225"/>
                <a:ext cx="253350" cy="166975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6679" extrusionOk="0">
                    <a:moveTo>
                      <a:pt x="8838" y="1"/>
                    </a:moveTo>
                    <a:cubicBezTo>
                      <a:pt x="6655" y="1"/>
                      <a:pt x="1834" y="1343"/>
                      <a:pt x="835" y="3634"/>
                    </a:cubicBezTo>
                    <a:cubicBezTo>
                      <a:pt x="0" y="5543"/>
                      <a:pt x="1657" y="6679"/>
                      <a:pt x="3329" y="6679"/>
                    </a:cubicBezTo>
                    <a:cubicBezTo>
                      <a:pt x="3765" y="6679"/>
                      <a:pt x="4201" y="6602"/>
                      <a:pt x="4595" y="6441"/>
                    </a:cubicBezTo>
                    <a:cubicBezTo>
                      <a:pt x="5923" y="5940"/>
                      <a:pt x="7226" y="4687"/>
                      <a:pt x="8179" y="3659"/>
                    </a:cubicBezTo>
                    <a:cubicBezTo>
                      <a:pt x="8805" y="2982"/>
                      <a:pt x="10133" y="1403"/>
                      <a:pt x="9908" y="326"/>
                    </a:cubicBezTo>
                    <a:cubicBezTo>
                      <a:pt x="9853" y="106"/>
                      <a:pt x="9449" y="1"/>
                      <a:pt x="88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69"/>
              <p:cNvSpPr/>
              <p:nvPr/>
            </p:nvSpPr>
            <p:spPr>
              <a:xfrm>
                <a:off x="4937500" y="2218800"/>
                <a:ext cx="886625" cy="1081725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43269" extrusionOk="0">
                    <a:moveTo>
                      <a:pt x="21316" y="1"/>
                    </a:moveTo>
                    <a:cubicBezTo>
                      <a:pt x="14408" y="1"/>
                      <a:pt x="6143" y="6866"/>
                      <a:pt x="1" y="18042"/>
                    </a:cubicBezTo>
                    <a:lnTo>
                      <a:pt x="1" y="30648"/>
                    </a:lnTo>
                    <a:cubicBezTo>
                      <a:pt x="2808" y="33856"/>
                      <a:pt x="3835" y="42403"/>
                      <a:pt x="12281" y="43205"/>
                    </a:cubicBezTo>
                    <a:cubicBezTo>
                      <a:pt x="12741" y="43248"/>
                      <a:pt x="13172" y="43269"/>
                      <a:pt x="13576" y="43269"/>
                    </a:cubicBezTo>
                    <a:cubicBezTo>
                      <a:pt x="20626" y="43269"/>
                      <a:pt x="19549" y="37014"/>
                      <a:pt x="19549" y="37014"/>
                    </a:cubicBezTo>
                    <a:cubicBezTo>
                      <a:pt x="23785" y="35210"/>
                      <a:pt x="24412" y="32202"/>
                      <a:pt x="22106" y="30322"/>
                    </a:cubicBezTo>
                    <a:cubicBezTo>
                      <a:pt x="19549" y="28267"/>
                      <a:pt x="15615" y="27265"/>
                      <a:pt x="15590" y="27240"/>
                    </a:cubicBezTo>
                    <a:lnTo>
                      <a:pt x="15590" y="27240"/>
                    </a:lnTo>
                    <a:cubicBezTo>
                      <a:pt x="16066" y="27328"/>
                      <a:pt x="16540" y="27370"/>
                      <a:pt x="17005" y="27370"/>
                    </a:cubicBezTo>
                    <a:cubicBezTo>
                      <a:pt x="21800" y="27370"/>
                      <a:pt x="25662" y="22948"/>
                      <a:pt x="21755" y="20047"/>
                    </a:cubicBezTo>
                    <a:cubicBezTo>
                      <a:pt x="27845" y="16839"/>
                      <a:pt x="35464" y="6012"/>
                      <a:pt x="25640" y="1024"/>
                    </a:cubicBezTo>
                    <a:cubicBezTo>
                      <a:pt x="24289" y="333"/>
                      <a:pt x="22835" y="1"/>
                      <a:pt x="21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69"/>
              <p:cNvSpPr/>
              <p:nvPr/>
            </p:nvSpPr>
            <p:spPr>
              <a:xfrm>
                <a:off x="5040175" y="2311975"/>
                <a:ext cx="542725" cy="382000"/>
              </a:xfrm>
              <a:custGeom>
                <a:avLst/>
                <a:gdLst/>
                <a:ahLst/>
                <a:cxnLst/>
                <a:rect l="l" t="t" r="r" b="b"/>
                <a:pathLst>
                  <a:path w="21709" h="15280" extrusionOk="0">
                    <a:moveTo>
                      <a:pt x="15717" y="0"/>
                    </a:moveTo>
                    <a:cubicBezTo>
                      <a:pt x="14333" y="0"/>
                      <a:pt x="12928" y="378"/>
                      <a:pt x="11683" y="931"/>
                    </a:cubicBezTo>
                    <a:cubicBezTo>
                      <a:pt x="9001" y="2159"/>
                      <a:pt x="6821" y="4239"/>
                      <a:pt x="5066" y="6595"/>
                    </a:cubicBezTo>
                    <a:cubicBezTo>
                      <a:pt x="3262" y="9052"/>
                      <a:pt x="1157" y="11984"/>
                      <a:pt x="79" y="14841"/>
                    </a:cubicBezTo>
                    <a:cubicBezTo>
                      <a:pt x="1" y="15037"/>
                      <a:pt x="229" y="15279"/>
                      <a:pt x="428" y="15279"/>
                    </a:cubicBezTo>
                    <a:cubicBezTo>
                      <a:pt x="484" y="15279"/>
                      <a:pt x="537" y="15261"/>
                      <a:pt x="580" y="15217"/>
                    </a:cubicBezTo>
                    <a:cubicBezTo>
                      <a:pt x="4139" y="11257"/>
                      <a:pt x="7523" y="4490"/>
                      <a:pt x="14189" y="3864"/>
                    </a:cubicBezTo>
                    <a:lnTo>
                      <a:pt x="14189" y="3864"/>
                    </a:lnTo>
                    <a:cubicBezTo>
                      <a:pt x="12209" y="5242"/>
                      <a:pt x="12736" y="8525"/>
                      <a:pt x="15267" y="9453"/>
                    </a:cubicBezTo>
                    <a:cubicBezTo>
                      <a:pt x="15694" y="9607"/>
                      <a:pt x="16124" y="9679"/>
                      <a:pt x="16547" y="9679"/>
                    </a:cubicBezTo>
                    <a:cubicBezTo>
                      <a:pt x="18386" y="9679"/>
                      <a:pt x="20093" y="8332"/>
                      <a:pt x="20806" y="6620"/>
                    </a:cubicBezTo>
                    <a:cubicBezTo>
                      <a:pt x="21708" y="4465"/>
                      <a:pt x="20956" y="2059"/>
                      <a:pt x="18951" y="856"/>
                    </a:cubicBezTo>
                    <a:cubicBezTo>
                      <a:pt x="17952" y="249"/>
                      <a:pt x="16841" y="0"/>
                      <a:pt x="157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69"/>
              <p:cNvSpPr/>
              <p:nvPr/>
            </p:nvSpPr>
            <p:spPr>
              <a:xfrm>
                <a:off x="5101025" y="2677600"/>
                <a:ext cx="328800" cy="160775"/>
              </a:xfrm>
              <a:custGeom>
                <a:avLst/>
                <a:gdLst/>
                <a:ahLst/>
                <a:cxnLst/>
                <a:rect l="l" t="t" r="r" b="b"/>
                <a:pathLst>
                  <a:path w="13152" h="6431" extrusionOk="0">
                    <a:moveTo>
                      <a:pt x="6486" y="0"/>
                    </a:moveTo>
                    <a:cubicBezTo>
                      <a:pt x="5559" y="0"/>
                      <a:pt x="4632" y="92"/>
                      <a:pt x="3785" y="241"/>
                    </a:cubicBezTo>
                    <a:cubicBezTo>
                      <a:pt x="3735" y="241"/>
                      <a:pt x="1" y="442"/>
                      <a:pt x="903" y="1695"/>
                    </a:cubicBezTo>
                    <a:cubicBezTo>
                      <a:pt x="1342" y="2331"/>
                      <a:pt x="3527" y="3447"/>
                      <a:pt x="4402" y="3447"/>
                    </a:cubicBezTo>
                    <a:cubicBezTo>
                      <a:pt x="4527" y="3447"/>
                      <a:pt x="4625" y="3424"/>
                      <a:pt x="4688" y="3374"/>
                    </a:cubicBezTo>
                    <a:cubicBezTo>
                      <a:pt x="5719" y="2600"/>
                      <a:pt x="6681" y="1885"/>
                      <a:pt x="7692" y="1885"/>
                    </a:cubicBezTo>
                    <a:cubicBezTo>
                      <a:pt x="8155" y="1885"/>
                      <a:pt x="8628" y="2035"/>
                      <a:pt x="9124" y="2396"/>
                    </a:cubicBezTo>
                    <a:cubicBezTo>
                      <a:pt x="7921" y="2422"/>
                      <a:pt x="6592" y="3274"/>
                      <a:pt x="7044" y="4803"/>
                    </a:cubicBezTo>
                    <a:cubicBezTo>
                      <a:pt x="7369" y="5934"/>
                      <a:pt x="8396" y="6430"/>
                      <a:pt x="9483" y="6430"/>
                    </a:cubicBezTo>
                    <a:cubicBezTo>
                      <a:pt x="11238" y="6430"/>
                      <a:pt x="13151" y="5135"/>
                      <a:pt x="12532" y="3123"/>
                    </a:cubicBezTo>
                    <a:cubicBezTo>
                      <a:pt x="11807" y="761"/>
                      <a:pt x="9150" y="0"/>
                      <a:pt x="64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69"/>
              <p:cNvSpPr/>
              <p:nvPr/>
            </p:nvSpPr>
            <p:spPr>
              <a:xfrm>
                <a:off x="5147450" y="2488725"/>
                <a:ext cx="342075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6946" extrusionOk="0">
                    <a:moveTo>
                      <a:pt x="6791" y="0"/>
                    </a:moveTo>
                    <a:cubicBezTo>
                      <a:pt x="6235" y="0"/>
                      <a:pt x="5193" y="444"/>
                      <a:pt x="3357" y="2157"/>
                    </a:cubicBezTo>
                    <a:cubicBezTo>
                      <a:pt x="2179" y="3260"/>
                      <a:pt x="600" y="4914"/>
                      <a:pt x="49" y="6443"/>
                    </a:cubicBezTo>
                    <a:cubicBezTo>
                      <a:pt x="0" y="6636"/>
                      <a:pt x="138" y="6945"/>
                      <a:pt x="1000" y="6945"/>
                    </a:cubicBezTo>
                    <a:cubicBezTo>
                      <a:pt x="1033" y="6945"/>
                      <a:pt x="1066" y="6945"/>
                      <a:pt x="1101" y="6944"/>
                    </a:cubicBezTo>
                    <a:cubicBezTo>
                      <a:pt x="2480" y="6944"/>
                      <a:pt x="3908" y="6317"/>
                      <a:pt x="5312" y="6242"/>
                    </a:cubicBezTo>
                    <a:cubicBezTo>
                      <a:pt x="5473" y="6232"/>
                      <a:pt x="5637" y="6228"/>
                      <a:pt x="5803" y="6228"/>
                    </a:cubicBezTo>
                    <a:cubicBezTo>
                      <a:pt x="7090" y="6228"/>
                      <a:pt x="8488" y="6495"/>
                      <a:pt x="9813" y="6495"/>
                    </a:cubicBezTo>
                    <a:cubicBezTo>
                      <a:pt x="10459" y="6495"/>
                      <a:pt x="11088" y="6431"/>
                      <a:pt x="11678" y="6242"/>
                    </a:cubicBezTo>
                    <a:cubicBezTo>
                      <a:pt x="12380" y="5992"/>
                      <a:pt x="13683" y="5164"/>
                      <a:pt x="12956" y="4413"/>
                    </a:cubicBezTo>
                    <a:cubicBezTo>
                      <a:pt x="12430" y="3886"/>
                      <a:pt x="8470" y="4964"/>
                      <a:pt x="7342" y="327"/>
                    </a:cubicBezTo>
                    <a:cubicBezTo>
                      <a:pt x="7303" y="181"/>
                      <a:pt x="7146" y="0"/>
                      <a:pt x="67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69"/>
              <p:cNvSpPr/>
              <p:nvPr/>
            </p:nvSpPr>
            <p:spPr>
              <a:xfrm>
                <a:off x="5019575" y="2753125"/>
                <a:ext cx="277800" cy="187075"/>
              </a:xfrm>
              <a:custGeom>
                <a:avLst/>
                <a:gdLst/>
                <a:ahLst/>
                <a:cxnLst/>
                <a:rect l="l" t="t" r="r" b="b"/>
                <a:pathLst>
                  <a:path w="11112" h="7483" extrusionOk="0">
                    <a:moveTo>
                      <a:pt x="2466" y="1"/>
                    </a:moveTo>
                    <a:cubicBezTo>
                      <a:pt x="1985" y="1"/>
                      <a:pt x="1553" y="65"/>
                      <a:pt x="1204" y="203"/>
                    </a:cubicBezTo>
                    <a:cubicBezTo>
                      <a:pt x="352" y="503"/>
                      <a:pt x="1" y="954"/>
                      <a:pt x="352" y="1857"/>
                    </a:cubicBezTo>
                    <a:cubicBezTo>
                      <a:pt x="527" y="2358"/>
                      <a:pt x="978" y="2609"/>
                      <a:pt x="1379" y="2859"/>
                    </a:cubicBezTo>
                    <a:cubicBezTo>
                      <a:pt x="2382" y="3461"/>
                      <a:pt x="3184" y="4087"/>
                      <a:pt x="3835" y="5040"/>
                    </a:cubicBezTo>
                    <a:cubicBezTo>
                      <a:pt x="4587" y="6193"/>
                      <a:pt x="5114" y="7295"/>
                      <a:pt x="6617" y="7471"/>
                    </a:cubicBezTo>
                    <a:cubicBezTo>
                      <a:pt x="6705" y="7479"/>
                      <a:pt x="6792" y="7483"/>
                      <a:pt x="6879" y="7483"/>
                    </a:cubicBezTo>
                    <a:cubicBezTo>
                      <a:pt x="7866" y="7483"/>
                      <a:pt x="8817" y="6968"/>
                      <a:pt x="9324" y="6092"/>
                    </a:cubicBezTo>
                    <a:cubicBezTo>
                      <a:pt x="11111" y="2867"/>
                      <a:pt x="5677" y="1"/>
                      <a:pt x="24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69"/>
              <p:cNvSpPr/>
              <p:nvPr/>
            </p:nvSpPr>
            <p:spPr>
              <a:xfrm>
                <a:off x="4981250" y="2902100"/>
                <a:ext cx="507650" cy="1965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7863" extrusionOk="0">
                    <a:moveTo>
                      <a:pt x="2259" y="0"/>
                    </a:moveTo>
                    <a:cubicBezTo>
                      <a:pt x="2159" y="0"/>
                      <a:pt x="2076" y="41"/>
                      <a:pt x="2010" y="133"/>
                    </a:cubicBezTo>
                    <a:cubicBezTo>
                      <a:pt x="0" y="2926"/>
                      <a:pt x="9333" y="7862"/>
                      <a:pt x="14959" y="7862"/>
                    </a:cubicBezTo>
                    <a:cubicBezTo>
                      <a:pt x="16351" y="7862"/>
                      <a:pt x="17515" y="7561"/>
                      <a:pt x="18226" y="6850"/>
                    </a:cubicBezTo>
                    <a:cubicBezTo>
                      <a:pt x="20306" y="4795"/>
                      <a:pt x="16546" y="2640"/>
                      <a:pt x="14892" y="2239"/>
                    </a:cubicBezTo>
                    <a:cubicBezTo>
                      <a:pt x="14315" y="2097"/>
                      <a:pt x="13785" y="2030"/>
                      <a:pt x="13275" y="2030"/>
                    </a:cubicBezTo>
                    <a:cubicBezTo>
                      <a:pt x="12344" y="2030"/>
                      <a:pt x="11477" y="2251"/>
                      <a:pt x="10506" y="2640"/>
                    </a:cubicBezTo>
                    <a:cubicBezTo>
                      <a:pt x="9788" y="2927"/>
                      <a:pt x="8996" y="3091"/>
                      <a:pt x="8206" y="3091"/>
                    </a:cubicBezTo>
                    <a:cubicBezTo>
                      <a:pt x="7480" y="3091"/>
                      <a:pt x="6756" y="2952"/>
                      <a:pt x="6095" y="2640"/>
                    </a:cubicBezTo>
                    <a:cubicBezTo>
                      <a:pt x="4309" y="1812"/>
                      <a:pt x="2921" y="0"/>
                      <a:pt x="22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69"/>
              <p:cNvSpPr/>
              <p:nvPr/>
            </p:nvSpPr>
            <p:spPr>
              <a:xfrm>
                <a:off x="5059675" y="3070225"/>
                <a:ext cx="254000" cy="166975"/>
              </a:xfrm>
              <a:custGeom>
                <a:avLst/>
                <a:gdLst/>
                <a:ahLst/>
                <a:cxnLst/>
                <a:rect l="l" t="t" r="r" b="b"/>
                <a:pathLst>
                  <a:path w="10160" h="6679" extrusionOk="0">
                    <a:moveTo>
                      <a:pt x="1309" y="1"/>
                    </a:moveTo>
                    <a:cubicBezTo>
                      <a:pt x="701" y="1"/>
                      <a:pt x="301" y="106"/>
                      <a:pt x="251" y="326"/>
                    </a:cubicBezTo>
                    <a:cubicBezTo>
                      <a:pt x="1" y="1403"/>
                      <a:pt x="1329" y="2982"/>
                      <a:pt x="1981" y="3659"/>
                    </a:cubicBezTo>
                    <a:cubicBezTo>
                      <a:pt x="2933" y="4687"/>
                      <a:pt x="4236" y="5940"/>
                      <a:pt x="5540" y="6441"/>
                    </a:cubicBezTo>
                    <a:cubicBezTo>
                      <a:pt x="5933" y="6602"/>
                      <a:pt x="6371" y="6679"/>
                      <a:pt x="6808" y="6679"/>
                    </a:cubicBezTo>
                    <a:cubicBezTo>
                      <a:pt x="8486" y="6679"/>
                      <a:pt x="10159" y="5543"/>
                      <a:pt x="9324" y="3634"/>
                    </a:cubicBezTo>
                    <a:cubicBezTo>
                      <a:pt x="8306" y="1343"/>
                      <a:pt x="3480" y="1"/>
                      <a:pt x="13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69"/>
              <p:cNvSpPr/>
              <p:nvPr/>
            </p:nvSpPr>
            <p:spPr>
              <a:xfrm>
                <a:off x="4782725" y="2452975"/>
                <a:ext cx="232500" cy="740700"/>
              </a:xfrm>
              <a:custGeom>
                <a:avLst/>
                <a:gdLst/>
                <a:ahLst/>
                <a:cxnLst/>
                <a:rect l="l" t="t" r="r" b="b"/>
                <a:pathLst>
                  <a:path w="9300" h="29628" extrusionOk="0">
                    <a:moveTo>
                      <a:pt x="1216" y="0"/>
                    </a:moveTo>
                    <a:cubicBezTo>
                      <a:pt x="984" y="0"/>
                      <a:pt x="745" y="78"/>
                      <a:pt x="502" y="254"/>
                    </a:cubicBezTo>
                    <a:cubicBezTo>
                      <a:pt x="1" y="604"/>
                      <a:pt x="1" y="1657"/>
                      <a:pt x="753" y="1732"/>
                    </a:cubicBezTo>
                    <a:cubicBezTo>
                      <a:pt x="774" y="1734"/>
                      <a:pt x="794" y="1735"/>
                      <a:pt x="814" y="1735"/>
                    </a:cubicBezTo>
                    <a:cubicBezTo>
                      <a:pt x="1414" y="1735"/>
                      <a:pt x="1541" y="1020"/>
                      <a:pt x="1129" y="705"/>
                    </a:cubicBezTo>
                    <a:cubicBezTo>
                      <a:pt x="1171" y="693"/>
                      <a:pt x="1215" y="686"/>
                      <a:pt x="1261" y="686"/>
                    </a:cubicBezTo>
                    <a:cubicBezTo>
                      <a:pt x="1405" y="686"/>
                      <a:pt x="1566" y="747"/>
                      <a:pt x="1755" y="880"/>
                    </a:cubicBezTo>
                    <a:cubicBezTo>
                      <a:pt x="1981" y="1056"/>
                      <a:pt x="2181" y="1256"/>
                      <a:pt x="2357" y="1507"/>
                    </a:cubicBezTo>
                    <a:cubicBezTo>
                      <a:pt x="2557" y="1807"/>
                      <a:pt x="2733" y="2158"/>
                      <a:pt x="2883" y="2484"/>
                    </a:cubicBezTo>
                    <a:cubicBezTo>
                      <a:pt x="3234" y="3186"/>
                      <a:pt x="3485" y="3863"/>
                      <a:pt x="3735" y="4564"/>
                    </a:cubicBezTo>
                    <a:cubicBezTo>
                      <a:pt x="3535" y="4690"/>
                      <a:pt x="3334" y="4865"/>
                      <a:pt x="3159" y="5091"/>
                    </a:cubicBezTo>
                    <a:cubicBezTo>
                      <a:pt x="2407" y="5993"/>
                      <a:pt x="2808" y="7321"/>
                      <a:pt x="3760" y="7848"/>
                    </a:cubicBezTo>
                    <a:cubicBezTo>
                      <a:pt x="1806" y="9276"/>
                      <a:pt x="2181" y="11983"/>
                      <a:pt x="2908" y="14489"/>
                    </a:cubicBezTo>
                    <a:cubicBezTo>
                      <a:pt x="1605" y="15291"/>
                      <a:pt x="1580" y="17672"/>
                      <a:pt x="1906" y="19051"/>
                    </a:cubicBezTo>
                    <a:cubicBezTo>
                      <a:pt x="2382" y="21081"/>
                      <a:pt x="3084" y="25091"/>
                      <a:pt x="4312" y="29151"/>
                    </a:cubicBezTo>
                    <a:cubicBezTo>
                      <a:pt x="4362" y="29352"/>
                      <a:pt x="4462" y="29552"/>
                      <a:pt x="4638" y="29627"/>
                    </a:cubicBezTo>
                    <a:cubicBezTo>
                      <a:pt x="4813" y="29552"/>
                      <a:pt x="4913" y="29352"/>
                      <a:pt x="4988" y="29151"/>
                    </a:cubicBezTo>
                    <a:cubicBezTo>
                      <a:pt x="6192" y="25091"/>
                      <a:pt x="6893" y="21081"/>
                      <a:pt x="7369" y="19051"/>
                    </a:cubicBezTo>
                    <a:cubicBezTo>
                      <a:pt x="7695" y="17672"/>
                      <a:pt x="7670" y="15291"/>
                      <a:pt x="6367" y="14489"/>
                    </a:cubicBezTo>
                    <a:cubicBezTo>
                      <a:pt x="7094" y="11983"/>
                      <a:pt x="7495" y="9276"/>
                      <a:pt x="5515" y="7848"/>
                    </a:cubicBezTo>
                    <a:cubicBezTo>
                      <a:pt x="6467" y="7321"/>
                      <a:pt x="6868" y="5993"/>
                      <a:pt x="6141" y="5091"/>
                    </a:cubicBezTo>
                    <a:cubicBezTo>
                      <a:pt x="5941" y="4865"/>
                      <a:pt x="5740" y="4690"/>
                      <a:pt x="5540" y="4564"/>
                    </a:cubicBezTo>
                    <a:cubicBezTo>
                      <a:pt x="5790" y="3863"/>
                      <a:pt x="6041" y="3186"/>
                      <a:pt x="6392" y="2484"/>
                    </a:cubicBezTo>
                    <a:cubicBezTo>
                      <a:pt x="6567" y="2158"/>
                      <a:pt x="6718" y="1807"/>
                      <a:pt x="6918" y="1507"/>
                    </a:cubicBezTo>
                    <a:cubicBezTo>
                      <a:pt x="7094" y="1256"/>
                      <a:pt x="7294" y="1056"/>
                      <a:pt x="7545" y="880"/>
                    </a:cubicBezTo>
                    <a:cubicBezTo>
                      <a:pt x="7716" y="747"/>
                      <a:pt x="7872" y="686"/>
                      <a:pt x="8014" y="686"/>
                    </a:cubicBezTo>
                    <a:cubicBezTo>
                      <a:pt x="8060" y="686"/>
                      <a:pt x="8104" y="693"/>
                      <a:pt x="8146" y="705"/>
                    </a:cubicBezTo>
                    <a:cubicBezTo>
                      <a:pt x="7734" y="1020"/>
                      <a:pt x="7862" y="1735"/>
                      <a:pt x="8461" y="1735"/>
                    </a:cubicBezTo>
                    <a:cubicBezTo>
                      <a:pt x="8481" y="1735"/>
                      <a:pt x="8501" y="1734"/>
                      <a:pt x="8522" y="1732"/>
                    </a:cubicBezTo>
                    <a:cubicBezTo>
                      <a:pt x="9299" y="1657"/>
                      <a:pt x="9299" y="604"/>
                      <a:pt x="8773" y="254"/>
                    </a:cubicBezTo>
                    <a:cubicBezTo>
                      <a:pt x="8530" y="78"/>
                      <a:pt x="8292" y="0"/>
                      <a:pt x="8061" y="0"/>
                    </a:cubicBezTo>
                    <a:cubicBezTo>
                      <a:pt x="6675" y="0"/>
                      <a:pt x="5554" y="2824"/>
                      <a:pt x="5189" y="4414"/>
                    </a:cubicBezTo>
                    <a:cubicBezTo>
                      <a:pt x="5014" y="4364"/>
                      <a:pt x="4813" y="4339"/>
                      <a:pt x="4638" y="4339"/>
                    </a:cubicBezTo>
                    <a:cubicBezTo>
                      <a:pt x="4462" y="4339"/>
                      <a:pt x="4287" y="4364"/>
                      <a:pt x="4086" y="4414"/>
                    </a:cubicBezTo>
                    <a:cubicBezTo>
                      <a:pt x="3742" y="2824"/>
                      <a:pt x="2607" y="0"/>
                      <a:pt x="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5" name="Google Shape;3985;p69"/>
            <p:cNvGrpSpPr/>
            <p:nvPr/>
          </p:nvGrpSpPr>
          <p:grpSpPr>
            <a:xfrm rot="-2241768">
              <a:off x="867306" y="551378"/>
              <a:ext cx="593836" cy="347052"/>
              <a:chOff x="3973200" y="2218800"/>
              <a:chExt cx="1850925" cy="1081725"/>
            </a:xfrm>
          </p:grpSpPr>
          <p:sp>
            <p:nvSpPr>
              <p:cNvPr id="3986" name="Google Shape;3986;p69"/>
              <p:cNvSpPr/>
              <p:nvPr/>
            </p:nvSpPr>
            <p:spPr>
              <a:xfrm>
                <a:off x="3973200" y="2218800"/>
                <a:ext cx="886625" cy="1081725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43269" extrusionOk="0">
                    <a:moveTo>
                      <a:pt x="14159" y="1"/>
                    </a:moveTo>
                    <a:cubicBezTo>
                      <a:pt x="12638" y="1"/>
                      <a:pt x="11181" y="333"/>
                      <a:pt x="9825" y="1024"/>
                    </a:cubicBezTo>
                    <a:cubicBezTo>
                      <a:pt x="1" y="6012"/>
                      <a:pt x="7620" y="16839"/>
                      <a:pt x="13735" y="20047"/>
                    </a:cubicBezTo>
                    <a:cubicBezTo>
                      <a:pt x="9806" y="22948"/>
                      <a:pt x="13686" y="27370"/>
                      <a:pt x="18466" y="27370"/>
                    </a:cubicBezTo>
                    <a:cubicBezTo>
                      <a:pt x="18929" y="27370"/>
                      <a:pt x="19401" y="27328"/>
                      <a:pt x="19876" y="27240"/>
                    </a:cubicBezTo>
                    <a:lnTo>
                      <a:pt x="19876" y="27240"/>
                    </a:lnTo>
                    <a:cubicBezTo>
                      <a:pt x="19851" y="27265"/>
                      <a:pt x="15916" y="28267"/>
                      <a:pt x="13384" y="30322"/>
                    </a:cubicBezTo>
                    <a:cubicBezTo>
                      <a:pt x="11054" y="32202"/>
                      <a:pt x="11680" y="35210"/>
                      <a:pt x="15916" y="37014"/>
                    </a:cubicBezTo>
                    <a:cubicBezTo>
                      <a:pt x="15916" y="37014"/>
                      <a:pt x="14862" y="43269"/>
                      <a:pt x="21893" y="43269"/>
                    </a:cubicBezTo>
                    <a:cubicBezTo>
                      <a:pt x="22296" y="43269"/>
                      <a:pt x="22726" y="43248"/>
                      <a:pt x="23184" y="43205"/>
                    </a:cubicBezTo>
                    <a:cubicBezTo>
                      <a:pt x="31655" y="42403"/>
                      <a:pt x="32683" y="33856"/>
                      <a:pt x="35465" y="30648"/>
                    </a:cubicBezTo>
                    <a:lnTo>
                      <a:pt x="35465" y="18042"/>
                    </a:lnTo>
                    <a:cubicBezTo>
                      <a:pt x="29322" y="6866"/>
                      <a:pt x="21074" y="1"/>
                      <a:pt x="141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69"/>
              <p:cNvSpPr/>
              <p:nvPr/>
            </p:nvSpPr>
            <p:spPr>
              <a:xfrm>
                <a:off x="4214450" y="2311975"/>
                <a:ext cx="542700" cy="382000"/>
              </a:xfrm>
              <a:custGeom>
                <a:avLst/>
                <a:gdLst/>
                <a:ahLst/>
                <a:cxnLst/>
                <a:rect l="l" t="t" r="r" b="b"/>
                <a:pathLst>
                  <a:path w="21708" h="15280" extrusionOk="0">
                    <a:moveTo>
                      <a:pt x="5991" y="0"/>
                    </a:moveTo>
                    <a:cubicBezTo>
                      <a:pt x="4867" y="0"/>
                      <a:pt x="3757" y="249"/>
                      <a:pt x="2757" y="856"/>
                    </a:cubicBezTo>
                    <a:cubicBezTo>
                      <a:pt x="752" y="2059"/>
                      <a:pt x="0" y="4465"/>
                      <a:pt x="902" y="6620"/>
                    </a:cubicBezTo>
                    <a:cubicBezTo>
                      <a:pt x="1615" y="8332"/>
                      <a:pt x="3339" y="9679"/>
                      <a:pt x="5170" y="9679"/>
                    </a:cubicBezTo>
                    <a:cubicBezTo>
                      <a:pt x="5592" y="9679"/>
                      <a:pt x="6019" y="9607"/>
                      <a:pt x="6441" y="9453"/>
                    </a:cubicBezTo>
                    <a:cubicBezTo>
                      <a:pt x="8973" y="8525"/>
                      <a:pt x="9499" y="5242"/>
                      <a:pt x="7519" y="3864"/>
                    </a:cubicBezTo>
                    <a:lnTo>
                      <a:pt x="7519" y="3864"/>
                    </a:lnTo>
                    <a:cubicBezTo>
                      <a:pt x="14186" y="4490"/>
                      <a:pt x="17569" y="11257"/>
                      <a:pt x="21128" y="15217"/>
                    </a:cubicBezTo>
                    <a:cubicBezTo>
                      <a:pt x="21172" y="15261"/>
                      <a:pt x="21225" y="15279"/>
                      <a:pt x="21280" y="15279"/>
                    </a:cubicBezTo>
                    <a:cubicBezTo>
                      <a:pt x="21479" y="15279"/>
                      <a:pt x="21708" y="15037"/>
                      <a:pt x="21629" y="14841"/>
                    </a:cubicBezTo>
                    <a:cubicBezTo>
                      <a:pt x="20552" y="11984"/>
                      <a:pt x="18446" y="9052"/>
                      <a:pt x="16642" y="6595"/>
                    </a:cubicBezTo>
                    <a:cubicBezTo>
                      <a:pt x="14912" y="4239"/>
                      <a:pt x="12707" y="2159"/>
                      <a:pt x="10025" y="931"/>
                    </a:cubicBezTo>
                    <a:cubicBezTo>
                      <a:pt x="8780" y="378"/>
                      <a:pt x="7375" y="0"/>
                      <a:pt x="59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69"/>
              <p:cNvSpPr/>
              <p:nvPr/>
            </p:nvSpPr>
            <p:spPr>
              <a:xfrm>
                <a:off x="4367500" y="2677600"/>
                <a:ext cx="328800" cy="160775"/>
              </a:xfrm>
              <a:custGeom>
                <a:avLst/>
                <a:gdLst/>
                <a:ahLst/>
                <a:cxnLst/>
                <a:rect l="l" t="t" r="r" b="b"/>
                <a:pathLst>
                  <a:path w="13152" h="6431" extrusionOk="0">
                    <a:moveTo>
                      <a:pt x="6691" y="0"/>
                    </a:moveTo>
                    <a:cubicBezTo>
                      <a:pt x="4026" y="0"/>
                      <a:pt x="1364" y="761"/>
                      <a:pt x="620" y="3123"/>
                    </a:cubicBezTo>
                    <a:cubicBezTo>
                      <a:pt x="1" y="5135"/>
                      <a:pt x="1924" y="6430"/>
                      <a:pt x="3681" y="6430"/>
                    </a:cubicBezTo>
                    <a:cubicBezTo>
                      <a:pt x="4768" y="6430"/>
                      <a:pt x="5792" y="5934"/>
                      <a:pt x="6109" y="4803"/>
                    </a:cubicBezTo>
                    <a:cubicBezTo>
                      <a:pt x="6560" y="3274"/>
                      <a:pt x="5231" y="2422"/>
                      <a:pt x="4028" y="2396"/>
                    </a:cubicBezTo>
                    <a:cubicBezTo>
                      <a:pt x="4524" y="2035"/>
                      <a:pt x="4997" y="1885"/>
                      <a:pt x="5460" y="1885"/>
                    </a:cubicBezTo>
                    <a:cubicBezTo>
                      <a:pt x="6472" y="1885"/>
                      <a:pt x="7433" y="2600"/>
                      <a:pt x="8465" y="3374"/>
                    </a:cubicBezTo>
                    <a:cubicBezTo>
                      <a:pt x="8527" y="3424"/>
                      <a:pt x="8625" y="3447"/>
                      <a:pt x="8750" y="3447"/>
                    </a:cubicBezTo>
                    <a:cubicBezTo>
                      <a:pt x="9625" y="3447"/>
                      <a:pt x="11810" y="2331"/>
                      <a:pt x="12249" y="1695"/>
                    </a:cubicBezTo>
                    <a:cubicBezTo>
                      <a:pt x="13151" y="442"/>
                      <a:pt x="9417" y="241"/>
                      <a:pt x="9392" y="241"/>
                    </a:cubicBezTo>
                    <a:cubicBezTo>
                      <a:pt x="8545" y="92"/>
                      <a:pt x="7618" y="0"/>
                      <a:pt x="66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69"/>
              <p:cNvSpPr/>
              <p:nvPr/>
            </p:nvSpPr>
            <p:spPr>
              <a:xfrm>
                <a:off x="4307800" y="2488725"/>
                <a:ext cx="342675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13707" h="6946" extrusionOk="0">
                    <a:moveTo>
                      <a:pt x="6900" y="0"/>
                    </a:moveTo>
                    <a:cubicBezTo>
                      <a:pt x="6547" y="0"/>
                      <a:pt x="6396" y="181"/>
                      <a:pt x="6366" y="327"/>
                    </a:cubicBezTo>
                    <a:cubicBezTo>
                      <a:pt x="5239" y="4964"/>
                      <a:pt x="1279" y="3886"/>
                      <a:pt x="727" y="4413"/>
                    </a:cubicBezTo>
                    <a:cubicBezTo>
                      <a:pt x="0" y="5164"/>
                      <a:pt x="1304" y="5992"/>
                      <a:pt x="2005" y="6242"/>
                    </a:cubicBezTo>
                    <a:cubicBezTo>
                      <a:pt x="2595" y="6431"/>
                      <a:pt x="3224" y="6495"/>
                      <a:pt x="3870" y="6495"/>
                    </a:cubicBezTo>
                    <a:cubicBezTo>
                      <a:pt x="5195" y="6495"/>
                      <a:pt x="6593" y="6228"/>
                      <a:pt x="7881" y="6228"/>
                    </a:cubicBezTo>
                    <a:cubicBezTo>
                      <a:pt x="8046" y="6228"/>
                      <a:pt x="8210" y="6232"/>
                      <a:pt x="8371" y="6242"/>
                    </a:cubicBezTo>
                    <a:cubicBezTo>
                      <a:pt x="9775" y="6317"/>
                      <a:pt x="11229" y="6944"/>
                      <a:pt x="12582" y="6944"/>
                    </a:cubicBezTo>
                    <a:cubicBezTo>
                      <a:pt x="12617" y="6945"/>
                      <a:pt x="12651" y="6945"/>
                      <a:pt x="12683" y="6945"/>
                    </a:cubicBezTo>
                    <a:cubicBezTo>
                      <a:pt x="13547" y="6945"/>
                      <a:pt x="13707" y="6636"/>
                      <a:pt x="13635" y="6443"/>
                    </a:cubicBezTo>
                    <a:cubicBezTo>
                      <a:pt x="13108" y="4914"/>
                      <a:pt x="11504" y="3260"/>
                      <a:pt x="10351" y="2157"/>
                    </a:cubicBezTo>
                    <a:cubicBezTo>
                      <a:pt x="8500" y="444"/>
                      <a:pt x="7452" y="0"/>
                      <a:pt x="69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69"/>
              <p:cNvSpPr/>
              <p:nvPr/>
            </p:nvSpPr>
            <p:spPr>
              <a:xfrm>
                <a:off x="4500050" y="2753125"/>
                <a:ext cx="277700" cy="187075"/>
              </a:xfrm>
              <a:custGeom>
                <a:avLst/>
                <a:gdLst/>
                <a:ahLst/>
                <a:cxnLst/>
                <a:rect l="l" t="t" r="r" b="b"/>
                <a:pathLst>
                  <a:path w="11108" h="7483" extrusionOk="0">
                    <a:moveTo>
                      <a:pt x="8659" y="1"/>
                    </a:moveTo>
                    <a:cubicBezTo>
                      <a:pt x="5432" y="1"/>
                      <a:pt x="0" y="2867"/>
                      <a:pt x="1809" y="6092"/>
                    </a:cubicBezTo>
                    <a:cubicBezTo>
                      <a:pt x="2293" y="6968"/>
                      <a:pt x="3242" y="7483"/>
                      <a:pt x="4229" y="7483"/>
                    </a:cubicBezTo>
                    <a:cubicBezTo>
                      <a:pt x="4316" y="7483"/>
                      <a:pt x="4404" y="7479"/>
                      <a:pt x="4491" y="7471"/>
                    </a:cubicBezTo>
                    <a:cubicBezTo>
                      <a:pt x="6020" y="7295"/>
                      <a:pt x="6521" y="6193"/>
                      <a:pt x="7273" y="5040"/>
                    </a:cubicBezTo>
                    <a:cubicBezTo>
                      <a:pt x="7925" y="4087"/>
                      <a:pt x="8752" y="3461"/>
                      <a:pt x="9729" y="2859"/>
                    </a:cubicBezTo>
                    <a:cubicBezTo>
                      <a:pt x="10130" y="2609"/>
                      <a:pt x="10581" y="2358"/>
                      <a:pt x="10757" y="1857"/>
                    </a:cubicBezTo>
                    <a:cubicBezTo>
                      <a:pt x="11107" y="954"/>
                      <a:pt x="10757" y="503"/>
                      <a:pt x="9930" y="203"/>
                    </a:cubicBezTo>
                    <a:cubicBezTo>
                      <a:pt x="9577" y="65"/>
                      <a:pt x="9142" y="1"/>
                      <a:pt x="8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69"/>
              <p:cNvSpPr/>
              <p:nvPr/>
            </p:nvSpPr>
            <p:spPr>
              <a:xfrm>
                <a:off x="4308425" y="2902100"/>
                <a:ext cx="507650" cy="1965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7863" extrusionOk="0">
                    <a:moveTo>
                      <a:pt x="18049" y="0"/>
                    </a:moveTo>
                    <a:cubicBezTo>
                      <a:pt x="17391" y="0"/>
                      <a:pt x="16019" y="1812"/>
                      <a:pt x="14211" y="2640"/>
                    </a:cubicBezTo>
                    <a:cubicBezTo>
                      <a:pt x="13550" y="2952"/>
                      <a:pt x="12826" y="3091"/>
                      <a:pt x="12103" y="3091"/>
                    </a:cubicBezTo>
                    <a:cubicBezTo>
                      <a:pt x="11316" y="3091"/>
                      <a:pt x="10530" y="2927"/>
                      <a:pt x="9825" y="2640"/>
                    </a:cubicBezTo>
                    <a:cubicBezTo>
                      <a:pt x="8838" y="2251"/>
                      <a:pt x="7966" y="2030"/>
                      <a:pt x="7033" y="2030"/>
                    </a:cubicBezTo>
                    <a:cubicBezTo>
                      <a:pt x="6521" y="2030"/>
                      <a:pt x="5991" y="2097"/>
                      <a:pt x="5414" y="2239"/>
                    </a:cubicBezTo>
                    <a:cubicBezTo>
                      <a:pt x="3760" y="2640"/>
                      <a:pt x="0" y="4795"/>
                      <a:pt x="2081" y="6850"/>
                    </a:cubicBezTo>
                    <a:cubicBezTo>
                      <a:pt x="2796" y="7561"/>
                      <a:pt x="3964" y="7862"/>
                      <a:pt x="5356" y="7862"/>
                    </a:cubicBezTo>
                    <a:cubicBezTo>
                      <a:pt x="10989" y="7862"/>
                      <a:pt x="20306" y="2926"/>
                      <a:pt x="18296" y="133"/>
                    </a:cubicBezTo>
                    <a:cubicBezTo>
                      <a:pt x="18231" y="41"/>
                      <a:pt x="18148" y="0"/>
                      <a:pt x="18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69"/>
              <p:cNvSpPr/>
              <p:nvPr/>
            </p:nvSpPr>
            <p:spPr>
              <a:xfrm>
                <a:off x="4484300" y="3070225"/>
                <a:ext cx="253350" cy="166975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6679" extrusionOk="0">
                    <a:moveTo>
                      <a:pt x="8838" y="1"/>
                    </a:moveTo>
                    <a:cubicBezTo>
                      <a:pt x="6655" y="1"/>
                      <a:pt x="1834" y="1343"/>
                      <a:pt x="835" y="3634"/>
                    </a:cubicBezTo>
                    <a:cubicBezTo>
                      <a:pt x="0" y="5543"/>
                      <a:pt x="1657" y="6679"/>
                      <a:pt x="3329" y="6679"/>
                    </a:cubicBezTo>
                    <a:cubicBezTo>
                      <a:pt x="3765" y="6679"/>
                      <a:pt x="4201" y="6602"/>
                      <a:pt x="4595" y="6441"/>
                    </a:cubicBezTo>
                    <a:cubicBezTo>
                      <a:pt x="5923" y="5940"/>
                      <a:pt x="7226" y="4687"/>
                      <a:pt x="8179" y="3659"/>
                    </a:cubicBezTo>
                    <a:cubicBezTo>
                      <a:pt x="8805" y="2982"/>
                      <a:pt x="10133" y="1403"/>
                      <a:pt x="9908" y="326"/>
                    </a:cubicBezTo>
                    <a:cubicBezTo>
                      <a:pt x="9853" y="106"/>
                      <a:pt x="9449" y="1"/>
                      <a:pt x="88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69"/>
              <p:cNvSpPr/>
              <p:nvPr/>
            </p:nvSpPr>
            <p:spPr>
              <a:xfrm>
                <a:off x="4937500" y="2218800"/>
                <a:ext cx="886625" cy="1081725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43269" extrusionOk="0">
                    <a:moveTo>
                      <a:pt x="21316" y="1"/>
                    </a:moveTo>
                    <a:cubicBezTo>
                      <a:pt x="14408" y="1"/>
                      <a:pt x="6143" y="6866"/>
                      <a:pt x="1" y="18042"/>
                    </a:cubicBezTo>
                    <a:lnTo>
                      <a:pt x="1" y="30648"/>
                    </a:lnTo>
                    <a:cubicBezTo>
                      <a:pt x="2808" y="33856"/>
                      <a:pt x="3835" y="42403"/>
                      <a:pt x="12281" y="43205"/>
                    </a:cubicBezTo>
                    <a:cubicBezTo>
                      <a:pt x="12741" y="43248"/>
                      <a:pt x="13172" y="43269"/>
                      <a:pt x="13576" y="43269"/>
                    </a:cubicBezTo>
                    <a:cubicBezTo>
                      <a:pt x="20626" y="43269"/>
                      <a:pt x="19549" y="37014"/>
                      <a:pt x="19549" y="37014"/>
                    </a:cubicBezTo>
                    <a:cubicBezTo>
                      <a:pt x="23785" y="35210"/>
                      <a:pt x="24412" y="32202"/>
                      <a:pt x="22106" y="30322"/>
                    </a:cubicBezTo>
                    <a:cubicBezTo>
                      <a:pt x="19549" y="28267"/>
                      <a:pt x="15615" y="27265"/>
                      <a:pt x="15590" y="27240"/>
                    </a:cubicBezTo>
                    <a:lnTo>
                      <a:pt x="15590" y="27240"/>
                    </a:lnTo>
                    <a:cubicBezTo>
                      <a:pt x="16066" y="27328"/>
                      <a:pt x="16540" y="27370"/>
                      <a:pt x="17005" y="27370"/>
                    </a:cubicBezTo>
                    <a:cubicBezTo>
                      <a:pt x="21800" y="27370"/>
                      <a:pt x="25662" y="22948"/>
                      <a:pt x="21755" y="20047"/>
                    </a:cubicBezTo>
                    <a:cubicBezTo>
                      <a:pt x="27845" y="16839"/>
                      <a:pt x="35464" y="6012"/>
                      <a:pt x="25640" y="1024"/>
                    </a:cubicBezTo>
                    <a:cubicBezTo>
                      <a:pt x="24289" y="333"/>
                      <a:pt x="22835" y="1"/>
                      <a:pt x="213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69"/>
              <p:cNvSpPr/>
              <p:nvPr/>
            </p:nvSpPr>
            <p:spPr>
              <a:xfrm>
                <a:off x="5040175" y="2311975"/>
                <a:ext cx="542725" cy="382000"/>
              </a:xfrm>
              <a:custGeom>
                <a:avLst/>
                <a:gdLst/>
                <a:ahLst/>
                <a:cxnLst/>
                <a:rect l="l" t="t" r="r" b="b"/>
                <a:pathLst>
                  <a:path w="21709" h="15280" extrusionOk="0">
                    <a:moveTo>
                      <a:pt x="15717" y="0"/>
                    </a:moveTo>
                    <a:cubicBezTo>
                      <a:pt x="14333" y="0"/>
                      <a:pt x="12928" y="378"/>
                      <a:pt x="11683" y="931"/>
                    </a:cubicBezTo>
                    <a:cubicBezTo>
                      <a:pt x="9001" y="2159"/>
                      <a:pt x="6821" y="4239"/>
                      <a:pt x="5066" y="6595"/>
                    </a:cubicBezTo>
                    <a:cubicBezTo>
                      <a:pt x="3262" y="9052"/>
                      <a:pt x="1157" y="11984"/>
                      <a:pt x="79" y="14841"/>
                    </a:cubicBezTo>
                    <a:cubicBezTo>
                      <a:pt x="1" y="15037"/>
                      <a:pt x="229" y="15279"/>
                      <a:pt x="428" y="15279"/>
                    </a:cubicBezTo>
                    <a:cubicBezTo>
                      <a:pt x="484" y="15279"/>
                      <a:pt x="537" y="15261"/>
                      <a:pt x="580" y="15217"/>
                    </a:cubicBezTo>
                    <a:cubicBezTo>
                      <a:pt x="4139" y="11257"/>
                      <a:pt x="7523" y="4490"/>
                      <a:pt x="14189" y="3864"/>
                    </a:cubicBezTo>
                    <a:lnTo>
                      <a:pt x="14189" y="3864"/>
                    </a:lnTo>
                    <a:cubicBezTo>
                      <a:pt x="12209" y="5242"/>
                      <a:pt x="12736" y="8525"/>
                      <a:pt x="15267" y="9453"/>
                    </a:cubicBezTo>
                    <a:cubicBezTo>
                      <a:pt x="15694" y="9607"/>
                      <a:pt x="16124" y="9679"/>
                      <a:pt x="16547" y="9679"/>
                    </a:cubicBezTo>
                    <a:cubicBezTo>
                      <a:pt x="18386" y="9679"/>
                      <a:pt x="20093" y="8332"/>
                      <a:pt x="20806" y="6620"/>
                    </a:cubicBezTo>
                    <a:cubicBezTo>
                      <a:pt x="21708" y="4465"/>
                      <a:pt x="20956" y="2059"/>
                      <a:pt x="18951" y="856"/>
                    </a:cubicBezTo>
                    <a:cubicBezTo>
                      <a:pt x="17952" y="249"/>
                      <a:pt x="16841" y="0"/>
                      <a:pt x="157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69"/>
              <p:cNvSpPr/>
              <p:nvPr/>
            </p:nvSpPr>
            <p:spPr>
              <a:xfrm>
                <a:off x="5101025" y="2677600"/>
                <a:ext cx="328800" cy="160775"/>
              </a:xfrm>
              <a:custGeom>
                <a:avLst/>
                <a:gdLst/>
                <a:ahLst/>
                <a:cxnLst/>
                <a:rect l="l" t="t" r="r" b="b"/>
                <a:pathLst>
                  <a:path w="13152" h="6431" extrusionOk="0">
                    <a:moveTo>
                      <a:pt x="6486" y="0"/>
                    </a:moveTo>
                    <a:cubicBezTo>
                      <a:pt x="5559" y="0"/>
                      <a:pt x="4632" y="92"/>
                      <a:pt x="3785" y="241"/>
                    </a:cubicBezTo>
                    <a:cubicBezTo>
                      <a:pt x="3735" y="241"/>
                      <a:pt x="1" y="442"/>
                      <a:pt x="903" y="1695"/>
                    </a:cubicBezTo>
                    <a:cubicBezTo>
                      <a:pt x="1342" y="2331"/>
                      <a:pt x="3527" y="3447"/>
                      <a:pt x="4402" y="3447"/>
                    </a:cubicBezTo>
                    <a:cubicBezTo>
                      <a:pt x="4527" y="3447"/>
                      <a:pt x="4625" y="3424"/>
                      <a:pt x="4688" y="3374"/>
                    </a:cubicBezTo>
                    <a:cubicBezTo>
                      <a:pt x="5719" y="2600"/>
                      <a:pt x="6681" y="1885"/>
                      <a:pt x="7692" y="1885"/>
                    </a:cubicBezTo>
                    <a:cubicBezTo>
                      <a:pt x="8155" y="1885"/>
                      <a:pt x="8628" y="2035"/>
                      <a:pt x="9124" y="2396"/>
                    </a:cubicBezTo>
                    <a:cubicBezTo>
                      <a:pt x="7921" y="2422"/>
                      <a:pt x="6592" y="3274"/>
                      <a:pt x="7044" y="4803"/>
                    </a:cubicBezTo>
                    <a:cubicBezTo>
                      <a:pt x="7369" y="5934"/>
                      <a:pt x="8396" y="6430"/>
                      <a:pt x="9483" y="6430"/>
                    </a:cubicBezTo>
                    <a:cubicBezTo>
                      <a:pt x="11238" y="6430"/>
                      <a:pt x="13151" y="5135"/>
                      <a:pt x="12532" y="3123"/>
                    </a:cubicBezTo>
                    <a:cubicBezTo>
                      <a:pt x="11807" y="761"/>
                      <a:pt x="9150" y="0"/>
                      <a:pt x="64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69"/>
              <p:cNvSpPr/>
              <p:nvPr/>
            </p:nvSpPr>
            <p:spPr>
              <a:xfrm>
                <a:off x="5147450" y="2488725"/>
                <a:ext cx="342075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6946" extrusionOk="0">
                    <a:moveTo>
                      <a:pt x="6791" y="0"/>
                    </a:moveTo>
                    <a:cubicBezTo>
                      <a:pt x="6235" y="0"/>
                      <a:pt x="5193" y="444"/>
                      <a:pt x="3357" y="2157"/>
                    </a:cubicBezTo>
                    <a:cubicBezTo>
                      <a:pt x="2179" y="3260"/>
                      <a:pt x="600" y="4914"/>
                      <a:pt x="49" y="6443"/>
                    </a:cubicBezTo>
                    <a:cubicBezTo>
                      <a:pt x="0" y="6636"/>
                      <a:pt x="138" y="6945"/>
                      <a:pt x="1000" y="6945"/>
                    </a:cubicBezTo>
                    <a:cubicBezTo>
                      <a:pt x="1033" y="6945"/>
                      <a:pt x="1066" y="6945"/>
                      <a:pt x="1101" y="6944"/>
                    </a:cubicBezTo>
                    <a:cubicBezTo>
                      <a:pt x="2480" y="6944"/>
                      <a:pt x="3908" y="6317"/>
                      <a:pt x="5312" y="6242"/>
                    </a:cubicBezTo>
                    <a:cubicBezTo>
                      <a:pt x="5473" y="6232"/>
                      <a:pt x="5637" y="6228"/>
                      <a:pt x="5803" y="6228"/>
                    </a:cubicBezTo>
                    <a:cubicBezTo>
                      <a:pt x="7090" y="6228"/>
                      <a:pt x="8488" y="6495"/>
                      <a:pt x="9813" y="6495"/>
                    </a:cubicBezTo>
                    <a:cubicBezTo>
                      <a:pt x="10459" y="6495"/>
                      <a:pt x="11088" y="6431"/>
                      <a:pt x="11678" y="6242"/>
                    </a:cubicBezTo>
                    <a:cubicBezTo>
                      <a:pt x="12380" y="5992"/>
                      <a:pt x="13683" y="5164"/>
                      <a:pt x="12956" y="4413"/>
                    </a:cubicBezTo>
                    <a:cubicBezTo>
                      <a:pt x="12430" y="3886"/>
                      <a:pt x="8470" y="4964"/>
                      <a:pt x="7342" y="327"/>
                    </a:cubicBezTo>
                    <a:cubicBezTo>
                      <a:pt x="7303" y="181"/>
                      <a:pt x="7146" y="0"/>
                      <a:pt x="67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69"/>
              <p:cNvSpPr/>
              <p:nvPr/>
            </p:nvSpPr>
            <p:spPr>
              <a:xfrm>
                <a:off x="5019575" y="2753125"/>
                <a:ext cx="277800" cy="187075"/>
              </a:xfrm>
              <a:custGeom>
                <a:avLst/>
                <a:gdLst/>
                <a:ahLst/>
                <a:cxnLst/>
                <a:rect l="l" t="t" r="r" b="b"/>
                <a:pathLst>
                  <a:path w="11112" h="7483" extrusionOk="0">
                    <a:moveTo>
                      <a:pt x="2466" y="1"/>
                    </a:moveTo>
                    <a:cubicBezTo>
                      <a:pt x="1985" y="1"/>
                      <a:pt x="1553" y="65"/>
                      <a:pt x="1204" y="203"/>
                    </a:cubicBezTo>
                    <a:cubicBezTo>
                      <a:pt x="352" y="503"/>
                      <a:pt x="1" y="954"/>
                      <a:pt x="352" y="1857"/>
                    </a:cubicBezTo>
                    <a:cubicBezTo>
                      <a:pt x="527" y="2358"/>
                      <a:pt x="978" y="2609"/>
                      <a:pt x="1379" y="2859"/>
                    </a:cubicBezTo>
                    <a:cubicBezTo>
                      <a:pt x="2382" y="3461"/>
                      <a:pt x="3184" y="4087"/>
                      <a:pt x="3835" y="5040"/>
                    </a:cubicBezTo>
                    <a:cubicBezTo>
                      <a:pt x="4587" y="6193"/>
                      <a:pt x="5114" y="7295"/>
                      <a:pt x="6617" y="7471"/>
                    </a:cubicBezTo>
                    <a:cubicBezTo>
                      <a:pt x="6705" y="7479"/>
                      <a:pt x="6792" y="7483"/>
                      <a:pt x="6879" y="7483"/>
                    </a:cubicBezTo>
                    <a:cubicBezTo>
                      <a:pt x="7866" y="7483"/>
                      <a:pt x="8817" y="6968"/>
                      <a:pt x="9324" y="6092"/>
                    </a:cubicBezTo>
                    <a:cubicBezTo>
                      <a:pt x="11111" y="2867"/>
                      <a:pt x="5677" y="1"/>
                      <a:pt x="24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69"/>
              <p:cNvSpPr/>
              <p:nvPr/>
            </p:nvSpPr>
            <p:spPr>
              <a:xfrm>
                <a:off x="4981250" y="2902100"/>
                <a:ext cx="507650" cy="196575"/>
              </a:xfrm>
              <a:custGeom>
                <a:avLst/>
                <a:gdLst/>
                <a:ahLst/>
                <a:cxnLst/>
                <a:rect l="l" t="t" r="r" b="b"/>
                <a:pathLst>
                  <a:path w="20306" h="7863" extrusionOk="0">
                    <a:moveTo>
                      <a:pt x="2259" y="0"/>
                    </a:moveTo>
                    <a:cubicBezTo>
                      <a:pt x="2159" y="0"/>
                      <a:pt x="2076" y="41"/>
                      <a:pt x="2010" y="133"/>
                    </a:cubicBezTo>
                    <a:cubicBezTo>
                      <a:pt x="0" y="2926"/>
                      <a:pt x="9333" y="7862"/>
                      <a:pt x="14959" y="7862"/>
                    </a:cubicBezTo>
                    <a:cubicBezTo>
                      <a:pt x="16351" y="7862"/>
                      <a:pt x="17515" y="7561"/>
                      <a:pt x="18226" y="6850"/>
                    </a:cubicBezTo>
                    <a:cubicBezTo>
                      <a:pt x="20306" y="4795"/>
                      <a:pt x="16546" y="2640"/>
                      <a:pt x="14892" y="2239"/>
                    </a:cubicBezTo>
                    <a:cubicBezTo>
                      <a:pt x="14315" y="2097"/>
                      <a:pt x="13785" y="2030"/>
                      <a:pt x="13275" y="2030"/>
                    </a:cubicBezTo>
                    <a:cubicBezTo>
                      <a:pt x="12344" y="2030"/>
                      <a:pt x="11477" y="2251"/>
                      <a:pt x="10506" y="2640"/>
                    </a:cubicBezTo>
                    <a:cubicBezTo>
                      <a:pt x="9788" y="2927"/>
                      <a:pt x="8996" y="3091"/>
                      <a:pt x="8206" y="3091"/>
                    </a:cubicBezTo>
                    <a:cubicBezTo>
                      <a:pt x="7480" y="3091"/>
                      <a:pt x="6756" y="2952"/>
                      <a:pt x="6095" y="2640"/>
                    </a:cubicBezTo>
                    <a:cubicBezTo>
                      <a:pt x="4309" y="1812"/>
                      <a:pt x="2921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69"/>
              <p:cNvSpPr/>
              <p:nvPr/>
            </p:nvSpPr>
            <p:spPr>
              <a:xfrm>
                <a:off x="5059675" y="3070225"/>
                <a:ext cx="254000" cy="166975"/>
              </a:xfrm>
              <a:custGeom>
                <a:avLst/>
                <a:gdLst/>
                <a:ahLst/>
                <a:cxnLst/>
                <a:rect l="l" t="t" r="r" b="b"/>
                <a:pathLst>
                  <a:path w="10160" h="6679" extrusionOk="0">
                    <a:moveTo>
                      <a:pt x="1309" y="1"/>
                    </a:moveTo>
                    <a:cubicBezTo>
                      <a:pt x="701" y="1"/>
                      <a:pt x="301" y="106"/>
                      <a:pt x="251" y="326"/>
                    </a:cubicBezTo>
                    <a:cubicBezTo>
                      <a:pt x="1" y="1403"/>
                      <a:pt x="1329" y="2982"/>
                      <a:pt x="1981" y="3659"/>
                    </a:cubicBezTo>
                    <a:cubicBezTo>
                      <a:pt x="2933" y="4687"/>
                      <a:pt x="4236" y="5940"/>
                      <a:pt x="5540" y="6441"/>
                    </a:cubicBezTo>
                    <a:cubicBezTo>
                      <a:pt x="5933" y="6602"/>
                      <a:pt x="6371" y="6679"/>
                      <a:pt x="6808" y="6679"/>
                    </a:cubicBezTo>
                    <a:cubicBezTo>
                      <a:pt x="8486" y="6679"/>
                      <a:pt x="10159" y="5543"/>
                      <a:pt x="9324" y="3634"/>
                    </a:cubicBezTo>
                    <a:cubicBezTo>
                      <a:pt x="8306" y="1343"/>
                      <a:pt x="3480" y="1"/>
                      <a:pt x="1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69"/>
              <p:cNvSpPr/>
              <p:nvPr/>
            </p:nvSpPr>
            <p:spPr>
              <a:xfrm>
                <a:off x="4782725" y="2452975"/>
                <a:ext cx="232500" cy="740700"/>
              </a:xfrm>
              <a:custGeom>
                <a:avLst/>
                <a:gdLst/>
                <a:ahLst/>
                <a:cxnLst/>
                <a:rect l="l" t="t" r="r" b="b"/>
                <a:pathLst>
                  <a:path w="9300" h="29628" extrusionOk="0">
                    <a:moveTo>
                      <a:pt x="1216" y="0"/>
                    </a:moveTo>
                    <a:cubicBezTo>
                      <a:pt x="984" y="0"/>
                      <a:pt x="745" y="78"/>
                      <a:pt x="502" y="254"/>
                    </a:cubicBezTo>
                    <a:cubicBezTo>
                      <a:pt x="1" y="604"/>
                      <a:pt x="1" y="1657"/>
                      <a:pt x="753" y="1732"/>
                    </a:cubicBezTo>
                    <a:cubicBezTo>
                      <a:pt x="774" y="1734"/>
                      <a:pt x="794" y="1735"/>
                      <a:pt x="814" y="1735"/>
                    </a:cubicBezTo>
                    <a:cubicBezTo>
                      <a:pt x="1414" y="1735"/>
                      <a:pt x="1541" y="1020"/>
                      <a:pt x="1129" y="705"/>
                    </a:cubicBezTo>
                    <a:cubicBezTo>
                      <a:pt x="1171" y="693"/>
                      <a:pt x="1215" y="686"/>
                      <a:pt x="1261" y="686"/>
                    </a:cubicBezTo>
                    <a:cubicBezTo>
                      <a:pt x="1405" y="686"/>
                      <a:pt x="1566" y="747"/>
                      <a:pt x="1755" y="880"/>
                    </a:cubicBezTo>
                    <a:cubicBezTo>
                      <a:pt x="1981" y="1056"/>
                      <a:pt x="2181" y="1256"/>
                      <a:pt x="2357" y="1507"/>
                    </a:cubicBezTo>
                    <a:cubicBezTo>
                      <a:pt x="2557" y="1807"/>
                      <a:pt x="2733" y="2158"/>
                      <a:pt x="2883" y="2484"/>
                    </a:cubicBezTo>
                    <a:cubicBezTo>
                      <a:pt x="3234" y="3186"/>
                      <a:pt x="3485" y="3863"/>
                      <a:pt x="3735" y="4564"/>
                    </a:cubicBezTo>
                    <a:cubicBezTo>
                      <a:pt x="3535" y="4690"/>
                      <a:pt x="3334" y="4865"/>
                      <a:pt x="3159" y="5091"/>
                    </a:cubicBezTo>
                    <a:cubicBezTo>
                      <a:pt x="2407" y="5993"/>
                      <a:pt x="2808" y="7321"/>
                      <a:pt x="3760" y="7848"/>
                    </a:cubicBezTo>
                    <a:cubicBezTo>
                      <a:pt x="1806" y="9276"/>
                      <a:pt x="2181" y="11983"/>
                      <a:pt x="2908" y="14489"/>
                    </a:cubicBezTo>
                    <a:cubicBezTo>
                      <a:pt x="1605" y="15291"/>
                      <a:pt x="1580" y="17672"/>
                      <a:pt x="1906" y="19051"/>
                    </a:cubicBezTo>
                    <a:cubicBezTo>
                      <a:pt x="2382" y="21081"/>
                      <a:pt x="3084" y="25091"/>
                      <a:pt x="4312" y="29151"/>
                    </a:cubicBezTo>
                    <a:cubicBezTo>
                      <a:pt x="4362" y="29352"/>
                      <a:pt x="4462" y="29552"/>
                      <a:pt x="4638" y="29627"/>
                    </a:cubicBezTo>
                    <a:cubicBezTo>
                      <a:pt x="4813" y="29552"/>
                      <a:pt x="4913" y="29352"/>
                      <a:pt x="4988" y="29151"/>
                    </a:cubicBezTo>
                    <a:cubicBezTo>
                      <a:pt x="6192" y="25091"/>
                      <a:pt x="6893" y="21081"/>
                      <a:pt x="7369" y="19051"/>
                    </a:cubicBezTo>
                    <a:cubicBezTo>
                      <a:pt x="7695" y="17672"/>
                      <a:pt x="7670" y="15291"/>
                      <a:pt x="6367" y="14489"/>
                    </a:cubicBezTo>
                    <a:cubicBezTo>
                      <a:pt x="7094" y="11983"/>
                      <a:pt x="7495" y="9276"/>
                      <a:pt x="5515" y="7848"/>
                    </a:cubicBezTo>
                    <a:cubicBezTo>
                      <a:pt x="6467" y="7321"/>
                      <a:pt x="6868" y="5993"/>
                      <a:pt x="6141" y="5091"/>
                    </a:cubicBezTo>
                    <a:cubicBezTo>
                      <a:pt x="5941" y="4865"/>
                      <a:pt x="5740" y="4690"/>
                      <a:pt x="5540" y="4564"/>
                    </a:cubicBezTo>
                    <a:cubicBezTo>
                      <a:pt x="5790" y="3863"/>
                      <a:pt x="6041" y="3186"/>
                      <a:pt x="6392" y="2484"/>
                    </a:cubicBezTo>
                    <a:cubicBezTo>
                      <a:pt x="6567" y="2158"/>
                      <a:pt x="6718" y="1807"/>
                      <a:pt x="6918" y="1507"/>
                    </a:cubicBezTo>
                    <a:cubicBezTo>
                      <a:pt x="7094" y="1256"/>
                      <a:pt x="7294" y="1056"/>
                      <a:pt x="7545" y="880"/>
                    </a:cubicBezTo>
                    <a:cubicBezTo>
                      <a:pt x="7716" y="747"/>
                      <a:pt x="7872" y="686"/>
                      <a:pt x="8014" y="686"/>
                    </a:cubicBezTo>
                    <a:cubicBezTo>
                      <a:pt x="8060" y="686"/>
                      <a:pt x="8104" y="693"/>
                      <a:pt x="8146" y="705"/>
                    </a:cubicBezTo>
                    <a:cubicBezTo>
                      <a:pt x="7734" y="1020"/>
                      <a:pt x="7862" y="1735"/>
                      <a:pt x="8461" y="1735"/>
                    </a:cubicBezTo>
                    <a:cubicBezTo>
                      <a:pt x="8481" y="1735"/>
                      <a:pt x="8501" y="1734"/>
                      <a:pt x="8522" y="1732"/>
                    </a:cubicBezTo>
                    <a:cubicBezTo>
                      <a:pt x="9299" y="1657"/>
                      <a:pt x="9299" y="604"/>
                      <a:pt x="8773" y="254"/>
                    </a:cubicBezTo>
                    <a:cubicBezTo>
                      <a:pt x="8530" y="78"/>
                      <a:pt x="8292" y="0"/>
                      <a:pt x="8061" y="0"/>
                    </a:cubicBezTo>
                    <a:cubicBezTo>
                      <a:pt x="6675" y="0"/>
                      <a:pt x="5554" y="2824"/>
                      <a:pt x="5189" y="4414"/>
                    </a:cubicBezTo>
                    <a:cubicBezTo>
                      <a:pt x="5014" y="4364"/>
                      <a:pt x="4813" y="4339"/>
                      <a:pt x="4638" y="4339"/>
                    </a:cubicBezTo>
                    <a:cubicBezTo>
                      <a:pt x="4462" y="4339"/>
                      <a:pt x="4287" y="4364"/>
                      <a:pt x="4086" y="4414"/>
                    </a:cubicBezTo>
                    <a:cubicBezTo>
                      <a:pt x="3742" y="2824"/>
                      <a:pt x="2607" y="0"/>
                      <a:pt x="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1" name="Google Shape;4001;p69"/>
            <p:cNvGrpSpPr/>
            <p:nvPr/>
          </p:nvGrpSpPr>
          <p:grpSpPr>
            <a:xfrm>
              <a:off x="7073137" y="1805953"/>
              <a:ext cx="543415" cy="355003"/>
              <a:chOff x="7218550" y="1264450"/>
              <a:chExt cx="1810175" cy="1182950"/>
            </a:xfrm>
          </p:grpSpPr>
          <p:sp>
            <p:nvSpPr>
              <p:cNvPr id="4002" name="Google Shape;4002;p69"/>
              <p:cNvSpPr/>
              <p:nvPr/>
            </p:nvSpPr>
            <p:spPr>
              <a:xfrm>
                <a:off x="7745500" y="1611025"/>
                <a:ext cx="449275" cy="522875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20915" extrusionOk="0">
                    <a:moveTo>
                      <a:pt x="9157" y="1"/>
                    </a:moveTo>
                    <a:cubicBezTo>
                      <a:pt x="8604" y="1"/>
                      <a:pt x="8017" y="98"/>
                      <a:pt x="7394" y="305"/>
                    </a:cubicBezTo>
                    <a:cubicBezTo>
                      <a:pt x="1" y="2786"/>
                      <a:pt x="7545" y="15392"/>
                      <a:pt x="13560" y="20906"/>
                    </a:cubicBezTo>
                    <a:cubicBezTo>
                      <a:pt x="13560" y="20906"/>
                      <a:pt x="13619" y="20915"/>
                      <a:pt x="13730" y="20915"/>
                    </a:cubicBezTo>
                    <a:cubicBezTo>
                      <a:pt x="14247" y="20915"/>
                      <a:pt x="15888" y="20728"/>
                      <a:pt x="17971" y="18626"/>
                    </a:cubicBezTo>
                    <a:cubicBezTo>
                      <a:pt x="17971" y="18626"/>
                      <a:pt x="16837" y="1"/>
                      <a:pt x="9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69"/>
              <p:cNvSpPr/>
              <p:nvPr/>
            </p:nvSpPr>
            <p:spPr>
              <a:xfrm>
                <a:off x="7517425" y="1725250"/>
                <a:ext cx="571475" cy="44227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7691" extrusionOk="0">
                    <a:moveTo>
                      <a:pt x="9080" y="1"/>
                    </a:moveTo>
                    <a:cubicBezTo>
                      <a:pt x="7934" y="1"/>
                      <a:pt x="6807" y="419"/>
                      <a:pt x="5740" y="1400"/>
                    </a:cubicBezTo>
                    <a:cubicBezTo>
                      <a:pt x="1" y="6663"/>
                      <a:pt x="12031" y="15109"/>
                      <a:pt x="19775" y="17691"/>
                    </a:cubicBezTo>
                    <a:cubicBezTo>
                      <a:pt x="19775" y="17691"/>
                      <a:pt x="21605" y="17164"/>
                      <a:pt x="22858" y="13781"/>
                    </a:cubicBezTo>
                    <a:cubicBezTo>
                      <a:pt x="22858" y="13781"/>
                      <a:pt x="15659" y="1"/>
                      <a:pt x="9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69"/>
              <p:cNvSpPr/>
              <p:nvPr/>
            </p:nvSpPr>
            <p:spPr>
              <a:xfrm>
                <a:off x="7647750" y="2096700"/>
                <a:ext cx="29827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1931" h="13184" extrusionOk="0">
                    <a:moveTo>
                      <a:pt x="6617" y="1"/>
                    </a:moveTo>
                    <a:cubicBezTo>
                      <a:pt x="4136" y="803"/>
                      <a:pt x="1881" y="1279"/>
                      <a:pt x="1" y="1554"/>
                    </a:cubicBezTo>
                    <a:cubicBezTo>
                      <a:pt x="101" y="4963"/>
                      <a:pt x="928" y="9199"/>
                      <a:pt x="3635" y="13184"/>
                    </a:cubicBezTo>
                    <a:cubicBezTo>
                      <a:pt x="6116" y="12732"/>
                      <a:pt x="8923" y="12031"/>
                      <a:pt x="11931" y="10953"/>
                    </a:cubicBezTo>
                    <a:cubicBezTo>
                      <a:pt x="9124" y="7068"/>
                      <a:pt x="7520" y="3133"/>
                      <a:pt x="6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69"/>
              <p:cNvSpPr/>
              <p:nvPr/>
            </p:nvSpPr>
            <p:spPr>
              <a:xfrm>
                <a:off x="7338850" y="2143975"/>
                <a:ext cx="213075" cy="303425"/>
              </a:xfrm>
              <a:custGeom>
                <a:avLst/>
                <a:gdLst/>
                <a:ahLst/>
                <a:cxnLst/>
                <a:rect l="l" t="t" r="r" b="b"/>
                <a:pathLst>
                  <a:path w="8523" h="12137" extrusionOk="0">
                    <a:moveTo>
                      <a:pt x="6276" y="0"/>
                    </a:moveTo>
                    <a:cubicBezTo>
                      <a:pt x="3147" y="0"/>
                      <a:pt x="517" y="2410"/>
                      <a:pt x="277" y="5578"/>
                    </a:cubicBezTo>
                    <a:cubicBezTo>
                      <a:pt x="1" y="8912"/>
                      <a:pt x="2507" y="11844"/>
                      <a:pt x="5841" y="12095"/>
                    </a:cubicBezTo>
                    <a:cubicBezTo>
                      <a:pt x="5972" y="12095"/>
                      <a:pt x="6541" y="12137"/>
                      <a:pt x="7472" y="12137"/>
                    </a:cubicBezTo>
                    <a:cubicBezTo>
                      <a:pt x="7783" y="12137"/>
                      <a:pt x="8134" y="12132"/>
                      <a:pt x="8522" y="12120"/>
                    </a:cubicBezTo>
                    <a:cubicBezTo>
                      <a:pt x="6417" y="7759"/>
                      <a:pt x="6267" y="3423"/>
                      <a:pt x="6693" y="14"/>
                    </a:cubicBezTo>
                    <a:cubicBezTo>
                      <a:pt x="6553" y="5"/>
                      <a:pt x="6414" y="0"/>
                      <a:pt x="6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69"/>
              <p:cNvSpPr/>
              <p:nvPr/>
            </p:nvSpPr>
            <p:spPr>
              <a:xfrm>
                <a:off x="7495500" y="2135550"/>
                <a:ext cx="243125" cy="311425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12457" extrusionOk="0">
                    <a:moveTo>
                      <a:pt x="6091" y="0"/>
                    </a:moveTo>
                    <a:cubicBezTo>
                      <a:pt x="3973" y="312"/>
                      <a:pt x="2328" y="366"/>
                      <a:pt x="1375" y="366"/>
                    </a:cubicBezTo>
                    <a:cubicBezTo>
                      <a:pt x="873" y="366"/>
                      <a:pt x="563" y="351"/>
                      <a:pt x="477" y="351"/>
                    </a:cubicBezTo>
                    <a:lnTo>
                      <a:pt x="427" y="351"/>
                    </a:lnTo>
                    <a:cubicBezTo>
                      <a:pt x="1" y="3760"/>
                      <a:pt x="151" y="8096"/>
                      <a:pt x="2256" y="12457"/>
                    </a:cubicBezTo>
                    <a:cubicBezTo>
                      <a:pt x="4036" y="12407"/>
                      <a:pt x="6617" y="12206"/>
                      <a:pt x="9725" y="11630"/>
                    </a:cubicBezTo>
                    <a:cubicBezTo>
                      <a:pt x="7018" y="7645"/>
                      <a:pt x="6191" y="3409"/>
                      <a:pt x="6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69"/>
              <p:cNvSpPr/>
              <p:nvPr/>
            </p:nvSpPr>
            <p:spPr>
              <a:xfrm>
                <a:off x="7969825" y="1815000"/>
                <a:ext cx="518200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20728" h="18562" extrusionOk="0">
                    <a:moveTo>
                      <a:pt x="14028" y="0"/>
                    </a:moveTo>
                    <a:cubicBezTo>
                      <a:pt x="12534" y="0"/>
                      <a:pt x="11032" y="547"/>
                      <a:pt x="9850" y="1644"/>
                    </a:cubicBezTo>
                    <a:cubicBezTo>
                      <a:pt x="6592" y="4727"/>
                      <a:pt x="3208" y="7008"/>
                      <a:pt x="0" y="8662"/>
                    </a:cubicBezTo>
                    <a:cubicBezTo>
                      <a:pt x="1429" y="11619"/>
                      <a:pt x="3684" y="15229"/>
                      <a:pt x="7118" y="18562"/>
                    </a:cubicBezTo>
                    <a:cubicBezTo>
                      <a:pt x="10777" y="16532"/>
                      <a:pt x="14537" y="13900"/>
                      <a:pt x="18171" y="10467"/>
                    </a:cubicBezTo>
                    <a:cubicBezTo>
                      <a:pt x="20602" y="8186"/>
                      <a:pt x="20727" y="4351"/>
                      <a:pt x="18421" y="1895"/>
                    </a:cubicBezTo>
                    <a:cubicBezTo>
                      <a:pt x="17238" y="634"/>
                      <a:pt x="15638" y="0"/>
                      <a:pt x="14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69"/>
              <p:cNvSpPr/>
              <p:nvPr/>
            </p:nvSpPr>
            <p:spPr>
              <a:xfrm>
                <a:off x="7813175" y="2031550"/>
                <a:ext cx="33460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3560" extrusionOk="0">
                    <a:moveTo>
                      <a:pt x="6266" y="0"/>
                    </a:moveTo>
                    <a:cubicBezTo>
                      <a:pt x="4086" y="1128"/>
                      <a:pt x="1980" y="1955"/>
                      <a:pt x="0" y="2607"/>
                    </a:cubicBezTo>
                    <a:cubicBezTo>
                      <a:pt x="903" y="5739"/>
                      <a:pt x="2507" y="9674"/>
                      <a:pt x="5314" y="13559"/>
                    </a:cubicBezTo>
                    <a:cubicBezTo>
                      <a:pt x="7519" y="12782"/>
                      <a:pt x="9800" y="11805"/>
                      <a:pt x="12156" y="10577"/>
                    </a:cubicBezTo>
                    <a:cubicBezTo>
                      <a:pt x="12557" y="10351"/>
                      <a:pt x="12983" y="10125"/>
                      <a:pt x="13384" y="9900"/>
                    </a:cubicBezTo>
                    <a:cubicBezTo>
                      <a:pt x="9950" y="6567"/>
                      <a:pt x="7695" y="2957"/>
                      <a:pt x="62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69"/>
              <p:cNvSpPr/>
              <p:nvPr/>
            </p:nvSpPr>
            <p:spPr>
              <a:xfrm>
                <a:off x="8072575" y="1672200"/>
                <a:ext cx="535125" cy="493125"/>
              </a:xfrm>
              <a:custGeom>
                <a:avLst/>
                <a:gdLst/>
                <a:ahLst/>
                <a:cxnLst/>
                <a:rect l="l" t="t" r="r" b="b"/>
                <a:pathLst>
                  <a:path w="21405" h="19725" extrusionOk="0">
                    <a:moveTo>
                      <a:pt x="11104" y="1"/>
                    </a:moveTo>
                    <a:cubicBezTo>
                      <a:pt x="7466" y="1"/>
                      <a:pt x="4045" y="2197"/>
                      <a:pt x="2657" y="5803"/>
                    </a:cubicBezTo>
                    <a:cubicBezTo>
                      <a:pt x="2632" y="5878"/>
                      <a:pt x="2582" y="5953"/>
                      <a:pt x="2557" y="6003"/>
                    </a:cubicBezTo>
                    <a:cubicBezTo>
                      <a:pt x="0" y="10289"/>
                      <a:pt x="1404" y="15828"/>
                      <a:pt x="5690" y="18409"/>
                    </a:cubicBezTo>
                    <a:cubicBezTo>
                      <a:pt x="7155" y="19299"/>
                      <a:pt x="8778" y="19724"/>
                      <a:pt x="10379" y="19724"/>
                    </a:cubicBezTo>
                    <a:cubicBezTo>
                      <a:pt x="11845" y="19724"/>
                      <a:pt x="13293" y="19368"/>
                      <a:pt x="14587" y="18685"/>
                    </a:cubicBezTo>
                    <a:cubicBezTo>
                      <a:pt x="16016" y="17958"/>
                      <a:pt x="17269" y="16805"/>
                      <a:pt x="18146" y="15326"/>
                    </a:cubicBezTo>
                    <a:cubicBezTo>
                      <a:pt x="18371" y="15001"/>
                      <a:pt x="19073" y="13798"/>
                      <a:pt x="19600" y="12394"/>
                    </a:cubicBezTo>
                    <a:cubicBezTo>
                      <a:pt x="21404" y="7707"/>
                      <a:pt x="19073" y="2419"/>
                      <a:pt x="14386" y="615"/>
                    </a:cubicBezTo>
                    <a:cubicBezTo>
                      <a:pt x="13305" y="198"/>
                      <a:pt x="12195" y="1"/>
                      <a:pt x="1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69"/>
              <p:cNvSpPr/>
              <p:nvPr/>
            </p:nvSpPr>
            <p:spPr>
              <a:xfrm>
                <a:off x="8409975" y="1532975"/>
                <a:ext cx="561075" cy="384800"/>
              </a:xfrm>
              <a:custGeom>
                <a:avLst/>
                <a:gdLst/>
                <a:ahLst/>
                <a:cxnLst/>
                <a:rect l="l" t="t" r="r" b="b"/>
                <a:pathLst>
                  <a:path w="22443" h="15392" extrusionOk="0">
                    <a:moveTo>
                      <a:pt x="21640" y="0"/>
                    </a:moveTo>
                    <a:cubicBezTo>
                      <a:pt x="21593" y="0"/>
                      <a:pt x="21544" y="6"/>
                      <a:pt x="21492" y="18"/>
                    </a:cubicBezTo>
                    <a:cubicBezTo>
                      <a:pt x="13723" y="1747"/>
                      <a:pt x="4274" y="7336"/>
                      <a:pt x="264" y="14454"/>
                    </a:cubicBezTo>
                    <a:cubicBezTo>
                      <a:pt x="0" y="14929"/>
                      <a:pt x="427" y="15392"/>
                      <a:pt x="835" y="15392"/>
                    </a:cubicBezTo>
                    <a:cubicBezTo>
                      <a:pt x="1009" y="15392"/>
                      <a:pt x="1179" y="15308"/>
                      <a:pt x="1291" y="15106"/>
                    </a:cubicBezTo>
                    <a:cubicBezTo>
                      <a:pt x="5151" y="8239"/>
                      <a:pt x="14299" y="2875"/>
                      <a:pt x="21743" y="1196"/>
                    </a:cubicBezTo>
                    <a:cubicBezTo>
                      <a:pt x="22443" y="1033"/>
                      <a:pt x="22274" y="0"/>
                      <a:pt x="21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69"/>
              <p:cNvSpPr/>
              <p:nvPr/>
            </p:nvSpPr>
            <p:spPr>
              <a:xfrm>
                <a:off x="8909675" y="1509500"/>
                <a:ext cx="119050" cy="9227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3691" extrusionOk="0">
                    <a:moveTo>
                      <a:pt x="3107" y="1"/>
                    </a:moveTo>
                    <a:cubicBezTo>
                      <a:pt x="3074" y="1"/>
                      <a:pt x="3041" y="2"/>
                      <a:pt x="3008" y="5"/>
                    </a:cubicBezTo>
                    <a:cubicBezTo>
                      <a:pt x="2657" y="5"/>
                      <a:pt x="2281" y="30"/>
                      <a:pt x="1930" y="55"/>
                    </a:cubicBezTo>
                    <a:cubicBezTo>
                      <a:pt x="953" y="105"/>
                      <a:pt x="76" y="732"/>
                      <a:pt x="25" y="1784"/>
                    </a:cubicBezTo>
                    <a:cubicBezTo>
                      <a:pt x="1" y="2666"/>
                      <a:pt x="742" y="3691"/>
                      <a:pt x="1688" y="3691"/>
                    </a:cubicBezTo>
                    <a:cubicBezTo>
                      <a:pt x="1710" y="3691"/>
                      <a:pt x="1732" y="3690"/>
                      <a:pt x="1755" y="3689"/>
                    </a:cubicBezTo>
                    <a:cubicBezTo>
                      <a:pt x="2131" y="3664"/>
                      <a:pt x="2482" y="3639"/>
                      <a:pt x="2832" y="3614"/>
                    </a:cubicBezTo>
                    <a:cubicBezTo>
                      <a:pt x="3810" y="3564"/>
                      <a:pt x="4687" y="2937"/>
                      <a:pt x="4737" y="1884"/>
                    </a:cubicBezTo>
                    <a:cubicBezTo>
                      <a:pt x="4761" y="1013"/>
                      <a:pt x="4037" y="1"/>
                      <a:pt x="3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69"/>
              <p:cNvSpPr/>
              <p:nvPr/>
            </p:nvSpPr>
            <p:spPr>
              <a:xfrm>
                <a:off x="8697275" y="1264450"/>
                <a:ext cx="13470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175" extrusionOk="0">
                    <a:moveTo>
                      <a:pt x="3758" y="1"/>
                    </a:moveTo>
                    <a:cubicBezTo>
                      <a:pt x="3717" y="1"/>
                      <a:pt x="3676" y="3"/>
                      <a:pt x="3634" y="7"/>
                    </a:cubicBezTo>
                    <a:cubicBezTo>
                      <a:pt x="2556" y="82"/>
                      <a:pt x="1704" y="408"/>
                      <a:pt x="802" y="1035"/>
                    </a:cubicBezTo>
                    <a:cubicBezTo>
                      <a:pt x="0" y="1611"/>
                      <a:pt x="125" y="2965"/>
                      <a:pt x="727" y="3616"/>
                    </a:cubicBezTo>
                    <a:cubicBezTo>
                      <a:pt x="1084" y="4010"/>
                      <a:pt x="1513" y="4174"/>
                      <a:pt x="1952" y="4174"/>
                    </a:cubicBezTo>
                    <a:cubicBezTo>
                      <a:pt x="2408" y="4174"/>
                      <a:pt x="2875" y="3997"/>
                      <a:pt x="3283" y="3716"/>
                    </a:cubicBezTo>
                    <a:lnTo>
                      <a:pt x="3283" y="3716"/>
                    </a:lnTo>
                    <a:cubicBezTo>
                      <a:pt x="3250" y="3749"/>
                      <a:pt x="3242" y="3768"/>
                      <a:pt x="3259" y="3768"/>
                    </a:cubicBezTo>
                    <a:cubicBezTo>
                      <a:pt x="3278" y="3768"/>
                      <a:pt x="3333" y="3743"/>
                      <a:pt x="3426" y="3687"/>
                    </a:cubicBezTo>
                    <a:lnTo>
                      <a:pt x="3426" y="3687"/>
                    </a:lnTo>
                    <a:cubicBezTo>
                      <a:pt x="3449" y="3681"/>
                      <a:pt x="3477" y="3674"/>
                      <a:pt x="3509" y="3666"/>
                    </a:cubicBezTo>
                    <a:cubicBezTo>
                      <a:pt x="3633" y="3631"/>
                      <a:pt x="3957" y="3595"/>
                      <a:pt x="3853" y="3595"/>
                    </a:cubicBezTo>
                    <a:cubicBezTo>
                      <a:pt x="3810" y="3595"/>
                      <a:pt x="3694" y="3602"/>
                      <a:pt x="3459" y="3616"/>
                    </a:cubicBezTo>
                    <a:cubicBezTo>
                      <a:pt x="4436" y="3541"/>
                      <a:pt x="5313" y="2965"/>
                      <a:pt x="5363" y="1887"/>
                    </a:cubicBezTo>
                    <a:cubicBezTo>
                      <a:pt x="5387" y="1047"/>
                      <a:pt x="4677" y="1"/>
                      <a:pt x="3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69"/>
              <p:cNvSpPr/>
              <p:nvPr/>
            </p:nvSpPr>
            <p:spPr>
              <a:xfrm>
                <a:off x="8327100" y="1319050"/>
                <a:ext cx="431650" cy="547075"/>
              </a:xfrm>
              <a:custGeom>
                <a:avLst/>
                <a:gdLst/>
                <a:ahLst/>
                <a:cxnLst/>
                <a:rect l="l" t="t" r="r" b="b"/>
                <a:pathLst>
                  <a:path w="17266" h="21883" extrusionOk="0">
                    <a:moveTo>
                      <a:pt x="16403" y="0"/>
                    </a:moveTo>
                    <a:cubicBezTo>
                      <a:pt x="16310" y="0"/>
                      <a:pt x="16212" y="24"/>
                      <a:pt x="16110" y="79"/>
                    </a:cubicBezTo>
                    <a:cubicBezTo>
                      <a:pt x="8115" y="4490"/>
                      <a:pt x="3078" y="12660"/>
                      <a:pt x="170" y="21132"/>
                    </a:cubicBezTo>
                    <a:cubicBezTo>
                      <a:pt x="1" y="21578"/>
                      <a:pt x="380" y="21883"/>
                      <a:pt x="756" y="21883"/>
                    </a:cubicBezTo>
                    <a:cubicBezTo>
                      <a:pt x="992" y="21883"/>
                      <a:pt x="1227" y="21763"/>
                      <a:pt x="1323" y="21482"/>
                    </a:cubicBezTo>
                    <a:cubicBezTo>
                      <a:pt x="4130" y="13337"/>
                      <a:pt x="8967" y="5417"/>
                      <a:pt x="16687" y="1157"/>
                    </a:cubicBezTo>
                    <a:cubicBezTo>
                      <a:pt x="17265" y="835"/>
                      <a:pt x="16946" y="0"/>
                      <a:pt x="16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69"/>
              <p:cNvSpPr/>
              <p:nvPr/>
            </p:nvSpPr>
            <p:spPr>
              <a:xfrm>
                <a:off x="7218550" y="2251475"/>
                <a:ext cx="1573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2933" extrusionOk="0">
                    <a:moveTo>
                      <a:pt x="6041" y="0"/>
                    </a:moveTo>
                    <a:lnTo>
                      <a:pt x="1" y="1704"/>
                    </a:lnTo>
                    <a:lnTo>
                      <a:pt x="6292" y="2932"/>
                    </a:lnTo>
                    <a:lnTo>
                      <a:pt x="6292" y="2932"/>
                    </a:lnTo>
                    <a:lnTo>
                      <a:pt x="6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15" name="Google Shape;4015;p69"/>
          <p:cNvSpPr txBox="1">
            <a:spLocks noGrp="1"/>
          </p:cNvSpPr>
          <p:nvPr>
            <p:ph type="title"/>
          </p:nvPr>
        </p:nvSpPr>
        <p:spPr>
          <a:xfrm>
            <a:off x="1769149" y="1762350"/>
            <a:ext cx="5800487" cy="18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smtClean="0"/>
              <a:t>Thank You</a:t>
            </a:r>
            <a:endParaRPr sz="9600"/>
          </a:p>
        </p:txBody>
      </p:sp>
      <p:grpSp>
        <p:nvGrpSpPr>
          <p:cNvPr id="4017" name="Google Shape;4017;p69"/>
          <p:cNvGrpSpPr/>
          <p:nvPr/>
        </p:nvGrpSpPr>
        <p:grpSpPr>
          <a:xfrm>
            <a:off x="0" y="813107"/>
            <a:ext cx="8877617" cy="4330389"/>
            <a:chOff x="0" y="813107"/>
            <a:chExt cx="8877617" cy="4330389"/>
          </a:xfrm>
        </p:grpSpPr>
        <p:grpSp>
          <p:nvGrpSpPr>
            <p:cNvPr id="4018" name="Google Shape;4018;p69"/>
            <p:cNvGrpSpPr/>
            <p:nvPr/>
          </p:nvGrpSpPr>
          <p:grpSpPr>
            <a:xfrm>
              <a:off x="7569636" y="813107"/>
              <a:ext cx="1307981" cy="4134922"/>
              <a:chOff x="5882109" y="1834461"/>
              <a:chExt cx="1071062" cy="3385950"/>
            </a:xfrm>
          </p:grpSpPr>
          <p:sp>
            <p:nvSpPr>
              <p:cNvPr id="4019" name="Google Shape;4019;p69"/>
              <p:cNvSpPr/>
              <p:nvPr/>
            </p:nvSpPr>
            <p:spPr>
              <a:xfrm>
                <a:off x="6221092" y="2952762"/>
                <a:ext cx="252602" cy="547636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14816" extrusionOk="0">
                    <a:moveTo>
                      <a:pt x="1752" y="1"/>
                    </a:moveTo>
                    <a:cubicBezTo>
                      <a:pt x="1673" y="1"/>
                      <a:pt x="1588" y="9"/>
                      <a:pt x="1499" y="24"/>
                    </a:cubicBezTo>
                    <a:cubicBezTo>
                      <a:pt x="982" y="96"/>
                      <a:pt x="553" y="488"/>
                      <a:pt x="393" y="988"/>
                    </a:cubicBezTo>
                    <a:cubicBezTo>
                      <a:pt x="54" y="2076"/>
                      <a:pt x="0" y="3254"/>
                      <a:pt x="161" y="4396"/>
                    </a:cubicBezTo>
                    <a:cubicBezTo>
                      <a:pt x="339" y="5787"/>
                      <a:pt x="803" y="7143"/>
                      <a:pt x="1303" y="8464"/>
                    </a:cubicBezTo>
                    <a:cubicBezTo>
                      <a:pt x="1838" y="9873"/>
                      <a:pt x="3248" y="10623"/>
                      <a:pt x="4283" y="11711"/>
                    </a:cubicBezTo>
                    <a:cubicBezTo>
                      <a:pt x="5175" y="12621"/>
                      <a:pt x="6156" y="13781"/>
                      <a:pt x="6745" y="14816"/>
                    </a:cubicBezTo>
                    <a:cubicBezTo>
                      <a:pt x="6709" y="12585"/>
                      <a:pt x="6584" y="9909"/>
                      <a:pt x="6834" y="7500"/>
                    </a:cubicBezTo>
                    <a:cubicBezTo>
                      <a:pt x="6834" y="7437"/>
                      <a:pt x="6807" y="7374"/>
                      <a:pt x="6773" y="7374"/>
                    </a:cubicBezTo>
                    <a:cubicBezTo>
                      <a:pt x="6758" y="7374"/>
                      <a:pt x="6743" y="7385"/>
                      <a:pt x="6727" y="7411"/>
                    </a:cubicBezTo>
                    <a:cubicBezTo>
                      <a:pt x="5817" y="4842"/>
                      <a:pt x="4372" y="2469"/>
                      <a:pt x="2534" y="470"/>
                    </a:cubicBezTo>
                    <a:cubicBezTo>
                      <a:pt x="2391" y="310"/>
                      <a:pt x="2231" y="149"/>
                      <a:pt x="2034" y="60"/>
                    </a:cubicBezTo>
                    <a:cubicBezTo>
                      <a:pt x="1961" y="18"/>
                      <a:pt x="1864" y="1"/>
                      <a:pt x="17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69"/>
              <p:cNvSpPr/>
              <p:nvPr/>
            </p:nvSpPr>
            <p:spPr>
              <a:xfrm>
                <a:off x="6229002" y="3017594"/>
                <a:ext cx="116765" cy="43579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1179" fill="none" extrusionOk="0">
                    <a:moveTo>
                      <a:pt x="0" y="1179"/>
                    </a:moveTo>
                    <a:cubicBezTo>
                      <a:pt x="1089" y="947"/>
                      <a:pt x="3159" y="1"/>
                      <a:pt x="315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69"/>
              <p:cNvSpPr/>
              <p:nvPr/>
            </p:nvSpPr>
            <p:spPr>
              <a:xfrm>
                <a:off x="6234287" y="3072335"/>
                <a:ext cx="151694" cy="6401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732" fill="none" extrusionOk="0">
                    <a:moveTo>
                      <a:pt x="0" y="1732"/>
                    </a:moveTo>
                    <a:cubicBezTo>
                      <a:pt x="0" y="1732"/>
                      <a:pt x="571" y="1517"/>
                      <a:pt x="910" y="1375"/>
                    </a:cubicBezTo>
                    <a:cubicBezTo>
                      <a:pt x="1963" y="911"/>
                      <a:pt x="3033" y="465"/>
                      <a:pt x="4104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69"/>
              <p:cNvSpPr/>
              <p:nvPr/>
            </p:nvSpPr>
            <p:spPr>
              <a:xfrm>
                <a:off x="6253397" y="3131697"/>
                <a:ext cx="170841" cy="78508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124" fill="none" extrusionOk="0">
                    <a:moveTo>
                      <a:pt x="1" y="2124"/>
                    </a:moveTo>
                    <a:lnTo>
                      <a:pt x="4622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69"/>
              <p:cNvSpPr/>
              <p:nvPr/>
            </p:nvSpPr>
            <p:spPr>
              <a:xfrm>
                <a:off x="6275833" y="3202259"/>
                <a:ext cx="180081" cy="72594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1964" fill="none" extrusionOk="0">
                    <a:moveTo>
                      <a:pt x="0" y="1964"/>
                    </a:moveTo>
                    <a:cubicBezTo>
                      <a:pt x="1553" y="1464"/>
                      <a:pt x="3408" y="715"/>
                      <a:pt x="487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69"/>
              <p:cNvSpPr/>
              <p:nvPr/>
            </p:nvSpPr>
            <p:spPr>
              <a:xfrm>
                <a:off x="6325289" y="3278106"/>
                <a:ext cx="126670" cy="49493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1339" fill="none" extrusionOk="0">
                    <a:moveTo>
                      <a:pt x="0" y="1339"/>
                    </a:moveTo>
                    <a:cubicBezTo>
                      <a:pt x="1053" y="875"/>
                      <a:pt x="3426" y="1"/>
                      <a:pt x="3426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69"/>
              <p:cNvSpPr/>
              <p:nvPr/>
            </p:nvSpPr>
            <p:spPr>
              <a:xfrm>
                <a:off x="6383986" y="3342753"/>
                <a:ext cx="76549" cy="31012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839" fill="none" extrusionOk="0">
                    <a:moveTo>
                      <a:pt x="0" y="839"/>
                    </a:moveTo>
                    <a:lnTo>
                      <a:pt x="207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69"/>
              <p:cNvSpPr/>
              <p:nvPr/>
            </p:nvSpPr>
            <p:spPr>
              <a:xfrm>
                <a:off x="6287033" y="2974089"/>
                <a:ext cx="168882" cy="418157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11313" fill="none" extrusionOk="0">
                    <a:moveTo>
                      <a:pt x="1" y="0"/>
                    </a:moveTo>
                    <a:lnTo>
                      <a:pt x="4568" y="1131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69"/>
              <p:cNvSpPr/>
              <p:nvPr/>
            </p:nvSpPr>
            <p:spPr>
              <a:xfrm>
                <a:off x="6238242" y="3011015"/>
                <a:ext cx="153690" cy="381231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10314" fill="none" extrusionOk="0">
                    <a:moveTo>
                      <a:pt x="0" y="1"/>
                    </a:moveTo>
                    <a:lnTo>
                      <a:pt x="4158" y="1031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69"/>
              <p:cNvSpPr/>
              <p:nvPr/>
            </p:nvSpPr>
            <p:spPr>
              <a:xfrm>
                <a:off x="6489513" y="3203257"/>
                <a:ext cx="267793" cy="401339"/>
              </a:xfrm>
              <a:custGeom>
                <a:avLst/>
                <a:gdLst/>
                <a:ahLst/>
                <a:cxnLst/>
                <a:rect l="l" t="t" r="r" b="b"/>
                <a:pathLst>
                  <a:path w="7245" h="10858" extrusionOk="0">
                    <a:moveTo>
                      <a:pt x="5564" y="0"/>
                    </a:moveTo>
                    <a:cubicBezTo>
                      <a:pt x="5310" y="0"/>
                      <a:pt x="5064" y="113"/>
                      <a:pt x="4889" y="313"/>
                    </a:cubicBezTo>
                    <a:cubicBezTo>
                      <a:pt x="3694" y="1794"/>
                      <a:pt x="304" y="6290"/>
                      <a:pt x="0" y="10537"/>
                    </a:cubicBezTo>
                    <a:cubicBezTo>
                      <a:pt x="107" y="10697"/>
                      <a:pt x="214" y="10840"/>
                      <a:pt x="428" y="10858"/>
                    </a:cubicBezTo>
                    <a:cubicBezTo>
                      <a:pt x="464" y="10858"/>
                      <a:pt x="518" y="10858"/>
                      <a:pt x="571" y="10822"/>
                    </a:cubicBezTo>
                    <a:cubicBezTo>
                      <a:pt x="625" y="10787"/>
                      <a:pt x="643" y="10715"/>
                      <a:pt x="678" y="10662"/>
                    </a:cubicBezTo>
                    <a:cubicBezTo>
                      <a:pt x="785" y="10305"/>
                      <a:pt x="892" y="9966"/>
                      <a:pt x="1017" y="9627"/>
                    </a:cubicBezTo>
                    <a:cubicBezTo>
                      <a:pt x="1089" y="9395"/>
                      <a:pt x="1178" y="9163"/>
                      <a:pt x="1303" y="8967"/>
                    </a:cubicBezTo>
                    <a:cubicBezTo>
                      <a:pt x="1553" y="8574"/>
                      <a:pt x="1999" y="8342"/>
                      <a:pt x="2409" y="8164"/>
                    </a:cubicBezTo>
                    <a:cubicBezTo>
                      <a:pt x="3372" y="7771"/>
                      <a:pt x="4336" y="7503"/>
                      <a:pt x="5371" y="7432"/>
                    </a:cubicBezTo>
                    <a:cubicBezTo>
                      <a:pt x="5888" y="6219"/>
                      <a:pt x="6763" y="2864"/>
                      <a:pt x="7137" y="1366"/>
                    </a:cubicBezTo>
                    <a:cubicBezTo>
                      <a:pt x="7244" y="937"/>
                      <a:pt x="7012" y="491"/>
                      <a:pt x="6602" y="331"/>
                    </a:cubicBezTo>
                    <a:lnTo>
                      <a:pt x="5888" y="63"/>
                    </a:lnTo>
                    <a:cubicBezTo>
                      <a:pt x="5782" y="20"/>
                      <a:pt x="5672" y="0"/>
                      <a:pt x="5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69"/>
              <p:cNvSpPr/>
              <p:nvPr/>
            </p:nvSpPr>
            <p:spPr>
              <a:xfrm>
                <a:off x="6547545" y="3214160"/>
                <a:ext cx="148404" cy="263838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7138" fill="none" extrusionOk="0">
                    <a:moveTo>
                      <a:pt x="4015" y="0"/>
                    </a:moveTo>
                    <a:lnTo>
                      <a:pt x="0" y="713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69"/>
              <p:cNvSpPr/>
              <p:nvPr/>
            </p:nvSpPr>
            <p:spPr>
              <a:xfrm>
                <a:off x="6628012" y="3227319"/>
                <a:ext cx="107524" cy="228909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6193" fill="none" extrusionOk="0">
                    <a:moveTo>
                      <a:pt x="2909" y="1"/>
                    </a:moveTo>
                    <a:lnTo>
                      <a:pt x="0" y="619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69"/>
              <p:cNvSpPr/>
              <p:nvPr/>
            </p:nvSpPr>
            <p:spPr>
              <a:xfrm>
                <a:off x="6659652" y="3240515"/>
                <a:ext cx="83129" cy="33008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893" fill="none" extrusionOk="0">
                    <a:moveTo>
                      <a:pt x="1" y="1"/>
                    </a:moveTo>
                    <a:cubicBezTo>
                      <a:pt x="875" y="358"/>
                      <a:pt x="1357" y="536"/>
                      <a:pt x="2249" y="89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69"/>
              <p:cNvSpPr/>
              <p:nvPr/>
            </p:nvSpPr>
            <p:spPr>
              <a:xfrm>
                <a:off x="6628012" y="3281395"/>
                <a:ext cx="97618" cy="38958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054" fill="none" extrusionOk="0">
                    <a:moveTo>
                      <a:pt x="0" y="1"/>
                    </a:moveTo>
                    <a:cubicBezTo>
                      <a:pt x="874" y="358"/>
                      <a:pt x="1749" y="697"/>
                      <a:pt x="2641" y="105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69"/>
              <p:cNvSpPr/>
              <p:nvPr/>
            </p:nvSpPr>
            <p:spPr>
              <a:xfrm>
                <a:off x="6596335" y="3326268"/>
                <a:ext cx="119426" cy="47497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1285" fill="none" extrusionOk="0">
                    <a:moveTo>
                      <a:pt x="1" y="0"/>
                    </a:moveTo>
                    <a:cubicBezTo>
                      <a:pt x="1036" y="429"/>
                      <a:pt x="3230" y="1285"/>
                      <a:pt x="3230" y="128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69"/>
              <p:cNvSpPr/>
              <p:nvPr/>
            </p:nvSpPr>
            <p:spPr>
              <a:xfrm>
                <a:off x="6571940" y="3366483"/>
                <a:ext cx="129295" cy="52819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1429" fill="none" extrusionOk="0">
                    <a:moveTo>
                      <a:pt x="1" y="1"/>
                    </a:moveTo>
                    <a:cubicBezTo>
                      <a:pt x="1053" y="429"/>
                      <a:pt x="3498" y="1428"/>
                      <a:pt x="3498" y="14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69"/>
              <p:cNvSpPr/>
              <p:nvPr/>
            </p:nvSpPr>
            <p:spPr>
              <a:xfrm>
                <a:off x="6552830" y="3412649"/>
                <a:ext cx="133915" cy="50158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1357" fill="none" extrusionOk="0">
                    <a:moveTo>
                      <a:pt x="0" y="1"/>
                    </a:moveTo>
                    <a:cubicBezTo>
                      <a:pt x="1035" y="447"/>
                      <a:pt x="3622" y="1357"/>
                      <a:pt x="3622" y="13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784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36" name="Google Shape;4036;p69"/>
              <p:cNvGrpSpPr/>
              <p:nvPr/>
            </p:nvGrpSpPr>
            <p:grpSpPr>
              <a:xfrm>
                <a:off x="6499382" y="3469054"/>
                <a:ext cx="365411" cy="558947"/>
                <a:chOff x="5965982" y="3469054"/>
                <a:chExt cx="365411" cy="558947"/>
              </a:xfrm>
            </p:grpSpPr>
            <p:sp>
              <p:nvSpPr>
                <p:cNvPr id="4037" name="Google Shape;4037;p69"/>
                <p:cNvSpPr/>
                <p:nvPr/>
              </p:nvSpPr>
              <p:spPr>
                <a:xfrm>
                  <a:off x="5965982" y="3496406"/>
                  <a:ext cx="139866" cy="531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" h="14382" extrusionOk="0">
                      <a:moveTo>
                        <a:pt x="947" y="1"/>
                      </a:moveTo>
                      <a:cubicBezTo>
                        <a:pt x="465" y="1375"/>
                        <a:pt x="197" y="2713"/>
                        <a:pt x="1" y="4158"/>
                      </a:cubicBezTo>
                      <a:lnTo>
                        <a:pt x="358" y="14382"/>
                      </a:lnTo>
                      <a:cubicBezTo>
                        <a:pt x="1143" y="11152"/>
                        <a:pt x="2356" y="7744"/>
                        <a:pt x="3784" y="4747"/>
                      </a:cubicBezTo>
                      <a:lnTo>
                        <a:pt x="94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69"/>
                <p:cNvSpPr/>
                <p:nvPr/>
              </p:nvSpPr>
              <p:spPr>
                <a:xfrm>
                  <a:off x="6000949" y="3469054"/>
                  <a:ext cx="330445" cy="543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0" h="14694" extrusionOk="0">
                      <a:moveTo>
                        <a:pt x="3525" y="0"/>
                      </a:moveTo>
                      <a:cubicBezTo>
                        <a:pt x="2500" y="0"/>
                        <a:pt x="1409" y="541"/>
                        <a:pt x="411" y="741"/>
                      </a:cubicBezTo>
                      <a:lnTo>
                        <a:pt x="1" y="776"/>
                      </a:lnTo>
                      <a:cubicBezTo>
                        <a:pt x="322" y="1205"/>
                        <a:pt x="714" y="1883"/>
                        <a:pt x="964" y="2347"/>
                      </a:cubicBezTo>
                      <a:cubicBezTo>
                        <a:pt x="2177" y="4595"/>
                        <a:pt x="3516" y="6771"/>
                        <a:pt x="4943" y="8877"/>
                      </a:cubicBezTo>
                      <a:cubicBezTo>
                        <a:pt x="6085" y="10554"/>
                        <a:pt x="7530" y="12677"/>
                        <a:pt x="7387" y="14694"/>
                      </a:cubicBezTo>
                      <a:cubicBezTo>
                        <a:pt x="8155" y="13534"/>
                        <a:pt x="8940" y="12285"/>
                        <a:pt x="8922" y="10875"/>
                      </a:cubicBezTo>
                      <a:cubicBezTo>
                        <a:pt x="8904" y="9805"/>
                        <a:pt x="8387" y="8788"/>
                        <a:pt x="8137" y="7735"/>
                      </a:cubicBezTo>
                      <a:cubicBezTo>
                        <a:pt x="7619" y="5558"/>
                        <a:pt x="8155" y="2935"/>
                        <a:pt x="6638" y="1276"/>
                      </a:cubicBezTo>
                      <a:cubicBezTo>
                        <a:pt x="5906" y="473"/>
                        <a:pt x="4818" y="81"/>
                        <a:pt x="3747" y="9"/>
                      </a:cubicBezTo>
                      <a:cubicBezTo>
                        <a:pt x="3674" y="3"/>
                        <a:pt x="3600" y="0"/>
                        <a:pt x="35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69"/>
                <p:cNvSpPr/>
                <p:nvPr/>
              </p:nvSpPr>
              <p:spPr>
                <a:xfrm>
                  <a:off x="6103187" y="3481917"/>
                  <a:ext cx="181375" cy="53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7" h="14346" fill="none" extrusionOk="0">
                      <a:moveTo>
                        <a:pt x="0" y="0"/>
                      </a:moveTo>
                      <a:cubicBezTo>
                        <a:pt x="910" y="1017"/>
                        <a:pt x="1660" y="2177"/>
                        <a:pt x="2230" y="3408"/>
                      </a:cubicBezTo>
                      <a:cubicBezTo>
                        <a:pt x="2659" y="4389"/>
                        <a:pt x="2998" y="5424"/>
                        <a:pt x="3319" y="6459"/>
                      </a:cubicBezTo>
                      <a:cubicBezTo>
                        <a:pt x="3694" y="7672"/>
                        <a:pt x="4068" y="8904"/>
                        <a:pt x="4461" y="10117"/>
                      </a:cubicBezTo>
                      <a:cubicBezTo>
                        <a:pt x="4853" y="11384"/>
                        <a:pt x="4907" y="13061"/>
                        <a:pt x="4621" y="1434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40" name="Google Shape;4040;p69"/>
              <p:cNvGrpSpPr/>
              <p:nvPr/>
            </p:nvGrpSpPr>
            <p:grpSpPr>
              <a:xfrm>
                <a:off x="5882109" y="3202259"/>
                <a:ext cx="594911" cy="449168"/>
                <a:chOff x="5348709" y="3202259"/>
                <a:chExt cx="594911" cy="449168"/>
              </a:xfrm>
            </p:grpSpPr>
            <p:sp>
              <p:nvSpPr>
                <p:cNvPr id="4041" name="Google Shape;4041;p69"/>
                <p:cNvSpPr/>
                <p:nvPr/>
              </p:nvSpPr>
              <p:spPr>
                <a:xfrm>
                  <a:off x="5576878" y="3226025"/>
                  <a:ext cx="366742" cy="287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2" h="7780" extrusionOk="0">
                      <a:moveTo>
                        <a:pt x="2035" y="0"/>
                      </a:moveTo>
                      <a:lnTo>
                        <a:pt x="1" y="1892"/>
                      </a:lnTo>
                      <a:cubicBezTo>
                        <a:pt x="750" y="2141"/>
                        <a:pt x="1446" y="2534"/>
                        <a:pt x="2053" y="3051"/>
                      </a:cubicBezTo>
                      <a:cubicBezTo>
                        <a:pt x="2820" y="3729"/>
                        <a:pt x="3409" y="4586"/>
                        <a:pt x="4122" y="5317"/>
                      </a:cubicBezTo>
                      <a:cubicBezTo>
                        <a:pt x="5050" y="6281"/>
                        <a:pt x="6228" y="7012"/>
                        <a:pt x="7512" y="7441"/>
                      </a:cubicBezTo>
                      <a:cubicBezTo>
                        <a:pt x="8190" y="7673"/>
                        <a:pt x="9332" y="7387"/>
                        <a:pt x="9921" y="7780"/>
                      </a:cubicBezTo>
                      <a:cubicBezTo>
                        <a:pt x="8351" y="4657"/>
                        <a:pt x="5032" y="1802"/>
                        <a:pt x="2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69"/>
                <p:cNvSpPr/>
                <p:nvPr/>
              </p:nvSpPr>
              <p:spPr>
                <a:xfrm>
                  <a:off x="5348709" y="3202259"/>
                  <a:ext cx="303388" cy="413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11189" extrusionOk="0">
                      <a:moveTo>
                        <a:pt x="4621" y="1"/>
                      </a:moveTo>
                      <a:cubicBezTo>
                        <a:pt x="2694" y="1821"/>
                        <a:pt x="179" y="3391"/>
                        <a:pt x="72" y="6050"/>
                      </a:cubicBezTo>
                      <a:cubicBezTo>
                        <a:pt x="0" y="7745"/>
                        <a:pt x="428" y="9511"/>
                        <a:pt x="678" y="11188"/>
                      </a:cubicBezTo>
                      <a:cubicBezTo>
                        <a:pt x="1178" y="9386"/>
                        <a:pt x="2159" y="7780"/>
                        <a:pt x="3123" y="6192"/>
                      </a:cubicBezTo>
                      <a:cubicBezTo>
                        <a:pt x="3676" y="5282"/>
                        <a:pt x="4247" y="4372"/>
                        <a:pt x="4978" y="3605"/>
                      </a:cubicBezTo>
                      <a:cubicBezTo>
                        <a:pt x="5371" y="3230"/>
                        <a:pt x="5781" y="2891"/>
                        <a:pt x="6192" y="2552"/>
                      </a:cubicBezTo>
                      <a:cubicBezTo>
                        <a:pt x="6905" y="1946"/>
                        <a:pt x="7565" y="1303"/>
                        <a:pt x="8208" y="643"/>
                      </a:cubicBezTo>
                      <a:cubicBezTo>
                        <a:pt x="7012" y="429"/>
                        <a:pt x="5835" y="1"/>
                        <a:pt x="46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69"/>
                <p:cNvSpPr/>
                <p:nvPr/>
              </p:nvSpPr>
              <p:spPr>
                <a:xfrm>
                  <a:off x="5371773" y="3204254"/>
                  <a:ext cx="196567" cy="447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8" h="12098" fill="none" extrusionOk="0">
                      <a:moveTo>
                        <a:pt x="54" y="11348"/>
                      </a:moveTo>
                      <a:cubicBezTo>
                        <a:pt x="1" y="12098"/>
                        <a:pt x="250" y="9314"/>
                        <a:pt x="429" y="7869"/>
                      </a:cubicBezTo>
                      <a:cubicBezTo>
                        <a:pt x="536" y="6977"/>
                        <a:pt x="661" y="6067"/>
                        <a:pt x="946" y="5210"/>
                      </a:cubicBezTo>
                      <a:cubicBezTo>
                        <a:pt x="1267" y="4176"/>
                        <a:pt x="1785" y="3212"/>
                        <a:pt x="2499" y="2391"/>
                      </a:cubicBezTo>
                      <a:cubicBezTo>
                        <a:pt x="3302" y="1463"/>
                        <a:pt x="4319" y="714"/>
                        <a:pt x="531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44" name="Google Shape;4044;p69"/>
              <p:cNvGrpSpPr/>
              <p:nvPr/>
            </p:nvGrpSpPr>
            <p:grpSpPr>
              <a:xfrm>
                <a:off x="6048957" y="3706797"/>
                <a:ext cx="454417" cy="363415"/>
                <a:chOff x="5515557" y="3706797"/>
                <a:chExt cx="454417" cy="363415"/>
              </a:xfrm>
            </p:grpSpPr>
            <p:sp>
              <p:nvSpPr>
                <p:cNvPr id="4045" name="Google Shape;4045;p69"/>
                <p:cNvSpPr/>
                <p:nvPr/>
              </p:nvSpPr>
              <p:spPr>
                <a:xfrm>
                  <a:off x="5515557" y="3706797"/>
                  <a:ext cx="286903" cy="296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2" h="8030" extrusionOk="0">
                      <a:moveTo>
                        <a:pt x="2837" y="0"/>
                      </a:moveTo>
                      <a:cubicBezTo>
                        <a:pt x="1963" y="696"/>
                        <a:pt x="1231" y="1571"/>
                        <a:pt x="678" y="2534"/>
                      </a:cubicBezTo>
                      <a:cubicBezTo>
                        <a:pt x="446" y="2980"/>
                        <a:pt x="232" y="3462"/>
                        <a:pt x="125" y="3962"/>
                      </a:cubicBezTo>
                      <a:cubicBezTo>
                        <a:pt x="0" y="4604"/>
                        <a:pt x="54" y="5282"/>
                        <a:pt x="197" y="5924"/>
                      </a:cubicBezTo>
                      <a:cubicBezTo>
                        <a:pt x="357" y="6674"/>
                        <a:pt x="1017" y="7726"/>
                        <a:pt x="1339" y="8030"/>
                      </a:cubicBezTo>
                      <a:cubicBezTo>
                        <a:pt x="1838" y="6531"/>
                        <a:pt x="2766" y="5175"/>
                        <a:pt x="3961" y="4140"/>
                      </a:cubicBezTo>
                      <a:cubicBezTo>
                        <a:pt x="4425" y="3747"/>
                        <a:pt x="4925" y="3391"/>
                        <a:pt x="5389" y="2980"/>
                      </a:cubicBezTo>
                      <a:cubicBezTo>
                        <a:pt x="6156" y="2302"/>
                        <a:pt x="6834" y="536"/>
                        <a:pt x="7762" y="322"/>
                      </a:cubicBezTo>
                      <a:cubicBezTo>
                        <a:pt x="6156" y="268"/>
                        <a:pt x="4443" y="54"/>
                        <a:pt x="28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69"/>
                <p:cNvSpPr/>
                <p:nvPr/>
              </p:nvSpPr>
              <p:spPr>
                <a:xfrm>
                  <a:off x="5659970" y="3718662"/>
                  <a:ext cx="310004" cy="35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7" h="9511" extrusionOk="0">
                      <a:moveTo>
                        <a:pt x="3855" y="1"/>
                      </a:moveTo>
                      <a:cubicBezTo>
                        <a:pt x="3427" y="108"/>
                        <a:pt x="3105" y="286"/>
                        <a:pt x="2749" y="857"/>
                      </a:cubicBezTo>
                      <a:cubicBezTo>
                        <a:pt x="1964" y="2070"/>
                        <a:pt x="964" y="3230"/>
                        <a:pt x="1" y="3837"/>
                      </a:cubicBezTo>
                      <a:cubicBezTo>
                        <a:pt x="192" y="3798"/>
                        <a:pt x="401" y="3769"/>
                        <a:pt x="636" y="3769"/>
                      </a:cubicBezTo>
                      <a:cubicBezTo>
                        <a:pt x="1257" y="3769"/>
                        <a:pt x="2054" y="3968"/>
                        <a:pt x="3141" y="4693"/>
                      </a:cubicBezTo>
                      <a:cubicBezTo>
                        <a:pt x="3944" y="5229"/>
                        <a:pt x="4462" y="6085"/>
                        <a:pt x="5086" y="6817"/>
                      </a:cubicBezTo>
                      <a:cubicBezTo>
                        <a:pt x="6085" y="7976"/>
                        <a:pt x="7102" y="8672"/>
                        <a:pt x="8387" y="9511"/>
                      </a:cubicBezTo>
                      <a:cubicBezTo>
                        <a:pt x="6852" y="7851"/>
                        <a:pt x="6406" y="5514"/>
                        <a:pt x="5728" y="3373"/>
                      </a:cubicBezTo>
                      <a:cubicBezTo>
                        <a:pt x="5550" y="2820"/>
                        <a:pt x="5372" y="2267"/>
                        <a:pt x="5086" y="1767"/>
                      </a:cubicBezTo>
                      <a:cubicBezTo>
                        <a:pt x="4765" y="1178"/>
                        <a:pt x="4390" y="429"/>
                        <a:pt x="38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69"/>
                <p:cNvSpPr/>
                <p:nvPr/>
              </p:nvSpPr>
              <p:spPr>
                <a:xfrm>
                  <a:off x="5551152" y="3710086"/>
                  <a:ext cx="147111" cy="29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7905" fill="none" extrusionOk="0">
                      <a:moveTo>
                        <a:pt x="376" y="7905"/>
                      </a:moveTo>
                      <a:cubicBezTo>
                        <a:pt x="1" y="6228"/>
                        <a:pt x="411" y="4390"/>
                        <a:pt x="1482" y="3034"/>
                      </a:cubicBezTo>
                      <a:cubicBezTo>
                        <a:pt x="1821" y="2588"/>
                        <a:pt x="2213" y="2213"/>
                        <a:pt x="2588" y="1803"/>
                      </a:cubicBezTo>
                      <a:cubicBezTo>
                        <a:pt x="3088" y="1250"/>
                        <a:pt x="3569" y="643"/>
                        <a:pt x="3980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48" name="Google Shape;4048;p69"/>
              <p:cNvGrpSpPr/>
              <p:nvPr/>
            </p:nvGrpSpPr>
            <p:grpSpPr>
              <a:xfrm>
                <a:off x="6486852" y="4148683"/>
                <a:ext cx="466319" cy="428691"/>
                <a:chOff x="5953452" y="4148683"/>
                <a:chExt cx="466319" cy="428691"/>
              </a:xfrm>
            </p:grpSpPr>
            <p:sp>
              <p:nvSpPr>
                <p:cNvPr id="4049" name="Google Shape;4049;p69"/>
                <p:cNvSpPr/>
                <p:nvPr/>
              </p:nvSpPr>
              <p:spPr>
                <a:xfrm>
                  <a:off x="5953452" y="4157222"/>
                  <a:ext cx="325196" cy="420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8" h="11367" extrusionOk="0">
                      <a:moveTo>
                        <a:pt x="4729" y="1"/>
                      </a:moveTo>
                      <a:cubicBezTo>
                        <a:pt x="3355" y="947"/>
                        <a:pt x="2535" y="2321"/>
                        <a:pt x="1821" y="3819"/>
                      </a:cubicBezTo>
                      <a:cubicBezTo>
                        <a:pt x="1089" y="5318"/>
                        <a:pt x="643" y="6924"/>
                        <a:pt x="215" y="8530"/>
                      </a:cubicBezTo>
                      <a:cubicBezTo>
                        <a:pt x="1" y="9404"/>
                        <a:pt x="590" y="10475"/>
                        <a:pt x="590" y="11367"/>
                      </a:cubicBezTo>
                      <a:cubicBezTo>
                        <a:pt x="1286" y="9921"/>
                        <a:pt x="2106" y="8387"/>
                        <a:pt x="2891" y="6977"/>
                      </a:cubicBezTo>
                      <a:cubicBezTo>
                        <a:pt x="3891" y="5175"/>
                        <a:pt x="7281" y="1571"/>
                        <a:pt x="8797" y="197"/>
                      </a:cubicBezTo>
                      <a:lnTo>
                        <a:pt x="8797" y="197"/>
                      </a:lnTo>
                      <a:lnTo>
                        <a:pt x="6567" y="358"/>
                      </a:lnTo>
                      <a:lnTo>
                        <a:pt x="47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69"/>
                <p:cNvSpPr/>
                <p:nvPr/>
              </p:nvSpPr>
              <p:spPr>
                <a:xfrm>
                  <a:off x="6128248" y="4148683"/>
                  <a:ext cx="291523" cy="323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7" h="8761" extrusionOk="0">
                      <a:moveTo>
                        <a:pt x="4104" y="0"/>
                      </a:moveTo>
                      <a:cubicBezTo>
                        <a:pt x="3039" y="131"/>
                        <a:pt x="2100" y="311"/>
                        <a:pt x="1102" y="311"/>
                      </a:cubicBezTo>
                      <a:cubicBezTo>
                        <a:pt x="745" y="311"/>
                        <a:pt x="381" y="288"/>
                        <a:pt x="0" y="232"/>
                      </a:cubicBezTo>
                      <a:lnTo>
                        <a:pt x="0" y="232"/>
                      </a:lnTo>
                      <a:cubicBezTo>
                        <a:pt x="1178" y="1517"/>
                        <a:pt x="1999" y="3087"/>
                        <a:pt x="3033" y="4479"/>
                      </a:cubicBezTo>
                      <a:cubicBezTo>
                        <a:pt x="4086" y="5888"/>
                        <a:pt x="6548" y="8172"/>
                        <a:pt x="7797" y="8761"/>
                      </a:cubicBezTo>
                      <a:cubicBezTo>
                        <a:pt x="7887" y="6120"/>
                        <a:pt x="6067" y="1766"/>
                        <a:pt x="41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4051;p69"/>
                <p:cNvSpPr/>
                <p:nvPr/>
              </p:nvSpPr>
              <p:spPr>
                <a:xfrm>
                  <a:off x="6212670" y="4157222"/>
                  <a:ext cx="203811" cy="31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8530" fill="none" extrusionOk="0">
                      <a:moveTo>
                        <a:pt x="0" y="1"/>
                      </a:moveTo>
                      <a:cubicBezTo>
                        <a:pt x="2177" y="2820"/>
                        <a:pt x="4568" y="5086"/>
                        <a:pt x="5513" y="853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52" name="Google Shape;4052;p69"/>
              <p:cNvGrpSpPr/>
              <p:nvPr/>
            </p:nvGrpSpPr>
            <p:grpSpPr>
              <a:xfrm>
                <a:off x="6159106" y="1834461"/>
                <a:ext cx="545419" cy="3385950"/>
                <a:chOff x="5625706" y="1834461"/>
                <a:chExt cx="545419" cy="3385950"/>
              </a:xfrm>
            </p:grpSpPr>
            <p:sp>
              <p:nvSpPr>
                <p:cNvPr id="4053" name="Google Shape;4053;p69"/>
                <p:cNvSpPr/>
                <p:nvPr/>
              </p:nvSpPr>
              <p:spPr>
                <a:xfrm>
                  <a:off x="5625706" y="1914263"/>
                  <a:ext cx="297474" cy="110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8" h="29923" extrusionOk="0">
                      <a:moveTo>
                        <a:pt x="0" y="0"/>
                      </a:moveTo>
                      <a:lnTo>
                        <a:pt x="946" y="6995"/>
                      </a:lnTo>
                      <a:cubicBezTo>
                        <a:pt x="1374" y="10135"/>
                        <a:pt x="1802" y="13257"/>
                        <a:pt x="2373" y="16380"/>
                      </a:cubicBezTo>
                      <a:cubicBezTo>
                        <a:pt x="2730" y="18325"/>
                        <a:pt x="3158" y="20269"/>
                        <a:pt x="3640" y="22196"/>
                      </a:cubicBezTo>
                      <a:cubicBezTo>
                        <a:pt x="4407" y="25230"/>
                        <a:pt x="5567" y="27995"/>
                        <a:pt x="8047" y="29922"/>
                      </a:cubicBezTo>
                      <a:cubicBezTo>
                        <a:pt x="6994" y="25836"/>
                        <a:pt x="7084" y="22339"/>
                        <a:pt x="6798" y="18146"/>
                      </a:cubicBezTo>
                      <a:cubicBezTo>
                        <a:pt x="6691" y="16433"/>
                        <a:pt x="6709" y="14720"/>
                        <a:pt x="6459" y="13043"/>
                      </a:cubicBezTo>
                      <a:cubicBezTo>
                        <a:pt x="5728" y="8083"/>
                        <a:pt x="2819" y="414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54" name="Google Shape;4054;p69"/>
                <p:cNvGrpSpPr/>
                <p:nvPr/>
              </p:nvGrpSpPr>
              <p:grpSpPr>
                <a:xfrm>
                  <a:off x="5897417" y="1834461"/>
                  <a:ext cx="273707" cy="3385950"/>
                  <a:chOff x="5897417" y="1834461"/>
                  <a:chExt cx="273707" cy="3385950"/>
                </a:xfrm>
              </p:grpSpPr>
              <p:sp>
                <p:nvSpPr>
                  <p:cNvPr id="4055" name="Google Shape;4055;p69"/>
                  <p:cNvSpPr/>
                  <p:nvPr/>
                </p:nvSpPr>
                <p:spPr>
                  <a:xfrm>
                    <a:off x="5897417" y="1834461"/>
                    <a:ext cx="273707" cy="1241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05" h="33598" extrusionOk="0">
                        <a:moveTo>
                          <a:pt x="2944" y="0"/>
                        </a:moveTo>
                        <a:cubicBezTo>
                          <a:pt x="2177" y="6834"/>
                          <a:pt x="1428" y="13668"/>
                          <a:pt x="678" y="20501"/>
                        </a:cubicBezTo>
                        <a:cubicBezTo>
                          <a:pt x="464" y="22339"/>
                          <a:pt x="268" y="24177"/>
                          <a:pt x="268" y="26033"/>
                        </a:cubicBezTo>
                        <a:cubicBezTo>
                          <a:pt x="268" y="28584"/>
                          <a:pt x="0" y="31528"/>
                          <a:pt x="1410" y="33598"/>
                        </a:cubicBezTo>
                        <a:cubicBezTo>
                          <a:pt x="4497" y="29958"/>
                          <a:pt x="4318" y="25123"/>
                          <a:pt x="5282" y="20448"/>
                        </a:cubicBezTo>
                        <a:cubicBezTo>
                          <a:pt x="5960" y="17076"/>
                          <a:pt x="7405" y="13775"/>
                          <a:pt x="7244" y="10331"/>
                        </a:cubicBezTo>
                        <a:cubicBezTo>
                          <a:pt x="7084" y="6584"/>
                          <a:pt x="4889" y="3194"/>
                          <a:pt x="29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6" name="Google Shape;4056;p69"/>
                  <p:cNvSpPr/>
                  <p:nvPr/>
                </p:nvSpPr>
                <p:spPr>
                  <a:xfrm>
                    <a:off x="5936967" y="3011015"/>
                    <a:ext cx="38958" cy="2209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4" h="59774" fill="none" extrusionOk="0">
                        <a:moveTo>
                          <a:pt x="1" y="1"/>
                        </a:moveTo>
                        <a:cubicBezTo>
                          <a:pt x="768" y="17915"/>
                          <a:pt x="1054" y="41841"/>
                          <a:pt x="786" y="59773"/>
                        </a:cubicBezTo>
                      </a:path>
                    </a:pathLst>
                  </a:custGeom>
                  <a:noFill/>
                  <a:ln w="22300" cap="flat" cmpd="sng">
                    <a:solidFill>
                      <a:schemeClr val="dk2"/>
                    </a:solidFill>
                    <a:prstDash val="solid"/>
                    <a:miter lim="1784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057" name="Google Shape;4057;p69"/>
            <p:cNvGrpSpPr/>
            <p:nvPr/>
          </p:nvGrpSpPr>
          <p:grpSpPr>
            <a:xfrm>
              <a:off x="132132" y="1213888"/>
              <a:ext cx="1110292" cy="3870589"/>
              <a:chOff x="7581475" y="459025"/>
              <a:chExt cx="1378903" cy="4806991"/>
            </a:xfrm>
          </p:grpSpPr>
          <p:sp>
            <p:nvSpPr>
              <p:cNvPr id="4058" name="Google Shape;4058;p69"/>
              <p:cNvSpPr/>
              <p:nvPr/>
            </p:nvSpPr>
            <p:spPr>
              <a:xfrm>
                <a:off x="8154801" y="459025"/>
                <a:ext cx="399930" cy="4806991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84053" extrusionOk="0">
                    <a:moveTo>
                      <a:pt x="1493" y="1"/>
                    </a:moveTo>
                    <a:cubicBezTo>
                      <a:pt x="988" y="1"/>
                      <a:pt x="468" y="72"/>
                      <a:pt x="0" y="167"/>
                    </a:cubicBezTo>
                    <a:cubicBezTo>
                      <a:pt x="1579" y="11972"/>
                      <a:pt x="326" y="23927"/>
                      <a:pt x="502" y="35832"/>
                    </a:cubicBezTo>
                    <a:cubicBezTo>
                      <a:pt x="652" y="45556"/>
                      <a:pt x="1730" y="55255"/>
                      <a:pt x="1805" y="64980"/>
                    </a:cubicBezTo>
                    <a:cubicBezTo>
                      <a:pt x="1830" y="69265"/>
                      <a:pt x="1730" y="73551"/>
                      <a:pt x="978" y="77787"/>
                    </a:cubicBezTo>
                    <a:cubicBezTo>
                      <a:pt x="752" y="79115"/>
                      <a:pt x="0" y="81346"/>
                      <a:pt x="427" y="82624"/>
                    </a:cubicBezTo>
                    <a:cubicBezTo>
                      <a:pt x="788" y="83734"/>
                      <a:pt x="1399" y="83895"/>
                      <a:pt x="2141" y="83895"/>
                    </a:cubicBezTo>
                    <a:cubicBezTo>
                      <a:pt x="2444" y="83895"/>
                      <a:pt x="2769" y="83868"/>
                      <a:pt x="3108" y="83868"/>
                    </a:cubicBezTo>
                    <a:cubicBezTo>
                      <a:pt x="3495" y="83868"/>
                      <a:pt x="3900" y="83903"/>
                      <a:pt x="4311" y="84052"/>
                    </a:cubicBezTo>
                    <a:cubicBezTo>
                      <a:pt x="6993" y="68990"/>
                      <a:pt x="4111" y="53551"/>
                      <a:pt x="3810" y="38263"/>
                    </a:cubicBezTo>
                    <a:cubicBezTo>
                      <a:pt x="3559" y="26182"/>
                      <a:pt x="4938" y="14077"/>
                      <a:pt x="3910" y="2047"/>
                    </a:cubicBezTo>
                    <a:cubicBezTo>
                      <a:pt x="3885" y="1721"/>
                      <a:pt x="3835" y="1395"/>
                      <a:pt x="3710" y="1094"/>
                    </a:cubicBezTo>
                    <a:cubicBezTo>
                      <a:pt x="3349" y="257"/>
                      <a:pt x="2450" y="1"/>
                      <a:pt x="14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59" name="Google Shape;4059;p69"/>
              <p:cNvGrpSpPr/>
              <p:nvPr/>
            </p:nvGrpSpPr>
            <p:grpSpPr>
              <a:xfrm>
                <a:off x="7581475" y="975233"/>
                <a:ext cx="1378903" cy="2849034"/>
                <a:chOff x="457200" y="746658"/>
                <a:chExt cx="1378903" cy="2849034"/>
              </a:xfrm>
            </p:grpSpPr>
            <p:sp>
              <p:nvSpPr>
                <p:cNvPr id="4060" name="Google Shape;4060;p69"/>
                <p:cNvSpPr/>
                <p:nvPr/>
              </p:nvSpPr>
              <p:spPr>
                <a:xfrm>
                  <a:off x="508785" y="1768639"/>
                  <a:ext cx="574817" cy="467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1" h="8175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6" y="1830"/>
                        <a:pt x="878" y="3559"/>
                        <a:pt x="1655" y="5238"/>
                      </a:cubicBezTo>
                      <a:cubicBezTo>
                        <a:pt x="2446" y="6931"/>
                        <a:pt x="4624" y="8174"/>
                        <a:pt x="6439" y="8174"/>
                      </a:cubicBezTo>
                      <a:cubicBezTo>
                        <a:pt x="7500" y="8174"/>
                        <a:pt x="8436" y="7750"/>
                        <a:pt x="8898" y="6742"/>
                      </a:cubicBezTo>
                      <a:cubicBezTo>
                        <a:pt x="10051" y="4261"/>
                        <a:pt x="4662" y="3008"/>
                        <a:pt x="3184" y="2256"/>
                      </a:cubicBezTo>
                      <a:cubicBezTo>
                        <a:pt x="2031" y="1654"/>
                        <a:pt x="953" y="902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69"/>
                <p:cNvSpPr/>
                <p:nvPr/>
              </p:nvSpPr>
              <p:spPr>
                <a:xfrm>
                  <a:off x="1294285" y="2261673"/>
                  <a:ext cx="451515" cy="474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5" h="8297" extrusionOk="0">
                      <a:moveTo>
                        <a:pt x="7494" y="1"/>
                      </a:moveTo>
                      <a:cubicBezTo>
                        <a:pt x="6191" y="1103"/>
                        <a:pt x="4536" y="1680"/>
                        <a:pt x="3083" y="2582"/>
                      </a:cubicBezTo>
                      <a:cubicBezTo>
                        <a:pt x="1404" y="3635"/>
                        <a:pt x="476" y="5339"/>
                        <a:pt x="0" y="8296"/>
                      </a:cubicBezTo>
                      <a:cubicBezTo>
                        <a:pt x="1078" y="7394"/>
                        <a:pt x="2431" y="7419"/>
                        <a:pt x="3784" y="7344"/>
                      </a:cubicBezTo>
                      <a:cubicBezTo>
                        <a:pt x="7168" y="7194"/>
                        <a:pt x="7895" y="4487"/>
                        <a:pt x="7870" y="3660"/>
                      </a:cubicBezTo>
                      <a:cubicBezTo>
                        <a:pt x="7820" y="2432"/>
                        <a:pt x="7694" y="1204"/>
                        <a:pt x="74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69"/>
                <p:cNvSpPr/>
                <p:nvPr/>
              </p:nvSpPr>
              <p:spPr>
                <a:xfrm>
                  <a:off x="1394596" y="1089225"/>
                  <a:ext cx="441507" cy="662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0" h="11580" extrusionOk="0">
                      <a:moveTo>
                        <a:pt x="7043" y="0"/>
                      </a:moveTo>
                      <a:cubicBezTo>
                        <a:pt x="5940" y="978"/>
                        <a:pt x="4838" y="1103"/>
                        <a:pt x="3635" y="1980"/>
                      </a:cubicBezTo>
                      <a:cubicBezTo>
                        <a:pt x="2030" y="3158"/>
                        <a:pt x="1354" y="5364"/>
                        <a:pt x="1003" y="7243"/>
                      </a:cubicBezTo>
                      <a:cubicBezTo>
                        <a:pt x="903" y="7770"/>
                        <a:pt x="151" y="11479"/>
                        <a:pt x="0" y="11579"/>
                      </a:cubicBezTo>
                      <a:cubicBezTo>
                        <a:pt x="2181" y="10226"/>
                        <a:pt x="4787" y="9198"/>
                        <a:pt x="6216" y="7068"/>
                      </a:cubicBezTo>
                      <a:cubicBezTo>
                        <a:pt x="7720" y="4863"/>
                        <a:pt x="7168" y="2055"/>
                        <a:pt x="7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69"/>
                <p:cNvSpPr/>
                <p:nvPr/>
              </p:nvSpPr>
              <p:spPr>
                <a:xfrm>
                  <a:off x="457200" y="2850785"/>
                  <a:ext cx="614964" cy="401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3" h="7019" extrusionOk="0">
                      <a:moveTo>
                        <a:pt x="126" y="1"/>
                      </a:moveTo>
                      <a:lnTo>
                        <a:pt x="126" y="1"/>
                      </a:lnTo>
                      <a:cubicBezTo>
                        <a:pt x="0" y="1680"/>
                        <a:pt x="627" y="3409"/>
                        <a:pt x="1805" y="4587"/>
                      </a:cubicBezTo>
                      <a:cubicBezTo>
                        <a:pt x="4261" y="7018"/>
                        <a:pt x="7193" y="5464"/>
                        <a:pt x="9975" y="6492"/>
                      </a:cubicBezTo>
                      <a:cubicBezTo>
                        <a:pt x="10752" y="2457"/>
                        <a:pt x="2431" y="1178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69"/>
                <p:cNvSpPr/>
                <p:nvPr/>
              </p:nvSpPr>
              <p:spPr>
                <a:xfrm>
                  <a:off x="887209" y="746658"/>
                  <a:ext cx="569098" cy="2849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1" h="49817" extrusionOk="0">
                      <a:moveTo>
                        <a:pt x="8462" y="0"/>
                      </a:moveTo>
                      <a:cubicBezTo>
                        <a:pt x="8171" y="0"/>
                        <a:pt x="7853" y="268"/>
                        <a:pt x="7970" y="602"/>
                      </a:cubicBezTo>
                      <a:cubicBezTo>
                        <a:pt x="9073" y="3685"/>
                        <a:pt x="3384" y="4236"/>
                        <a:pt x="2356" y="6692"/>
                      </a:cubicBezTo>
                      <a:cubicBezTo>
                        <a:pt x="1604" y="8472"/>
                        <a:pt x="2356" y="10627"/>
                        <a:pt x="3709" y="11930"/>
                      </a:cubicBezTo>
                      <a:cubicBezTo>
                        <a:pt x="4637" y="12807"/>
                        <a:pt x="5865" y="13058"/>
                        <a:pt x="6968" y="13660"/>
                      </a:cubicBezTo>
                      <a:cubicBezTo>
                        <a:pt x="9248" y="14938"/>
                        <a:pt x="8822" y="17269"/>
                        <a:pt x="7218" y="18973"/>
                      </a:cubicBezTo>
                      <a:cubicBezTo>
                        <a:pt x="5564" y="20727"/>
                        <a:pt x="3008" y="21630"/>
                        <a:pt x="2005" y="23985"/>
                      </a:cubicBezTo>
                      <a:cubicBezTo>
                        <a:pt x="1203" y="25890"/>
                        <a:pt x="1855" y="28021"/>
                        <a:pt x="3484" y="29274"/>
                      </a:cubicBezTo>
                      <a:cubicBezTo>
                        <a:pt x="4837" y="30351"/>
                        <a:pt x="6943" y="30803"/>
                        <a:pt x="6993" y="32908"/>
                      </a:cubicBezTo>
                      <a:cubicBezTo>
                        <a:pt x="7043" y="35088"/>
                        <a:pt x="5063" y="36767"/>
                        <a:pt x="3835" y="38296"/>
                      </a:cubicBezTo>
                      <a:cubicBezTo>
                        <a:pt x="2532" y="39925"/>
                        <a:pt x="1178" y="42181"/>
                        <a:pt x="2306" y="44261"/>
                      </a:cubicBezTo>
                      <a:cubicBezTo>
                        <a:pt x="3760" y="46918"/>
                        <a:pt x="8045" y="46442"/>
                        <a:pt x="8772" y="49625"/>
                      </a:cubicBezTo>
                      <a:cubicBezTo>
                        <a:pt x="8805" y="49757"/>
                        <a:pt x="8920" y="49816"/>
                        <a:pt x="9034" y="49816"/>
                      </a:cubicBezTo>
                      <a:cubicBezTo>
                        <a:pt x="9181" y="49816"/>
                        <a:pt x="9327" y="49718"/>
                        <a:pt x="9298" y="49549"/>
                      </a:cubicBezTo>
                      <a:cubicBezTo>
                        <a:pt x="8998" y="46893"/>
                        <a:pt x="6366" y="46392"/>
                        <a:pt x="4436" y="45138"/>
                      </a:cubicBezTo>
                      <a:cubicBezTo>
                        <a:pt x="0" y="42306"/>
                        <a:pt x="5815" y="38171"/>
                        <a:pt x="7243" y="35389"/>
                      </a:cubicBezTo>
                      <a:cubicBezTo>
                        <a:pt x="8171" y="33559"/>
                        <a:pt x="8221" y="31579"/>
                        <a:pt x="6567" y="30151"/>
                      </a:cubicBezTo>
                      <a:cubicBezTo>
                        <a:pt x="5439" y="29173"/>
                        <a:pt x="3860" y="28797"/>
                        <a:pt x="3083" y="27444"/>
                      </a:cubicBezTo>
                      <a:cubicBezTo>
                        <a:pt x="1855" y="25339"/>
                        <a:pt x="3233" y="23359"/>
                        <a:pt x="4862" y="22031"/>
                      </a:cubicBezTo>
                      <a:cubicBezTo>
                        <a:pt x="6717" y="20527"/>
                        <a:pt x="9148" y="19198"/>
                        <a:pt x="9574" y="16592"/>
                      </a:cubicBezTo>
                      <a:cubicBezTo>
                        <a:pt x="9950" y="14336"/>
                        <a:pt x="8321" y="13208"/>
                        <a:pt x="6491" y="12406"/>
                      </a:cubicBezTo>
                      <a:cubicBezTo>
                        <a:pt x="4887" y="11680"/>
                        <a:pt x="3484" y="10827"/>
                        <a:pt x="3108" y="8948"/>
                      </a:cubicBezTo>
                      <a:cubicBezTo>
                        <a:pt x="2682" y="6742"/>
                        <a:pt x="4336" y="5715"/>
                        <a:pt x="6065" y="4863"/>
                      </a:cubicBezTo>
                      <a:cubicBezTo>
                        <a:pt x="7870" y="3985"/>
                        <a:pt x="9800" y="2431"/>
                        <a:pt x="8822" y="226"/>
                      </a:cubicBezTo>
                      <a:cubicBezTo>
                        <a:pt x="8747" y="67"/>
                        <a:pt x="8608" y="0"/>
                        <a:pt x="84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65" name="Google Shape;4065;p69"/>
            <p:cNvGrpSpPr/>
            <p:nvPr/>
          </p:nvGrpSpPr>
          <p:grpSpPr>
            <a:xfrm>
              <a:off x="0" y="3830480"/>
              <a:ext cx="1622179" cy="1313015"/>
              <a:chOff x="0" y="3830480"/>
              <a:chExt cx="1622179" cy="1313015"/>
            </a:xfrm>
          </p:grpSpPr>
          <p:sp>
            <p:nvSpPr>
              <p:cNvPr id="4066" name="Google Shape;4066;p69"/>
              <p:cNvSpPr/>
              <p:nvPr/>
            </p:nvSpPr>
            <p:spPr>
              <a:xfrm>
                <a:off x="0" y="3830480"/>
                <a:ext cx="1622179" cy="1313015"/>
              </a:xfrm>
              <a:custGeom>
                <a:avLst/>
                <a:gdLst/>
                <a:ahLst/>
                <a:cxnLst/>
                <a:rect l="l" t="t" r="r" b="b"/>
                <a:pathLst>
                  <a:path w="60377" h="48870" extrusionOk="0">
                    <a:moveTo>
                      <a:pt x="29286" y="1"/>
                    </a:moveTo>
                    <a:cubicBezTo>
                      <a:pt x="25466" y="1"/>
                      <a:pt x="21742" y="2517"/>
                      <a:pt x="20427" y="6066"/>
                    </a:cubicBezTo>
                    <a:cubicBezTo>
                      <a:pt x="17965" y="4409"/>
                      <a:pt x="15313" y="2704"/>
                      <a:pt x="12379" y="2704"/>
                    </a:cubicBezTo>
                    <a:cubicBezTo>
                      <a:pt x="12297" y="2704"/>
                      <a:pt x="12214" y="2705"/>
                      <a:pt x="12131" y="2708"/>
                    </a:cubicBezTo>
                    <a:cubicBezTo>
                      <a:pt x="9073" y="2783"/>
                      <a:pt x="5990" y="5766"/>
                      <a:pt x="7068" y="8548"/>
                    </a:cubicBezTo>
                    <a:cubicBezTo>
                      <a:pt x="6490" y="8110"/>
                      <a:pt x="5839" y="7917"/>
                      <a:pt x="5175" y="7917"/>
                    </a:cubicBezTo>
                    <a:cubicBezTo>
                      <a:pt x="2988" y="7917"/>
                      <a:pt x="665" y="10012"/>
                      <a:pt x="376" y="12357"/>
                    </a:cubicBezTo>
                    <a:cubicBezTo>
                      <a:pt x="0" y="15415"/>
                      <a:pt x="1780" y="18272"/>
                      <a:pt x="3509" y="20828"/>
                    </a:cubicBezTo>
                    <a:cubicBezTo>
                      <a:pt x="426" y="25164"/>
                      <a:pt x="2482" y="32107"/>
                      <a:pt x="7469" y="34112"/>
                    </a:cubicBezTo>
                    <a:cubicBezTo>
                      <a:pt x="5665" y="34287"/>
                      <a:pt x="4386" y="36217"/>
                      <a:pt x="4487" y="37996"/>
                    </a:cubicBezTo>
                    <a:cubicBezTo>
                      <a:pt x="4562" y="39776"/>
                      <a:pt x="5665" y="41380"/>
                      <a:pt x="7018" y="42583"/>
                    </a:cubicBezTo>
                    <a:cubicBezTo>
                      <a:pt x="9750" y="45064"/>
                      <a:pt x="12757" y="45039"/>
                      <a:pt x="15915" y="46367"/>
                    </a:cubicBezTo>
                    <a:cubicBezTo>
                      <a:pt x="16993" y="46793"/>
                      <a:pt x="17544" y="48122"/>
                      <a:pt x="18823" y="48322"/>
                    </a:cubicBezTo>
                    <a:cubicBezTo>
                      <a:pt x="18830" y="48323"/>
                      <a:pt x="18844" y="48324"/>
                      <a:pt x="18864" y="48324"/>
                    </a:cubicBezTo>
                    <a:cubicBezTo>
                      <a:pt x="19325" y="48324"/>
                      <a:pt x="23002" y="48047"/>
                      <a:pt x="22357" y="47471"/>
                    </a:cubicBezTo>
                    <a:lnTo>
                      <a:pt x="22357" y="47471"/>
                    </a:lnTo>
                    <a:cubicBezTo>
                      <a:pt x="23425" y="48422"/>
                      <a:pt x="24840" y="48869"/>
                      <a:pt x="26269" y="48869"/>
                    </a:cubicBezTo>
                    <a:cubicBezTo>
                      <a:pt x="28529" y="48869"/>
                      <a:pt x="30827" y="47752"/>
                      <a:pt x="31855" y="45741"/>
                    </a:cubicBezTo>
                    <a:cubicBezTo>
                      <a:pt x="32734" y="47205"/>
                      <a:pt x="34524" y="47741"/>
                      <a:pt x="36303" y="47741"/>
                    </a:cubicBezTo>
                    <a:cubicBezTo>
                      <a:pt x="36808" y="47741"/>
                      <a:pt x="37313" y="47698"/>
                      <a:pt x="37795" y="47621"/>
                    </a:cubicBezTo>
                    <a:cubicBezTo>
                      <a:pt x="39726" y="47310"/>
                      <a:pt x="41619" y="46606"/>
                      <a:pt x="43558" y="46606"/>
                    </a:cubicBezTo>
                    <a:cubicBezTo>
                      <a:pt x="43809" y="46606"/>
                      <a:pt x="44059" y="46617"/>
                      <a:pt x="44311" y="46643"/>
                    </a:cubicBezTo>
                    <a:cubicBezTo>
                      <a:pt x="45565" y="46768"/>
                      <a:pt x="46793" y="47245"/>
                      <a:pt x="48046" y="47370"/>
                    </a:cubicBezTo>
                    <a:cubicBezTo>
                      <a:pt x="48244" y="47390"/>
                      <a:pt x="48442" y="47399"/>
                      <a:pt x="48639" y="47399"/>
                    </a:cubicBezTo>
                    <a:cubicBezTo>
                      <a:pt x="52672" y="47399"/>
                      <a:pt x="56307" y="43342"/>
                      <a:pt x="55590" y="39375"/>
                    </a:cubicBezTo>
                    <a:cubicBezTo>
                      <a:pt x="57444" y="37345"/>
                      <a:pt x="59374" y="35164"/>
                      <a:pt x="59875" y="32483"/>
                    </a:cubicBezTo>
                    <a:cubicBezTo>
                      <a:pt x="60377" y="29776"/>
                      <a:pt x="58798" y="26518"/>
                      <a:pt x="56041" y="26217"/>
                    </a:cubicBezTo>
                    <a:cubicBezTo>
                      <a:pt x="57545" y="23661"/>
                      <a:pt x="58948" y="20778"/>
                      <a:pt x="58547" y="17871"/>
                    </a:cubicBezTo>
                    <a:cubicBezTo>
                      <a:pt x="58179" y="15336"/>
                      <a:pt x="55880" y="12950"/>
                      <a:pt x="53418" y="12950"/>
                    </a:cubicBezTo>
                    <a:cubicBezTo>
                      <a:pt x="53033" y="12950"/>
                      <a:pt x="52643" y="13009"/>
                      <a:pt x="52256" y="13134"/>
                    </a:cubicBezTo>
                    <a:cubicBezTo>
                      <a:pt x="52507" y="9851"/>
                      <a:pt x="50577" y="6518"/>
                      <a:pt x="47570" y="5039"/>
                    </a:cubicBezTo>
                    <a:cubicBezTo>
                      <a:pt x="46439" y="4488"/>
                      <a:pt x="45180" y="4222"/>
                      <a:pt x="43916" y="4222"/>
                    </a:cubicBezTo>
                    <a:cubicBezTo>
                      <a:pt x="41845" y="4222"/>
                      <a:pt x="39762" y="4938"/>
                      <a:pt x="38221" y="6292"/>
                    </a:cubicBezTo>
                    <a:cubicBezTo>
                      <a:pt x="36968" y="2683"/>
                      <a:pt x="33284" y="51"/>
                      <a:pt x="29399" y="1"/>
                    </a:cubicBezTo>
                    <a:cubicBezTo>
                      <a:pt x="29361" y="1"/>
                      <a:pt x="29324" y="1"/>
                      <a:pt x="29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69"/>
              <p:cNvSpPr/>
              <p:nvPr/>
            </p:nvSpPr>
            <p:spPr>
              <a:xfrm>
                <a:off x="427500" y="4207829"/>
                <a:ext cx="436043" cy="180918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5154" extrusionOk="0">
                    <a:moveTo>
                      <a:pt x="361" y="1"/>
                    </a:moveTo>
                    <a:cubicBezTo>
                      <a:pt x="213" y="1"/>
                      <a:pt x="63" y="95"/>
                      <a:pt x="50" y="283"/>
                    </a:cubicBezTo>
                    <a:cubicBezTo>
                      <a:pt x="0" y="1586"/>
                      <a:pt x="677" y="2614"/>
                      <a:pt x="1930" y="3065"/>
                    </a:cubicBezTo>
                    <a:cubicBezTo>
                      <a:pt x="2331" y="3213"/>
                      <a:pt x="2767" y="3271"/>
                      <a:pt x="3209" y="3271"/>
                    </a:cubicBezTo>
                    <a:cubicBezTo>
                      <a:pt x="3292" y="3271"/>
                      <a:pt x="3376" y="3269"/>
                      <a:pt x="3459" y="3265"/>
                    </a:cubicBezTo>
                    <a:cubicBezTo>
                      <a:pt x="3584" y="3260"/>
                      <a:pt x="3705" y="3257"/>
                      <a:pt x="3822" y="3257"/>
                    </a:cubicBezTo>
                    <a:cubicBezTo>
                      <a:pt x="4831" y="3257"/>
                      <a:pt x="5573" y="3464"/>
                      <a:pt x="6517" y="4092"/>
                    </a:cubicBezTo>
                    <a:cubicBezTo>
                      <a:pt x="7421" y="4695"/>
                      <a:pt x="8598" y="5154"/>
                      <a:pt x="9707" y="5154"/>
                    </a:cubicBezTo>
                    <a:cubicBezTo>
                      <a:pt x="10718" y="5154"/>
                      <a:pt x="11672" y="4771"/>
                      <a:pt x="12306" y="3767"/>
                    </a:cubicBezTo>
                    <a:cubicBezTo>
                      <a:pt x="12422" y="3593"/>
                      <a:pt x="12270" y="3449"/>
                      <a:pt x="12103" y="3449"/>
                    </a:cubicBezTo>
                    <a:cubicBezTo>
                      <a:pt x="12053" y="3449"/>
                      <a:pt x="12001" y="3462"/>
                      <a:pt x="11955" y="3491"/>
                    </a:cubicBezTo>
                    <a:cubicBezTo>
                      <a:pt x="11164" y="4117"/>
                      <a:pt x="10318" y="4499"/>
                      <a:pt x="9378" y="4499"/>
                    </a:cubicBezTo>
                    <a:cubicBezTo>
                      <a:pt x="9039" y="4499"/>
                      <a:pt x="8687" y="4449"/>
                      <a:pt x="8321" y="4343"/>
                    </a:cubicBezTo>
                    <a:cubicBezTo>
                      <a:pt x="7344" y="4067"/>
                      <a:pt x="6792" y="3341"/>
                      <a:pt x="6015" y="2814"/>
                    </a:cubicBezTo>
                    <a:cubicBezTo>
                      <a:pt x="5572" y="2523"/>
                      <a:pt x="5013" y="2454"/>
                      <a:pt x="4424" y="2454"/>
                    </a:cubicBezTo>
                    <a:cubicBezTo>
                      <a:pt x="3899" y="2454"/>
                      <a:pt x="3350" y="2509"/>
                      <a:pt x="2838" y="2509"/>
                    </a:cubicBezTo>
                    <a:cubicBezTo>
                      <a:pt x="1658" y="2509"/>
                      <a:pt x="678" y="2217"/>
                      <a:pt x="652" y="283"/>
                    </a:cubicBezTo>
                    <a:cubicBezTo>
                      <a:pt x="652" y="95"/>
                      <a:pt x="508" y="1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69"/>
              <p:cNvSpPr/>
              <p:nvPr/>
            </p:nvSpPr>
            <p:spPr>
              <a:xfrm>
                <a:off x="460918" y="4503150"/>
                <a:ext cx="310587" cy="225604"/>
              </a:xfrm>
              <a:custGeom>
                <a:avLst/>
                <a:gdLst/>
                <a:ahLst/>
                <a:cxnLst/>
                <a:rect l="l" t="t" r="r" b="b"/>
                <a:pathLst>
                  <a:path w="8848" h="6427" extrusionOk="0">
                    <a:moveTo>
                      <a:pt x="977" y="1"/>
                    </a:moveTo>
                    <a:cubicBezTo>
                      <a:pt x="906" y="1"/>
                      <a:pt x="834" y="27"/>
                      <a:pt x="778" y="90"/>
                    </a:cubicBezTo>
                    <a:cubicBezTo>
                      <a:pt x="176" y="717"/>
                      <a:pt x="101" y="1544"/>
                      <a:pt x="577" y="2321"/>
                    </a:cubicBezTo>
                    <a:cubicBezTo>
                      <a:pt x="853" y="2747"/>
                      <a:pt x="1204" y="3023"/>
                      <a:pt x="1655" y="3223"/>
                    </a:cubicBezTo>
                    <a:cubicBezTo>
                      <a:pt x="2156" y="3449"/>
                      <a:pt x="2933" y="3349"/>
                      <a:pt x="3359" y="3599"/>
                    </a:cubicBezTo>
                    <a:cubicBezTo>
                      <a:pt x="4061" y="4025"/>
                      <a:pt x="4462" y="5128"/>
                      <a:pt x="5264" y="5654"/>
                    </a:cubicBezTo>
                    <a:cubicBezTo>
                      <a:pt x="5942" y="6094"/>
                      <a:pt x="6794" y="6427"/>
                      <a:pt x="7625" y="6427"/>
                    </a:cubicBezTo>
                    <a:cubicBezTo>
                      <a:pt x="7930" y="6427"/>
                      <a:pt x="8232" y="6382"/>
                      <a:pt x="8522" y="6281"/>
                    </a:cubicBezTo>
                    <a:cubicBezTo>
                      <a:pt x="8848" y="6156"/>
                      <a:pt x="8773" y="5705"/>
                      <a:pt x="8447" y="5679"/>
                    </a:cubicBezTo>
                    <a:cubicBezTo>
                      <a:pt x="6542" y="5529"/>
                      <a:pt x="4913" y="5078"/>
                      <a:pt x="4161" y="3098"/>
                    </a:cubicBezTo>
                    <a:cubicBezTo>
                      <a:pt x="4111" y="2973"/>
                      <a:pt x="4036" y="2847"/>
                      <a:pt x="3885" y="2822"/>
                    </a:cubicBezTo>
                    <a:cubicBezTo>
                      <a:pt x="2833" y="2647"/>
                      <a:pt x="1" y="2321"/>
                      <a:pt x="1254" y="441"/>
                    </a:cubicBezTo>
                    <a:cubicBezTo>
                      <a:pt x="1404" y="235"/>
                      <a:pt x="1189" y="1"/>
                      <a:pt x="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69"/>
              <p:cNvSpPr/>
              <p:nvPr/>
            </p:nvSpPr>
            <p:spPr>
              <a:xfrm>
                <a:off x="782180" y="4083600"/>
                <a:ext cx="257266" cy="85404"/>
              </a:xfrm>
              <a:custGeom>
                <a:avLst/>
                <a:gdLst/>
                <a:ahLst/>
                <a:cxnLst/>
                <a:rect l="l" t="t" r="r" b="b"/>
                <a:pathLst>
                  <a:path w="7329" h="2433" extrusionOk="0">
                    <a:moveTo>
                      <a:pt x="395" y="0"/>
                    </a:moveTo>
                    <a:cubicBezTo>
                      <a:pt x="205" y="0"/>
                      <a:pt x="1" y="170"/>
                      <a:pt x="47" y="413"/>
                    </a:cubicBezTo>
                    <a:cubicBezTo>
                      <a:pt x="214" y="1493"/>
                      <a:pt x="1032" y="1992"/>
                      <a:pt x="1945" y="1992"/>
                    </a:cubicBezTo>
                    <a:cubicBezTo>
                      <a:pt x="2261" y="1992"/>
                      <a:pt x="2588" y="1933"/>
                      <a:pt x="2904" y="1817"/>
                    </a:cubicBezTo>
                    <a:cubicBezTo>
                      <a:pt x="3134" y="1737"/>
                      <a:pt x="3317" y="1697"/>
                      <a:pt x="3488" y="1697"/>
                    </a:cubicBezTo>
                    <a:cubicBezTo>
                      <a:pt x="3745" y="1697"/>
                      <a:pt x="3977" y="1787"/>
                      <a:pt x="4307" y="1967"/>
                    </a:cubicBezTo>
                    <a:cubicBezTo>
                      <a:pt x="4683" y="2168"/>
                      <a:pt x="5059" y="2343"/>
                      <a:pt x="5485" y="2418"/>
                    </a:cubicBezTo>
                    <a:cubicBezTo>
                      <a:pt x="5574" y="2428"/>
                      <a:pt x="5661" y="2432"/>
                      <a:pt x="5746" y="2432"/>
                    </a:cubicBezTo>
                    <a:cubicBezTo>
                      <a:pt x="6361" y="2432"/>
                      <a:pt x="6885" y="2189"/>
                      <a:pt x="7215" y="1616"/>
                    </a:cubicBezTo>
                    <a:cubicBezTo>
                      <a:pt x="7329" y="1426"/>
                      <a:pt x="7154" y="1222"/>
                      <a:pt x="6965" y="1222"/>
                    </a:cubicBezTo>
                    <a:cubicBezTo>
                      <a:pt x="6905" y="1222"/>
                      <a:pt x="6843" y="1242"/>
                      <a:pt x="6789" y="1291"/>
                    </a:cubicBezTo>
                    <a:cubicBezTo>
                      <a:pt x="6406" y="1634"/>
                      <a:pt x="6076" y="1760"/>
                      <a:pt x="5773" y="1760"/>
                    </a:cubicBezTo>
                    <a:cubicBezTo>
                      <a:pt x="4949" y="1760"/>
                      <a:pt x="4331" y="831"/>
                      <a:pt x="3429" y="831"/>
                    </a:cubicBezTo>
                    <a:cubicBezTo>
                      <a:pt x="3380" y="831"/>
                      <a:pt x="3330" y="834"/>
                      <a:pt x="3280" y="839"/>
                    </a:cubicBezTo>
                    <a:cubicBezTo>
                      <a:pt x="3004" y="864"/>
                      <a:pt x="2879" y="1015"/>
                      <a:pt x="2653" y="1115"/>
                    </a:cubicBezTo>
                    <a:cubicBezTo>
                      <a:pt x="2419" y="1205"/>
                      <a:pt x="2186" y="1251"/>
                      <a:pt x="1964" y="1251"/>
                    </a:cubicBezTo>
                    <a:cubicBezTo>
                      <a:pt x="1377" y="1251"/>
                      <a:pt x="873" y="929"/>
                      <a:pt x="673" y="238"/>
                    </a:cubicBezTo>
                    <a:cubicBezTo>
                      <a:pt x="634" y="71"/>
                      <a:pt x="517" y="0"/>
                      <a:pt x="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69"/>
              <p:cNvSpPr/>
              <p:nvPr/>
            </p:nvSpPr>
            <p:spPr>
              <a:xfrm>
                <a:off x="943057" y="4466082"/>
                <a:ext cx="251615" cy="103272"/>
              </a:xfrm>
              <a:custGeom>
                <a:avLst/>
                <a:gdLst/>
                <a:ahLst/>
                <a:cxnLst/>
                <a:rect l="l" t="t" r="r" b="b"/>
                <a:pathLst>
                  <a:path w="7168" h="2942" extrusionOk="0">
                    <a:moveTo>
                      <a:pt x="445" y="1"/>
                    </a:moveTo>
                    <a:cubicBezTo>
                      <a:pt x="324" y="1"/>
                      <a:pt x="208" y="68"/>
                      <a:pt x="175" y="219"/>
                    </a:cubicBezTo>
                    <a:cubicBezTo>
                      <a:pt x="0" y="946"/>
                      <a:pt x="150" y="1623"/>
                      <a:pt x="802" y="2074"/>
                    </a:cubicBezTo>
                    <a:cubicBezTo>
                      <a:pt x="1096" y="2270"/>
                      <a:pt x="1356" y="2343"/>
                      <a:pt x="1607" y="2343"/>
                    </a:cubicBezTo>
                    <a:cubicBezTo>
                      <a:pt x="1997" y="2343"/>
                      <a:pt x="2365" y="2166"/>
                      <a:pt x="2807" y="1999"/>
                    </a:cubicBezTo>
                    <a:cubicBezTo>
                      <a:pt x="3093" y="1890"/>
                      <a:pt x="3324" y="1836"/>
                      <a:pt x="3535" y="1836"/>
                    </a:cubicBezTo>
                    <a:cubicBezTo>
                      <a:pt x="3860" y="1836"/>
                      <a:pt x="4136" y="1966"/>
                      <a:pt x="4486" y="2224"/>
                    </a:cubicBezTo>
                    <a:cubicBezTo>
                      <a:pt x="4712" y="2400"/>
                      <a:pt x="4912" y="2625"/>
                      <a:pt x="5188" y="2751"/>
                    </a:cubicBezTo>
                    <a:cubicBezTo>
                      <a:pt x="5426" y="2869"/>
                      <a:pt x="5664" y="2941"/>
                      <a:pt x="5914" y="2941"/>
                    </a:cubicBezTo>
                    <a:cubicBezTo>
                      <a:pt x="5980" y="2941"/>
                      <a:pt x="6047" y="2936"/>
                      <a:pt x="6115" y="2926"/>
                    </a:cubicBezTo>
                    <a:cubicBezTo>
                      <a:pt x="6817" y="2851"/>
                      <a:pt x="7168" y="2324"/>
                      <a:pt x="7018" y="1673"/>
                    </a:cubicBezTo>
                    <a:cubicBezTo>
                      <a:pt x="6993" y="1535"/>
                      <a:pt x="6874" y="1466"/>
                      <a:pt x="6754" y="1466"/>
                    </a:cubicBezTo>
                    <a:cubicBezTo>
                      <a:pt x="6635" y="1466"/>
                      <a:pt x="6516" y="1535"/>
                      <a:pt x="6491" y="1673"/>
                    </a:cubicBezTo>
                    <a:cubicBezTo>
                      <a:pt x="6449" y="1864"/>
                      <a:pt x="6307" y="1939"/>
                      <a:pt x="6106" y="1939"/>
                    </a:cubicBezTo>
                    <a:cubicBezTo>
                      <a:pt x="5357" y="1939"/>
                      <a:pt x="3779" y="896"/>
                      <a:pt x="3384" y="896"/>
                    </a:cubicBezTo>
                    <a:cubicBezTo>
                      <a:pt x="3348" y="891"/>
                      <a:pt x="3312" y="889"/>
                      <a:pt x="3275" y="889"/>
                    </a:cubicBezTo>
                    <a:cubicBezTo>
                      <a:pt x="3105" y="889"/>
                      <a:pt x="2926" y="934"/>
                      <a:pt x="2782" y="996"/>
                    </a:cubicBezTo>
                    <a:cubicBezTo>
                      <a:pt x="2607" y="1096"/>
                      <a:pt x="2431" y="1197"/>
                      <a:pt x="2281" y="1322"/>
                    </a:cubicBezTo>
                    <a:cubicBezTo>
                      <a:pt x="2106" y="1352"/>
                      <a:pt x="1947" y="1368"/>
                      <a:pt x="1802" y="1368"/>
                    </a:cubicBezTo>
                    <a:cubicBezTo>
                      <a:pt x="1119" y="1368"/>
                      <a:pt x="777" y="1023"/>
                      <a:pt x="777" y="319"/>
                    </a:cubicBezTo>
                    <a:cubicBezTo>
                      <a:pt x="777" y="119"/>
                      <a:pt x="606" y="1"/>
                      <a:pt x="4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1" name="Google Shape;4071;p69"/>
            <p:cNvGrpSpPr/>
            <p:nvPr/>
          </p:nvGrpSpPr>
          <p:grpSpPr>
            <a:xfrm>
              <a:off x="1987604" y="3622083"/>
              <a:ext cx="650873" cy="1106618"/>
              <a:chOff x="4278975" y="3221200"/>
              <a:chExt cx="1174225" cy="1996425"/>
            </a:xfrm>
          </p:grpSpPr>
          <p:sp>
            <p:nvSpPr>
              <p:cNvPr id="4072" name="Google Shape;4072;p69"/>
              <p:cNvSpPr/>
              <p:nvPr/>
            </p:nvSpPr>
            <p:spPr>
              <a:xfrm>
                <a:off x="4617325" y="3529525"/>
                <a:ext cx="228100" cy="1688100"/>
              </a:xfrm>
              <a:custGeom>
                <a:avLst/>
                <a:gdLst/>
                <a:ahLst/>
                <a:cxnLst/>
                <a:rect l="l" t="t" r="r" b="b"/>
                <a:pathLst>
                  <a:path w="9124" h="67524" extrusionOk="0">
                    <a:moveTo>
                      <a:pt x="8427" y="0"/>
                    </a:moveTo>
                    <a:cubicBezTo>
                      <a:pt x="8349" y="0"/>
                      <a:pt x="8271" y="51"/>
                      <a:pt x="8271" y="149"/>
                    </a:cubicBezTo>
                    <a:cubicBezTo>
                      <a:pt x="8447" y="4661"/>
                      <a:pt x="7695" y="9147"/>
                      <a:pt x="6893" y="13558"/>
                    </a:cubicBezTo>
                    <a:cubicBezTo>
                      <a:pt x="6091" y="17969"/>
                      <a:pt x="5088" y="22355"/>
                      <a:pt x="4111" y="26741"/>
                    </a:cubicBezTo>
                    <a:cubicBezTo>
                      <a:pt x="2206" y="35312"/>
                      <a:pt x="376" y="43984"/>
                      <a:pt x="126" y="52806"/>
                    </a:cubicBezTo>
                    <a:cubicBezTo>
                      <a:pt x="0" y="57593"/>
                      <a:pt x="226" y="62631"/>
                      <a:pt x="1479" y="67267"/>
                    </a:cubicBezTo>
                    <a:cubicBezTo>
                      <a:pt x="1529" y="67447"/>
                      <a:pt x="1658" y="67523"/>
                      <a:pt x="1791" y="67523"/>
                    </a:cubicBezTo>
                    <a:cubicBezTo>
                      <a:pt x="1992" y="67523"/>
                      <a:pt x="2201" y="67348"/>
                      <a:pt x="2156" y="67092"/>
                    </a:cubicBezTo>
                    <a:cubicBezTo>
                      <a:pt x="1354" y="62606"/>
                      <a:pt x="827" y="58195"/>
                      <a:pt x="928" y="53633"/>
                    </a:cubicBezTo>
                    <a:cubicBezTo>
                      <a:pt x="1003" y="49172"/>
                      <a:pt x="1504" y="44711"/>
                      <a:pt x="2231" y="40300"/>
                    </a:cubicBezTo>
                    <a:cubicBezTo>
                      <a:pt x="3660" y="31528"/>
                      <a:pt x="5965" y="22931"/>
                      <a:pt x="7544" y="14184"/>
                    </a:cubicBezTo>
                    <a:cubicBezTo>
                      <a:pt x="7945" y="11803"/>
                      <a:pt x="8321" y="9422"/>
                      <a:pt x="8622" y="7016"/>
                    </a:cubicBezTo>
                    <a:cubicBezTo>
                      <a:pt x="8898" y="4736"/>
                      <a:pt x="9123" y="2380"/>
                      <a:pt x="8572" y="99"/>
                    </a:cubicBezTo>
                    <a:cubicBezTo>
                      <a:pt x="8550" y="33"/>
                      <a:pt x="8488" y="0"/>
                      <a:pt x="8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69"/>
              <p:cNvSpPr/>
              <p:nvPr/>
            </p:nvSpPr>
            <p:spPr>
              <a:xfrm>
                <a:off x="4671200" y="3498775"/>
                <a:ext cx="312700" cy="391650"/>
              </a:xfrm>
              <a:custGeom>
                <a:avLst/>
                <a:gdLst/>
                <a:ahLst/>
                <a:cxnLst/>
                <a:rect l="l" t="t" r="r" b="b"/>
                <a:pathLst>
                  <a:path w="12508" h="15666" extrusionOk="0">
                    <a:moveTo>
                      <a:pt x="6392" y="1"/>
                    </a:moveTo>
                    <a:cubicBezTo>
                      <a:pt x="4788" y="1"/>
                      <a:pt x="3359" y="1154"/>
                      <a:pt x="2582" y="2532"/>
                    </a:cubicBezTo>
                    <a:cubicBezTo>
                      <a:pt x="1780" y="3936"/>
                      <a:pt x="1505" y="5540"/>
                      <a:pt x="1254" y="7119"/>
                    </a:cubicBezTo>
                    <a:cubicBezTo>
                      <a:pt x="1003" y="8698"/>
                      <a:pt x="753" y="10302"/>
                      <a:pt x="1" y="11705"/>
                    </a:cubicBezTo>
                    <a:cubicBezTo>
                      <a:pt x="1329" y="10302"/>
                      <a:pt x="2432" y="8698"/>
                      <a:pt x="3259" y="6943"/>
                    </a:cubicBezTo>
                    <a:cubicBezTo>
                      <a:pt x="3334" y="9850"/>
                      <a:pt x="3434" y="12758"/>
                      <a:pt x="3510" y="15665"/>
                    </a:cubicBezTo>
                    <a:cubicBezTo>
                      <a:pt x="4512" y="12758"/>
                      <a:pt x="5264" y="9775"/>
                      <a:pt x="5740" y="6743"/>
                    </a:cubicBezTo>
                    <a:cubicBezTo>
                      <a:pt x="6041" y="8196"/>
                      <a:pt x="6492" y="9625"/>
                      <a:pt x="7043" y="11003"/>
                    </a:cubicBezTo>
                    <a:cubicBezTo>
                      <a:pt x="7369" y="9199"/>
                      <a:pt x="7896" y="7419"/>
                      <a:pt x="8597" y="5740"/>
                    </a:cubicBezTo>
                    <a:cubicBezTo>
                      <a:pt x="10251" y="8046"/>
                      <a:pt x="11279" y="10778"/>
                      <a:pt x="11555" y="13610"/>
                    </a:cubicBezTo>
                    <a:cubicBezTo>
                      <a:pt x="12507" y="10076"/>
                      <a:pt x="12031" y="6166"/>
                      <a:pt x="10226" y="2958"/>
                    </a:cubicBezTo>
                    <a:cubicBezTo>
                      <a:pt x="9449" y="1580"/>
                      <a:pt x="8221" y="201"/>
                      <a:pt x="6617" y="151"/>
                    </a:cubicBez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69"/>
              <p:cNvSpPr/>
              <p:nvPr/>
            </p:nvSpPr>
            <p:spPr>
              <a:xfrm>
                <a:off x="4332850" y="3445525"/>
                <a:ext cx="369700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14713" extrusionOk="0">
                    <a:moveTo>
                      <a:pt x="14788" y="0"/>
                    </a:moveTo>
                    <a:lnTo>
                      <a:pt x="14788" y="0"/>
                    </a:lnTo>
                    <a:cubicBezTo>
                      <a:pt x="11530" y="26"/>
                      <a:pt x="8497" y="1830"/>
                      <a:pt x="6216" y="4161"/>
                    </a:cubicBezTo>
                    <a:cubicBezTo>
                      <a:pt x="3961" y="6517"/>
                      <a:pt x="2382" y="9424"/>
                      <a:pt x="803" y="12281"/>
                    </a:cubicBezTo>
                    <a:cubicBezTo>
                      <a:pt x="377" y="13033"/>
                      <a:pt x="1" y="14111"/>
                      <a:pt x="627" y="14712"/>
                    </a:cubicBezTo>
                    <a:cubicBezTo>
                      <a:pt x="4788" y="12381"/>
                      <a:pt x="7119" y="7770"/>
                      <a:pt x="10753" y="4687"/>
                    </a:cubicBezTo>
                    <a:cubicBezTo>
                      <a:pt x="11981" y="3635"/>
                      <a:pt x="13410" y="2732"/>
                      <a:pt x="14287" y="1379"/>
                    </a:cubicBezTo>
                    <a:lnTo>
                      <a:pt x="147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69"/>
              <p:cNvSpPr/>
              <p:nvPr/>
            </p:nvSpPr>
            <p:spPr>
              <a:xfrm>
                <a:off x="4476975" y="3467450"/>
                <a:ext cx="27257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0903" h="14599" extrusionOk="0">
                    <a:moveTo>
                      <a:pt x="9449" y="1"/>
                    </a:moveTo>
                    <a:cubicBezTo>
                      <a:pt x="5439" y="2883"/>
                      <a:pt x="2281" y="6943"/>
                      <a:pt x="477" y="11504"/>
                    </a:cubicBezTo>
                    <a:cubicBezTo>
                      <a:pt x="226" y="12131"/>
                      <a:pt x="0" y="12783"/>
                      <a:pt x="126" y="13434"/>
                    </a:cubicBezTo>
                    <a:cubicBezTo>
                      <a:pt x="242" y="14038"/>
                      <a:pt x="766" y="14598"/>
                      <a:pt x="1361" y="14598"/>
                    </a:cubicBezTo>
                    <a:cubicBezTo>
                      <a:pt x="1408" y="14598"/>
                      <a:pt x="1456" y="14595"/>
                      <a:pt x="1504" y="14587"/>
                    </a:cubicBezTo>
                    <a:cubicBezTo>
                      <a:pt x="2055" y="14512"/>
                      <a:pt x="2406" y="14011"/>
                      <a:pt x="2707" y="13535"/>
                    </a:cubicBezTo>
                    <a:lnTo>
                      <a:pt x="10903" y="878"/>
                    </a:lnTo>
                    <a:lnTo>
                      <a:pt x="94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69"/>
              <p:cNvSpPr/>
              <p:nvPr/>
            </p:nvSpPr>
            <p:spPr>
              <a:xfrm>
                <a:off x="4681225" y="3495025"/>
                <a:ext cx="106550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9086" extrusionOk="0">
                    <a:moveTo>
                      <a:pt x="2256" y="0"/>
                    </a:moveTo>
                    <a:cubicBezTo>
                      <a:pt x="728" y="2331"/>
                      <a:pt x="1" y="5188"/>
                      <a:pt x="226" y="7945"/>
                    </a:cubicBezTo>
                    <a:cubicBezTo>
                      <a:pt x="277" y="8371"/>
                      <a:pt x="377" y="8873"/>
                      <a:pt x="778" y="9048"/>
                    </a:cubicBezTo>
                    <a:cubicBezTo>
                      <a:pt x="848" y="9074"/>
                      <a:pt x="924" y="9085"/>
                      <a:pt x="1003" y="9085"/>
                    </a:cubicBezTo>
                    <a:cubicBezTo>
                      <a:pt x="1150" y="9085"/>
                      <a:pt x="1308" y="9047"/>
                      <a:pt x="1454" y="8998"/>
                    </a:cubicBezTo>
                    <a:cubicBezTo>
                      <a:pt x="2056" y="8772"/>
                      <a:pt x="2507" y="8221"/>
                      <a:pt x="2783" y="7619"/>
                    </a:cubicBezTo>
                    <a:cubicBezTo>
                      <a:pt x="3058" y="7043"/>
                      <a:pt x="3159" y="6391"/>
                      <a:pt x="3284" y="5740"/>
                    </a:cubicBezTo>
                    <a:cubicBezTo>
                      <a:pt x="3610" y="3835"/>
                      <a:pt x="3936" y="1930"/>
                      <a:pt x="4261" y="25"/>
                    </a:cubicBez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69"/>
              <p:cNvSpPr/>
              <p:nvPr/>
            </p:nvSpPr>
            <p:spPr>
              <a:xfrm>
                <a:off x="4795900" y="3498775"/>
                <a:ext cx="105900" cy="227325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9093" extrusionOk="0">
                    <a:moveTo>
                      <a:pt x="2005" y="1"/>
                    </a:moveTo>
                    <a:lnTo>
                      <a:pt x="0" y="51"/>
                    </a:lnTo>
                    <a:cubicBezTo>
                      <a:pt x="326" y="1931"/>
                      <a:pt x="652" y="3835"/>
                      <a:pt x="978" y="5740"/>
                    </a:cubicBezTo>
                    <a:cubicBezTo>
                      <a:pt x="1078" y="6392"/>
                      <a:pt x="1203" y="7043"/>
                      <a:pt x="1479" y="7645"/>
                    </a:cubicBezTo>
                    <a:cubicBezTo>
                      <a:pt x="1755" y="8246"/>
                      <a:pt x="2206" y="8773"/>
                      <a:pt x="2807" y="8998"/>
                    </a:cubicBezTo>
                    <a:cubicBezTo>
                      <a:pt x="2929" y="9059"/>
                      <a:pt x="3069" y="9092"/>
                      <a:pt x="3210" y="9092"/>
                    </a:cubicBezTo>
                    <a:cubicBezTo>
                      <a:pt x="3302" y="9092"/>
                      <a:pt x="3395" y="9078"/>
                      <a:pt x="3484" y="9048"/>
                    </a:cubicBezTo>
                    <a:cubicBezTo>
                      <a:pt x="3860" y="8898"/>
                      <a:pt x="3985" y="8397"/>
                      <a:pt x="4010" y="7971"/>
                    </a:cubicBezTo>
                    <a:cubicBezTo>
                      <a:pt x="4236" y="5189"/>
                      <a:pt x="3534" y="2332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69"/>
              <p:cNvSpPr/>
              <p:nvPr/>
            </p:nvSpPr>
            <p:spPr>
              <a:xfrm>
                <a:off x="4942525" y="3454900"/>
                <a:ext cx="331475" cy="263500"/>
              </a:xfrm>
              <a:custGeom>
                <a:avLst/>
                <a:gdLst/>
                <a:ahLst/>
                <a:cxnLst/>
                <a:rect l="l" t="t" r="r" b="b"/>
                <a:pathLst>
                  <a:path w="13259" h="10540" extrusionOk="0">
                    <a:moveTo>
                      <a:pt x="1456" y="1"/>
                    </a:moveTo>
                    <a:cubicBezTo>
                      <a:pt x="1430" y="1"/>
                      <a:pt x="1404" y="1"/>
                      <a:pt x="1378" y="1"/>
                    </a:cubicBezTo>
                    <a:lnTo>
                      <a:pt x="0" y="1956"/>
                    </a:lnTo>
                    <a:cubicBezTo>
                      <a:pt x="4586" y="3510"/>
                      <a:pt x="7243" y="8548"/>
                      <a:pt x="11729" y="10377"/>
                    </a:cubicBezTo>
                    <a:cubicBezTo>
                      <a:pt x="11945" y="10475"/>
                      <a:pt x="12212" y="10539"/>
                      <a:pt x="12459" y="10539"/>
                    </a:cubicBezTo>
                    <a:cubicBezTo>
                      <a:pt x="12784" y="10539"/>
                      <a:pt x="13072" y="10426"/>
                      <a:pt x="13158" y="10127"/>
                    </a:cubicBezTo>
                    <a:cubicBezTo>
                      <a:pt x="13258" y="9826"/>
                      <a:pt x="13083" y="9525"/>
                      <a:pt x="12932" y="9275"/>
                    </a:cubicBezTo>
                    <a:cubicBezTo>
                      <a:pt x="10802" y="5991"/>
                      <a:pt x="7945" y="3209"/>
                      <a:pt x="4637" y="1154"/>
                    </a:cubicBezTo>
                    <a:cubicBezTo>
                      <a:pt x="3656" y="541"/>
                      <a:pt x="2604" y="1"/>
                      <a:pt x="1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69"/>
              <p:cNvSpPr/>
              <p:nvPr/>
            </p:nvSpPr>
            <p:spPr>
              <a:xfrm>
                <a:off x="4869825" y="3491900"/>
                <a:ext cx="212425" cy="228550"/>
              </a:xfrm>
              <a:custGeom>
                <a:avLst/>
                <a:gdLst/>
                <a:ahLst/>
                <a:cxnLst/>
                <a:rect l="l" t="t" r="r" b="b"/>
                <a:pathLst>
                  <a:path w="8497" h="9142" extrusionOk="0">
                    <a:moveTo>
                      <a:pt x="1379" y="0"/>
                    </a:moveTo>
                    <a:lnTo>
                      <a:pt x="377" y="176"/>
                    </a:lnTo>
                    <a:cubicBezTo>
                      <a:pt x="1" y="927"/>
                      <a:pt x="477" y="1805"/>
                      <a:pt x="953" y="2506"/>
                    </a:cubicBezTo>
                    <a:cubicBezTo>
                      <a:pt x="1956" y="3960"/>
                      <a:pt x="3008" y="5364"/>
                      <a:pt x="4111" y="6717"/>
                    </a:cubicBezTo>
                    <a:cubicBezTo>
                      <a:pt x="4838" y="7594"/>
                      <a:pt x="5640" y="8496"/>
                      <a:pt x="6692" y="8948"/>
                    </a:cubicBezTo>
                    <a:cubicBezTo>
                      <a:pt x="6933" y="9060"/>
                      <a:pt x="7212" y="9142"/>
                      <a:pt x="7483" y="9142"/>
                    </a:cubicBezTo>
                    <a:cubicBezTo>
                      <a:pt x="7692" y="9142"/>
                      <a:pt x="7896" y="9093"/>
                      <a:pt x="8071" y="8973"/>
                    </a:cubicBezTo>
                    <a:cubicBezTo>
                      <a:pt x="8397" y="8722"/>
                      <a:pt x="8497" y="8271"/>
                      <a:pt x="8497" y="7845"/>
                    </a:cubicBezTo>
                    <a:cubicBezTo>
                      <a:pt x="8472" y="6742"/>
                      <a:pt x="7795" y="5765"/>
                      <a:pt x="7093" y="4912"/>
                    </a:cubicBezTo>
                    <a:cubicBezTo>
                      <a:pt x="5489" y="2957"/>
                      <a:pt x="3610" y="1203"/>
                      <a:pt x="13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69"/>
              <p:cNvSpPr/>
              <p:nvPr/>
            </p:nvSpPr>
            <p:spPr>
              <a:xfrm>
                <a:off x="4985750" y="3379125"/>
                <a:ext cx="467450" cy="182225"/>
              </a:xfrm>
              <a:custGeom>
                <a:avLst/>
                <a:gdLst/>
                <a:ahLst/>
                <a:cxnLst/>
                <a:rect l="l" t="t" r="r" b="b"/>
                <a:pathLst>
                  <a:path w="18698" h="7289" extrusionOk="0">
                    <a:moveTo>
                      <a:pt x="5253" y="0"/>
                    </a:moveTo>
                    <a:cubicBezTo>
                      <a:pt x="3455" y="0"/>
                      <a:pt x="1662" y="325"/>
                      <a:pt x="0" y="1027"/>
                    </a:cubicBezTo>
                    <a:lnTo>
                      <a:pt x="151" y="3584"/>
                    </a:lnTo>
                    <a:lnTo>
                      <a:pt x="8622" y="5138"/>
                    </a:lnTo>
                    <a:cubicBezTo>
                      <a:pt x="10051" y="5413"/>
                      <a:pt x="11479" y="5664"/>
                      <a:pt x="12858" y="6065"/>
                    </a:cubicBezTo>
                    <a:cubicBezTo>
                      <a:pt x="14361" y="6516"/>
                      <a:pt x="15840" y="7118"/>
                      <a:pt x="17419" y="7268"/>
                    </a:cubicBezTo>
                    <a:cubicBezTo>
                      <a:pt x="17521" y="7278"/>
                      <a:pt x="17624" y="7288"/>
                      <a:pt x="17724" y="7288"/>
                    </a:cubicBezTo>
                    <a:cubicBezTo>
                      <a:pt x="17870" y="7288"/>
                      <a:pt x="18012" y="7267"/>
                      <a:pt x="18146" y="7193"/>
                    </a:cubicBezTo>
                    <a:cubicBezTo>
                      <a:pt x="18597" y="6992"/>
                      <a:pt x="18697" y="6366"/>
                      <a:pt x="18522" y="5915"/>
                    </a:cubicBezTo>
                    <a:cubicBezTo>
                      <a:pt x="18346" y="5463"/>
                      <a:pt x="17945" y="5138"/>
                      <a:pt x="17569" y="4837"/>
                    </a:cubicBezTo>
                    <a:cubicBezTo>
                      <a:pt x="15088" y="2907"/>
                      <a:pt x="12306" y="1303"/>
                      <a:pt x="9249" y="526"/>
                    </a:cubicBezTo>
                    <a:cubicBezTo>
                      <a:pt x="7950" y="183"/>
                      <a:pt x="6600" y="0"/>
                      <a:pt x="5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69"/>
              <p:cNvSpPr/>
              <p:nvPr/>
            </p:nvSpPr>
            <p:spPr>
              <a:xfrm>
                <a:off x="4902400" y="3255600"/>
                <a:ext cx="352175" cy="141075"/>
              </a:xfrm>
              <a:custGeom>
                <a:avLst/>
                <a:gdLst/>
                <a:ahLst/>
                <a:cxnLst/>
                <a:rect l="l" t="t" r="r" b="b"/>
                <a:pathLst>
                  <a:path w="14087" h="5643" extrusionOk="0">
                    <a:moveTo>
                      <a:pt x="10145" y="1"/>
                    </a:moveTo>
                    <a:cubicBezTo>
                      <a:pt x="8456" y="1"/>
                      <a:pt x="6765" y="385"/>
                      <a:pt x="5239" y="1131"/>
                    </a:cubicBezTo>
                    <a:cubicBezTo>
                      <a:pt x="4462" y="1507"/>
                      <a:pt x="3735" y="1983"/>
                      <a:pt x="3009" y="2435"/>
                    </a:cubicBezTo>
                    <a:lnTo>
                      <a:pt x="1" y="4389"/>
                    </a:lnTo>
                    <a:lnTo>
                      <a:pt x="3084" y="5643"/>
                    </a:lnTo>
                    <a:cubicBezTo>
                      <a:pt x="5991" y="5116"/>
                      <a:pt x="8848" y="4364"/>
                      <a:pt x="11655" y="3362"/>
                    </a:cubicBezTo>
                    <a:cubicBezTo>
                      <a:pt x="12382" y="3111"/>
                      <a:pt x="13159" y="2810"/>
                      <a:pt x="13685" y="2234"/>
                    </a:cubicBezTo>
                    <a:cubicBezTo>
                      <a:pt x="13886" y="2033"/>
                      <a:pt x="14061" y="1758"/>
                      <a:pt x="14061" y="1482"/>
                    </a:cubicBezTo>
                    <a:cubicBezTo>
                      <a:pt x="14086" y="830"/>
                      <a:pt x="13334" y="455"/>
                      <a:pt x="12708" y="304"/>
                    </a:cubicBezTo>
                    <a:cubicBezTo>
                      <a:pt x="11869" y="101"/>
                      <a:pt x="11007" y="1"/>
                      <a:pt x="10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69"/>
              <p:cNvSpPr/>
              <p:nvPr/>
            </p:nvSpPr>
            <p:spPr>
              <a:xfrm>
                <a:off x="4314075" y="3373900"/>
                <a:ext cx="422950" cy="136250"/>
              </a:xfrm>
              <a:custGeom>
                <a:avLst/>
                <a:gdLst/>
                <a:ahLst/>
                <a:cxnLst/>
                <a:rect l="l" t="t" r="r" b="b"/>
                <a:pathLst>
                  <a:path w="16918" h="5450" extrusionOk="0">
                    <a:moveTo>
                      <a:pt x="10477" y="1"/>
                    </a:moveTo>
                    <a:cubicBezTo>
                      <a:pt x="7920" y="1"/>
                      <a:pt x="5370" y="356"/>
                      <a:pt x="3058" y="1412"/>
                    </a:cubicBezTo>
                    <a:cubicBezTo>
                      <a:pt x="2005" y="1863"/>
                      <a:pt x="977" y="2515"/>
                      <a:pt x="376" y="3492"/>
                    </a:cubicBezTo>
                    <a:cubicBezTo>
                      <a:pt x="175" y="3843"/>
                      <a:pt x="0" y="4294"/>
                      <a:pt x="150" y="4695"/>
                    </a:cubicBezTo>
                    <a:cubicBezTo>
                      <a:pt x="382" y="5297"/>
                      <a:pt x="1148" y="5450"/>
                      <a:pt x="1817" y="5450"/>
                    </a:cubicBezTo>
                    <a:cubicBezTo>
                      <a:pt x="1872" y="5450"/>
                      <a:pt x="1927" y="5449"/>
                      <a:pt x="1980" y="5447"/>
                    </a:cubicBezTo>
                    <a:cubicBezTo>
                      <a:pt x="6416" y="5196"/>
                      <a:pt x="10627" y="3066"/>
                      <a:pt x="15063" y="3016"/>
                    </a:cubicBezTo>
                    <a:lnTo>
                      <a:pt x="16917" y="109"/>
                    </a:lnTo>
                    <a:lnTo>
                      <a:pt x="16917" y="109"/>
                    </a:lnTo>
                    <a:cubicBezTo>
                      <a:pt x="16429" y="212"/>
                      <a:pt x="15937" y="247"/>
                      <a:pt x="15443" y="247"/>
                    </a:cubicBezTo>
                    <a:cubicBezTo>
                      <a:pt x="14746" y="247"/>
                      <a:pt x="14048" y="178"/>
                      <a:pt x="13358" y="134"/>
                    </a:cubicBezTo>
                    <a:cubicBezTo>
                      <a:pt x="12405" y="51"/>
                      <a:pt x="11441" y="1"/>
                      <a:pt x="10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69"/>
              <p:cNvSpPr/>
              <p:nvPr/>
            </p:nvSpPr>
            <p:spPr>
              <a:xfrm>
                <a:off x="4497650" y="3258150"/>
                <a:ext cx="3308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4739" extrusionOk="0">
                    <a:moveTo>
                      <a:pt x="5406" y="1"/>
                    </a:moveTo>
                    <a:cubicBezTo>
                      <a:pt x="5359" y="1"/>
                      <a:pt x="5311" y="1"/>
                      <a:pt x="5264" y="2"/>
                    </a:cubicBezTo>
                    <a:cubicBezTo>
                      <a:pt x="3635" y="27"/>
                      <a:pt x="1955" y="503"/>
                      <a:pt x="802" y="1656"/>
                    </a:cubicBezTo>
                    <a:cubicBezTo>
                      <a:pt x="376" y="2082"/>
                      <a:pt x="0" y="2708"/>
                      <a:pt x="251" y="3260"/>
                    </a:cubicBezTo>
                    <a:cubicBezTo>
                      <a:pt x="477" y="3711"/>
                      <a:pt x="1028" y="3911"/>
                      <a:pt x="1529" y="3987"/>
                    </a:cubicBezTo>
                    <a:cubicBezTo>
                      <a:pt x="2039" y="4062"/>
                      <a:pt x="2558" y="4084"/>
                      <a:pt x="3081" y="4084"/>
                    </a:cubicBezTo>
                    <a:cubicBezTo>
                      <a:pt x="3801" y="4084"/>
                      <a:pt x="4527" y="4043"/>
                      <a:pt x="5239" y="4043"/>
                    </a:cubicBezTo>
                    <a:cubicBezTo>
                      <a:pt x="6400" y="4043"/>
                      <a:pt x="7523" y="4154"/>
                      <a:pt x="8522" y="4739"/>
                    </a:cubicBezTo>
                    <a:lnTo>
                      <a:pt x="13234" y="4137"/>
                    </a:lnTo>
                    <a:cubicBezTo>
                      <a:pt x="11506" y="1595"/>
                      <a:pt x="8490" y="1"/>
                      <a:pt x="5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69"/>
              <p:cNvSpPr/>
              <p:nvPr/>
            </p:nvSpPr>
            <p:spPr>
              <a:xfrm>
                <a:off x="4846650" y="3221200"/>
                <a:ext cx="240625" cy="1566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67" extrusionOk="0">
                    <a:moveTo>
                      <a:pt x="7577" y="1"/>
                    </a:moveTo>
                    <a:cubicBezTo>
                      <a:pt x="6409" y="1"/>
                      <a:pt x="5242" y="379"/>
                      <a:pt x="4161" y="878"/>
                    </a:cubicBezTo>
                    <a:cubicBezTo>
                      <a:pt x="3534" y="1154"/>
                      <a:pt x="2933" y="1480"/>
                      <a:pt x="2406" y="1956"/>
                    </a:cubicBezTo>
                    <a:cubicBezTo>
                      <a:pt x="1955" y="2357"/>
                      <a:pt x="1579" y="2883"/>
                      <a:pt x="1228" y="3409"/>
                    </a:cubicBezTo>
                    <a:lnTo>
                      <a:pt x="0" y="5164"/>
                    </a:lnTo>
                    <a:lnTo>
                      <a:pt x="2306" y="6267"/>
                    </a:lnTo>
                    <a:cubicBezTo>
                      <a:pt x="3409" y="5665"/>
                      <a:pt x="4537" y="5064"/>
                      <a:pt x="5665" y="4462"/>
                    </a:cubicBezTo>
                    <a:cubicBezTo>
                      <a:pt x="6868" y="3811"/>
                      <a:pt x="8096" y="3134"/>
                      <a:pt x="8998" y="2081"/>
                    </a:cubicBezTo>
                    <a:cubicBezTo>
                      <a:pt x="9324" y="1680"/>
                      <a:pt x="9625" y="1129"/>
                      <a:pt x="9374" y="653"/>
                    </a:cubicBezTo>
                    <a:cubicBezTo>
                      <a:pt x="9198" y="252"/>
                      <a:pt x="8722" y="101"/>
                      <a:pt x="8296" y="51"/>
                    </a:cubicBezTo>
                    <a:cubicBezTo>
                      <a:pt x="8057" y="17"/>
                      <a:pt x="7817" y="1"/>
                      <a:pt x="7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69"/>
              <p:cNvSpPr/>
              <p:nvPr/>
            </p:nvSpPr>
            <p:spPr>
              <a:xfrm>
                <a:off x="4721325" y="3229675"/>
                <a:ext cx="192400" cy="138175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5527" extrusionOk="0">
                    <a:moveTo>
                      <a:pt x="5098" y="1"/>
                    </a:moveTo>
                    <a:cubicBezTo>
                      <a:pt x="4545" y="1"/>
                      <a:pt x="3989" y="188"/>
                      <a:pt x="3460" y="389"/>
                    </a:cubicBezTo>
                    <a:cubicBezTo>
                      <a:pt x="2833" y="614"/>
                      <a:pt x="2206" y="815"/>
                      <a:pt x="1580" y="1040"/>
                    </a:cubicBezTo>
                    <a:cubicBezTo>
                      <a:pt x="928" y="1291"/>
                      <a:pt x="176" y="1642"/>
                      <a:pt x="76" y="2344"/>
                    </a:cubicBezTo>
                    <a:cubicBezTo>
                      <a:pt x="1" y="2895"/>
                      <a:pt x="452" y="3396"/>
                      <a:pt x="853" y="3797"/>
                    </a:cubicBezTo>
                    <a:cubicBezTo>
                      <a:pt x="1580" y="4524"/>
                      <a:pt x="2357" y="5276"/>
                      <a:pt x="3359" y="5527"/>
                    </a:cubicBezTo>
                    <a:lnTo>
                      <a:pt x="5565" y="4374"/>
                    </a:lnTo>
                    <a:cubicBezTo>
                      <a:pt x="6392" y="4023"/>
                      <a:pt x="7119" y="3346"/>
                      <a:pt x="7520" y="2544"/>
                    </a:cubicBezTo>
                    <a:cubicBezTo>
                      <a:pt x="7620" y="2344"/>
                      <a:pt x="7695" y="2143"/>
                      <a:pt x="7670" y="1918"/>
                    </a:cubicBezTo>
                    <a:cubicBezTo>
                      <a:pt x="7645" y="1667"/>
                      <a:pt x="7444" y="1441"/>
                      <a:pt x="7269" y="1241"/>
                    </a:cubicBezTo>
                    <a:cubicBezTo>
                      <a:pt x="6843" y="765"/>
                      <a:pt x="6342" y="263"/>
                      <a:pt x="5715" y="88"/>
                    </a:cubicBezTo>
                    <a:cubicBezTo>
                      <a:pt x="5511" y="27"/>
                      <a:pt x="5305" y="1"/>
                      <a:pt x="5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69"/>
              <p:cNvSpPr/>
              <p:nvPr/>
            </p:nvSpPr>
            <p:spPr>
              <a:xfrm>
                <a:off x="5022275" y="3310600"/>
                <a:ext cx="414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939" extrusionOk="0">
                    <a:moveTo>
                      <a:pt x="1318" y="1"/>
                    </a:moveTo>
                    <a:cubicBezTo>
                      <a:pt x="1279" y="1"/>
                      <a:pt x="1238" y="11"/>
                      <a:pt x="1196" y="34"/>
                    </a:cubicBezTo>
                    <a:cubicBezTo>
                      <a:pt x="820" y="209"/>
                      <a:pt x="444" y="410"/>
                      <a:pt x="118" y="661"/>
                    </a:cubicBezTo>
                    <a:cubicBezTo>
                      <a:pt x="0" y="755"/>
                      <a:pt x="127" y="938"/>
                      <a:pt x="247" y="938"/>
                    </a:cubicBezTo>
                    <a:cubicBezTo>
                      <a:pt x="254" y="938"/>
                      <a:pt x="261" y="938"/>
                      <a:pt x="269" y="936"/>
                    </a:cubicBezTo>
                    <a:cubicBezTo>
                      <a:pt x="695" y="811"/>
                      <a:pt x="1071" y="610"/>
                      <a:pt x="1447" y="435"/>
                    </a:cubicBezTo>
                    <a:cubicBezTo>
                      <a:pt x="1659" y="308"/>
                      <a:pt x="1530" y="1"/>
                      <a:pt x="13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69"/>
              <p:cNvSpPr/>
              <p:nvPr/>
            </p:nvSpPr>
            <p:spPr>
              <a:xfrm>
                <a:off x="5074100" y="3396000"/>
                <a:ext cx="4950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439" extrusionOk="0">
                    <a:moveTo>
                      <a:pt x="1727" y="0"/>
                    </a:moveTo>
                    <a:cubicBezTo>
                      <a:pt x="1720" y="0"/>
                      <a:pt x="1712" y="1"/>
                      <a:pt x="1704" y="1"/>
                    </a:cubicBezTo>
                    <a:cubicBezTo>
                      <a:pt x="1178" y="27"/>
                      <a:pt x="677" y="127"/>
                      <a:pt x="176" y="152"/>
                    </a:cubicBezTo>
                    <a:cubicBezTo>
                      <a:pt x="8" y="176"/>
                      <a:pt x="1" y="429"/>
                      <a:pt x="154" y="429"/>
                    </a:cubicBezTo>
                    <a:cubicBezTo>
                      <a:pt x="161" y="429"/>
                      <a:pt x="168" y="429"/>
                      <a:pt x="176" y="428"/>
                    </a:cubicBezTo>
                    <a:cubicBezTo>
                      <a:pt x="510" y="428"/>
                      <a:pt x="844" y="439"/>
                      <a:pt x="1186" y="439"/>
                    </a:cubicBezTo>
                    <a:cubicBezTo>
                      <a:pt x="1356" y="439"/>
                      <a:pt x="1529" y="436"/>
                      <a:pt x="1704" y="428"/>
                    </a:cubicBezTo>
                    <a:cubicBezTo>
                      <a:pt x="1972" y="403"/>
                      <a:pt x="1980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69"/>
              <p:cNvSpPr/>
              <p:nvPr/>
            </p:nvSpPr>
            <p:spPr>
              <a:xfrm>
                <a:off x="5124225" y="3436125"/>
                <a:ext cx="389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537" extrusionOk="0">
                    <a:moveTo>
                      <a:pt x="151" y="0"/>
                    </a:moveTo>
                    <a:cubicBezTo>
                      <a:pt x="0" y="0"/>
                      <a:pt x="0" y="226"/>
                      <a:pt x="151" y="251"/>
                    </a:cubicBezTo>
                    <a:cubicBezTo>
                      <a:pt x="527" y="276"/>
                      <a:pt x="877" y="402"/>
                      <a:pt x="1228" y="527"/>
                    </a:cubicBezTo>
                    <a:cubicBezTo>
                      <a:pt x="1250" y="533"/>
                      <a:pt x="1270" y="536"/>
                      <a:pt x="1289" y="536"/>
                    </a:cubicBezTo>
                    <a:cubicBezTo>
                      <a:pt x="1493" y="536"/>
                      <a:pt x="1558" y="195"/>
                      <a:pt x="1329" y="126"/>
                    </a:cubicBezTo>
                    <a:cubicBezTo>
                      <a:pt x="953" y="26"/>
                      <a:pt x="552" y="0"/>
                      <a:pt x="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69"/>
              <p:cNvSpPr/>
              <p:nvPr/>
            </p:nvSpPr>
            <p:spPr>
              <a:xfrm>
                <a:off x="5212025" y="3436800"/>
                <a:ext cx="359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00" extrusionOk="0">
                    <a:moveTo>
                      <a:pt x="216" y="0"/>
                    </a:moveTo>
                    <a:cubicBezTo>
                      <a:pt x="82" y="0"/>
                      <a:pt x="0" y="190"/>
                      <a:pt x="147" y="274"/>
                    </a:cubicBezTo>
                    <a:cubicBezTo>
                      <a:pt x="448" y="475"/>
                      <a:pt x="749" y="650"/>
                      <a:pt x="1050" y="776"/>
                    </a:cubicBezTo>
                    <a:cubicBezTo>
                      <a:pt x="1086" y="792"/>
                      <a:pt x="1121" y="800"/>
                      <a:pt x="1153" y="800"/>
                    </a:cubicBezTo>
                    <a:cubicBezTo>
                      <a:pt x="1358" y="800"/>
                      <a:pt x="1439" y="490"/>
                      <a:pt x="1200" y="425"/>
                    </a:cubicBezTo>
                    <a:cubicBezTo>
                      <a:pt x="899" y="299"/>
                      <a:pt x="599" y="174"/>
                      <a:pt x="298" y="24"/>
                    </a:cubicBezTo>
                    <a:cubicBezTo>
                      <a:pt x="269" y="7"/>
                      <a:pt x="242" y="0"/>
                      <a:pt x="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69"/>
              <p:cNvSpPr/>
              <p:nvPr/>
            </p:nvSpPr>
            <p:spPr>
              <a:xfrm>
                <a:off x="5038400" y="3507650"/>
                <a:ext cx="3242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103" extrusionOk="0">
                    <a:moveTo>
                      <a:pt x="204" y="0"/>
                    </a:moveTo>
                    <a:cubicBezTo>
                      <a:pt x="104" y="0"/>
                      <a:pt x="1" y="111"/>
                      <a:pt x="75" y="222"/>
                    </a:cubicBezTo>
                    <a:cubicBezTo>
                      <a:pt x="300" y="548"/>
                      <a:pt x="576" y="849"/>
                      <a:pt x="927" y="1074"/>
                    </a:cubicBezTo>
                    <a:cubicBezTo>
                      <a:pt x="958" y="1094"/>
                      <a:pt x="990" y="1103"/>
                      <a:pt x="1020" y="1103"/>
                    </a:cubicBezTo>
                    <a:cubicBezTo>
                      <a:pt x="1180" y="1103"/>
                      <a:pt x="1297" y="854"/>
                      <a:pt x="1127" y="749"/>
                    </a:cubicBezTo>
                    <a:cubicBezTo>
                      <a:pt x="827" y="548"/>
                      <a:pt x="551" y="322"/>
                      <a:pt x="300" y="47"/>
                    </a:cubicBezTo>
                    <a:cubicBezTo>
                      <a:pt x="274" y="14"/>
                      <a:pt x="239" y="0"/>
                      <a:pt x="2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69"/>
              <p:cNvSpPr/>
              <p:nvPr/>
            </p:nvSpPr>
            <p:spPr>
              <a:xfrm>
                <a:off x="5091800" y="3539800"/>
                <a:ext cx="40875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426" extrusionOk="0">
                    <a:moveTo>
                      <a:pt x="244" y="1"/>
                    </a:moveTo>
                    <a:cubicBezTo>
                      <a:pt x="121" y="1"/>
                      <a:pt x="0" y="127"/>
                      <a:pt x="69" y="265"/>
                    </a:cubicBezTo>
                    <a:cubicBezTo>
                      <a:pt x="345" y="741"/>
                      <a:pt x="721" y="1117"/>
                      <a:pt x="1197" y="1392"/>
                    </a:cubicBezTo>
                    <a:cubicBezTo>
                      <a:pt x="1235" y="1415"/>
                      <a:pt x="1273" y="1426"/>
                      <a:pt x="1309" y="1426"/>
                    </a:cubicBezTo>
                    <a:cubicBezTo>
                      <a:pt x="1506" y="1426"/>
                      <a:pt x="1635" y="1119"/>
                      <a:pt x="1423" y="991"/>
                    </a:cubicBezTo>
                    <a:cubicBezTo>
                      <a:pt x="996" y="766"/>
                      <a:pt x="646" y="465"/>
                      <a:pt x="395" y="89"/>
                    </a:cubicBezTo>
                    <a:cubicBezTo>
                      <a:pt x="356" y="27"/>
                      <a:pt x="300" y="1"/>
                      <a:pt x="2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69"/>
              <p:cNvSpPr/>
              <p:nvPr/>
            </p:nvSpPr>
            <p:spPr>
              <a:xfrm>
                <a:off x="4942925" y="3278900"/>
                <a:ext cx="1797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260" extrusionOk="0">
                    <a:moveTo>
                      <a:pt x="511" y="1"/>
                    </a:moveTo>
                    <a:cubicBezTo>
                      <a:pt x="459" y="1"/>
                      <a:pt x="411" y="23"/>
                      <a:pt x="385" y="74"/>
                    </a:cubicBezTo>
                    <a:cubicBezTo>
                      <a:pt x="260" y="400"/>
                      <a:pt x="134" y="751"/>
                      <a:pt x="34" y="1101"/>
                    </a:cubicBezTo>
                    <a:cubicBezTo>
                      <a:pt x="0" y="1186"/>
                      <a:pt x="81" y="1259"/>
                      <a:pt x="160" y="1259"/>
                    </a:cubicBezTo>
                    <a:cubicBezTo>
                      <a:pt x="198" y="1259"/>
                      <a:pt x="235" y="1242"/>
                      <a:pt x="260" y="1202"/>
                    </a:cubicBezTo>
                    <a:cubicBezTo>
                      <a:pt x="410" y="876"/>
                      <a:pt x="560" y="550"/>
                      <a:pt x="686" y="199"/>
                    </a:cubicBezTo>
                    <a:cubicBezTo>
                      <a:pt x="719" y="84"/>
                      <a:pt x="610" y="1"/>
                      <a:pt x="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69"/>
              <p:cNvSpPr/>
              <p:nvPr/>
            </p:nvSpPr>
            <p:spPr>
              <a:xfrm>
                <a:off x="4975925" y="3256300"/>
                <a:ext cx="2525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817" extrusionOk="0">
                    <a:moveTo>
                      <a:pt x="782" y="1"/>
                    </a:moveTo>
                    <a:cubicBezTo>
                      <a:pt x="744" y="1"/>
                      <a:pt x="704" y="15"/>
                      <a:pt x="669" y="51"/>
                    </a:cubicBezTo>
                    <a:lnTo>
                      <a:pt x="118" y="552"/>
                    </a:lnTo>
                    <a:cubicBezTo>
                      <a:pt x="0" y="669"/>
                      <a:pt x="96" y="817"/>
                      <a:pt x="216" y="817"/>
                    </a:cubicBezTo>
                    <a:cubicBezTo>
                      <a:pt x="249" y="817"/>
                      <a:pt x="285" y="805"/>
                      <a:pt x="318" y="777"/>
                    </a:cubicBezTo>
                    <a:lnTo>
                      <a:pt x="895" y="251"/>
                    </a:lnTo>
                    <a:cubicBezTo>
                      <a:pt x="1010" y="155"/>
                      <a:pt x="905" y="1"/>
                      <a:pt x="7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69"/>
              <p:cNvSpPr/>
              <p:nvPr/>
            </p:nvSpPr>
            <p:spPr>
              <a:xfrm>
                <a:off x="4781050" y="3262375"/>
                <a:ext cx="15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97" extrusionOk="0">
                    <a:moveTo>
                      <a:pt x="153" y="1"/>
                    </a:moveTo>
                    <a:cubicBezTo>
                      <a:pt x="70" y="1"/>
                      <a:pt x="0" y="74"/>
                      <a:pt x="68" y="158"/>
                    </a:cubicBezTo>
                    <a:cubicBezTo>
                      <a:pt x="143" y="284"/>
                      <a:pt x="218" y="409"/>
                      <a:pt x="294" y="534"/>
                    </a:cubicBezTo>
                    <a:cubicBezTo>
                      <a:pt x="323" y="578"/>
                      <a:pt x="365" y="597"/>
                      <a:pt x="407" y="597"/>
                    </a:cubicBezTo>
                    <a:cubicBezTo>
                      <a:pt x="508" y="597"/>
                      <a:pt x="608" y="490"/>
                      <a:pt x="519" y="384"/>
                    </a:cubicBezTo>
                    <a:cubicBezTo>
                      <a:pt x="419" y="259"/>
                      <a:pt x="344" y="158"/>
                      <a:pt x="268" y="58"/>
                    </a:cubicBezTo>
                    <a:cubicBezTo>
                      <a:pt x="236" y="18"/>
                      <a:pt x="193" y="1"/>
                      <a:pt x="1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69"/>
              <p:cNvSpPr/>
              <p:nvPr/>
            </p:nvSpPr>
            <p:spPr>
              <a:xfrm>
                <a:off x="4812850" y="3248850"/>
                <a:ext cx="1935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808" extrusionOk="0">
                    <a:moveTo>
                      <a:pt x="181" y="1"/>
                    </a:moveTo>
                    <a:cubicBezTo>
                      <a:pt x="89" y="1"/>
                      <a:pt x="1" y="106"/>
                      <a:pt x="74" y="198"/>
                    </a:cubicBezTo>
                    <a:cubicBezTo>
                      <a:pt x="200" y="374"/>
                      <a:pt x="325" y="574"/>
                      <a:pt x="475" y="750"/>
                    </a:cubicBezTo>
                    <a:cubicBezTo>
                      <a:pt x="502" y="790"/>
                      <a:pt x="538" y="807"/>
                      <a:pt x="575" y="807"/>
                    </a:cubicBezTo>
                    <a:cubicBezTo>
                      <a:pt x="674" y="807"/>
                      <a:pt x="774" y="684"/>
                      <a:pt x="701" y="574"/>
                    </a:cubicBezTo>
                    <a:cubicBezTo>
                      <a:pt x="575" y="399"/>
                      <a:pt x="400" y="223"/>
                      <a:pt x="275" y="48"/>
                    </a:cubicBezTo>
                    <a:cubicBezTo>
                      <a:pt x="248" y="15"/>
                      <a:pt x="214" y="1"/>
                      <a:pt x="1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69"/>
              <p:cNvSpPr/>
              <p:nvPr/>
            </p:nvSpPr>
            <p:spPr>
              <a:xfrm>
                <a:off x="4830575" y="3292900"/>
                <a:ext cx="12525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817" extrusionOk="0">
                    <a:moveTo>
                      <a:pt x="129" y="1"/>
                    </a:moveTo>
                    <a:cubicBezTo>
                      <a:pt x="67" y="1"/>
                      <a:pt x="1" y="60"/>
                      <a:pt x="17" y="140"/>
                    </a:cubicBezTo>
                    <a:cubicBezTo>
                      <a:pt x="67" y="341"/>
                      <a:pt x="117" y="567"/>
                      <a:pt x="217" y="742"/>
                    </a:cubicBezTo>
                    <a:cubicBezTo>
                      <a:pt x="244" y="794"/>
                      <a:pt x="288" y="816"/>
                      <a:pt x="333" y="816"/>
                    </a:cubicBezTo>
                    <a:cubicBezTo>
                      <a:pt x="416" y="816"/>
                      <a:pt x="501" y="740"/>
                      <a:pt x="468" y="642"/>
                    </a:cubicBezTo>
                    <a:cubicBezTo>
                      <a:pt x="418" y="441"/>
                      <a:pt x="318" y="241"/>
                      <a:pt x="217" y="65"/>
                    </a:cubicBezTo>
                    <a:cubicBezTo>
                      <a:pt x="199" y="20"/>
                      <a:pt x="165" y="1"/>
                      <a:pt x="1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69"/>
              <p:cNvSpPr/>
              <p:nvPr/>
            </p:nvSpPr>
            <p:spPr>
              <a:xfrm>
                <a:off x="4637575" y="3285550"/>
                <a:ext cx="43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632" extrusionOk="0">
                    <a:moveTo>
                      <a:pt x="602" y="1"/>
                    </a:moveTo>
                    <a:cubicBezTo>
                      <a:pt x="450" y="1"/>
                      <a:pt x="296" y="20"/>
                      <a:pt x="143" y="59"/>
                    </a:cubicBezTo>
                    <a:cubicBezTo>
                      <a:pt x="0" y="82"/>
                      <a:pt x="38" y="286"/>
                      <a:pt x="170" y="286"/>
                    </a:cubicBezTo>
                    <a:cubicBezTo>
                      <a:pt x="177" y="286"/>
                      <a:pt x="185" y="285"/>
                      <a:pt x="193" y="284"/>
                    </a:cubicBezTo>
                    <a:cubicBezTo>
                      <a:pt x="272" y="271"/>
                      <a:pt x="349" y="265"/>
                      <a:pt x="426" y="265"/>
                    </a:cubicBezTo>
                    <a:cubicBezTo>
                      <a:pt x="784" y="265"/>
                      <a:pt x="1111" y="403"/>
                      <a:pt x="1421" y="610"/>
                    </a:cubicBezTo>
                    <a:cubicBezTo>
                      <a:pt x="1447" y="625"/>
                      <a:pt x="1473" y="631"/>
                      <a:pt x="1498" y="631"/>
                    </a:cubicBezTo>
                    <a:cubicBezTo>
                      <a:pt x="1641" y="631"/>
                      <a:pt x="1746" y="416"/>
                      <a:pt x="1596" y="309"/>
                    </a:cubicBezTo>
                    <a:cubicBezTo>
                      <a:pt x="1284" y="101"/>
                      <a:pt x="947" y="1"/>
                      <a:pt x="6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69"/>
              <p:cNvSpPr/>
              <p:nvPr/>
            </p:nvSpPr>
            <p:spPr>
              <a:xfrm>
                <a:off x="4601875" y="3307000"/>
                <a:ext cx="3012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435" extrusionOk="0">
                    <a:moveTo>
                      <a:pt x="167" y="0"/>
                    </a:moveTo>
                    <a:cubicBezTo>
                      <a:pt x="37" y="0"/>
                      <a:pt x="1" y="181"/>
                      <a:pt x="142" y="228"/>
                    </a:cubicBezTo>
                    <a:cubicBezTo>
                      <a:pt x="393" y="278"/>
                      <a:pt x="669" y="379"/>
                      <a:pt x="944" y="429"/>
                    </a:cubicBezTo>
                    <a:cubicBezTo>
                      <a:pt x="960" y="432"/>
                      <a:pt x="974" y="434"/>
                      <a:pt x="988" y="434"/>
                    </a:cubicBezTo>
                    <a:cubicBezTo>
                      <a:pt x="1155" y="434"/>
                      <a:pt x="1205" y="174"/>
                      <a:pt x="1019" y="128"/>
                    </a:cubicBezTo>
                    <a:cubicBezTo>
                      <a:pt x="744" y="78"/>
                      <a:pt x="468" y="53"/>
                      <a:pt x="192" y="3"/>
                    </a:cubicBezTo>
                    <a:cubicBezTo>
                      <a:pt x="184" y="1"/>
                      <a:pt x="175" y="0"/>
                      <a:pt x="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69"/>
              <p:cNvSpPr/>
              <p:nvPr/>
            </p:nvSpPr>
            <p:spPr>
              <a:xfrm>
                <a:off x="4691375" y="3314275"/>
                <a:ext cx="208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22" extrusionOk="0">
                    <a:moveTo>
                      <a:pt x="207" y="0"/>
                    </a:moveTo>
                    <a:cubicBezTo>
                      <a:pt x="105" y="0"/>
                      <a:pt x="0" y="106"/>
                      <a:pt x="71" y="213"/>
                    </a:cubicBezTo>
                    <a:cubicBezTo>
                      <a:pt x="196" y="413"/>
                      <a:pt x="372" y="564"/>
                      <a:pt x="597" y="614"/>
                    </a:cubicBezTo>
                    <a:cubicBezTo>
                      <a:pt x="612" y="619"/>
                      <a:pt x="626" y="621"/>
                      <a:pt x="640" y="621"/>
                    </a:cubicBezTo>
                    <a:cubicBezTo>
                      <a:pt x="765" y="621"/>
                      <a:pt x="833" y="431"/>
                      <a:pt x="698" y="363"/>
                    </a:cubicBezTo>
                    <a:cubicBezTo>
                      <a:pt x="547" y="288"/>
                      <a:pt x="422" y="213"/>
                      <a:pt x="322" y="62"/>
                    </a:cubicBezTo>
                    <a:cubicBezTo>
                      <a:pt x="292" y="18"/>
                      <a:pt x="250" y="0"/>
                      <a:pt x="2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69"/>
              <p:cNvSpPr/>
              <p:nvPr/>
            </p:nvSpPr>
            <p:spPr>
              <a:xfrm>
                <a:off x="4556450" y="3395075"/>
                <a:ext cx="404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722" extrusionOk="0">
                    <a:moveTo>
                      <a:pt x="155" y="1"/>
                    </a:moveTo>
                    <a:cubicBezTo>
                      <a:pt x="40" y="1"/>
                      <a:pt x="0" y="220"/>
                      <a:pt x="155" y="264"/>
                    </a:cubicBezTo>
                    <a:cubicBezTo>
                      <a:pt x="556" y="439"/>
                      <a:pt x="957" y="590"/>
                      <a:pt x="1383" y="715"/>
                    </a:cubicBezTo>
                    <a:cubicBezTo>
                      <a:pt x="1397" y="719"/>
                      <a:pt x="1411" y="721"/>
                      <a:pt x="1424" y="721"/>
                    </a:cubicBezTo>
                    <a:cubicBezTo>
                      <a:pt x="1569" y="721"/>
                      <a:pt x="1619" y="485"/>
                      <a:pt x="1458" y="439"/>
                    </a:cubicBezTo>
                    <a:cubicBezTo>
                      <a:pt x="1032" y="314"/>
                      <a:pt x="631" y="164"/>
                      <a:pt x="205" y="13"/>
                    </a:cubicBezTo>
                    <a:cubicBezTo>
                      <a:pt x="187" y="4"/>
                      <a:pt x="170" y="1"/>
                      <a:pt x="1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69"/>
              <p:cNvSpPr/>
              <p:nvPr/>
            </p:nvSpPr>
            <p:spPr>
              <a:xfrm>
                <a:off x="4498900" y="3412900"/>
                <a:ext cx="361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429" extrusionOk="0">
                    <a:moveTo>
                      <a:pt x="1182" y="1"/>
                    </a:moveTo>
                    <a:cubicBezTo>
                      <a:pt x="1173" y="1"/>
                      <a:pt x="1163" y="1"/>
                      <a:pt x="1153" y="2"/>
                    </a:cubicBezTo>
                    <a:cubicBezTo>
                      <a:pt x="803" y="52"/>
                      <a:pt x="452" y="127"/>
                      <a:pt x="101" y="178"/>
                    </a:cubicBezTo>
                    <a:cubicBezTo>
                      <a:pt x="1" y="203"/>
                      <a:pt x="1" y="378"/>
                      <a:pt x="101" y="403"/>
                    </a:cubicBezTo>
                    <a:cubicBezTo>
                      <a:pt x="226" y="420"/>
                      <a:pt x="354" y="428"/>
                      <a:pt x="483" y="428"/>
                    </a:cubicBezTo>
                    <a:cubicBezTo>
                      <a:pt x="741" y="428"/>
                      <a:pt x="1003" y="395"/>
                      <a:pt x="1254" y="328"/>
                    </a:cubicBezTo>
                    <a:cubicBezTo>
                      <a:pt x="1446" y="256"/>
                      <a:pt x="1385" y="1"/>
                      <a:pt x="11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69"/>
              <p:cNvSpPr/>
              <p:nvPr/>
            </p:nvSpPr>
            <p:spPr>
              <a:xfrm>
                <a:off x="4452950" y="3443975"/>
                <a:ext cx="266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82" extrusionOk="0">
                    <a:moveTo>
                      <a:pt x="854" y="0"/>
                    </a:moveTo>
                    <a:cubicBezTo>
                      <a:pt x="834" y="0"/>
                      <a:pt x="811" y="4"/>
                      <a:pt x="786" y="12"/>
                    </a:cubicBezTo>
                    <a:cubicBezTo>
                      <a:pt x="683" y="42"/>
                      <a:pt x="589" y="54"/>
                      <a:pt x="488" y="54"/>
                    </a:cubicBezTo>
                    <a:cubicBezTo>
                      <a:pt x="417" y="54"/>
                      <a:pt x="343" y="48"/>
                      <a:pt x="260" y="37"/>
                    </a:cubicBezTo>
                    <a:cubicBezTo>
                      <a:pt x="245" y="33"/>
                      <a:pt x="231" y="31"/>
                      <a:pt x="218" y="31"/>
                    </a:cubicBezTo>
                    <a:cubicBezTo>
                      <a:pt x="70" y="31"/>
                      <a:pt x="0" y="269"/>
                      <a:pt x="184" y="338"/>
                    </a:cubicBezTo>
                    <a:cubicBezTo>
                      <a:pt x="297" y="363"/>
                      <a:pt x="416" y="382"/>
                      <a:pt x="535" y="382"/>
                    </a:cubicBezTo>
                    <a:cubicBezTo>
                      <a:pt x="654" y="382"/>
                      <a:pt x="773" y="363"/>
                      <a:pt x="886" y="313"/>
                    </a:cubicBezTo>
                    <a:cubicBezTo>
                      <a:pt x="1065" y="246"/>
                      <a:pt x="1025" y="0"/>
                      <a:pt x="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69"/>
              <p:cNvSpPr/>
              <p:nvPr/>
            </p:nvSpPr>
            <p:spPr>
              <a:xfrm>
                <a:off x="4555300" y="3438600"/>
                <a:ext cx="324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378" extrusionOk="0">
                    <a:moveTo>
                      <a:pt x="1025" y="0"/>
                    </a:moveTo>
                    <a:cubicBezTo>
                      <a:pt x="1017" y="0"/>
                      <a:pt x="1010" y="1"/>
                      <a:pt x="1003" y="2"/>
                    </a:cubicBezTo>
                    <a:cubicBezTo>
                      <a:pt x="727" y="52"/>
                      <a:pt x="451" y="77"/>
                      <a:pt x="176" y="102"/>
                    </a:cubicBezTo>
                    <a:cubicBezTo>
                      <a:pt x="0" y="102"/>
                      <a:pt x="0" y="353"/>
                      <a:pt x="176" y="378"/>
                    </a:cubicBezTo>
                    <a:cubicBezTo>
                      <a:pt x="476" y="378"/>
                      <a:pt x="777" y="378"/>
                      <a:pt x="1103" y="328"/>
                    </a:cubicBezTo>
                    <a:cubicBezTo>
                      <a:pt x="1296" y="303"/>
                      <a:pt x="1210" y="0"/>
                      <a:pt x="1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69"/>
              <p:cNvSpPr/>
              <p:nvPr/>
            </p:nvSpPr>
            <p:spPr>
              <a:xfrm>
                <a:off x="4554400" y="3505050"/>
                <a:ext cx="272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610" extrusionOk="0">
                    <a:moveTo>
                      <a:pt x="891" y="0"/>
                    </a:moveTo>
                    <a:cubicBezTo>
                      <a:pt x="866" y="0"/>
                      <a:pt x="839" y="8"/>
                      <a:pt x="813" y="25"/>
                    </a:cubicBezTo>
                    <a:cubicBezTo>
                      <a:pt x="588" y="151"/>
                      <a:pt x="362" y="276"/>
                      <a:pt x="136" y="376"/>
                    </a:cubicBezTo>
                    <a:cubicBezTo>
                      <a:pt x="1" y="422"/>
                      <a:pt x="28" y="609"/>
                      <a:pt x="145" y="609"/>
                    </a:cubicBezTo>
                    <a:cubicBezTo>
                      <a:pt x="158" y="609"/>
                      <a:pt x="172" y="607"/>
                      <a:pt x="187" y="602"/>
                    </a:cubicBezTo>
                    <a:cubicBezTo>
                      <a:pt x="462" y="527"/>
                      <a:pt x="713" y="401"/>
                      <a:pt x="964" y="251"/>
                    </a:cubicBezTo>
                    <a:cubicBezTo>
                      <a:pt x="1088" y="168"/>
                      <a:pt x="1007" y="0"/>
                      <a:pt x="8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69"/>
              <p:cNvSpPr/>
              <p:nvPr/>
            </p:nvSpPr>
            <p:spPr>
              <a:xfrm>
                <a:off x="4576450" y="3512500"/>
                <a:ext cx="3197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098" extrusionOk="0">
                    <a:moveTo>
                      <a:pt x="1086" y="0"/>
                    </a:moveTo>
                    <a:cubicBezTo>
                      <a:pt x="1051" y="0"/>
                      <a:pt x="1015" y="16"/>
                      <a:pt x="984" y="53"/>
                    </a:cubicBezTo>
                    <a:cubicBezTo>
                      <a:pt x="708" y="354"/>
                      <a:pt x="432" y="605"/>
                      <a:pt x="107" y="855"/>
                    </a:cubicBezTo>
                    <a:cubicBezTo>
                      <a:pt x="0" y="940"/>
                      <a:pt x="110" y="1097"/>
                      <a:pt x="223" y="1097"/>
                    </a:cubicBezTo>
                    <a:cubicBezTo>
                      <a:pt x="243" y="1097"/>
                      <a:pt x="263" y="1092"/>
                      <a:pt x="282" y="1081"/>
                    </a:cubicBezTo>
                    <a:cubicBezTo>
                      <a:pt x="608" y="830"/>
                      <a:pt x="909" y="555"/>
                      <a:pt x="1184" y="254"/>
                    </a:cubicBezTo>
                    <a:cubicBezTo>
                      <a:pt x="1278" y="141"/>
                      <a:pt x="1189" y="0"/>
                      <a:pt x="10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69"/>
              <p:cNvSpPr/>
              <p:nvPr/>
            </p:nvSpPr>
            <p:spPr>
              <a:xfrm>
                <a:off x="4505025" y="3569350"/>
                <a:ext cx="3060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50" extrusionOk="0">
                    <a:moveTo>
                      <a:pt x="977" y="0"/>
                    </a:moveTo>
                    <a:cubicBezTo>
                      <a:pt x="936" y="0"/>
                      <a:pt x="894" y="18"/>
                      <a:pt x="858" y="60"/>
                    </a:cubicBezTo>
                    <a:cubicBezTo>
                      <a:pt x="583" y="386"/>
                      <a:pt x="332" y="712"/>
                      <a:pt x="56" y="1063"/>
                    </a:cubicBezTo>
                    <a:cubicBezTo>
                      <a:pt x="0" y="1156"/>
                      <a:pt x="83" y="1249"/>
                      <a:pt x="171" y="1249"/>
                    </a:cubicBezTo>
                    <a:cubicBezTo>
                      <a:pt x="201" y="1249"/>
                      <a:pt x="231" y="1238"/>
                      <a:pt x="257" y="1213"/>
                    </a:cubicBezTo>
                    <a:cubicBezTo>
                      <a:pt x="558" y="912"/>
                      <a:pt x="833" y="611"/>
                      <a:pt x="1109" y="311"/>
                    </a:cubicBezTo>
                    <a:cubicBezTo>
                      <a:pt x="1223" y="177"/>
                      <a:pt x="1106" y="0"/>
                      <a:pt x="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69"/>
              <p:cNvSpPr/>
              <p:nvPr/>
            </p:nvSpPr>
            <p:spPr>
              <a:xfrm>
                <a:off x="4604900" y="3572525"/>
                <a:ext cx="2205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211" extrusionOk="0">
                    <a:moveTo>
                      <a:pt x="678" y="0"/>
                    </a:moveTo>
                    <a:cubicBezTo>
                      <a:pt x="649" y="0"/>
                      <a:pt x="621" y="10"/>
                      <a:pt x="598" y="33"/>
                    </a:cubicBezTo>
                    <a:cubicBezTo>
                      <a:pt x="372" y="334"/>
                      <a:pt x="172" y="660"/>
                      <a:pt x="46" y="1036"/>
                    </a:cubicBezTo>
                    <a:cubicBezTo>
                      <a:pt x="1" y="1141"/>
                      <a:pt x="92" y="1211"/>
                      <a:pt x="188" y="1211"/>
                    </a:cubicBezTo>
                    <a:cubicBezTo>
                      <a:pt x="252" y="1211"/>
                      <a:pt x="317" y="1181"/>
                      <a:pt x="347" y="1111"/>
                    </a:cubicBezTo>
                    <a:cubicBezTo>
                      <a:pt x="472" y="785"/>
                      <a:pt x="623" y="484"/>
                      <a:pt x="823" y="209"/>
                    </a:cubicBezTo>
                    <a:cubicBezTo>
                      <a:pt x="881" y="112"/>
                      <a:pt x="775" y="0"/>
                      <a:pt x="6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69"/>
              <p:cNvSpPr/>
              <p:nvPr/>
            </p:nvSpPr>
            <p:spPr>
              <a:xfrm>
                <a:off x="4659900" y="3529150"/>
                <a:ext cx="354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065" extrusionOk="0">
                    <a:moveTo>
                      <a:pt x="1175" y="0"/>
                    </a:moveTo>
                    <a:cubicBezTo>
                      <a:pt x="1144" y="0"/>
                      <a:pt x="1111" y="12"/>
                      <a:pt x="1079" y="39"/>
                    </a:cubicBezTo>
                    <a:cubicBezTo>
                      <a:pt x="754" y="290"/>
                      <a:pt x="428" y="540"/>
                      <a:pt x="127" y="791"/>
                    </a:cubicBezTo>
                    <a:cubicBezTo>
                      <a:pt x="1" y="875"/>
                      <a:pt x="122" y="1065"/>
                      <a:pt x="252" y="1065"/>
                    </a:cubicBezTo>
                    <a:cubicBezTo>
                      <a:pt x="278" y="1065"/>
                      <a:pt x="303" y="1058"/>
                      <a:pt x="328" y="1041"/>
                    </a:cubicBezTo>
                    <a:cubicBezTo>
                      <a:pt x="628" y="816"/>
                      <a:pt x="954" y="590"/>
                      <a:pt x="1255" y="340"/>
                    </a:cubicBezTo>
                    <a:cubicBezTo>
                      <a:pt x="1419" y="237"/>
                      <a:pt x="1314" y="0"/>
                      <a:pt x="11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69"/>
              <p:cNvSpPr/>
              <p:nvPr/>
            </p:nvSpPr>
            <p:spPr>
              <a:xfrm>
                <a:off x="4727875" y="3543550"/>
                <a:ext cx="152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867" extrusionOk="0">
                    <a:moveTo>
                      <a:pt x="385" y="1"/>
                    </a:moveTo>
                    <a:cubicBezTo>
                      <a:pt x="333" y="1"/>
                      <a:pt x="279" y="27"/>
                      <a:pt x="240" y="89"/>
                    </a:cubicBezTo>
                    <a:cubicBezTo>
                      <a:pt x="115" y="265"/>
                      <a:pt x="65" y="440"/>
                      <a:pt x="15" y="641"/>
                    </a:cubicBezTo>
                    <a:cubicBezTo>
                      <a:pt x="1" y="781"/>
                      <a:pt x="104" y="866"/>
                      <a:pt x="206" y="866"/>
                    </a:cubicBezTo>
                    <a:cubicBezTo>
                      <a:pt x="288" y="866"/>
                      <a:pt x="368" y="813"/>
                      <a:pt x="390" y="691"/>
                    </a:cubicBezTo>
                    <a:cubicBezTo>
                      <a:pt x="390" y="541"/>
                      <a:pt x="466" y="390"/>
                      <a:pt x="541" y="265"/>
                    </a:cubicBezTo>
                    <a:cubicBezTo>
                      <a:pt x="610" y="127"/>
                      <a:pt x="501" y="1"/>
                      <a:pt x="3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69"/>
              <p:cNvSpPr/>
              <p:nvPr/>
            </p:nvSpPr>
            <p:spPr>
              <a:xfrm>
                <a:off x="4724475" y="3585250"/>
                <a:ext cx="815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972" extrusionOk="0">
                    <a:moveTo>
                      <a:pt x="176" y="0"/>
                    </a:moveTo>
                    <a:cubicBezTo>
                      <a:pt x="100" y="0"/>
                      <a:pt x="25" y="51"/>
                      <a:pt x="25" y="151"/>
                    </a:cubicBezTo>
                    <a:cubicBezTo>
                      <a:pt x="25" y="376"/>
                      <a:pt x="25" y="602"/>
                      <a:pt x="0" y="802"/>
                    </a:cubicBezTo>
                    <a:cubicBezTo>
                      <a:pt x="0" y="915"/>
                      <a:pt x="82" y="972"/>
                      <a:pt x="163" y="972"/>
                    </a:cubicBezTo>
                    <a:cubicBezTo>
                      <a:pt x="245" y="972"/>
                      <a:pt x="326" y="915"/>
                      <a:pt x="326" y="802"/>
                    </a:cubicBezTo>
                    <a:cubicBezTo>
                      <a:pt x="326" y="602"/>
                      <a:pt x="326" y="376"/>
                      <a:pt x="326" y="151"/>
                    </a:cubicBezTo>
                    <a:cubicBezTo>
                      <a:pt x="326" y="51"/>
                      <a:pt x="251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69"/>
              <p:cNvSpPr/>
              <p:nvPr/>
            </p:nvSpPr>
            <p:spPr>
              <a:xfrm>
                <a:off x="4814550" y="3543000"/>
                <a:ext cx="3017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059" extrusionOk="0">
                    <a:moveTo>
                      <a:pt x="194" y="1"/>
                    </a:moveTo>
                    <a:cubicBezTo>
                      <a:pt x="100" y="1"/>
                      <a:pt x="1" y="80"/>
                      <a:pt x="31" y="187"/>
                    </a:cubicBezTo>
                    <a:cubicBezTo>
                      <a:pt x="207" y="838"/>
                      <a:pt x="457" y="1490"/>
                      <a:pt x="858" y="1991"/>
                    </a:cubicBezTo>
                    <a:cubicBezTo>
                      <a:pt x="893" y="2039"/>
                      <a:pt x="936" y="2059"/>
                      <a:pt x="979" y="2059"/>
                    </a:cubicBezTo>
                    <a:cubicBezTo>
                      <a:pt x="1094" y="2059"/>
                      <a:pt x="1207" y="1918"/>
                      <a:pt x="1134" y="1791"/>
                    </a:cubicBezTo>
                    <a:cubicBezTo>
                      <a:pt x="833" y="1239"/>
                      <a:pt x="533" y="738"/>
                      <a:pt x="332" y="111"/>
                    </a:cubicBezTo>
                    <a:cubicBezTo>
                      <a:pt x="312" y="33"/>
                      <a:pt x="255" y="1"/>
                      <a:pt x="1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69"/>
              <p:cNvSpPr/>
              <p:nvPr/>
            </p:nvSpPr>
            <p:spPr>
              <a:xfrm>
                <a:off x="4857775" y="3558075"/>
                <a:ext cx="25950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653" extrusionOk="0">
                    <a:moveTo>
                      <a:pt x="216" y="1"/>
                    </a:moveTo>
                    <a:cubicBezTo>
                      <a:pt x="113" y="1"/>
                      <a:pt x="1" y="86"/>
                      <a:pt x="32" y="210"/>
                    </a:cubicBezTo>
                    <a:cubicBezTo>
                      <a:pt x="157" y="711"/>
                      <a:pt x="332" y="1163"/>
                      <a:pt x="633" y="1564"/>
                    </a:cubicBezTo>
                    <a:cubicBezTo>
                      <a:pt x="672" y="1626"/>
                      <a:pt x="731" y="1652"/>
                      <a:pt x="788" y="1652"/>
                    </a:cubicBezTo>
                    <a:cubicBezTo>
                      <a:pt x="915" y="1652"/>
                      <a:pt x="1037" y="1526"/>
                      <a:pt x="934" y="1388"/>
                    </a:cubicBezTo>
                    <a:cubicBezTo>
                      <a:pt x="683" y="1012"/>
                      <a:pt x="483" y="586"/>
                      <a:pt x="357" y="110"/>
                    </a:cubicBezTo>
                    <a:cubicBezTo>
                      <a:pt x="338" y="33"/>
                      <a:pt x="279" y="1"/>
                      <a:pt x="2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69"/>
              <p:cNvSpPr/>
              <p:nvPr/>
            </p:nvSpPr>
            <p:spPr>
              <a:xfrm>
                <a:off x="4896425" y="3536450"/>
                <a:ext cx="34225" cy="31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49" extrusionOk="0">
                    <a:moveTo>
                      <a:pt x="250" y="0"/>
                    </a:moveTo>
                    <a:cubicBezTo>
                      <a:pt x="125" y="0"/>
                      <a:pt x="1" y="124"/>
                      <a:pt x="90" y="248"/>
                    </a:cubicBezTo>
                    <a:cubicBezTo>
                      <a:pt x="365" y="624"/>
                      <a:pt x="666" y="975"/>
                      <a:pt x="1042" y="1226"/>
                    </a:cubicBezTo>
                    <a:cubicBezTo>
                      <a:pt x="1070" y="1242"/>
                      <a:pt x="1098" y="1249"/>
                      <a:pt x="1125" y="1249"/>
                    </a:cubicBezTo>
                    <a:cubicBezTo>
                      <a:pt x="1265" y="1249"/>
                      <a:pt x="1369" y="1055"/>
                      <a:pt x="1242" y="950"/>
                    </a:cubicBezTo>
                    <a:cubicBezTo>
                      <a:pt x="942" y="674"/>
                      <a:pt x="641" y="424"/>
                      <a:pt x="390" y="73"/>
                    </a:cubicBezTo>
                    <a:cubicBezTo>
                      <a:pt x="354" y="21"/>
                      <a:pt x="302" y="0"/>
                      <a:pt x="2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69"/>
              <p:cNvSpPr/>
              <p:nvPr/>
            </p:nvSpPr>
            <p:spPr>
              <a:xfrm>
                <a:off x="4963100" y="3562275"/>
                <a:ext cx="33225" cy="3047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219" extrusionOk="0">
                    <a:moveTo>
                      <a:pt x="305" y="1"/>
                    </a:moveTo>
                    <a:cubicBezTo>
                      <a:pt x="141" y="1"/>
                      <a:pt x="1" y="209"/>
                      <a:pt x="154" y="343"/>
                    </a:cubicBezTo>
                    <a:cubicBezTo>
                      <a:pt x="405" y="594"/>
                      <a:pt x="631" y="844"/>
                      <a:pt x="831" y="1120"/>
                    </a:cubicBezTo>
                    <a:cubicBezTo>
                      <a:pt x="885" y="1189"/>
                      <a:pt x="957" y="1218"/>
                      <a:pt x="1027" y="1218"/>
                    </a:cubicBezTo>
                    <a:cubicBezTo>
                      <a:pt x="1185" y="1218"/>
                      <a:pt x="1329" y="1068"/>
                      <a:pt x="1207" y="894"/>
                    </a:cubicBezTo>
                    <a:cubicBezTo>
                      <a:pt x="1007" y="594"/>
                      <a:pt x="731" y="318"/>
                      <a:pt x="455" y="67"/>
                    </a:cubicBezTo>
                    <a:cubicBezTo>
                      <a:pt x="408" y="20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69"/>
              <p:cNvSpPr/>
              <p:nvPr/>
            </p:nvSpPr>
            <p:spPr>
              <a:xfrm>
                <a:off x="5012700" y="3428425"/>
                <a:ext cx="344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434" extrusionOk="0">
                    <a:moveTo>
                      <a:pt x="398" y="1"/>
                    </a:moveTo>
                    <a:cubicBezTo>
                      <a:pt x="340" y="1"/>
                      <a:pt x="283" y="3"/>
                      <a:pt x="226" y="8"/>
                    </a:cubicBezTo>
                    <a:cubicBezTo>
                      <a:pt x="50" y="8"/>
                      <a:pt x="0" y="258"/>
                      <a:pt x="175" y="308"/>
                    </a:cubicBezTo>
                    <a:cubicBezTo>
                      <a:pt x="476" y="384"/>
                      <a:pt x="827" y="409"/>
                      <a:pt x="1128" y="434"/>
                    </a:cubicBezTo>
                    <a:cubicBezTo>
                      <a:pt x="1378" y="434"/>
                      <a:pt x="1353" y="83"/>
                      <a:pt x="1128" y="58"/>
                    </a:cubicBezTo>
                    <a:cubicBezTo>
                      <a:pt x="885" y="38"/>
                      <a:pt x="641" y="1"/>
                      <a:pt x="3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69"/>
              <p:cNvSpPr/>
              <p:nvPr/>
            </p:nvSpPr>
            <p:spPr>
              <a:xfrm>
                <a:off x="5064725" y="3337075"/>
                <a:ext cx="2485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529" extrusionOk="0">
                    <a:moveTo>
                      <a:pt x="775" y="1"/>
                    </a:moveTo>
                    <a:cubicBezTo>
                      <a:pt x="768" y="1"/>
                      <a:pt x="759" y="1"/>
                      <a:pt x="751" y="3"/>
                    </a:cubicBezTo>
                    <a:cubicBezTo>
                      <a:pt x="526" y="53"/>
                      <a:pt x="325" y="153"/>
                      <a:pt x="125" y="278"/>
                    </a:cubicBezTo>
                    <a:cubicBezTo>
                      <a:pt x="1" y="361"/>
                      <a:pt x="64" y="529"/>
                      <a:pt x="175" y="529"/>
                    </a:cubicBezTo>
                    <a:cubicBezTo>
                      <a:pt x="198" y="529"/>
                      <a:pt x="224" y="521"/>
                      <a:pt x="250" y="504"/>
                    </a:cubicBezTo>
                    <a:cubicBezTo>
                      <a:pt x="425" y="404"/>
                      <a:pt x="626" y="328"/>
                      <a:pt x="826" y="278"/>
                    </a:cubicBezTo>
                    <a:cubicBezTo>
                      <a:pt x="993" y="231"/>
                      <a:pt x="933" y="1"/>
                      <a:pt x="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69"/>
              <p:cNvSpPr/>
              <p:nvPr/>
            </p:nvSpPr>
            <p:spPr>
              <a:xfrm>
                <a:off x="5127900" y="3293900"/>
                <a:ext cx="276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489" extrusionOk="0">
                    <a:moveTo>
                      <a:pt x="881" y="0"/>
                    </a:moveTo>
                    <a:cubicBezTo>
                      <a:pt x="630" y="0"/>
                      <a:pt x="405" y="75"/>
                      <a:pt x="179" y="176"/>
                    </a:cubicBezTo>
                    <a:cubicBezTo>
                      <a:pt x="1" y="243"/>
                      <a:pt x="41" y="488"/>
                      <a:pt x="193" y="488"/>
                    </a:cubicBezTo>
                    <a:cubicBezTo>
                      <a:pt x="212" y="488"/>
                      <a:pt x="232" y="485"/>
                      <a:pt x="254" y="476"/>
                    </a:cubicBezTo>
                    <a:cubicBezTo>
                      <a:pt x="455" y="401"/>
                      <a:pt x="655" y="376"/>
                      <a:pt x="881" y="351"/>
                    </a:cubicBezTo>
                    <a:cubicBezTo>
                      <a:pt x="1081" y="326"/>
                      <a:pt x="1106" y="25"/>
                      <a:pt x="8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69"/>
              <p:cNvSpPr/>
              <p:nvPr/>
            </p:nvSpPr>
            <p:spPr>
              <a:xfrm>
                <a:off x="4668700" y="3345575"/>
                <a:ext cx="335250" cy="183900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7356" extrusionOk="0">
                    <a:moveTo>
                      <a:pt x="7250" y="1"/>
                    </a:moveTo>
                    <a:cubicBezTo>
                      <a:pt x="6303" y="1"/>
                      <a:pt x="5354" y="123"/>
                      <a:pt x="4437" y="339"/>
                    </a:cubicBezTo>
                    <a:cubicBezTo>
                      <a:pt x="3309" y="590"/>
                      <a:pt x="2181" y="1016"/>
                      <a:pt x="1329" y="1818"/>
                    </a:cubicBezTo>
                    <a:cubicBezTo>
                      <a:pt x="502" y="2620"/>
                      <a:pt x="1" y="3848"/>
                      <a:pt x="351" y="4951"/>
                    </a:cubicBezTo>
                    <a:cubicBezTo>
                      <a:pt x="677" y="5903"/>
                      <a:pt x="1529" y="6580"/>
                      <a:pt x="2457" y="6881"/>
                    </a:cubicBezTo>
                    <a:cubicBezTo>
                      <a:pt x="3254" y="7153"/>
                      <a:pt x="4244" y="7356"/>
                      <a:pt x="5119" y="7356"/>
                    </a:cubicBezTo>
                    <a:cubicBezTo>
                      <a:pt x="5289" y="7356"/>
                      <a:pt x="5455" y="7348"/>
                      <a:pt x="5615" y="7332"/>
                    </a:cubicBezTo>
                    <a:cubicBezTo>
                      <a:pt x="6768" y="7106"/>
                      <a:pt x="7945" y="6906"/>
                      <a:pt x="9123" y="6680"/>
                    </a:cubicBezTo>
                    <a:cubicBezTo>
                      <a:pt x="10001" y="6530"/>
                      <a:pt x="10928" y="6354"/>
                      <a:pt x="11730" y="5928"/>
                    </a:cubicBezTo>
                    <a:cubicBezTo>
                      <a:pt x="12507" y="5477"/>
                      <a:pt x="13184" y="4725"/>
                      <a:pt x="13284" y="3823"/>
                    </a:cubicBezTo>
                    <a:cubicBezTo>
                      <a:pt x="13409" y="2419"/>
                      <a:pt x="12181" y="1267"/>
                      <a:pt x="10903" y="715"/>
                    </a:cubicBezTo>
                    <a:cubicBezTo>
                      <a:pt x="9747" y="216"/>
                      <a:pt x="8501" y="1"/>
                      <a:pt x="72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69"/>
              <p:cNvSpPr/>
              <p:nvPr/>
            </p:nvSpPr>
            <p:spPr>
              <a:xfrm>
                <a:off x="4627975" y="4152300"/>
                <a:ext cx="686125" cy="637250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25490" extrusionOk="0">
                    <a:moveTo>
                      <a:pt x="25726" y="0"/>
                    </a:moveTo>
                    <a:cubicBezTo>
                      <a:pt x="23299" y="0"/>
                      <a:pt x="20871" y="594"/>
                      <a:pt x="18722" y="1730"/>
                    </a:cubicBezTo>
                    <a:cubicBezTo>
                      <a:pt x="18873" y="1304"/>
                      <a:pt x="18998" y="903"/>
                      <a:pt x="19148" y="502"/>
                    </a:cubicBezTo>
                    <a:lnTo>
                      <a:pt x="19148" y="502"/>
                    </a:lnTo>
                    <a:cubicBezTo>
                      <a:pt x="16266" y="1830"/>
                      <a:pt x="13660" y="3785"/>
                      <a:pt x="11605" y="6216"/>
                    </a:cubicBezTo>
                    <a:cubicBezTo>
                      <a:pt x="11429" y="5339"/>
                      <a:pt x="11554" y="4411"/>
                      <a:pt x="11905" y="3609"/>
                    </a:cubicBezTo>
                    <a:lnTo>
                      <a:pt x="11905" y="3609"/>
                    </a:lnTo>
                    <a:cubicBezTo>
                      <a:pt x="8346" y="5890"/>
                      <a:pt x="5665" y="9499"/>
                      <a:pt x="4512" y="13559"/>
                    </a:cubicBezTo>
                    <a:cubicBezTo>
                      <a:pt x="4061" y="12682"/>
                      <a:pt x="3910" y="11680"/>
                      <a:pt x="4061" y="10702"/>
                    </a:cubicBezTo>
                    <a:lnTo>
                      <a:pt x="4061" y="10702"/>
                    </a:lnTo>
                    <a:cubicBezTo>
                      <a:pt x="1279" y="15038"/>
                      <a:pt x="0" y="20326"/>
                      <a:pt x="527" y="25464"/>
                    </a:cubicBezTo>
                    <a:lnTo>
                      <a:pt x="502" y="25489"/>
                    </a:lnTo>
                    <a:cubicBezTo>
                      <a:pt x="5188" y="24462"/>
                      <a:pt x="9574" y="22081"/>
                      <a:pt x="12958" y="18672"/>
                    </a:cubicBezTo>
                    <a:lnTo>
                      <a:pt x="9675" y="18421"/>
                    </a:lnTo>
                    <a:cubicBezTo>
                      <a:pt x="13459" y="17494"/>
                      <a:pt x="16993" y="15614"/>
                      <a:pt x="19875" y="13008"/>
                    </a:cubicBezTo>
                    <a:cubicBezTo>
                      <a:pt x="20201" y="12732"/>
                      <a:pt x="20527" y="12181"/>
                      <a:pt x="20176" y="11905"/>
                    </a:cubicBezTo>
                    <a:lnTo>
                      <a:pt x="20176" y="11905"/>
                    </a:lnTo>
                    <a:cubicBezTo>
                      <a:pt x="19804" y="12071"/>
                      <a:pt x="19397" y="12151"/>
                      <a:pt x="18988" y="12151"/>
                    </a:cubicBezTo>
                    <a:cubicBezTo>
                      <a:pt x="18406" y="12151"/>
                      <a:pt x="17819" y="11989"/>
                      <a:pt x="17319" y="11680"/>
                    </a:cubicBezTo>
                    <a:cubicBezTo>
                      <a:pt x="20627" y="10151"/>
                      <a:pt x="23660" y="7995"/>
                      <a:pt x="26166" y="5364"/>
                    </a:cubicBezTo>
                    <a:lnTo>
                      <a:pt x="26166" y="5364"/>
                    </a:lnTo>
                    <a:cubicBezTo>
                      <a:pt x="25214" y="5464"/>
                      <a:pt x="24236" y="5564"/>
                      <a:pt x="23284" y="5664"/>
                    </a:cubicBezTo>
                    <a:cubicBezTo>
                      <a:pt x="25088" y="4186"/>
                      <a:pt x="26542" y="2256"/>
                      <a:pt x="27444" y="101"/>
                    </a:cubicBezTo>
                    <a:cubicBezTo>
                      <a:pt x="26874" y="33"/>
                      <a:pt x="26300" y="0"/>
                      <a:pt x="25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69"/>
              <p:cNvSpPr/>
              <p:nvPr/>
            </p:nvSpPr>
            <p:spPr>
              <a:xfrm>
                <a:off x="4628200" y="4157425"/>
                <a:ext cx="670150" cy="653100"/>
              </a:xfrm>
              <a:custGeom>
                <a:avLst/>
                <a:gdLst/>
                <a:ahLst/>
                <a:cxnLst/>
                <a:rect l="l" t="t" r="r" b="b"/>
                <a:pathLst>
                  <a:path w="26806" h="26124" extrusionOk="0">
                    <a:moveTo>
                      <a:pt x="26539" y="1"/>
                    </a:moveTo>
                    <a:cubicBezTo>
                      <a:pt x="26513" y="1"/>
                      <a:pt x="26486" y="7"/>
                      <a:pt x="26458" y="21"/>
                    </a:cubicBezTo>
                    <a:cubicBezTo>
                      <a:pt x="20693" y="2853"/>
                      <a:pt x="15255" y="6537"/>
                      <a:pt x="10568" y="10973"/>
                    </a:cubicBezTo>
                    <a:cubicBezTo>
                      <a:pt x="6182" y="15159"/>
                      <a:pt x="2122" y="20272"/>
                      <a:pt x="17" y="26036"/>
                    </a:cubicBezTo>
                    <a:cubicBezTo>
                      <a:pt x="0" y="26085"/>
                      <a:pt x="37" y="26123"/>
                      <a:pt x="79" y="26123"/>
                    </a:cubicBezTo>
                    <a:cubicBezTo>
                      <a:pt x="101" y="26123"/>
                      <a:pt x="124" y="26112"/>
                      <a:pt x="142" y="26086"/>
                    </a:cubicBezTo>
                    <a:cubicBezTo>
                      <a:pt x="2874" y="20447"/>
                      <a:pt x="6357" y="15434"/>
                      <a:pt x="10944" y="11099"/>
                    </a:cubicBezTo>
                    <a:cubicBezTo>
                      <a:pt x="15581" y="6713"/>
                      <a:pt x="20944" y="3229"/>
                      <a:pt x="26633" y="322"/>
                    </a:cubicBezTo>
                    <a:cubicBezTo>
                      <a:pt x="26806" y="235"/>
                      <a:pt x="26700" y="1"/>
                      <a:pt x="26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69"/>
              <p:cNvSpPr/>
              <p:nvPr/>
            </p:nvSpPr>
            <p:spPr>
              <a:xfrm>
                <a:off x="4278975" y="3941150"/>
                <a:ext cx="407925" cy="548275"/>
              </a:xfrm>
              <a:custGeom>
                <a:avLst/>
                <a:gdLst/>
                <a:ahLst/>
                <a:cxnLst/>
                <a:rect l="l" t="t" r="r" b="b"/>
                <a:pathLst>
                  <a:path w="16317" h="21931" extrusionOk="0">
                    <a:moveTo>
                      <a:pt x="1" y="0"/>
                    </a:moveTo>
                    <a:cubicBezTo>
                      <a:pt x="326" y="1654"/>
                      <a:pt x="1053" y="3233"/>
                      <a:pt x="2106" y="4536"/>
                    </a:cubicBezTo>
                    <a:lnTo>
                      <a:pt x="126" y="3885"/>
                    </a:lnTo>
                    <a:lnTo>
                      <a:pt x="126" y="3885"/>
                    </a:lnTo>
                    <a:cubicBezTo>
                      <a:pt x="1504" y="6140"/>
                      <a:pt x="3309" y="8095"/>
                      <a:pt x="5414" y="9674"/>
                    </a:cubicBezTo>
                    <a:cubicBezTo>
                      <a:pt x="5169" y="9765"/>
                      <a:pt x="4911" y="9810"/>
                      <a:pt x="4653" y="9810"/>
                    </a:cubicBezTo>
                    <a:cubicBezTo>
                      <a:pt x="4198" y="9810"/>
                      <a:pt x="3743" y="9671"/>
                      <a:pt x="3359" y="9399"/>
                    </a:cubicBezTo>
                    <a:lnTo>
                      <a:pt x="3359" y="9399"/>
                    </a:lnTo>
                    <a:cubicBezTo>
                      <a:pt x="3083" y="9549"/>
                      <a:pt x="3234" y="9975"/>
                      <a:pt x="3409" y="10226"/>
                    </a:cubicBezTo>
                    <a:cubicBezTo>
                      <a:pt x="5063" y="12506"/>
                      <a:pt x="7269" y="14336"/>
                      <a:pt x="9800" y="15564"/>
                    </a:cubicBezTo>
                    <a:cubicBezTo>
                      <a:pt x="9023" y="15464"/>
                      <a:pt x="8221" y="15364"/>
                      <a:pt x="7444" y="15263"/>
                    </a:cubicBezTo>
                    <a:lnTo>
                      <a:pt x="7444" y="15263"/>
                    </a:lnTo>
                    <a:cubicBezTo>
                      <a:pt x="9324" y="18146"/>
                      <a:pt x="12056" y="20501"/>
                      <a:pt x="15214" y="21930"/>
                    </a:cubicBezTo>
                    <a:lnTo>
                      <a:pt x="15189" y="21905"/>
                    </a:lnTo>
                    <a:cubicBezTo>
                      <a:pt x="16316" y="18346"/>
                      <a:pt x="16241" y="14436"/>
                      <a:pt x="14913" y="10953"/>
                    </a:cubicBezTo>
                    <a:cubicBezTo>
                      <a:pt x="14888" y="11654"/>
                      <a:pt x="14612" y="12356"/>
                      <a:pt x="14186" y="12907"/>
                    </a:cubicBezTo>
                    <a:cubicBezTo>
                      <a:pt x="13960" y="9875"/>
                      <a:pt x="12607" y="6917"/>
                      <a:pt x="10452" y="4787"/>
                    </a:cubicBezTo>
                    <a:lnTo>
                      <a:pt x="10452" y="4787"/>
                    </a:lnTo>
                    <a:cubicBezTo>
                      <a:pt x="10577" y="5414"/>
                      <a:pt x="10502" y="6065"/>
                      <a:pt x="10276" y="6667"/>
                    </a:cubicBezTo>
                    <a:cubicBezTo>
                      <a:pt x="9173" y="4662"/>
                      <a:pt x="7645" y="2882"/>
                      <a:pt x="5790" y="1504"/>
                    </a:cubicBezTo>
                    <a:lnTo>
                      <a:pt x="5790" y="1504"/>
                    </a:lnTo>
                    <a:cubicBezTo>
                      <a:pt x="5840" y="1830"/>
                      <a:pt x="5865" y="2130"/>
                      <a:pt x="5915" y="2431"/>
                    </a:cubicBezTo>
                    <a:cubicBezTo>
                      <a:pt x="4236" y="1053"/>
                      <a:pt x="2156" y="20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69"/>
              <p:cNvSpPr/>
              <p:nvPr/>
            </p:nvSpPr>
            <p:spPr>
              <a:xfrm>
                <a:off x="4288975" y="3946100"/>
                <a:ext cx="376000" cy="559650"/>
              </a:xfrm>
              <a:custGeom>
                <a:avLst/>
                <a:gdLst/>
                <a:ahLst/>
                <a:cxnLst/>
                <a:rect l="l" t="t" r="r" b="b"/>
                <a:pathLst>
                  <a:path w="15040" h="22386" extrusionOk="0">
                    <a:moveTo>
                      <a:pt x="202" y="0"/>
                    </a:moveTo>
                    <a:cubicBezTo>
                      <a:pt x="96" y="0"/>
                      <a:pt x="0" y="147"/>
                      <a:pt x="102" y="228"/>
                    </a:cubicBezTo>
                    <a:cubicBezTo>
                      <a:pt x="3686" y="3110"/>
                      <a:pt x="6944" y="6369"/>
                      <a:pt x="9575" y="10153"/>
                    </a:cubicBezTo>
                    <a:cubicBezTo>
                      <a:pt x="12157" y="13887"/>
                      <a:pt x="13861" y="17948"/>
                      <a:pt x="14939" y="22359"/>
                    </a:cubicBezTo>
                    <a:cubicBezTo>
                      <a:pt x="14949" y="22378"/>
                      <a:pt x="14965" y="22386"/>
                      <a:pt x="14983" y="22386"/>
                    </a:cubicBezTo>
                    <a:cubicBezTo>
                      <a:pt x="15010" y="22386"/>
                      <a:pt x="15039" y="22365"/>
                      <a:pt x="15039" y="22334"/>
                    </a:cubicBezTo>
                    <a:cubicBezTo>
                      <a:pt x="14413" y="17948"/>
                      <a:pt x="12307" y="13737"/>
                      <a:pt x="9826" y="10128"/>
                    </a:cubicBezTo>
                    <a:cubicBezTo>
                      <a:pt x="7220" y="6293"/>
                      <a:pt x="3936" y="2885"/>
                      <a:pt x="277" y="28"/>
                    </a:cubicBezTo>
                    <a:cubicBezTo>
                      <a:pt x="253" y="9"/>
                      <a:pt x="228" y="0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23" name="Google Shape;4123;p69"/>
          <p:cNvGrpSpPr/>
          <p:nvPr/>
        </p:nvGrpSpPr>
        <p:grpSpPr>
          <a:xfrm>
            <a:off x="8514331" y="222258"/>
            <a:ext cx="166924" cy="164745"/>
            <a:chOff x="6232000" y="1435050"/>
            <a:chExt cx="488225" cy="481850"/>
          </a:xfrm>
        </p:grpSpPr>
        <p:sp>
          <p:nvSpPr>
            <p:cNvPr id="4124" name="Google Shape;4124;p69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25" name="Google Shape;4125;p69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26" name="Google Shape;4126;p69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27" name="Google Shape;4127;p69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28" name="Google Shape;4128;p69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29" name="Google Shape;4129;p69">
            <a:hlinkClick r:id="rId3" action="ppaction://hlinksldjump"/>
          </p:cNvPr>
          <p:cNvSpPr/>
          <p:nvPr/>
        </p:nvSpPr>
        <p:spPr>
          <a:xfrm>
            <a:off x="8543100" y="256025"/>
            <a:ext cx="109500" cy="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0" name="Google Shape;4130;p69">
            <a:hlinkClick r:id="" action="ppaction://hlinkshowjump?jump=previousslide"/>
          </p:cNvPr>
          <p:cNvSpPr/>
          <p:nvPr/>
        </p:nvSpPr>
        <p:spPr>
          <a:xfrm flipH="1">
            <a:off x="8383675" y="244025"/>
            <a:ext cx="53400" cy="121200"/>
          </a:xfrm>
          <a:prstGeom prst="chevron">
            <a:avLst>
              <a:gd name="adj" fmla="val 20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1" name="Google Shape;4131;p69">
            <a:hlinkClick r:id="" action="ppaction://hlinkshowjump?jump=nextslide"/>
          </p:cNvPr>
          <p:cNvSpPr/>
          <p:nvPr/>
        </p:nvSpPr>
        <p:spPr>
          <a:xfrm>
            <a:off x="8758500" y="244025"/>
            <a:ext cx="53400" cy="121200"/>
          </a:xfrm>
          <a:prstGeom prst="chevron">
            <a:avLst>
              <a:gd name="adj" fmla="val 20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ttagecore Style Horticulture College Major by Slidesgo">
  <a:themeElements>
    <a:clrScheme name="Simple Light">
      <a:dk1>
        <a:srgbClr val="2A4849"/>
      </a:dk1>
      <a:lt1>
        <a:srgbClr val="F1FCE0"/>
      </a:lt1>
      <a:dk2>
        <a:srgbClr val="426B69"/>
      </a:dk2>
      <a:lt2>
        <a:srgbClr val="D4E6B5"/>
      </a:lt2>
      <a:accent1>
        <a:srgbClr val="8BB174"/>
      </a:accent1>
      <a:accent2>
        <a:srgbClr val="D37300"/>
      </a:accent2>
      <a:accent3>
        <a:srgbClr val="2F6E68"/>
      </a:accent3>
      <a:accent4>
        <a:srgbClr val="EF920F"/>
      </a:accent4>
      <a:accent5>
        <a:srgbClr val="FF5F46"/>
      </a:accent5>
      <a:accent6>
        <a:srgbClr val="FB9848"/>
      </a:accent6>
      <a:hlink>
        <a:srgbClr val="2A4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91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Open Sans</vt:lpstr>
      <vt:lpstr>Roboto Condensed Light</vt:lpstr>
      <vt:lpstr>Bebas Neue</vt:lpstr>
      <vt:lpstr>Cookie</vt:lpstr>
      <vt:lpstr>Cottagecore Style Horticulture College Major by Slidesgo</vt:lpstr>
      <vt:lpstr>Klasifikasi Jenis Tanaman</vt:lpstr>
      <vt:lpstr>Tampilan UI Aplikasi Plantect</vt:lpstr>
      <vt:lpstr>Cara Kerja Aplikasi</vt:lpstr>
      <vt:lpstr>Manfaat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Jenis Tanaman</dc:title>
  <dc:creator>hanifan isnanto</dc:creator>
  <cp:lastModifiedBy>ASUS VivoBOOK</cp:lastModifiedBy>
  <cp:revision>13</cp:revision>
  <dcterms:modified xsi:type="dcterms:W3CDTF">2022-06-22T10:34:32Z</dcterms:modified>
</cp:coreProperties>
</file>