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4"/>
  </p:notesMasterIdLst>
  <p:sldIdLst>
    <p:sldId id="256" r:id="rId2"/>
    <p:sldId id="310" r:id="rId3"/>
    <p:sldId id="332" r:id="rId4"/>
    <p:sldId id="312" r:id="rId5"/>
    <p:sldId id="378" r:id="rId6"/>
    <p:sldId id="382" r:id="rId7"/>
    <p:sldId id="381" r:id="rId8"/>
    <p:sldId id="379" r:id="rId9"/>
    <p:sldId id="383" r:id="rId10"/>
    <p:sldId id="369" r:id="rId11"/>
    <p:sldId id="384" r:id="rId12"/>
    <p:sldId id="377" r:id="rId13"/>
  </p:sldIdLst>
  <p:sldSz cx="9144000" cy="5143500" type="screen16x9"/>
  <p:notesSz cx="6858000" cy="9144000"/>
  <p:embeddedFontLst>
    <p:embeddedFont>
      <p:font typeface="Righteous" charset="0"/>
      <p:regular r:id="rId15"/>
    </p:embeddedFont>
    <p:embeddedFont>
      <p:font typeface="Open Sans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E0B7A48-B12F-4D54-AE30-EBB0B9EDF677}">
  <a:tblStyle styleId="{7E0B7A48-B12F-4D54-AE30-EBB0B9EDF6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>
        <p:scale>
          <a:sx n="92" d="100"/>
          <a:sy n="92" d="100"/>
        </p:scale>
        <p:origin x="-64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45683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7578ac181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7578ac181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944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7578ac181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7578ac181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944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70bcfaa05b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70bcfaa05b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361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70bcfaa05b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70bcfaa05b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361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7578ac181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7578ac181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944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7578ac18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7578ac18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090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7578ac18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7578ac18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090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7578ac18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7578ac18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090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7578ac181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7578ac181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944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7578ac18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7578ac18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090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7578ac18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7578ac18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09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6300" y="1288975"/>
            <a:ext cx="58914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23850" y="1953225"/>
            <a:ext cx="5496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8775" y="-20375"/>
            <a:ext cx="2771700" cy="51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176992" y="2560534"/>
            <a:ext cx="353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176992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76992" y="3591825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ITLE_AND_BODY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0"/>
            <a:ext cx="4569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920250" y="1270075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920250" y="2045125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2"/>
          </p:nvPr>
        </p:nvSpPr>
        <p:spPr>
          <a:xfrm>
            <a:off x="5490150" y="2045125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>
                <a:solidFill>
                  <a:schemeClr val="accent5"/>
                </a:solidFill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1800">
                <a:solidFill>
                  <a:schemeClr val="accent5"/>
                </a:solidFill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1800">
                <a:solidFill>
                  <a:schemeClr val="accent5"/>
                </a:solidFill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3"/>
          </p:nvPr>
        </p:nvSpPr>
        <p:spPr>
          <a:xfrm>
            <a:off x="5490150" y="1270075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●"/>
              <a:defRPr sz="18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/>
          <p:nvPr/>
        </p:nvSpPr>
        <p:spPr>
          <a:xfrm>
            <a:off x="1021589" y="439846"/>
            <a:ext cx="6732396" cy="4298608"/>
          </a:xfrm>
          <a:custGeom>
            <a:avLst/>
            <a:gdLst/>
            <a:ahLst/>
            <a:cxnLst/>
            <a:rect l="l" t="t" r="r" b="b"/>
            <a:pathLst>
              <a:path w="267477" h="170783" extrusionOk="0">
                <a:moveTo>
                  <a:pt x="128730" y="1"/>
                </a:moveTo>
                <a:cubicBezTo>
                  <a:pt x="107030" y="1"/>
                  <a:pt x="86362" y="4754"/>
                  <a:pt x="69496" y="14213"/>
                </a:cubicBezTo>
                <a:cubicBezTo>
                  <a:pt x="1" y="53187"/>
                  <a:pt x="29110" y="152962"/>
                  <a:pt x="51026" y="157813"/>
                </a:cubicBezTo>
                <a:cubicBezTo>
                  <a:pt x="51596" y="157939"/>
                  <a:pt x="52149" y="157998"/>
                  <a:pt x="52691" y="157998"/>
                </a:cubicBezTo>
                <a:cubicBezTo>
                  <a:pt x="60852" y="157998"/>
                  <a:pt x="66374" y="144505"/>
                  <a:pt x="85597" y="142332"/>
                </a:cubicBezTo>
                <a:cubicBezTo>
                  <a:pt x="87198" y="142151"/>
                  <a:pt x="88746" y="142065"/>
                  <a:pt x="90249" y="142065"/>
                </a:cubicBezTo>
                <a:cubicBezTo>
                  <a:pt x="114601" y="142065"/>
                  <a:pt x="127002" y="164593"/>
                  <a:pt x="157170" y="169733"/>
                </a:cubicBezTo>
                <a:cubicBezTo>
                  <a:pt x="161337" y="170443"/>
                  <a:pt x="165612" y="170782"/>
                  <a:pt x="169935" y="170782"/>
                </a:cubicBezTo>
                <a:cubicBezTo>
                  <a:pt x="197776" y="170782"/>
                  <a:pt x="227601" y="156717"/>
                  <a:pt x="243432" y="137183"/>
                </a:cubicBezTo>
                <a:cubicBezTo>
                  <a:pt x="267477" y="107511"/>
                  <a:pt x="260876" y="63187"/>
                  <a:pt x="224186" y="32380"/>
                </a:cubicBezTo>
                <a:cubicBezTo>
                  <a:pt x="196305" y="10741"/>
                  <a:pt x="161351" y="1"/>
                  <a:pt x="1287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32"/>
          <p:cNvGrpSpPr/>
          <p:nvPr/>
        </p:nvGrpSpPr>
        <p:grpSpPr>
          <a:xfrm>
            <a:off x="7111505" y="2523971"/>
            <a:ext cx="349823" cy="349788"/>
            <a:chOff x="7111505" y="2523971"/>
            <a:chExt cx="349823" cy="349788"/>
          </a:xfrm>
        </p:grpSpPr>
        <p:sp>
          <p:nvSpPr>
            <p:cNvPr id="205" name="Google Shape;205;p32"/>
            <p:cNvSpPr/>
            <p:nvPr/>
          </p:nvSpPr>
          <p:spPr>
            <a:xfrm>
              <a:off x="7111505" y="2523971"/>
              <a:ext cx="349823" cy="349788"/>
            </a:xfrm>
            <a:custGeom>
              <a:avLst/>
              <a:gdLst/>
              <a:ahLst/>
              <a:cxnLst/>
              <a:rect l="l" t="t" r="r" b="b"/>
              <a:pathLst>
                <a:path w="20380" h="20378" extrusionOk="0">
                  <a:moveTo>
                    <a:pt x="10189" y="0"/>
                  </a:moveTo>
                  <a:cubicBezTo>
                    <a:pt x="4562" y="0"/>
                    <a:pt x="1" y="4562"/>
                    <a:pt x="1" y="10189"/>
                  </a:cubicBezTo>
                  <a:cubicBezTo>
                    <a:pt x="1" y="15816"/>
                    <a:pt x="4562" y="20377"/>
                    <a:pt x="10189" y="20377"/>
                  </a:cubicBezTo>
                  <a:cubicBezTo>
                    <a:pt x="12166" y="20377"/>
                    <a:pt x="14005" y="19805"/>
                    <a:pt x="15567" y="18831"/>
                  </a:cubicBezTo>
                  <a:cubicBezTo>
                    <a:pt x="16506" y="19146"/>
                    <a:pt x="17763" y="19390"/>
                    <a:pt x="19413" y="19390"/>
                  </a:cubicBezTo>
                  <a:cubicBezTo>
                    <a:pt x="19638" y="19390"/>
                    <a:pt x="19871" y="19385"/>
                    <a:pt x="20111" y="19376"/>
                  </a:cubicBezTo>
                  <a:lnTo>
                    <a:pt x="18125" y="16569"/>
                  </a:lnTo>
                  <a:cubicBezTo>
                    <a:pt x="19584" y="14763"/>
                    <a:pt x="20380" y="12510"/>
                    <a:pt x="20378" y="10189"/>
                  </a:cubicBezTo>
                  <a:cubicBezTo>
                    <a:pt x="20378" y="4562"/>
                    <a:pt x="15816" y="0"/>
                    <a:pt x="10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2"/>
            <p:cNvSpPr/>
            <p:nvPr/>
          </p:nvSpPr>
          <p:spPr>
            <a:xfrm>
              <a:off x="7340486" y="2677614"/>
              <a:ext cx="38656" cy="37197"/>
            </a:xfrm>
            <a:custGeom>
              <a:avLst/>
              <a:gdLst/>
              <a:ahLst/>
              <a:cxnLst/>
              <a:rect l="l" t="t" r="r" b="b"/>
              <a:pathLst>
                <a:path w="2252" h="2167" extrusionOk="0">
                  <a:moveTo>
                    <a:pt x="1083" y="1"/>
                  </a:moveTo>
                  <a:cubicBezTo>
                    <a:pt x="486" y="1"/>
                    <a:pt x="1" y="486"/>
                    <a:pt x="1" y="1083"/>
                  </a:cubicBezTo>
                  <a:cubicBezTo>
                    <a:pt x="1" y="1522"/>
                    <a:pt x="264" y="1916"/>
                    <a:pt x="670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5" y="2167"/>
                    <a:pt x="1643" y="2057"/>
                    <a:pt x="1849" y="1849"/>
                  </a:cubicBezTo>
                  <a:cubicBezTo>
                    <a:pt x="2160" y="1539"/>
                    <a:pt x="2252" y="1074"/>
                    <a:pt x="2085" y="668"/>
                  </a:cubicBezTo>
                  <a:cubicBezTo>
                    <a:pt x="1916" y="264"/>
                    <a:pt x="1522" y="1"/>
                    <a:pt x="1083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2"/>
            <p:cNvSpPr/>
            <p:nvPr/>
          </p:nvSpPr>
          <p:spPr>
            <a:xfrm>
              <a:off x="7267792" y="2677614"/>
              <a:ext cx="38673" cy="37197"/>
            </a:xfrm>
            <a:custGeom>
              <a:avLst/>
              <a:gdLst/>
              <a:ahLst/>
              <a:cxnLst/>
              <a:rect l="l" t="t" r="r" b="b"/>
              <a:pathLst>
                <a:path w="2253" h="2167" extrusionOk="0">
                  <a:moveTo>
                    <a:pt x="1084" y="1"/>
                  </a:moveTo>
                  <a:cubicBezTo>
                    <a:pt x="485" y="1"/>
                    <a:pt x="2" y="486"/>
                    <a:pt x="2" y="1083"/>
                  </a:cubicBezTo>
                  <a:cubicBezTo>
                    <a:pt x="0" y="1522"/>
                    <a:pt x="265" y="1916"/>
                    <a:pt x="669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6" y="2167"/>
                    <a:pt x="1643" y="2057"/>
                    <a:pt x="1850" y="1849"/>
                  </a:cubicBezTo>
                  <a:cubicBezTo>
                    <a:pt x="2161" y="1540"/>
                    <a:pt x="2253" y="1074"/>
                    <a:pt x="2086" y="668"/>
                  </a:cubicBezTo>
                  <a:cubicBezTo>
                    <a:pt x="1917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2"/>
            <p:cNvSpPr/>
            <p:nvPr/>
          </p:nvSpPr>
          <p:spPr>
            <a:xfrm>
              <a:off x="7195116" y="2677614"/>
              <a:ext cx="38673" cy="37197"/>
            </a:xfrm>
            <a:custGeom>
              <a:avLst/>
              <a:gdLst/>
              <a:ahLst/>
              <a:cxnLst/>
              <a:rect l="l" t="t" r="r" b="b"/>
              <a:pathLst>
                <a:path w="2253" h="2167" extrusionOk="0">
                  <a:moveTo>
                    <a:pt x="1084" y="1"/>
                  </a:moveTo>
                  <a:cubicBezTo>
                    <a:pt x="485" y="1"/>
                    <a:pt x="0" y="484"/>
                    <a:pt x="0" y="1083"/>
                  </a:cubicBezTo>
                  <a:cubicBezTo>
                    <a:pt x="0" y="1522"/>
                    <a:pt x="264" y="1916"/>
                    <a:pt x="670" y="2085"/>
                  </a:cubicBezTo>
                  <a:cubicBezTo>
                    <a:pt x="803" y="2140"/>
                    <a:pt x="944" y="2167"/>
                    <a:pt x="1083" y="2167"/>
                  </a:cubicBezTo>
                  <a:cubicBezTo>
                    <a:pt x="1365" y="2167"/>
                    <a:pt x="1643" y="2057"/>
                    <a:pt x="1850" y="1849"/>
                  </a:cubicBezTo>
                  <a:cubicBezTo>
                    <a:pt x="2159" y="1540"/>
                    <a:pt x="2253" y="1074"/>
                    <a:pt x="2084" y="668"/>
                  </a:cubicBezTo>
                  <a:cubicBezTo>
                    <a:pt x="1918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32"/>
          <p:cNvGrpSpPr/>
          <p:nvPr/>
        </p:nvGrpSpPr>
        <p:grpSpPr>
          <a:xfrm>
            <a:off x="1516675" y="2313019"/>
            <a:ext cx="4150753" cy="2313683"/>
            <a:chOff x="1516675" y="2313019"/>
            <a:chExt cx="4150753" cy="2313683"/>
          </a:xfrm>
        </p:grpSpPr>
        <p:sp>
          <p:nvSpPr>
            <p:cNvPr id="210" name="Google Shape;210;p32"/>
            <p:cNvSpPr/>
            <p:nvPr/>
          </p:nvSpPr>
          <p:spPr>
            <a:xfrm>
              <a:off x="4764618" y="3736250"/>
              <a:ext cx="902810" cy="890452"/>
            </a:xfrm>
            <a:custGeom>
              <a:avLst/>
              <a:gdLst/>
              <a:ahLst/>
              <a:cxnLst/>
              <a:rect l="l" t="t" r="r" b="b"/>
              <a:pathLst>
                <a:path w="52596" h="51876" extrusionOk="0">
                  <a:moveTo>
                    <a:pt x="26295" y="11626"/>
                  </a:moveTo>
                  <a:cubicBezTo>
                    <a:pt x="30216" y="11626"/>
                    <a:pt x="34121" y="13228"/>
                    <a:pt x="36948" y="16375"/>
                  </a:cubicBezTo>
                  <a:cubicBezTo>
                    <a:pt x="42230" y="22256"/>
                    <a:pt x="41744" y="31306"/>
                    <a:pt x="35862" y="36588"/>
                  </a:cubicBezTo>
                  <a:cubicBezTo>
                    <a:pt x="33128" y="39044"/>
                    <a:pt x="29709" y="40253"/>
                    <a:pt x="26302" y="40253"/>
                  </a:cubicBezTo>
                  <a:cubicBezTo>
                    <a:pt x="22381" y="40253"/>
                    <a:pt x="18475" y="38651"/>
                    <a:pt x="15649" y="35504"/>
                  </a:cubicBezTo>
                  <a:cubicBezTo>
                    <a:pt x="10367" y="29621"/>
                    <a:pt x="10852" y="20573"/>
                    <a:pt x="16735" y="15291"/>
                  </a:cubicBezTo>
                  <a:cubicBezTo>
                    <a:pt x="19469" y="12835"/>
                    <a:pt x="22888" y="11626"/>
                    <a:pt x="26295" y="11626"/>
                  </a:cubicBezTo>
                  <a:close/>
                  <a:moveTo>
                    <a:pt x="29555" y="0"/>
                  </a:moveTo>
                  <a:cubicBezTo>
                    <a:pt x="29151" y="0"/>
                    <a:pt x="28776" y="257"/>
                    <a:pt x="28644" y="662"/>
                  </a:cubicBezTo>
                  <a:lnTo>
                    <a:pt x="27733" y="3455"/>
                  </a:lnTo>
                  <a:cubicBezTo>
                    <a:pt x="27249" y="3423"/>
                    <a:pt x="26766" y="3408"/>
                    <a:pt x="26283" y="3408"/>
                  </a:cubicBezTo>
                  <a:cubicBezTo>
                    <a:pt x="22784" y="3408"/>
                    <a:pt x="19327" y="4224"/>
                    <a:pt x="16189" y="5799"/>
                  </a:cubicBezTo>
                  <a:lnTo>
                    <a:pt x="14171" y="3553"/>
                  </a:lnTo>
                  <a:cubicBezTo>
                    <a:pt x="13982" y="3343"/>
                    <a:pt x="13721" y="3235"/>
                    <a:pt x="13458" y="3235"/>
                  </a:cubicBezTo>
                  <a:cubicBezTo>
                    <a:pt x="13230" y="3235"/>
                    <a:pt x="13002" y="3316"/>
                    <a:pt x="12819" y="3481"/>
                  </a:cubicBezTo>
                  <a:lnTo>
                    <a:pt x="5652" y="9916"/>
                  </a:lnTo>
                  <a:cubicBezTo>
                    <a:pt x="5259" y="10269"/>
                    <a:pt x="5226" y="10876"/>
                    <a:pt x="5580" y="11269"/>
                  </a:cubicBezTo>
                  <a:lnTo>
                    <a:pt x="7537" y="13447"/>
                  </a:lnTo>
                  <a:cubicBezTo>
                    <a:pt x="5284" y="16824"/>
                    <a:pt x="4034" y="20696"/>
                    <a:pt x="3805" y="24623"/>
                  </a:cubicBezTo>
                  <a:lnTo>
                    <a:pt x="849" y="25247"/>
                  </a:lnTo>
                  <a:cubicBezTo>
                    <a:pt x="331" y="25358"/>
                    <a:pt x="0" y="25865"/>
                    <a:pt x="109" y="26382"/>
                  </a:cubicBezTo>
                  <a:lnTo>
                    <a:pt x="2100" y="35807"/>
                  </a:lnTo>
                  <a:cubicBezTo>
                    <a:pt x="2195" y="36257"/>
                    <a:pt x="2594" y="36567"/>
                    <a:pt x="3037" y="36567"/>
                  </a:cubicBezTo>
                  <a:cubicBezTo>
                    <a:pt x="3103" y="36567"/>
                    <a:pt x="3169" y="36560"/>
                    <a:pt x="3236" y="36546"/>
                  </a:cubicBezTo>
                  <a:lnTo>
                    <a:pt x="6106" y="35939"/>
                  </a:lnTo>
                  <a:cubicBezTo>
                    <a:pt x="7880" y="39521"/>
                    <a:pt x="10574" y="42566"/>
                    <a:pt x="13911" y="44766"/>
                  </a:cubicBezTo>
                  <a:lnTo>
                    <a:pt x="12975" y="47633"/>
                  </a:lnTo>
                  <a:cubicBezTo>
                    <a:pt x="12811" y="48136"/>
                    <a:pt x="13086" y="48677"/>
                    <a:pt x="13588" y="48841"/>
                  </a:cubicBezTo>
                  <a:lnTo>
                    <a:pt x="22744" y="51828"/>
                  </a:lnTo>
                  <a:cubicBezTo>
                    <a:pt x="22843" y="51860"/>
                    <a:pt x="22943" y="51876"/>
                    <a:pt x="23041" y="51876"/>
                  </a:cubicBezTo>
                  <a:cubicBezTo>
                    <a:pt x="23445" y="51876"/>
                    <a:pt x="23820" y="51619"/>
                    <a:pt x="23953" y="51215"/>
                  </a:cubicBezTo>
                  <a:lnTo>
                    <a:pt x="24864" y="48423"/>
                  </a:lnTo>
                  <a:cubicBezTo>
                    <a:pt x="25346" y="48454"/>
                    <a:pt x="25827" y="48469"/>
                    <a:pt x="26308" y="48469"/>
                  </a:cubicBezTo>
                  <a:cubicBezTo>
                    <a:pt x="29808" y="48469"/>
                    <a:pt x="33267" y="47654"/>
                    <a:pt x="36407" y="46078"/>
                  </a:cubicBezTo>
                  <a:lnTo>
                    <a:pt x="38424" y="48323"/>
                  </a:lnTo>
                  <a:cubicBezTo>
                    <a:pt x="38613" y="48534"/>
                    <a:pt x="38874" y="48641"/>
                    <a:pt x="39137" y="48641"/>
                  </a:cubicBezTo>
                  <a:cubicBezTo>
                    <a:pt x="39365" y="48641"/>
                    <a:pt x="39593" y="48560"/>
                    <a:pt x="39776" y="48396"/>
                  </a:cubicBezTo>
                  <a:lnTo>
                    <a:pt x="46943" y="41961"/>
                  </a:lnTo>
                  <a:cubicBezTo>
                    <a:pt x="47336" y="41607"/>
                    <a:pt x="47369" y="41002"/>
                    <a:pt x="47015" y="40608"/>
                  </a:cubicBezTo>
                  <a:lnTo>
                    <a:pt x="45059" y="38429"/>
                  </a:lnTo>
                  <a:cubicBezTo>
                    <a:pt x="47311" y="35052"/>
                    <a:pt x="48561" y="31183"/>
                    <a:pt x="48790" y="27253"/>
                  </a:cubicBezTo>
                  <a:lnTo>
                    <a:pt x="51746" y="26629"/>
                  </a:lnTo>
                  <a:cubicBezTo>
                    <a:pt x="52264" y="26520"/>
                    <a:pt x="52595" y="26013"/>
                    <a:pt x="52486" y="25495"/>
                  </a:cubicBezTo>
                  <a:lnTo>
                    <a:pt x="50495" y="16071"/>
                  </a:lnTo>
                  <a:cubicBezTo>
                    <a:pt x="50400" y="15619"/>
                    <a:pt x="50002" y="15310"/>
                    <a:pt x="49560" y="15310"/>
                  </a:cubicBezTo>
                  <a:cubicBezTo>
                    <a:pt x="49494" y="15310"/>
                    <a:pt x="49428" y="15317"/>
                    <a:pt x="49361" y="15331"/>
                  </a:cubicBezTo>
                  <a:lnTo>
                    <a:pt x="46491" y="15938"/>
                  </a:lnTo>
                  <a:cubicBezTo>
                    <a:pt x="44717" y="12356"/>
                    <a:pt x="42023" y="9309"/>
                    <a:pt x="38686" y="7111"/>
                  </a:cubicBezTo>
                  <a:lnTo>
                    <a:pt x="39622" y="4244"/>
                  </a:lnTo>
                  <a:cubicBezTo>
                    <a:pt x="39786" y="3742"/>
                    <a:pt x="39511" y="3200"/>
                    <a:pt x="39007" y="3037"/>
                  </a:cubicBezTo>
                  <a:lnTo>
                    <a:pt x="29851" y="48"/>
                  </a:lnTo>
                  <a:cubicBezTo>
                    <a:pt x="29753" y="15"/>
                    <a:pt x="29653" y="0"/>
                    <a:pt x="29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1516675" y="2313019"/>
              <a:ext cx="559819" cy="552095"/>
            </a:xfrm>
            <a:custGeom>
              <a:avLst/>
              <a:gdLst/>
              <a:ahLst/>
              <a:cxnLst/>
              <a:rect l="l" t="t" r="r" b="b"/>
              <a:pathLst>
                <a:path w="32614" h="32164" extrusionOk="0">
                  <a:moveTo>
                    <a:pt x="16304" y="7207"/>
                  </a:moveTo>
                  <a:cubicBezTo>
                    <a:pt x="18736" y="7207"/>
                    <a:pt x="21158" y="8201"/>
                    <a:pt x="22910" y="10153"/>
                  </a:cubicBezTo>
                  <a:cubicBezTo>
                    <a:pt x="26186" y="13800"/>
                    <a:pt x="25885" y="19410"/>
                    <a:pt x="22238" y="22686"/>
                  </a:cubicBezTo>
                  <a:cubicBezTo>
                    <a:pt x="20543" y="24209"/>
                    <a:pt x="18424" y="24958"/>
                    <a:pt x="16312" y="24958"/>
                  </a:cubicBezTo>
                  <a:cubicBezTo>
                    <a:pt x="13880" y="24958"/>
                    <a:pt x="11458" y="23964"/>
                    <a:pt x="9704" y="22012"/>
                  </a:cubicBezTo>
                  <a:cubicBezTo>
                    <a:pt x="6430" y="18366"/>
                    <a:pt x="6731" y="12755"/>
                    <a:pt x="10377" y="9479"/>
                  </a:cubicBezTo>
                  <a:cubicBezTo>
                    <a:pt x="12072" y="7957"/>
                    <a:pt x="14192" y="7207"/>
                    <a:pt x="16304" y="7207"/>
                  </a:cubicBezTo>
                  <a:close/>
                  <a:moveTo>
                    <a:pt x="18327" y="0"/>
                  </a:moveTo>
                  <a:cubicBezTo>
                    <a:pt x="18076" y="0"/>
                    <a:pt x="17843" y="160"/>
                    <a:pt x="17762" y="410"/>
                  </a:cubicBezTo>
                  <a:lnTo>
                    <a:pt x="17196" y="2142"/>
                  </a:lnTo>
                  <a:cubicBezTo>
                    <a:pt x="16896" y="2123"/>
                    <a:pt x="16597" y="2113"/>
                    <a:pt x="16298" y="2113"/>
                  </a:cubicBezTo>
                  <a:cubicBezTo>
                    <a:pt x="14129" y="2113"/>
                    <a:pt x="11985" y="2618"/>
                    <a:pt x="10040" y="3596"/>
                  </a:cubicBezTo>
                  <a:lnTo>
                    <a:pt x="8789" y="2203"/>
                  </a:lnTo>
                  <a:cubicBezTo>
                    <a:pt x="8672" y="2073"/>
                    <a:pt x="8510" y="2006"/>
                    <a:pt x="8347" y="2006"/>
                  </a:cubicBezTo>
                  <a:cubicBezTo>
                    <a:pt x="8206" y="2006"/>
                    <a:pt x="8064" y="2056"/>
                    <a:pt x="7951" y="2158"/>
                  </a:cubicBezTo>
                  <a:lnTo>
                    <a:pt x="3508" y="6148"/>
                  </a:lnTo>
                  <a:cubicBezTo>
                    <a:pt x="3263" y="6367"/>
                    <a:pt x="3243" y="6743"/>
                    <a:pt x="3463" y="6988"/>
                  </a:cubicBezTo>
                  <a:lnTo>
                    <a:pt x="4675" y="8337"/>
                  </a:lnTo>
                  <a:cubicBezTo>
                    <a:pt x="3302" y="10401"/>
                    <a:pt x="2503" y="12792"/>
                    <a:pt x="2361" y="15267"/>
                  </a:cubicBezTo>
                  <a:lnTo>
                    <a:pt x="528" y="15654"/>
                  </a:lnTo>
                  <a:cubicBezTo>
                    <a:pt x="207" y="15722"/>
                    <a:pt x="1" y="16037"/>
                    <a:pt x="70" y="16357"/>
                  </a:cubicBezTo>
                  <a:lnTo>
                    <a:pt x="1304" y="22201"/>
                  </a:lnTo>
                  <a:cubicBezTo>
                    <a:pt x="1362" y="22479"/>
                    <a:pt x="1608" y="22671"/>
                    <a:pt x="1883" y="22671"/>
                  </a:cubicBezTo>
                  <a:cubicBezTo>
                    <a:pt x="1924" y="22671"/>
                    <a:pt x="1965" y="22667"/>
                    <a:pt x="2007" y="22658"/>
                  </a:cubicBezTo>
                  <a:lnTo>
                    <a:pt x="3787" y="22282"/>
                  </a:lnTo>
                  <a:cubicBezTo>
                    <a:pt x="4887" y="24504"/>
                    <a:pt x="6556" y="26393"/>
                    <a:pt x="8626" y="27756"/>
                  </a:cubicBezTo>
                  <a:lnTo>
                    <a:pt x="8046" y="29533"/>
                  </a:lnTo>
                  <a:cubicBezTo>
                    <a:pt x="7945" y="29845"/>
                    <a:pt x="8115" y="30181"/>
                    <a:pt x="8427" y="30282"/>
                  </a:cubicBezTo>
                  <a:lnTo>
                    <a:pt x="14104" y="32134"/>
                  </a:lnTo>
                  <a:cubicBezTo>
                    <a:pt x="14165" y="32154"/>
                    <a:pt x="14227" y="32164"/>
                    <a:pt x="14289" y="32164"/>
                  </a:cubicBezTo>
                  <a:cubicBezTo>
                    <a:pt x="14539" y="32164"/>
                    <a:pt x="14771" y="32004"/>
                    <a:pt x="14852" y="31753"/>
                  </a:cubicBezTo>
                  <a:lnTo>
                    <a:pt x="15419" y="30023"/>
                  </a:lnTo>
                  <a:cubicBezTo>
                    <a:pt x="15718" y="30042"/>
                    <a:pt x="16016" y="30052"/>
                    <a:pt x="16315" y="30052"/>
                  </a:cubicBezTo>
                  <a:cubicBezTo>
                    <a:pt x="18485" y="30052"/>
                    <a:pt x="20629" y="29546"/>
                    <a:pt x="22575" y="28569"/>
                  </a:cubicBezTo>
                  <a:lnTo>
                    <a:pt x="23826" y="29961"/>
                  </a:lnTo>
                  <a:cubicBezTo>
                    <a:pt x="23943" y="30092"/>
                    <a:pt x="24105" y="30158"/>
                    <a:pt x="24268" y="30158"/>
                  </a:cubicBezTo>
                  <a:cubicBezTo>
                    <a:pt x="24409" y="30158"/>
                    <a:pt x="24551" y="30108"/>
                    <a:pt x="24665" y="30006"/>
                  </a:cubicBezTo>
                  <a:lnTo>
                    <a:pt x="29108" y="26015"/>
                  </a:lnTo>
                  <a:cubicBezTo>
                    <a:pt x="29351" y="25797"/>
                    <a:pt x="29372" y="25421"/>
                    <a:pt x="29153" y="25178"/>
                  </a:cubicBezTo>
                  <a:lnTo>
                    <a:pt x="27940" y="23828"/>
                  </a:lnTo>
                  <a:cubicBezTo>
                    <a:pt x="29314" y="21764"/>
                    <a:pt x="30113" y="19373"/>
                    <a:pt x="30255" y="16898"/>
                  </a:cubicBezTo>
                  <a:lnTo>
                    <a:pt x="32088" y="16510"/>
                  </a:lnTo>
                  <a:cubicBezTo>
                    <a:pt x="32408" y="16443"/>
                    <a:pt x="32613" y="16128"/>
                    <a:pt x="32546" y="15806"/>
                  </a:cubicBezTo>
                  <a:lnTo>
                    <a:pt x="31311" y="9964"/>
                  </a:lnTo>
                  <a:cubicBezTo>
                    <a:pt x="31252" y="9684"/>
                    <a:pt x="31005" y="9493"/>
                    <a:pt x="30730" y="9493"/>
                  </a:cubicBezTo>
                  <a:cubicBezTo>
                    <a:pt x="30690" y="9493"/>
                    <a:pt x="30648" y="9497"/>
                    <a:pt x="30607" y="9505"/>
                  </a:cubicBezTo>
                  <a:lnTo>
                    <a:pt x="28827" y="9881"/>
                  </a:lnTo>
                  <a:cubicBezTo>
                    <a:pt x="27727" y="7661"/>
                    <a:pt x="26058" y="5772"/>
                    <a:pt x="23988" y="4409"/>
                  </a:cubicBezTo>
                  <a:lnTo>
                    <a:pt x="24568" y="2632"/>
                  </a:lnTo>
                  <a:cubicBezTo>
                    <a:pt x="24670" y="2320"/>
                    <a:pt x="24500" y="1984"/>
                    <a:pt x="24188" y="1883"/>
                  </a:cubicBezTo>
                  <a:lnTo>
                    <a:pt x="18511" y="30"/>
                  </a:lnTo>
                  <a:cubicBezTo>
                    <a:pt x="18450" y="10"/>
                    <a:pt x="18388" y="0"/>
                    <a:pt x="18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" name="Google Shape;212;p32"/>
            <p:cNvGrpSpPr/>
            <p:nvPr/>
          </p:nvGrpSpPr>
          <p:grpSpPr>
            <a:xfrm>
              <a:off x="3270233" y="3897000"/>
              <a:ext cx="306653" cy="306618"/>
              <a:chOff x="3270233" y="3897000"/>
              <a:chExt cx="306653" cy="306618"/>
            </a:xfrm>
          </p:grpSpPr>
          <p:sp>
            <p:nvSpPr>
              <p:cNvPr id="213" name="Google Shape;213;p32"/>
              <p:cNvSpPr/>
              <p:nvPr/>
            </p:nvSpPr>
            <p:spPr>
              <a:xfrm>
                <a:off x="3270233" y="3897000"/>
                <a:ext cx="306653" cy="306618"/>
              </a:xfrm>
              <a:custGeom>
                <a:avLst/>
                <a:gdLst/>
                <a:ahLst/>
                <a:cxnLst/>
                <a:rect l="l" t="t" r="r" b="b"/>
                <a:pathLst>
                  <a:path w="17865" h="17863" extrusionOk="0">
                    <a:moveTo>
                      <a:pt x="8934" y="1"/>
                    </a:moveTo>
                    <a:cubicBezTo>
                      <a:pt x="3999" y="1"/>
                      <a:pt x="2" y="3999"/>
                      <a:pt x="2" y="8932"/>
                    </a:cubicBezTo>
                    <a:cubicBezTo>
                      <a:pt x="1" y="10968"/>
                      <a:pt x="697" y="12941"/>
                      <a:pt x="1976" y="14525"/>
                    </a:cubicBezTo>
                    <a:lnTo>
                      <a:pt x="235" y="16985"/>
                    </a:lnTo>
                    <a:cubicBezTo>
                      <a:pt x="444" y="16993"/>
                      <a:pt x="646" y="16997"/>
                      <a:pt x="842" y="16997"/>
                    </a:cubicBezTo>
                    <a:cubicBezTo>
                      <a:pt x="2291" y="16997"/>
                      <a:pt x="3395" y="16784"/>
                      <a:pt x="4219" y="16507"/>
                    </a:cubicBezTo>
                    <a:cubicBezTo>
                      <a:pt x="5633" y="17393"/>
                      <a:pt x="7266" y="17863"/>
                      <a:pt x="8934" y="17863"/>
                    </a:cubicBezTo>
                    <a:cubicBezTo>
                      <a:pt x="13866" y="17863"/>
                      <a:pt x="17865" y="13865"/>
                      <a:pt x="17865" y="8932"/>
                    </a:cubicBezTo>
                    <a:cubicBezTo>
                      <a:pt x="17865" y="3999"/>
                      <a:pt x="13866" y="1"/>
                      <a:pt x="89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2"/>
              <p:cNvSpPr/>
              <p:nvPr/>
            </p:nvSpPr>
            <p:spPr>
              <a:xfrm>
                <a:off x="3342274" y="4031677"/>
                <a:ext cx="33884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899" extrusionOk="0">
                    <a:moveTo>
                      <a:pt x="1024" y="0"/>
                    </a:moveTo>
                    <a:cubicBezTo>
                      <a:pt x="640" y="0"/>
                      <a:pt x="294" y="231"/>
                      <a:pt x="147" y="587"/>
                    </a:cubicBezTo>
                    <a:cubicBezTo>
                      <a:pt x="0" y="941"/>
                      <a:pt x="81" y="1349"/>
                      <a:pt x="353" y="1621"/>
                    </a:cubicBezTo>
                    <a:cubicBezTo>
                      <a:pt x="534" y="1803"/>
                      <a:pt x="778" y="1899"/>
                      <a:pt x="1025" y="1899"/>
                    </a:cubicBezTo>
                    <a:cubicBezTo>
                      <a:pt x="1147" y="1899"/>
                      <a:pt x="1270" y="1875"/>
                      <a:pt x="1387" y="1827"/>
                    </a:cubicBezTo>
                    <a:cubicBezTo>
                      <a:pt x="1743" y="1680"/>
                      <a:pt x="1974" y="1334"/>
                      <a:pt x="1974" y="950"/>
                    </a:cubicBezTo>
                    <a:cubicBezTo>
                      <a:pt x="1974" y="424"/>
                      <a:pt x="1549" y="0"/>
                      <a:pt x="1024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2"/>
              <p:cNvSpPr/>
              <p:nvPr/>
            </p:nvSpPr>
            <p:spPr>
              <a:xfrm>
                <a:off x="3405973" y="4031677"/>
                <a:ext cx="33918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899" extrusionOk="0">
                    <a:moveTo>
                      <a:pt x="1026" y="0"/>
                    </a:moveTo>
                    <a:cubicBezTo>
                      <a:pt x="642" y="0"/>
                      <a:pt x="295" y="231"/>
                      <a:pt x="147" y="587"/>
                    </a:cubicBezTo>
                    <a:cubicBezTo>
                      <a:pt x="1" y="941"/>
                      <a:pt x="82" y="1349"/>
                      <a:pt x="353" y="1621"/>
                    </a:cubicBezTo>
                    <a:cubicBezTo>
                      <a:pt x="536" y="1803"/>
                      <a:pt x="779" y="1899"/>
                      <a:pt x="1026" y="1899"/>
                    </a:cubicBezTo>
                    <a:cubicBezTo>
                      <a:pt x="1148" y="1899"/>
                      <a:pt x="1271" y="1875"/>
                      <a:pt x="1389" y="1827"/>
                    </a:cubicBezTo>
                    <a:cubicBezTo>
                      <a:pt x="1743" y="1680"/>
                      <a:pt x="1976" y="1334"/>
                      <a:pt x="1976" y="950"/>
                    </a:cubicBezTo>
                    <a:cubicBezTo>
                      <a:pt x="1976" y="424"/>
                      <a:pt x="1550" y="0"/>
                      <a:pt x="1026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2"/>
              <p:cNvSpPr/>
              <p:nvPr/>
            </p:nvSpPr>
            <p:spPr>
              <a:xfrm>
                <a:off x="3469707" y="4031677"/>
                <a:ext cx="33884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899" extrusionOk="0">
                    <a:moveTo>
                      <a:pt x="1024" y="0"/>
                    </a:moveTo>
                    <a:cubicBezTo>
                      <a:pt x="640" y="0"/>
                      <a:pt x="294" y="231"/>
                      <a:pt x="147" y="587"/>
                    </a:cubicBezTo>
                    <a:cubicBezTo>
                      <a:pt x="0" y="941"/>
                      <a:pt x="82" y="1349"/>
                      <a:pt x="353" y="1621"/>
                    </a:cubicBezTo>
                    <a:cubicBezTo>
                      <a:pt x="535" y="1803"/>
                      <a:pt x="778" y="1899"/>
                      <a:pt x="1025" y="1899"/>
                    </a:cubicBezTo>
                    <a:cubicBezTo>
                      <a:pt x="1147" y="1899"/>
                      <a:pt x="1270" y="1875"/>
                      <a:pt x="1387" y="1827"/>
                    </a:cubicBezTo>
                    <a:cubicBezTo>
                      <a:pt x="1743" y="1680"/>
                      <a:pt x="1974" y="1334"/>
                      <a:pt x="1974" y="950"/>
                    </a:cubicBezTo>
                    <a:cubicBezTo>
                      <a:pt x="1974" y="424"/>
                      <a:pt x="1550" y="0"/>
                      <a:pt x="1024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7" name="Google Shape;217;p32"/>
          <p:cNvSpPr/>
          <p:nvPr/>
        </p:nvSpPr>
        <p:spPr>
          <a:xfrm>
            <a:off x="2945574" y="4966620"/>
            <a:ext cx="353874" cy="77345"/>
          </a:xfrm>
          <a:custGeom>
            <a:avLst/>
            <a:gdLst/>
            <a:ahLst/>
            <a:cxnLst/>
            <a:rect l="l" t="t" r="r" b="b"/>
            <a:pathLst>
              <a:path w="20616" h="4506" extrusionOk="0">
                <a:moveTo>
                  <a:pt x="13200" y="1"/>
                </a:moveTo>
                <a:lnTo>
                  <a:pt x="12589" y="2804"/>
                </a:lnTo>
                <a:lnTo>
                  <a:pt x="1" y="3161"/>
                </a:lnTo>
                <a:lnTo>
                  <a:pt x="1756" y="4506"/>
                </a:lnTo>
                <a:lnTo>
                  <a:pt x="20615" y="3910"/>
                </a:lnTo>
                <a:lnTo>
                  <a:pt x="1320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2"/>
          <p:cNvSpPr/>
          <p:nvPr/>
        </p:nvSpPr>
        <p:spPr>
          <a:xfrm>
            <a:off x="2818862" y="5022715"/>
            <a:ext cx="97360" cy="25696"/>
          </a:xfrm>
          <a:custGeom>
            <a:avLst/>
            <a:gdLst/>
            <a:ahLst/>
            <a:cxnLst/>
            <a:rect l="l" t="t" r="r" b="b"/>
            <a:pathLst>
              <a:path w="5672" h="1497" extrusionOk="0">
                <a:moveTo>
                  <a:pt x="5672" y="1"/>
                </a:moveTo>
                <a:lnTo>
                  <a:pt x="258" y="155"/>
                </a:lnTo>
                <a:lnTo>
                  <a:pt x="1" y="1497"/>
                </a:lnTo>
                <a:lnTo>
                  <a:pt x="1" y="1497"/>
                </a:lnTo>
                <a:lnTo>
                  <a:pt x="4896" y="1358"/>
                </a:lnTo>
                <a:lnTo>
                  <a:pt x="56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" name="Google Shape;219;p32"/>
          <p:cNvGrpSpPr/>
          <p:nvPr/>
        </p:nvGrpSpPr>
        <p:grpSpPr>
          <a:xfrm>
            <a:off x="2076510" y="2536605"/>
            <a:ext cx="4977901" cy="2606900"/>
            <a:chOff x="2076510" y="2536605"/>
            <a:chExt cx="4977901" cy="2606900"/>
          </a:xfrm>
        </p:grpSpPr>
        <p:sp>
          <p:nvSpPr>
            <p:cNvPr id="220" name="Google Shape;220;p32"/>
            <p:cNvSpPr/>
            <p:nvPr/>
          </p:nvSpPr>
          <p:spPr>
            <a:xfrm>
              <a:off x="2818862" y="4881464"/>
              <a:ext cx="480586" cy="166947"/>
            </a:xfrm>
            <a:custGeom>
              <a:avLst/>
              <a:gdLst/>
              <a:ahLst/>
              <a:cxnLst/>
              <a:rect l="l" t="t" r="r" b="b"/>
              <a:pathLst>
                <a:path w="27998" h="9726" extrusionOk="0">
                  <a:moveTo>
                    <a:pt x="1859" y="1"/>
                  </a:moveTo>
                  <a:lnTo>
                    <a:pt x="1" y="9726"/>
                  </a:lnTo>
                  <a:lnTo>
                    <a:pt x="4896" y="9587"/>
                  </a:lnTo>
                  <a:lnTo>
                    <a:pt x="6235" y="7246"/>
                  </a:lnTo>
                  <a:lnTo>
                    <a:pt x="9138" y="9467"/>
                  </a:lnTo>
                  <a:lnTo>
                    <a:pt x="27997" y="8871"/>
                  </a:lnTo>
                  <a:lnTo>
                    <a:pt x="11999" y="436"/>
                  </a:lnTo>
                  <a:lnTo>
                    <a:pt x="18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2"/>
            <p:cNvSpPr/>
            <p:nvPr/>
          </p:nvSpPr>
          <p:spPr>
            <a:xfrm>
              <a:off x="2584113" y="3520795"/>
              <a:ext cx="509371" cy="1410929"/>
            </a:xfrm>
            <a:custGeom>
              <a:avLst/>
              <a:gdLst/>
              <a:ahLst/>
              <a:cxnLst/>
              <a:rect l="l" t="t" r="r" b="b"/>
              <a:pathLst>
                <a:path w="29675" h="82198" extrusionOk="0">
                  <a:moveTo>
                    <a:pt x="17906" y="1"/>
                  </a:moveTo>
                  <a:lnTo>
                    <a:pt x="1484" y="7205"/>
                  </a:lnTo>
                  <a:cubicBezTo>
                    <a:pt x="0" y="11721"/>
                    <a:pt x="13271" y="51150"/>
                    <a:pt x="13271" y="51150"/>
                  </a:cubicBezTo>
                  <a:lnTo>
                    <a:pt x="14409" y="82197"/>
                  </a:lnTo>
                  <a:lnTo>
                    <a:pt x="29675" y="81180"/>
                  </a:lnTo>
                  <a:lnTo>
                    <a:pt x="28494" y="44956"/>
                  </a:lnTo>
                  <a:cubicBezTo>
                    <a:pt x="28361" y="42959"/>
                    <a:pt x="17906" y="1"/>
                    <a:pt x="17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2"/>
            <p:cNvSpPr/>
            <p:nvPr/>
          </p:nvSpPr>
          <p:spPr>
            <a:xfrm>
              <a:off x="2076510" y="4738291"/>
              <a:ext cx="425383" cy="353582"/>
            </a:xfrm>
            <a:custGeom>
              <a:avLst/>
              <a:gdLst/>
              <a:ahLst/>
              <a:cxnLst/>
              <a:rect l="l" t="t" r="r" b="b"/>
              <a:pathLst>
                <a:path w="24782" h="20599" extrusionOk="0">
                  <a:moveTo>
                    <a:pt x="6410" y="0"/>
                  </a:moveTo>
                  <a:lnTo>
                    <a:pt x="0" y="7548"/>
                  </a:lnTo>
                  <a:lnTo>
                    <a:pt x="4328" y="9838"/>
                  </a:lnTo>
                  <a:lnTo>
                    <a:pt x="6647" y="8460"/>
                  </a:lnTo>
                  <a:lnTo>
                    <a:pt x="8079" y="11824"/>
                  </a:lnTo>
                  <a:lnTo>
                    <a:pt x="24781" y="20599"/>
                  </a:lnTo>
                  <a:lnTo>
                    <a:pt x="15018" y="5376"/>
                  </a:lnTo>
                  <a:lnTo>
                    <a:pt x="64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2200304" y="4906319"/>
              <a:ext cx="301589" cy="185554"/>
            </a:xfrm>
            <a:custGeom>
              <a:avLst/>
              <a:gdLst/>
              <a:ahLst/>
              <a:cxnLst/>
              <a:rect l="l" t="t" r="r" b="b"/>
              <a:pathLst>
                <a:path w="17570" h="10810" extrusionOk="0">
                  <a:moveTo>
                    <a:pt x="0" y="0"/>
                  </a:moveTo>
                  <a:lnTo>
                    <a:pt x="867" y="2035"/>
                  </a:lnTo>
                  <a:lnTo>
                    <a:pt x="17569" y="10810"/>
                  </a:lnTo>
                  <a:lnTo>
                    <a:pt x="17569" y="10810"/>
                  </a:lnTo>
                  <a:lnTo>
                    <a:pt x="13045" y="3754"/>
                  </a:lnTo>
                  <a:lnTo>
                    <a:pt x="11131" y="5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2076510" y="4849949"/>
              <a:ext cx="97343" cy="57211"/>
            </a:xfrm>
            <a:custGeom>
              <a:avLst/>
              <a:gdLst/>
              <a:ahLst/>
              <a:cxnLst/>
              <a:rect l="l" t="t" r="r" b="b"/>
              <a:pathLst>
                <a:path w="5671" h="3333" extrusionOk="0">
                  <a:moveTo>
                    <a:pt x="885" y="1"/>
                  </a:moveTo>
                  <a:lnTo>
                    <a:pt x="0" y="1043"/>
                  </a:lnTo>
                  <a:lnTo>
                    <a:pt x="4328" y="3333"/>
                  </a:lnTo>
                  <a:lnTo>
                    <a:pt x="5671" y="2534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2144947" y="3543058"/>
              <a:ext cx="747570" cy="1343350"/>
            </a:xfrm>
            <a:custGeom>
              <a:avLst/>
              <a:gdLst/>
              <a:ahLst/>
              <a:cxnLst/>
              <a:rect l="l" t="t" r="r" b="b"/>
              <a:pathLst>
                <a:path w="43552" h="78261" extrusionOk="0">
                  <a:moveTo>
                    <a:pt x="21775" y="0"/>
                  </a:moveTo>
                  <a:cubicBezTo>
                    <a:pt x="18259" y="3200"/>
                    <a:pt x="14534" y="41444"/>
                    <a:pt x="14534" y="41444"/>
                  </a:cubicBezTo>
                  <a:lnTo>
                    <a:pt x="0" y="71623"/>
                  </a:lnTo>
                  <a:lnTo>
                    <a:pt x="13785" y="78261"/>
                  </a:lnTo>
                  <a:lnTo>
                    <a:pt x="30991" y="44505"/>
                  </a:lnTo>
                  <a:cubicBezTo>
                    <a:pt x="31858" y="42701"/>
                    <a:pt x="43552" y="1825"/>
                    <a:pt x="43552" y="1825"/>
                  </a:cubicBezTo>
                  <a:lnTo>
                    <a:pt x="21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2741104" y="3057855"/>
              <a:ext cx="627690" cy="621991"/>
            </a:xfrm>
            <a:custGeom>
              <a:avLst/>
              <a:gdLst/>
              <a:ahLst/>
              <a:cxnLst/>
              <a:rect l="l" t="t" r="r" b="b"/>
              <a:pathLst>
                <a:path w="36568" h="36236" extrusionOk="0">
                  <a:moveTo>
                    <a:pt x="11613" y="1"/>
                  </a:moveTo>
                  <a:lnTo>
                    <a:pt x="1" y="5296"/>
                  </a:lnTo>
                  <a:lnTo>
                    <a:pt x="9615" y="28387"/>
                  </a:lnTo>
                  <a:lnTo>
                    <a:pt x="32392" y="36236"/>
                  </a:lnTo>
                  <a:lnTo>
                    <a:pt x="36568" y="24682"/>
                  </a:lnTo>
                  <a:lnTo>
                    <a:pt x="17543" y="18127"/>
                  </a:lnTo>
                  <a:lnTo>
                    <a:pt x="116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2428873" y="2953286"/>
              <a:ext cx="553194" cy="758264"/>
            </a:xfrm>
            <a:custGeom>
              <a:avLst/>
              <a:gdLst/>
              <a:ahLst/>
              <a:cxnLst/>
              <a:rect l="l" t="t" r="r" b="b"/>
              <a:pathLst>
                <a:path w="32228" h="44175" extrusionOk="0">
                  <a:moveTo>
                    <a:pt x="22651" y="1"/>
                  </a:moveTo>
                  <a:cubicBezTo>
                    <a:pt x="22637" y="1"/>
                    <a:pt x="22624" y="1"/>
                    <a:pt x="22610" y="1"/>
                  </a:cubicBezTo>
                  <a:lnTo>
                    <a:pt x="7283" y="2274"/>
                  </a:lnTo>
                  <a:cubicBezTo>
                    <a:pt x="564" y="3753"/>
                    <a:pt x="0" y="10047"/>
                    <a:pt x="489" y="13765"/>
                  </a:cubicBezTo>
                  <a:lnTo>
                    <a:pt x="2564" y="29291"/>
                  </a:lnTo>
                  <a:lnTo>
                    <a:pt x="2554" y="44175"/>
                  </a:lnTo>
                  <a:lnTo>
                    <a:pt x="32228" y="44167"/>
                  </a:lnTo>
                  <a:lnTo>
                    <a:pt x="30881" y="14199"/>
                  </a:lnTo>
                  <a:cubicBezTo>
                    <a:pt x="31211" y="9654"/>
                    <a:pt x="30477" y="6751"/>
                    <a:pt x="28502" y="3665"/>
                  </a:cubicBezTo>
                  <a:cubicBezTo>
                    <a:pt x="28061" y="2976"/>
                    <a:pt x="27027" y="1768"/>
                    <a:pt x="25988" y="1002"/>
                  </a:cubicBezTo>
                  <a:cubicBezTo>
                    <a:pt x="25365" y="543"/>
                    <a:pt x="23739" y="1"/>
                    <a:pt x="22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2643796" y="2820154"/>
              <a:ext cx="150194" cy="226990"/>
            </a:xfrm>
            <a:custGeom>
              <a:avLst/>
              <a:gdLst/>
              <a:ahLst/>
              <a:cxnLst/>
              <a:rect l="l" t="t" r="r" b="b"/>
              <a:pathLst>
                <a:path w="8750" h="13224" extrusionOk="0">
                  <a:moveTo>
                    <a:pt x="64" y="0"/>
                  </a:moveTo>
                  <a:lnTo>
                    <a:pt x="13" y="8287"/>
                  </a:lnTo>
                  <a:cubicBezTo>
                    <a:pt x="0" y="9393"/>
                    <a:pt x="2532" y="12328"/>
                    <a:pt x="5421" y="13130"/>
                  </a:cubicBezTo>
                  <a:cubicBezTo>
                    <a:pt x="5650" y="13193"/>
                    <a:pt x="5879" y="13223"/>
                    <a:pt x="6102" y="13223"/>
                  </a:cubicBezTo>
                  <a:cubicBezTo>
                    <a:pt x="7529" y="13223"/>
                    <a:pt x="8750" y="11997"/>
                    <a:pt x="8655" y="10479"/>
                  </a:cubicBezTo>
                  <a:lnTo>
                    <a:pt x="8159" y="260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2680340" y="2803744"/>
              <a:ext cx="107195" cy="119365"/>
            </a:xfrm>
            <a:custGeom>
              <a:avLst/>
              <a:gdLst/>
              <a:ahLst/>
              <a:cxnLst/>
              <a:rect l="l" t="t" r="r" b="b"/>
              <a:pathLst>
                <a:path w="6245" h="6954" extrusionOk="0">
                  <a:moveTo>
                    <a:pt x="1" y="0"/>
                  </a:moveTo>
                  <a:lnTo>
                    <a:pt x="105" y="1424"/>
                  </a:lnTo>
                  <a:cubicBezTo>
                    <a:pt x="105" y="1424"/>
                    <a:pt x="789" y="3835"/>
                    <a:pt x="6244" y="6953"/>
                  </a:cubicBezTo>
                  <a:lnTo>
                    <a:pt x="6016" y="34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2950638" y="3187382"/>
              <a:ext cx="7656" cy="239314"/>
            </a:xfrm>
            <a:custGeom>
              <a:avLst/>
              <a:gdLst/>
              <a:ahLst/>
              <a:cxnLst/>
              <a:rect l="l" t="t" r="r" b="b"/>
              <a:pathLst>
                <a:path w="446" h="13942" extrusionOk="0">
                  <a:moveTo>
                    <a:pt x="301" y="0"/>
                  </a:moveTo>
                  <a:cubicBezTo>
                    <a:pt x="237" y="0"/>
                    <a:pt x="194" y="63"/>
                    <a:pt x="194" y="125"/>
                  </a:cubicBezTo>
                  <a:lnTo>
                    <a:pt x="2" y="13813"/>
                  </a:lnTo>
                  <a:cubicBezTo>
                    <a:pt x="1" y="13883"/>
                    <a:pt x="57" y="13940"/>
                    <a:pt x="126" y="13941"/>
                  </a:cubicBezTo>
                  <a:lnTo>
                    <a:pt x="127" y="13941"/>
                  </a:lnTo>
                  <a:cubicBezTo>
                    <a:pt x="196" y="13941"/>
                    <a:pt x="252" y="13885"/>
                    <a:pt x="252" y="13816"/>
                  </a:cubicBezTo>
                  <a:lnTo>
                    <a:pt x="445" y="129"/>
                  </a:lnTo>
                  <a:cubicBezTo>
                    <a:pt x="445" y="60"/>
                    <a:pt x="391" y="2"/>
                    <a:pt x="321" y="2"/>
                  </a:cubicBezTo>
                  <a:cubicBezTo>
                    <a:pt x="314" y="1"/>
                    <a:pt x="307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2635385" y="2940309"/>
              <a:ext cx="130317" cy="155996"/>
            </a:xfrm>
            <a:custGeom>
              <a:avLst/>
              <a:gdLst/>
              <a:ahLst/>
              <a:cxnLst/>
              <a:rect l="l" t="t" r="r" b="b"/>
              <a:pathLst>
                <a:path w="7592" h="9088" extrusionOk="0">
                  <a:moveTo>
                    <a:pt x="511" y="0"/>
                  </a:moveTo>
                  <a:lnTo>
                    <a:pt x="0" y="2386"/>
                  </a:lnTo>
                  <a:lnTo>
                    <a:pt x="6097" y="9087"/>
                  </a:lnTo>
                  <a:lnTo>
                    <a:pt x="7592" y="6010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2765685" y="2939348"/>
              <a:ext cx="51306" cy="142246"/>
            </a:xfrm>
            <a:custGeom>
              <a:avLst/>
              <a:gdLst/>
              <a:ahLst/>
              <a:cxnLst/>
              <a:rect l="l" t="t" r="r" b="b"/>
              <a:pathLst>
                <a:path w="2989" h="8287" extrusionOk="0">
                  <a:moveTo>
                    <a:pt x="1320" y="0"/>
                  </a:moveTo>
                  <a:lnTo>
                    <a:pt x="1400" y="1087"/>
                  </a:lnTo>
                  <a:lnTo>
                    <a:pt x="1" y="6066"/>
                  </a:lnTo>
                  <a:lnTo>
                    <a:pt x="2255" y="8287"/>
                  </a:lnTo>
                  <a:lnTo>
                    <a:pt x="2988" y="860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2639934" y="2624490"/>
              <a:ext cx="254059" cy="257612"/>
            </a:xfrm>
            <a:custGeom>
              <a:avLst/>
              <a:gdLst/>
              <a:ahLst/>
              <a:cxnLst/>
              <a:rect l="l" t="t" r="r" b="b"/>
              <a:pathLst>
                <a:path w="14801" h="15008" extrusionOk="0">
                  <a:moveTo>
                    <a:pt x="1" y="0"/>
                  </a:moveTo>
                  <a:lnTo>
                    <a:pt x="274" y="13963"/>
                  </a:lnTo>
                  <a:lnTo>
                    <a:pt x="10250" y="14983"/>
                  </a:lnTo>
                  <a:cubicBezTo>
                    <a:pt x="10401" y="14999"/>
                    <a:pt x="10551" y="15008"/>
                    <a:pt x="10701" y="15008"/>
                  </a:cubicBezTo>
                  <a:cubicBezTo>
                    <a:pt x="11940" y="15008"/>
                    <a:pt x="13122" y="14446"/>
                    <a:pt x="13904" y="13468"/>
                  </a:cubicBezTo>
                  <a:cubicBezTo>
                    <a:pt x="14568" y="12638"/>
                    <a:pt x="14801" y="11541"/>
                    <a:pt x="14687" y="10485"/>
                  </a:cubicBezTo>
                  <a:lnTo>
                    <a:pt x="13058" y="14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2532498" y="2536605"/>
              <a:ext cx="368292" cy="257338"/>
            </a:xfrm>
            <a:custGeom>
              <a:avLst/>
              <a:gdLst/>
              <a:ahLst/>
              <a:cxnLst/>
              <a:rect l="l" t="t" r="r" b="b"/>
              <a:pathLst>
                <a:path w="21456" h="14992" extrusionOk="0">
                  <a:moveTo>
                    <a:pt x="11425" y="0"/>
                  </a:moveTo>
                  <a:cubicBezTo>
                    <a:pt x="9383" y="0"/>
                    <a:pt x="7210" y="694"/>
                    <a:pt x="5165" y="2673"/>
                  </a:cubicBezTo>
                  <a:cubicBezTo>
                    <a:pt x="1" y="7668"/>
                    <a:pt x="6452" y="14925"/>
                    <a:pt x="6452" y="14925"/>
                  </a:cubicBezTo>
                  <a:cubicBezTo>
                    <a:pt x="6452" y="14925"/>
                    <a:pt x="6693" y="14992"/>
                    <a:pt x="7053" y="14992"/>
                  </a:cubicBezTo>
                  <a:cubicBezTo>
                    <a:pt x="8181" y="14992"/>
                    <a:pt x="10476" y="14338"/>
                    <a:pt x="10185" y="8939"/>
                  </a:cubicBezTo>
                  <a:cubicBezTo>
                    <a:pt x="10033" y="6155"/>
                    <a:pt x="21456" y="10201"/>
                    <a:pt x="20288" y="3818"/>
                  </a:cubicBezTo>
                  <a:cubicBezTo>
                    <a:pt x="20288" y="3818"/>
                    <a:pt x="16217" y="0"/>
                    <a:pt x="11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2604162" y="2713920"/>
              <a:ext cx="96364" cy="91301"/>
            </a:xfrm>
            <a:custGeom>
              <a:avLst/>
              <a:gdLst/>
              <a:ahLst/>
              <a:cxnLst/>
              <a:rect l="l" t="t" r="r" b="b"/>
              <a:pathLst>
                <a:path w="5614" h="5319" extrusionOk="0">
                  <a:moveTo>
                    <a:pt x="2759" y="0"/>
                  </a:moveTo>
                  <a:cubicBezTo>
                    <a:pt x="1419" y="0"/>
                    <a:pt x="267" y="1008"/>
                    <a:pt x="117" y="2370"/>
                  </a:cubicBezTo>
                  <a:cubicBezTo>
                    <a:pt x="0" y="3439"/>
                    <a:pt x="539" y="4473"/>
                    <a:pt x="1481" y="4990"/>
                  </a:cubicBezTo>
                  <a:cubicBezTo>
                    <a:pt x="1882" y="5210"/>
                    <a:pt x="2322" y="5318"/>
                    <a:pt x="2760" y="5318"/>
                  </a:cubicBezTo>
                  <a:cubicBezTo>
                    <a:pt x="3353" y="5318"/>
                    <a:pt x="3942" y="5120"/>
                    <a:pt x="4425" y="4732"/>
                  </a:cubicBezTo>
                  <a:cubicBezTo>
                    <a:pt x="5262" y="4060"/>
                    <a:pt x="5613" y="2948"/>
                    <a:pt x="5312" y="1916"/>
                  </a:cubicBezTo>
                  <a:cubicBezTo>
                    <a:pt x="5011" y="884"/>
                    <a:pt x="4119" y="133"/>
                    <a:pt x="3050" y="16"/>
                  </a:cubicBezTo>
                  <a:cubicBezTo>
                    <a:pt x="2952" y="6"/>
                    <a:pt x="2855" y="0"/>
                    <a:pt x="27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2861826" y="2682164"/>
              <a:ext cx="47993" cy="75989"/>
            </a:xfrm>
            <a:custGeom>
              <a:avLst/>
              <a:gdLst/>
              <a:ahLst/>
              <a:cxnLst/>
              <a:rect l="l" t="t" r="r" b="b"/>
              <a:pathLst>
                <a:path w="2796" h="4427" extrusionOk="0">
                  <a:moveTo>
                    <a:pt x="0" y="1"/>
                  </a:moveTo>
                  <a:lnTo>
                    <a:pt x="331" y="4426"/>
                  </a:lnTo>
                  <a:lnTo>
                    <a:pt x="1738" y="4359"/>
                  </a:lnTo>
                  <a:cubicBezTo>
                    <a:pt x="2423" y="4326"/>
                    <a:pt x="2796" y="3731"/>
                    <a:pt x="2434" y="324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2830586" y="2713473"/>
              <a:ext cx="15775" cy="13251"/>
            </a:xfrm>
            <a:custGeom>
              <a:avLst/>
              <a:gdLst/>
              <a:ahLst/>
              <a:cxnLst/>
              <a:rect l="l" t="t" r="r" b="b"/>
              <a:pathLst>
                <a:path w="919" h="772" extrusionOk="0">
                  <a:moveTo>
                    <a:pt x="409" y="1"/>
                  </a:moveTo>
                  <a:cubicBezTo>
                    <a:pt x="216" y="1"/>
                    <a:pt x="49" y="146"/>
                    <a:pt x="28" y="343"/>
                  </a:cubicBezTo>
                  <a:cubicBezTo>
                    <a:pt x="1" y="589"/>
                    <a:pt x="199" y="771"/>
                    <a:pt x="412" y="771"/>
                  </a:cubicBezTo>
                  <a:cubicBezTo>
                    <a:pt x="494" y="771"/>
                    <a:pt x="578" y="745"/>
                    <a:pt x="652" y="685"/>
                  </a:cubicBezTo>
                  <a:cubicBezTo>
                    <a:pt x="918" y="471"/>
                    <a:pt x="794" y="41"/>
                    <a:pt x="452" y="3"/>
                  </a:cubicBezTo>
                  <a:cubicBezTo>
                    <a:pt x="438" y="2"/>
                    <a:pt x="423" y="1"/>
                    <a:pt x="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2803276" y="2687571"/>
              <a:ext cx="36201" cy="22589"/>
            </a:xfrm>
            <a:custGeom>
              <a:avLst/>
              <a:gdLst/>
              <a:ahLst/>
              <a:cxnLst/>
              <a:rect l="l" t="t" r="r" b="b"/>
              <a:pathLst>
                <a:path w="2109" h="1316" extrusionOk="0">
                  <a:moveTo>
                    <a:pt x="1802" y="0"/>
                  </a:moveTo>
                  <a:cubicBezTo>
                    <a:pt x="1755" y="0"/>
                    <a:pt x="1708" y="12"/>
                    <a:pt x="1665" y="38"/>
                  </a:cubicBezTo>
                  <a:lnTo>
                    <a:pt x="230" y="815"/>
                  </a:lnTo>
                  <a:cubicBezTo>
                    <a:pt x="1" y="940"/>
                    <a:pt x="68" y="1286"/>
                    <a:pt x="327" y="1314"/>
                  </a:cubicBezTo>
                  <a:cubicBezTo>
                    <a:pt x="337" y="1315"/>
                    <a:pt x="347" y="1316"/>
                    <a:pt x="357" y="1316"/>
                  </a:cubicBezTo>
                  <a:cubicBezTo>
                    <a:pt x="401" y="1316"/>
                    <a:pt x="443" y="1305"/>
                    <a:pt x="483" y="1283"/>
                  </a:cubicBezTo>
                  <a:lnTo>
                    <a:pt x="1920" y="506"/>
                  </a:lnTo>
                  <a:cubicBezTo>
                    <a:pt x="2055" y="439"/>
                    <a:pt x="2109" y="274"/>
                    <a:pt x="2037" y="139"/>
                  </a:cubicBezTo>
                  <a:cubicBezTo>
                    <a:pt x="1989" y="51"/>
                    <a:pt x="1896" y="0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2822587" y="2773688"/>
              <a:ext cx="58824" cy="17251"/>
            </a:xfrm>
            <a:custGeom>
              <a:avLst/>
              <a:gdLst/>
              <a:ahLst/>
              <a:cxnLst/>
              <a:rect l="l" t="t" r="r" b="b"/>
              <a:pathLst>
                <a:path w="3427" h="1005" extrusionOk="0">
                  <a:moveTo>
                    <a:pt x="100" y="1"/>
                  </a:moveTo>
                  <a:cubicBezTo>
                    <a:pt x="76" y="1"/>
                    <a:pt x="51" y="11"/>
                    <a:pt x="33" y="30"/>
                  </a:cubicBezTo>
                  <a:cubicBezTo>
                    <a:pt x="1" y="68"/>
                    <a:pt x="5" y="122"/>
                    <a:pt x="41" y="155"/>
                  </a:cubicBezTo>
                  <a:cubicBezTo>
                    <a:pt x="567" y="617"/>
                    <a:pt x="1066" y="849"/>
                    <a:pt x="1509" y="946"/>
                  </a:cubicBezTo>
                  <a:cubicBezTo>
                    <a:pt x="1698" y="987"/>
                    <a:pt x="1876" y="1005"/>
                    <a:pt x="2043" y="1005"/>
                  </a:cubicBezTo>
                  <a:cubicBezTo>
                    <a:pt x="2830" y="1005"/>
                    <a:pt x="3345" y="622"/>
                    <a:pt x="3353" y="615"/>
                  </a:cubicBezTo>
                  <a:cubicBezTo>
                    <a:pt x="3426" y="557"/>
                    <a:pt x="3372" y="456"/>
                    <a:pt x="3300" y="456"/>
                  </a:cubicBezTo>
                  <a:cubicBezTo>
                    <a:pt x="3283" y="456"/>
                    <a:pt x="3265" y="462"/>
                    <a:pt x="3247" y="475"/>
                  </a:cubicBezTo>
                  <a:cubicBezTo>
                    <a:pt x="3215" y="499"/>
                    <a:pt x="2757" y="836"/>
                    <a:pt x="2052" y="836"/>
                  </a:cubicBezTo>
                  <a:cubicBezTo>
                    <a:pt x="1531" y="836"/>
                    <a:pt x="876" y="652"/>
                    <a:pt x="158" y="23"/>
                  </a:cubicBezTo>
                  <a:cubicBezTo>
                    <a:pt x="141" y="8"/>
                    <a:pt x="121" y="1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3128364" y="2716374"/>
              <a:ext cx="1082579" cy="1077069"/>
            </a:xfrm>
            <a:custGeom>
              <a:avLst/>
              <a:gdLst/>
              <a:ahLst/>
              <a:cxnLst/>
              <a:rect l="l" t="t" r="r" b="b"/>
              <a:pathLst>
                <a:path w="63069" h="62748" extrusionOk="0">
                  <a:moveTo>
                    <a:pt x="26509" y="0"/>
                  </a:moveTo>
                  <a:cubicBezTo>
                    <a:pt x="23190" y="0"/>
                    <a:pt x="20081" y="2850"/>
                    <a:pt x="19837" y="6170"/>
                  </a:cubicBezTo>
                  <a:cubicBezTo>
                    <a:pt x="19716" y="7756"/>
                    <a:pt x="20172" y="9333"/>
                    <a:pt x="21119" y="10611"/>
                  </a:cubicBezTo>
                  <a:cubicBezTo>
                    <a:pt x="21837" y="11584"/>
                    <a:pt x="21954" y="12876"/>
                    <a:pt x="21422" y="13962"/>
                  </a:cubicBezTo>
                  <a:lnTo>
                    <a:pt x="21262" y="14288"/>
                  </a:lnTo>
                  <a:cubicBezTo>
                    <a:pt x="20799" y="15239"/>
                    <a:pt x="19895" y="15797"/>
                    <a:pt x="18914" y="15797"/>
                  </a:cubicBezTo>
                  <a:cubicBezTo>
                    <a:pt x="18859" y="15797"/>
                    <a:pt x="18803" y="15795"/>
                    <a:pt x="18748" y="15792"/>
                  </a:cubicBezTo>
                  <a:lnTo>
                    <a:pt x="2959" y="14754"/>
                  </a:lnTo>
                  <a:lnTo>
                    <a:pt x="1" y="59790"/>
                  </a:lnTo>
                  <a:lnTo>
                    <a:pt x="18539" y="61008"/>
                  </a:lnTo>
                  <a:cubicBezTo>
                    <a:pt x="18492" y="60404"/>
                    <a:pt x="18277" y="59827"/>
                    <a:pt x="17918" y="59340"/>
                  </a:cubicBezTo>
                  <a:cubicBezTo>
                    <a:pt x="17007" y="58108"/>
                    <a:pt x="16550" y="56598"/>
                    <a:pt x="16624" y="55067"/>
                  </a:cubicBezTo>
                  <a:cubicBezTo>
                    <a:pt x="16789" y="51658"/>
                    <a:pt x="19900" y="48728"/>
                    <a:pt x="23300" y="48728"/>
                  </a:cubicBezTo>
                  <a:cubicBezTo>
                    <a:pt x="23372" y="48728"/>
                    <a:pt x="23444" y="48729"/>
                    <a:pt x="23517" y="48732"/>
                  </a:cubicBezTo>
                  <a:cubicBezTo>
                    <a:pt x="27283" y="48871"/>
                    <a:pt x="30167" y="52089"/>
                    <a:pt x="29921" y="55824"/>
                  </a:cubicBezTo>
                  <a:cubicBezTo>
                    <a:pt x="29821" y="57390"/>
                    <a:pt x="29167" y="58872"/>
                    <a:pt x="28075" y="60003"/>
                  </a:cubicBezTo>
                  <a:cubicBezTo>
                    <a:pt x="27655" y="60440"/>
                    <a:pt x="27365" y="60986"/>
                    <a:pt x="27239" y="61579"/>
                  </a:cubicBezTo>
                  <a:lnTo>
                    <a:pt x="45037" y="62747"/>
                  </a:lnTo>
                  <a:lnTo>
                    <a:pt x="46204" y="44988"/>
                  </a:lnTo>
                  <a:cubicBezTo>
                    <a:pt x="46282" y="43798"/>
                    <a:pt x="47072" y="42773"/>
                    <a:pt x="48203" y="42394"/>
                  </a:cubicBezTo>
                  <a:lnTo>
                    <a:pt x="48384" y="42333"/>
                  </a:lnTo>
                  <a:cubicBezTo>
                    <a:pt x="48721" y="42220"/>
                    <a:pt x="49069" y="42165"/>
                    <a:pt x="49414" y="42165"/>
                  </a:cubicBezTo>
                  <a:cubicBezTo>
                    <a:pt x="50242" y="42165"/>
                    <a:pt x="51053" y="42482"/>
                    <a:pt x="51669" y="43075"/>
                  </a:cubicBezTo>
                  <a:cubicBezTo>
                    <a:pt x="52799" y="44166"/>
                    <a:pt x="54281" y="44819"/>
                    <a:pt x="55848" y="44921"/>
                  </a:cubicBezTo>
                  <a:cubicBezTo>
                    <a:pt x="55997" y="44931"/>
                    <a:pt x="56144" y="44935"/>
                    <a:pt x="56291" y="44935"/>
                  </a:cubicBezTo>
                  <a:cubicBezTo>
                    <a:pt x="59831" y="44935"/>
                    <a:pt x="62801" y="42136"/>
                    <a:pt x="62939" y="38525"/>
                  </a:cubicBezTo>
                  <a:cubicBezTo>
                    <a:pt x="63068" y="35125"/>
                    <a:pt x="60168" y="31885"/>
                    <a:pt x="56777" y="31636"/>
                  </a:cubicBezTo>
                  <a:cubicBezTo>
                    <a:pt x="56609" y="31623"/>
                    <a:pt x="56442" y="31617"/>
                    <a:pt x="56275" y="31617"/>
                  </a:cubicBezTo>
                  <a:cubicBezTo>
                    <a:pt x="54859" y="31617"/>
                    <a:pt x="53477" y="32069"/>
                    <a:pt x="52332" y="32918"/>
                  </a:cubicBezTo>
                  <a:cubicBezTo>
                    <a:pt x="51764" y="33337"/>
                    <a:pt x="51088" y="33551"/>
                    <a:pt x="50407" y="33551"/>
                  </a:cubicBezTo>
                  <a:cubicBezTo>
                    <a:pt x="49922" y="33551"/>
                    <a:pt x="49435" y="33442"/>
                    <a:pt x="48983" y="33221"/>
                  </a:cubicBezTo>
                  <a:lnTo>
                    <a:pt x="48811" y="33136"/>
                  </a:lnTo>
                  <a:cubicBezTo>
                    <a:pt x="47739" y="32612"/>
                    <a:pt x="47090" y="31492"/>
                    <a:pt x="47168" y="30302"/>
                  </a:cubicBezTo>
                  <a:lnTo>
                    <a:pt x="47995" y="17711"/>
                  </a:lnTo>
                  <a:lnTo>
                    <a:pt x="32946" y="16723"/>
                  </a:lnTo>
                  <a:cubicBezTo>
                    <a:pt x="31902" y="16655"/>
                    <a:pt x="31005" y="15962"/>
                    <a:pt x="30673" y="14971"/>
                  </a:cubicBezTo>
                  <a:lnTo>
                    <a:pt x="30534" y="14559"/>
                  </a:lnTo>
                  <a:cubicBezTo>
                    <a:pt x="30150" y="13411"/>
                    <a:pt x="30435" y="12146"/>
                    <a:pt x="31276" y="11276"/>
                  </a:cubicBezTo>
                  <a:cubicBezTo>
                    <a:pt x="32367" y="10145"/>
                    <a:pt x="33020" y="8664"/>
                    <a:pt x="33122" y="7096"/>
                  </a:cubicBezTo>
                  <a:cubicBezTo>
                    <a:pt x="33367" y="3363"/>
                    <a:pt x="30487" y="148"/>
                    <a:pt x="26726" y="4"/>
                  </a:cubicBezTo>
                  <a:cubicBezTo>
                    <a:pt x="26653" y="2"/>
                    <a:pt x="26581" y="0"/>
                    <a:pt x="26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3260569" y="3658681"/>
              <a:ext cx="107230" cy="55718"/>
            </a:xfrm>
            <a:custGeom>
              <a:avLst/>
              <a:gdLst/>
              <a:ahLst/>
              <a:cxnLst/>
              <a:rect l="l" t="t" r="r" b="b"/>
              <a:pathLst>
                <a:path w="6247" h="3246" extrusionOk="0">
                  <a:moveTo>
                    <a:pt x="227" y="0"/>
                  </a:moveTo>
                  <a:lnTo>
                    <a:pt x="1" y="1579"/>
                  </a:lnTo>
                  <a:cubicBezTo>
                    <a:pt x="1" y="1579"/>
                    <a:pt x="4850" y="3245"/>
                    <a:pt x="5724" y="3245"/>
                  </a:cubicBezTo>
                  <a:cubicBezTo>
                    <a:pt x="5758" y="3245"/>
                    <a:pt x="5786" y="3243"/>
                    <a:pt x="5807" y="3237"/>
                  </a:cubicBezTo>
                  <a:cubicBezTo>
                    <a:pt x="6247" y="3131"/>
                    <a:pt x="5679" y="1997"/>
                    <a:pt x="5389" y="1641"/>
                  </a:cubicBezTo>
                  <a:cubicBezTo>
                    <a:pt x="5292" y="1523"/>
                    <a:pt x="5164" y="1432"/>
                    <a:pt x="5019" y="1381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3260483" y="3556378"/>
              <a:ext cx="128858" cy="135003"/>
            </a:xfrm>
            <a:custGeom>
              <a:avLst/>
              <a:gdLst/>
              <a:ahLst/>
              <a:cxnLst/>
              <a:rect l="l" t="t" r="r" b="b"/>
              <a:pathLst>
                <a:path w="7507" h="7865" extrusionOk="0">
                  <a:moveTo>
                    <a:pt x="1" y="1"/>
                  </a:moveTo>
                  <a:lnTo>
                    <a:pt x="355" y="5967"/>
                  </a:lnTo>
                  <a:cubicBezTo>
                    <a:pt x="355" y="5967"/>
                    <a:pt x="5884" y="7865"/>
                    <a:pt x="6884" y="7865"/>
                  </a:cubicBezTo>
                  <a:cubicBezTo>
                    <a:pt x="6922" y="7865"/>
                    <a:pt x="6954" y="7862"/>
                    <a:pt x="6979" y="7856"/>
                  </a:cubicBezTo>
                  <a:cubicBezTo>
                    <a:pt x="7506" y="7728"/>
                    <a:pt x="6773" y="6773"/>
                    <a:pt x="6464" y="6402"/>
                  </a:cubicBezTo>
                  <a:cubicBezTo>
                    <a:pt x="6386" y="6308"/>
                    <a:pt x="6285" y="6236"/>
                    <a:pt x="6169" y="6194"/>
                  </a:cubicBezTo>
                  <a:lnTo>
                    <a:pt x="4904" y="5732"/>
                  </a:lnTo>
                  <a:lnTo>
                    <a:pt x="4904" y="5732"/>
                  </a:lnTo>
                  <a:cubicBezTo>
                    <a:pt x="5046" y="5760"/>
                    <a:pt x="5169" y="5775"/>
                    <a:pt x="5265" y="5775"/>
                  </a:cubicBezTo>
                  <a:cubicBezTo>
                    <a:pt x="5340" y="5775"/>
                    <a:pt x="5399" y="5766"/>
                    <a:pt x="5441" y="5747"/>
                  </a:cubicBezTo>
                  <a:cubicBezTo>
                    <a:pt x="5651" y="5647"/>
                    <a:pt x="5718" y="5421"/>
                    <a:pt x="5717" y="5172"/>
                  </a:cubicBezTo>
                  <a:cubicBezTo>
                    <a:pt x="5712" y="4630"/>
                    <a:pt x="5386" y="4141"/>
                    <a:pt x="4918" y="3867"/>
                  </a:cubicBezTo>
                  <a:lnTo>
                    <a:pt x="1539" y="1885"/>
                  </a:lnTo>
                  <a:cubicBezTo>
                    <a:pt x="1305" y="1728"/>
                    <a:pt x="1099" y="1528"/>
                    <a:pt x="934" y="12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3154644" y="3536793"/>
              <a:ext cx="183683" cy="193553"/>
            </a:xfrm>
            <a:custGeom>
              <a:avLst/>
              <a:gdLst/>
              <a:ahLst/>
              <a:cxnLst/>
              <a:rect l="l" t="t" r="r" b="b"/>
              <a:pathLst>
                <a:path w="10701" h="11276" extrusionOk="0">
                  <a:moveTo>
                    <a:pt x="3612" y="0"/>
                  </a:moveTo>
                  <a:cubicBezTo>
                    <a:pt x="3612" y="0"/>
                    <a:pt x="0" y="1850"/>
                    <a:pt x="2346" y="7203"/>
                  </a:cubicBezTo>
                  <a:cubicBezTo>
                    <a:pt x="2509" y="7572"/>
                    <a:pt x="2774" y="7888"/>
                    <a:pt x="3109" y="8114"/>
                  </a:cubicBezTo>
                  <a:lnTo>
                    <a:pt x="5961" y="10036"/>
                  </a:lnTo>
                  <a:cubicBezTo>
                    <a:pt x="6022" y="10065"/>
                    <a:pt x="6087" y="10087"/>
                    <a:pt x="6153" y="10103"/>
                  </a:cubicBezTo>
                  <a:cubicBezTo>
                    <a:pt x="6800" y="10251"/>
                    <a:pt x="10033" y="11276"/>
                    <a:pt x="10460" y="11276"/>
                  </a:cubicBezTo>
                  <a:cubicBezTo>
                    <a:pt x="10472" y="11276"/>
                    <a:pt x="10482" y="11275"/>
                    <a:pt x="10490" y="11273"/>
                  </a:cubicBezTo>
                  <a:cubicBezTo>
                    <a:pt x="10640" y="11237"/>
                    <a:pt x="10700" y="10813"/>
                    <a:pt x="10605" y="10597"/>
                  </a:cubicBezTo>
                  <a:cubicBezTo>
                    <a:pt x="10502" y="10363"/>
                    <a:pt x="10209" y="10081"/>
                    <a:pt x="9838" y="9810"/>
                  </a:cubicBezTo>
                  <a:lnTo>
                    <a:pt x="6719" y="8604"/>
                  </a:lnTo>
                  <a:lnTo>
                    <a:pt x="7034" y="5140"/>
                  </a:lnTo>
                  <a:lnTo>
                    <a:pt x="6167" y="1142"/>
                  </a:lnTo>
                  <a:lnTo>
                    <a:pt x="36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3210327" y="3514152"/>
              <a:ext cx="106303" cy="72505"/>
            </a:xfrm>
            <a:custGeom>
              <a:avLst/>
              <a:gdLst/>
              <a:ahLst/>
              <a:cxnLst/>
              <a:rect l="l" t="t" r="r" b="b"/>
              <a:pathLst>
                <a:path w="6193" h="4224" extrusionOk="0">
                  <a:moveTo>
                    <a:pt x="4412" y="1"/>
                  </a:moveTo>
                  <a:cubicBezTo>
                    <a:pt x="4092" y="1"/>
                    <a:pt x="3757" y="48"/>
                    <a:pt x="3436" y="166"/>
                  </a:cubicBezTo>
                  <a:lnTo>
                    <a:pt x="1" y="1297"/>
                  </a:lnTo>
                  <a:lnTo>
                    <a:pt x="4304" y="4224"/>
                  </a:lnTo>
                  <a:lnTo>
                    <a:pt x="4304" y="4224"/>
                  </a:lnTo>
                  <a:lnTo>
                    <a:pt x="3442" y="3118"/>
                  </a:lnTo>
                  <a:cubicBezTo>
                    <a:pt x="3258" y="2884"/>
                    <a:pt x="3265" y="2536"/>
                    <a:pt x="3485" y="2335"/>
                  </a:cubicBezTo>
                  <a:cubicBezTo>
                    <a:pt x="3733" y="2107"/>
                    <a:pt x="4119" y="1941"/>
                    <a:pt x="4402" y="1746"/>
                  </a:cubicBezTo>
                  <a:lnTo>
                    <a:pt x="5962" y="948"/>
                  </a:lnTo>
                  <a:cubicBezTo>
                    <a:pt x="6162" y="845"/>
                    <a:pt x="6193" y="569"/>
                    <a:pt x="6018" y="428"/>
                  </a:cubicBezTo>
                  <a:cubicBezTo>
                    <a:pt x="5785" y="240"/>
                    <a:pt x="5137" y="1"/>
                    <a:pt x="4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3268585" y="3626892"/>
              <a:ext cx="78084" cy="29301"/>
            </a:xfrm>
            <a:custGeom>
              <a:avLst/>
              <a:gdLst/>
              <a:ahLst/>
              <a:cxnLst/>
              <a:rect l="l" t="t" r="r" b="b"/>
              <a:pathLst>
                <a:path w="4549" h="1707" extrusionOk="0">
                  <a:moveTo>
                    <a:pt x="88" y="0"/>
                  </a:moveTo>
                  <a:cubicBezTo>
                    <a:pt x="53" y="0"/>
                    <a:pt x="20" y="22"/>
                    <a:pt x="8" y="57"/>
                  </a:cubicBezTo>
                  <a:cubicBezTo>
                    <a:pt x="0" y="77"/>
                    <a:pt x="2" y="99"/>
                    <a:pt x="11" y="119"/>
                  </a:cubicBezTo>
                  <a:cubicBezTo>
                    <a:pt x="20" y="139"/>
                    <a:pt x="38" y="157"/>
                    <a:pt x="59" y="164"/>
                  </a:cubicBezTo>
                  <a:lnTo>
                    <a:pt x="4398" y="1701"/>
                  </a:lnTo>
                  <a:cubicBezTo>
                    <a:pt x="4409" y="1705"/>
                    <a:pt x="4420" y="1707"/>
                    <a:pt x="4429" y="1707"/>
                  </a:cubicBezTo>
                  <a:cubicBezTo>
                    <a:pt x="4514" y="1707"/>
                    <a:pt x="4549" y="1577"/>
                    <a:pt x="4454" y="1543"/>
                  </a:cubicBezTo>
                  <a:lnTo>
                    <a:pt x="116" y="5"/>
                  </a:lnTo>
                  <a:cubicBezTo>
                    <a:pt x="106" y="2"/>
                    <a:pt x="97" y="0"/>
                    <a:pt x="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3264929" y="3654682"/>
              <a:ext cx="88177" cy="33060"/>
            </a:xfrm>
            <a:custGeom>
              <a:avLst/>
              <a:gdLst/>
              <a:ahLst/>
              <a:cxnLst/>
              <a:rect l="l" t="t" r="r" b="b"/>
              <a:pathLst>
                <a:path w="5137" h="1926" extrusionOk="0">
                  <a:moveTo>
                    <a:pt x="88" y="1"/>
                  </a:moveTo>
                  <a:cubicBezTo>
                    <a:pt x="54" y="1"/>
                    <a:pt x="21" y="23"/>
                    <a:pt x="9" y="57"/>
                  </a:cubicBezTo>
                  <a:cubicBezTo>
                    <a:pt x="1" y="77"/>
                    <a:pt x="2" y="101"/>
                    <a:pt x="12" y="119"/>
                  </a:cubicBezTo>
                  <a:cubicBezTo>
                    <a:pt x="20" y="141"/>
                    <a:pt x="38" y="157"/>
                    <a:pt x="60" y="165"/>
                  </a:cubicBezTo>
                  <a:lnTo>
                    <a:pt x="5010" y="1920"/>
                  </a:lnTo>
                  <a:cubicBezTo>
                    <a:pt x="5020" y="1924"/>
                    <a:pt x="5030" y="1925"/>
                    <a:pt x="5040" y="1925"/>
                  </a:cubicBezTo>
                  <a:cubicBezTo>
                    <a:pt x="5075" y="1925"/>
                    <a:pt x="5109" y="1904"/>
                    <a:pt x="5121" y="1870"/>
                  </a:cubicBezTo>
                  <a:cubicBezTo>
                    <a:pt x="5137" y="1825"/>
                    <a:pt x="5112" y="1775"/>
                    <a:pt x="5066" y="1761"/>
                  </a:cubicBezTo>
                  <a:lnTo>
                    <a:pt x="116" y="6"/>
                  </a:lnTo>
                  <a:cubicBezTo>
                    <a:pt x="107" y="2"/>
                    <a:pt x="98" y="1"/>
                    <a:pt x="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3261135" y="3683107"/>
              <a:ext cx="67149" cy="25439"/>
            </a:xfrm>
            <a:custGeom>
              <a:avLst/>
              <a:gdLst/>
              <a:ahLst/>
              <a:cxnLst/>
              <a:rect l="l" t="t" r="r" b="b"/>
              <a:pathLst>
                <a:path w="3912" h="1482" extrusionOk="0">
                  <a:moveTo>
                    <a:pt x="86" y="1"/>
                  </a:moveTo>
                  <a:cubicBezTo>
                    <a:pt x="52" y="1"/>
                    <a:pt x="20" y="22"/>
                    <a:pt x="8" y="56"/>
                  </a:cubicBezTo>
                  <a:cubicBezTo>
                    <a:pt x="0" y="76"/>
                    <a:pt x="2" y="100"/>
                    <a:pt x="11" y="120"/>
                  </a:cubicBezTo>
                  <a:cubicBezTo>
                    <a:pt x="21" y="140"/>
                    <a:pt x="38" y="156"/>
                    <a:pt x="60" y="164"/>
                  </a:cubicBezTo>
                  <a:lnTo>
                    <a:pt x="3765" y="1477"/>
                  </a:lnTo>
                  <a:cubicBezTo>
                    <a:pt x="3775" y="1481"/>
                    <a:pt x="3784" y="1482"/>
                    <a:pt x="3793" y="1482"/>
                  </a:cubicBezTo>
                  <a:cubicBezTo>
                    <a:pt x="3876" y="1482"/>
                    <a:pt x="3911" y="1354"/>
                    <a:pt x="3821" y="1318"/>
                  </a:cubicBezTo>
                  <a:lnTo>
                    <a:pt x="116" y="6"/>
                  </a:lnTo>
                  <a:cubicBezTo>
                    <a:pt x="106" y="2"/>
                    <a:pt x="96" y="1"/>
                    <a:pt x="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2442348" y="3057855"/>
              <a:ext cx="792525" cy="676747"/>
            </a:xfrm>
            <a:custGeom>
              <a:avLst/>
              <a:gdLst/>
              <a:ahLst/>
              <a:cxnLst/>
              <a:rect l="l" t="t" r="r" b="b"/>
              <a:pathLst>
                <a:path w="46171" h="39426" extrusionOk="0">
                  <a:moveTo>
                    <a:pt x="6844" y="1"/>
                  </a:moveTo>
                  <a:cubicBezTo>
                    <a:pt x="5475" y="1"/>
                    <a:pt x="4096" y="458"/>
                    <a:pt x="2953" y="1403"/>
                  </a:cubicBezTo>
                  <a:cubicBezTo>
                    <a:pt x="439" y="3483"/>
                    <a:pt x="0" y="7169"/>
                    <a:pt x="1955" y="9779"/>
                  </a:cubicBezTo>
                  <a:lnTo>
                    <a:pt x="23053" y="35938"/>
                  </a:lnTo>
                  <a:lnTo>
                    <a:pt x="44169" y="39426"/>
                  </a:lnTo>
                  <a:lnTo>
                    <a:pt x="46171" y="27306"/>
                  </a:lnTo>
                  <a:lnTo>
                    <a:pt x="29589" y="24568"/>
                  </a:lnTo>
                  <a:lnTo>
                    <a:pt x="11766" y="2483"/>
                  </a:lnTo>
                  <a:cubicBezTo>
                    <a:pt x="10563" y="854"/>
                    <a:pt x="8713" y="1"/>
                    <a:pt x="68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2524654" y="3286973"/>
              <a:ext cx="416526" cy="398794"/>
            </a:xfrm>
            <a:custGeom>
              <a:avLst/>
              <a:gdLst/>
              <a:ahLst/>
              <a:cxnLst/>
              <a:rect l="l" t="t" r="r" b="b"/>
              <a:pathLst>
                <a:path w="24266" h="23233" extrusionOk="0">
                  <a:moveTo>
                    <a:pt x="142" y="0"/>
                  </a:moveTo>
                  <a:cubicBezTo>
                    <a:pt x="114" y="0"/>
                    <a:pt x="86" y="10"/>
                    <a:pt x="63" y="29"/>
                  </a:cubicBezTo>
                  <a:cubicBezTo>
                    <a:pt x="9" y="72"/>
                    <a:pt x="1" y="150"/>
                    <a:pt x="44" y="205"/>
                  </a:cubicBezTo>
                  <a:lnTo>
                    <a:pt x="18119" y="22448"/>
                  </a:lnTo>
                  <a:lnTo>
                    <a:pt x="18152" y="22487"/>
                  </a:lnTo>
                  <a:lnTo>
                    <a:pt x="24120" y="23232"/>
                  </a:lnTo>
                  <a:lnTo>
                    <a:pt x="24138" y="23232"/>
                  </a:lnTo>
                  <a:cubicBezTo>
                    <a:pt x="24203" y="23232"/>
                    <a:pt x="24258" y="23181"/>
                    <a:pt x="24262" y="23114"/>
                  </a:cubicBezTo>
                  <a:cubicBezTo>
                    <a:pt x="24266" y="23048"/>
                    <a:pt x="24217" y="22991"/>
                    <a:pt x="24152" y="22983"/>
                  </a:cubicBezTo>
                  <a:lnTo>
                    <a:pt x="18283" y="22248"/>
                  </a:lnTo>
                  <a:lnTo>
                    <a:pt x="239" y="47"/>
                  </a:lnTo>
                  <a:cubicBezTo>
                    <a:pt x="215" y="16"/>
                    <a:pt x="178" y="0"/>
                    <a:pt x="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2731492" y="3209353"/>
              <a:ext cx="481118" cy="313639"/>
            </a:xfrm>
            <a:custGeom>
              <a:avLst/>
              <a:gdLst/>
              <a:ahLst/>
              <a:cxnLst/>
              <a:rect l="l" t="t" r="r" b="b"/>
              <a:pathLst>
                <a:path w="28029" h="18272" extrusionOk="0">
                  <a:moveTo>
                    <a:pt x="143" y="0"/>
                  </a:moveTo>
                  <a:cubicBezTo>
                    <a:pt x="116" y="0"/>
                    <a:pt x="89" y="9"/>
                    <a:pt x="66" y="26"/>
                  </a:cubicBezTo>
                  <a:cubicBezTo>
                    <a:pt x="11" y="69"/>
                    <a:pt x="0" y="148"/>
                    <a:pt x="44" y="203"/>
                  </a:cubicBezTo>
                  <a:lnTo>
                    <a:pt x="12194" y="15926"/>
                  </a:lnTo>
                  <a:lnTo>
                    <a:pt x="12225" y="15967"/>
                  </a:lnTo>
                  <a:lnTo>
                    <a:pt x="27878" y="18269"/>
                  </a:lnTo>
                  <a:cubicBezTo>
                    <a:pt x="27885" y="18271"/>
                    <a:pt x="27891" y="18271"/>
                    <a:pt x="27897" y="18271"/>
                  </a:cubicBezTo>
                  <a:cubicBezTo>
                    <a:pt x="27964" y="18271"/>
                    <a:pt x="28019" y="18220"/>
                    <a:pt x="28023" y="18154"/>
                  </a:cubicBezTo>
                  <a:cubicBezTo>
                    <a:pt x="28028" y="18089"/>
                    <a:pt x="27981" y="18029"/>
                    <a:pt x="27916" y="18021"/>
                  </a:cubicBezTo>
                  <a:lnTo>
                    <a:pt x="12362" y="15734"/>
                  </a:lnTo>
                  <a:lnTo>
                    <a:pt x="242" y="50"/>
                  </a:lnTo>
                  <a:cubicBezTo>
                    <a:pt x="218" y="17"/>
                    <a:pt x="180" y="0"/>
                    <a:pt x="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2632622" y="2747975"/>
              <a:ext cx="37437" cy="20323"/>
            </a:xfrm>
            <a:custGeom>
              <a:avLst/>
              <a:gdLst/>
              <a:ahLst/>
              <a:cxnLst/>
              <a:rect l="l" t="t" r="r" b="b"/>
              <a:pathLst>
                <a:path w="2181" h="1184" extrusionOk="0">
                  <a:moveTo>
                    <a:pt x="1069" y="1"/>
                  </a:moveTo>
                  <a:cubicBezTo>
                    <a:pt x="547" y="1"/>
                    <a:pt x="78" y="405"/>
                    <a:pt x="55" y="425"/>
                  </a:cubicBezTo>
                  <a:cubicBezTo>
                    <a:pt x="0" y="473"/>
                    <a:pt x="46" y="550"/>
                    <a:pt x="103" y="550"/>
                  </a:cubicBezTo>
                  <a:cubicBezTo>
                    <a:pt x="118" y="550"/>
                    <a:pt x="134" y="545"/>
                    <a:pt x="149" y="531"/>
                  </a:cubicBezTo>
                  <a:cubicBezTo>
                    <a:pt x="155" y="527"/>
                    <a:pt x="599" y="148"/>
                    <a:pt x="1070" y="148"/>
                  </a:cubicBezTo>
                  <a:cubicBezTo>
                    <a:pt x="1094" y="148"/>
                    <a:pt x="1117" y="149"/>
                    <a:pt x="1141" y="151"/>
                  </a:cubicBezTo>
                  <a:cubicBezTo>
                    <a:pt x="541" y="464"/>
                    <a:pt x="670" y="1057"/>
                    <a:pt x="672" y="1063"/>
                  </a:cubicBezTo>
                  <a:cubicBezTo>
                    <a:pt x="680" y="1097"/>
                    <a:pt x="710" y="1118"/>
                    <a:pt x="743" y="1118"/>
                  </a:cubicBezTo>
                  <a:cubicBezTo>
                    <a:pt x="745" y="1118"/>
                    <a:pt x="747" y="1118"/>
                    <a:pt x="750" y="1118"/>
                  </a:cubicBezTo>
                  <a:cubicBezTo>
                    <a:pt x="751" y="1117"/>
                    <a:pt x="754" y="1117"/>
                    <a:pt x="757" y="1117"/>
                  </a:cubicBezTo>
                  <a:cubicBezTo>
                    <a:pt x="796" y="1107"/>
                    <a:pt x="820" y="1068"/>
                    <a:pt x="810" y="1031"/>
                  </a:cubicBezTo>
                  <a:cubicBezTo>
                    <a:pt x="804" y="1006"/>
                    <a:pt x="683" y="446"/>
                    <a:pt x="1361" y="209"/>
                  </a:cubicBezTo>
                  <a:cubicBezTo>
                    <a:pt x="1653" y="329"/>
                    <a:pt x="1881" y="633"/>
                    <a:pt x="2034" y="1134"/>
                  </a:cubicBezTo>
                  <a:cubicBezTo>
                    <a:pt x="2042" y="1164"/>
                    <a:pt x="2071" y="1184"/>
                    <a:pt x="2102" y="1184"/>
                  </a:cubicBezTo>
                  <a:cubicBezTo>
                    <a:pt x="2104" y="1184"/>
                    <a:pt x="2106" y="1184"/>
                    <a:pt x="2108" y="1184"/>
                  </a:cubicBezTo>
                  <a:cubicBezTo>
                    <a:pt x="2113" y="1184"/>
                    <a:pt x="2118" y="1182"/>
                    <a:pt x="2121" y="1180"/>
                  </a:cubicBezTo>
                  <a:cubicBezTo>
                    <a:pt x="2158" y="1170"/>
                    <a:pt x="2180" y="1131"/>
                    <a:pt x="2169" y="1093"/>
                  </a:cubicBezTo>
                  <a:cubicBezTo>
                    <a:pt x="2004" y="552"/>
                    <a:pt x="1750" y="218"/>
                    <a:pt x="1417" y="81"/>
                  </a:cubicBezTo>
                  <a:cubicBezTo>
                    <a:pt x="1408" y="70"/>
                    <a:pt x="1394" y="63"/>
                    <a:pt x="1378" y="62"/>
                  </a:cubicBezTo>
                  <a:cubicBezTo>
                    <a:pt x="1360" y="56"/>
                    <a:pt x="1344" y="42"/>
                    <a:pt x="1324" y="35"/>
                  </a:cubicBezTo>
                  <a:cubicBezTo>
                    <a:pt x="1239" y="11"/>
                    <a:pt x="1153" y="1"/>
                    <a:pt x="10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3414333" y="3559742"/>
              <a:ext cx="70754" cy="49143"/>
            </a:xfrm>
            <a:custGeom>
              <a:avLst/>
              <a:gdLst/>
              <a:ahLst/>
              <a:cxnLst/>
              <a:rect l="l" t="t" r="r" b="b"/>
              <a:pathLst>
                <a:path w="4122" h="2863" extrusionOk="0">
                  <a:moveTo>
                    <a:pt x="863" y="0"/>
                  </a:moveTo>
                  <a:cubicBezTo>
                    <a:pt x="408" y="0"/>
                    <a:pt x="1" y="85"/>
                    <a:pt x="106" y="412"/>
                  </a:cubicBezTo>
                  <a:cubicBezTo>
                    <a:pt x="328" y="1097"/>
                    <a:pt x="2632" y="2863"/>
                    <a:pt x="2632" y="2863"/>
                  </a:cubicBezTo>
                  <a:lnTo>
                    <a:pt x="4122" y="1624"/>
                  </a:lnTo>
                  <a:lnTo>
                    <a:pt x="2133" y="273"/>
                  </a:lnTo>
                  <a:cubicBezTo>
                    <a:pt x="1986" y="158"/>
                    <a:pt x="1812" y="83"/>
                    <a:pt x="1627" y="58"/>
                  </a:cubicBezTo>
                  <a:cubicBezTo>
                    <a:pt x="1421" y="30"/>
                    <a:pt x="1134" y="0"/>
                    <a:pt x="8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3437471" y="3546783"/>
              <a:ext cx="70754" cy="49143"/>
            </a:xfrm>
            <a:custGeom>
              <a:avLst/>
              <a:gdLst/>
              <a:ahLst/>
              <a:cxnLst/>
              <a:rect l="l" t="t" r="r" b="b"/>
              <a:pathLst>
                <a:path w="4122" h="2863" extrusionOk="0">
                  <a:moveTo>
                    <a:pt x="866" y="1"/>
                  </a:moveTo>
                  <a:cubicBezTo>
                    <a:pt x="410" y="1"/>
                    <a:pt x="0" y="86"/>
                    <a:pt x="106" y="413"/>
                  </a:cubicBezTo>
                  <a:cubicBezTo>
                    <a:pt x="328" y="1097"/>
                    <a:pt x="2632" y="2863"/>
                    <a:pt x="2632" y="2863"/>
                  </a:cubicBezTo>
                  <a:lnTo>
                    <a:pt x="4122" y="1625"/>
                  </a:lnTo>
                  <a:lnTo>
                    <a:pt x="2133" y="274"/>
                  </a:lnTo>
                  <a:cubicBezTo>
                    <a:pt x="1986" y="157"/>
                    <a:pt x="1811" y="83"/>
                    <a:pt x="1627" y="58"/>
                  </a:cubicBezTo>
                  <a:cubicBezTo>
                    <a:pt x="1422" y="30"/>
                    <a:pt x="1136" y="1"/>
                    <a:pt x="8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3460627" y="3533823"/>
              <a:ext cx="70737" cy="49178"/>
            </a:xfrm>
            <a:custGeom>
              <a:avLst/>
              <a:gdLst/>
              <a:ahLst/>
              <a:cxnLst/>
              <a:rect l="l" t="t" r="r" b="b"/>
              <a:pathLst>
                <a:path w="4121" h="2865" extrusionOk="0">
                  <a:moveTo>
                    <a:pt x="862" y="1"/>
                  </a:moveTo>
                  <a:cubicBezTo>
                    <a:pt x="407" y="1"/>
                    <a:pt x="0" y="87"/>
                    <a:pt x="107" y="413"/>
                  </a:cubicBezTo>
                  <a:cubicBezTo>
                    <a:pt x="328" y="1098"/>
                    <a:pt x="2632" y="2864"/>
                    <a:pt x="2632" y="2864"/>
                  </a:cubicBezTo>
                  <a:lnTo>
                    <a:pt x="4121" y="1625"/>
                  </a:lnTo>
                  <a:lnTo>
                    <a:pt x="2132" y="274"/>
                  </a:lnTo>
                  <a:cubicBezTo>
                    <a:pt x="1985" y="159"/>
                    <a:pt x="1810" y="84"/>
                    <a:pt x="1626" y="59"/>
                  </a:cubicBezTo>
                  <a:cubicBezTo>
                    <a:pt x="1420" y="31"/>
                    <a:pt x="1133" y="1"/>
                    <a:pt x="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3423568" y="3520863"/>
              <a:ext cx="128205" cy="103076"/>
            </a:xfrm>
            <a:custGeom>
              <a:avLst/>
              <a:gdLst/>
              <a:ahLst/>
              <a:cxnLst/>
              <a:rect l="l" t="t" r="r" b="b"/>
              <a:pathLst>
                <a:path w="7469" h="6005" extrusionOk="0">
                  <a:moveTo>
                    <a:pt x="4369" y="1"/>
                  </a:moveTo>
                  <a:cubicBezTo>
                    <a:pt x="3914" y="1"/>
                    <a:pt x="3506" y="87"/>
                    <a:pt x="3612" y="413"/>
                  </a:cubicBezTo>
                  <a:cubicBezTo>
                    <a:pt x="3834" y="1098"/>
                    <a:pt x="5913" y="2538"/>
                    <a:pt x="5913" y="2538"/>
                  </a:cubicBezTo>
                  <a:lnTo>
                    <a:pt x="863" y="3572"/>
                  </a:lnTo>
                  <a:cubicBezTo>
                    <a:pt x="550" y="4418"/>
                    <a:pt x="915" y="4034"/>
                    <a:pt x="1" y="5875"/>
                  </a:cubicBezTo>
                  <a:cubicBezTo>
                    <a:pt x="1" y="5875"/>
                    <a:pt x="332" y="6005"/>
                    <a:pt x="952" y="6005"/>
                  </a:cubicBezTo>
                  <a:cubicBezTo>
                    <a:pt x="1623" y="6005"/>
                    <a:pt x="2630" y="5853"/>
                    <a:pt x="3921" y="5223"/>
                  </a:cubicBezTo>
                  <a:cubicBezTo>
                    <a:pt x="5444" y="4480"/>
                    <a:pt x="6667" y="3608"/>
                    <a:pt x="7169" y="2658"/>
                  </a:cubicBezTo>
                  <a:cubicBezTo>
                    <a:pt x="7468" y="2092"/>
                    <a:pt x="7280" y="1390"/>
                    <a:pt x="6751" y="1031"/>
                  </a:cubicBezTo>
                  <a:lnTo>
                    <a:pt x="5637" y="274"/>
                  </a:lnTo>
                  <a:cubicBezTo>
                    <a:pt x="5492" y="159"/>
                    <a:pt x="5317" y="84"/>
                    <a:pt x="5133" y="59"/>
                  </a:cubicBezTo>
                  <a:cubicBezTo>
                    <a:pt x="4927" y="31"/>
                    <a:pt x="4640" y="1"/>
                    <a:pt x="4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3468128" y="3548001"/>
              <a:ext cx="31206" cy="18590"/>
            </a:xfrm>
            <a:custGeom>
              <a:avLst/>
              <a:gdLst/>
              <a:ahLst/>
              <a:cxnLst/>
              <a:rect l="l" t="t" r="r" b="b"/>
              <a:pathLst>
                <a:path w="1818" h="1083" extrusionOk="0">
                  <a:moveTo>
                    <a:pt x="80" y="0"/>
                  </a:moveTo>
                  <a:cubicBezTo>
                    <a:pt x="37" y="0"/>
                    <a:pt x="1" y="45"/>
                    <a:pt x="19" y="91"/>
                  </a:cubicBezTo>
                  <a:cubicBezTo>
                    <a:pt x="25" y="105"/>
                    <a:pt x="35" y="116"/>
                    <a:pt x="47" y="124"/>
                  </a:cubicBezTo>
                  <a:lnTo>
                    <a:pt x="1682" y="1071"/>
                  </a:lnTo>
                  <a:cubicBezTo>
                    <a:pt x="1695" y="1079"/>
                    <a:pt x="1707" y="1082"/>
                    <a:pt x="1719" y="1082"/>
                  </a:cubicBezTo>
                  <a:cubicBezTo>
                    <a:pt x="1779" y="1082"/>
                    <a:pt x="1817" y="992"/>
                    <a:pt x="1749" y="955"/>
                  </a:cubicBezTo>
                  <a:lnTo>
                    <a:pt x="114" y="10"/>
                  </a:lnTo>
                  <a:cubicBezTo>
                    <a:pt x="103" y="3"/>
                    <a:pt x="92" y="0"/>
                    <a:pt x="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3489447" y="3534527"/>
              <a:ext cx="31172" cy="18590"/>
            </a:xfrm>
            <a:custGeom>
              <a:avLst/>
              <a:gdLst/>
              <a:ahLst/>
              <a:cxnLst/>
              <a:rect l="l" t="t" r="r" b="b"/>
              <a:pathLst>
                <a:path w="1816" h="1083" extrusionOk="0">
                  <a:moveTo>
                    <a:pt x="80" y="1"/>
                  </a:moveTo>
                  <a:cubicBezTo>
                    <a:pt x="37" y="1"/>
                    <a:pt x="0" y="46"/>
                    <a:pt x="19" y="91"/>
                  </a:cubicBezTo>
                  <a:cubicBezTo>
                    <a:pt x="24" y="105"/>
                    <a:pt x="35" y="116"/>
                    <a:pt x="47" y="124"/>
                  </a:cubicBezTo>
                  <a:lnTo>
                    <a:pt x="1682" y="1071"/>
                  </a:lnTo>
                  <a:cubicBezTo>
                    <a:pt x="1694" y="1079"/>
                    <a:pt x="1707" y="1082"/>
                    <a:pt x="1718" y="1082"/>
                  </a:cubicBezTo>
                  <a:cubicBezTo>
                    <a:pt x="1777" y="1082"/>
                    <a:pt x="1815" y="992"/>
                    <a:pt x="1747" y="956"/>
                  </a:cubicBezTo>
                  <a:lnTo>
                    <a:pt x="114" y="10"/>
                  </a:lnTo>
                  <a:cubicBezTo>
                    <a:pt x="103" y="4"/>
                    <a:pt x="91" y="1"/>
                    <a:pt x="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3442707" y="3560944"/>
              <a:ext cx="30794" cy="18538"/>
            </a:xfrm>
            <a:custGeom>
              <a:avLst/>
              <a:gdLst/>
              <a:ahLst/>
              <a:cxnLst/>
              <a:rect l="l" t="t" r="r" b="b"/>
              <a:pathLst>
                <a:path w="1794" h="1080" extrusionOk="0">
                  <a:moveTo>
                    <a:pt x="82" y="0"/>
                  </a:moveTo>
                  <a:cubicBezTo>
                    <a:pt x="38" y="0"/>
                    <a:pt x="1" y="45"/>
                    <a:pt x="20" y="92"/>
                  </a:cubicBezTo>
                  <a:cubicBezTo>
                    <a:pt x="26" y="105"/>
                    <a:pt x="35" y="117"/>
                    <a:pt x="48" y="123"/>
                  </a:cubicBezTo>
                  <a:lnTo>
                    <a:pt x="1684" y="1070"/>
                  </a:lnTo>
                  <a:cubicBezTo>
                    <a:pt x="1695" y="1077"/>
                    <a:pt x="1706" y="1080"/>
                    <a:pt x="1717" y="1080"/>
                  </a:cubicBezTo>
                  <a:cubicBezTo>
                    <a:pt x="1740" y="1080"/>
                    <a:pt x="1762" y="1068"/>
                    <a:pt x="1775" y="1047"/>
                  </a:cubicBezTo>
                  <a:cubicBezTo>
                    <a:pt x="1793" y="1016"/>
                    <a:pt x="1783" y="975"/>
                    <a:pt x="1750" y="956"/>
                  </a:cubicBezTo>
                  <a:lnTo>
                    <a:pt x="115" y="10"/>
                  </a:lnTo>
                  <a:cubicBezTo>
                    <a:pt x="104" y="3"/>
                    <a:pt x="93" y="0"/>
                    <a:pt x="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4273184" y="3064601"/>
              <a:ext cx="472999" cy="595814"/>
            </a:xfrm>
            <a:custGeom>
              <a:avLst/>
              <a:gdLst/>
              <a:ahLst/>
              <a:cxnLst/>
              <a:rect l="l" t="t" r="r" b="b"/>
              <a:pathLst>
                <a:path w="27556" h="34711" extrusionOk="0">
                  <a:moveTo>
                    <a:pt x="22172" y="1"/>
                  </a:moveTo>
                  <a:cubicBezTo>
                    <a:pt x="20343" y="1"/>
                    <a:pt x="18601" y="1068"/>
                    <a:pt x="17827" y="2853"/>
                  </a:cubicBezTo>
                  <a:lnTo>
                    <a:pt x="10552" y="19623"/>
                  </a:lnTo>
                  <a:lnTo>
                    <a:pt x="2337" y="26302"/>
                  </a:lnTo>
                  <a:cubicBezTo>
                    <a:pt x="308" y="27951"/>
                    <a:pt x="0" y="30933"/>
                    <a:pt x="1649" y="32963"/>
                  </a:cubicBezTo>
                  <a:cubicBezTo>
                    <a:pt x="2547" y="34068"/>
                    <a:pt x="3896" y="34710"/>
                    <a:pt x="5321" y="34710"/>
                  </a:cubicBezTo>
                  <a:cubicBezTo>
                    <a:pt x="5323" y="34710"/>
                    <a:pt x="5325" y="34710"/>
                    <a:pt x="5326" y="34710"/>
                  </a:cubicBezTo>
                  <a:cubicBezTo>
                    <a:pt x="6414" y="34710"/>
                    <a:pt x="7467" y="34336"/>
                    <a:pt x="8309" y="33649"/>
                  </a:cubicBezTo>
                  <a:lnTo>
                    <a:pt x="18318" y="25512"/>
                  </a:lnTo>
                  <a:lnTo>
                    <a:pt x="26515" y="6622"/>
                  </a:lnTo>
                  <a:cubicBezTo>
                    <a:pt x="27555" y="4222"/>
                    <a:pt x="26454" y="1435"/>
                    <a:pt x="24055" y="394"/>
                  </a:cubicBezTo>
                  <a:cubicBezTo>
                    <a:pt x="23441" y="127"/>
                    <a:pt x="22801" y="1"/>
                    <a:pt x="22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4551480" y="3679056"/>
              <a:ext cx="458374" cy="371262"/>
            </a:xfrm>
            <a:custGeom>
              <a:avLst/>
              <a:gdLst/>
              <a:ahLst/>
              <a:cxnLst/>
              <a:rect l="l" t="t" r="r" b="b"/>
              <a:pathLst>
                <a:path w="26704" h="21629" extrusionOk="0">
                  <a:moveTo>
                    <a:pt x="25893" y="0"/>
                  </a:moveTo>
                  <a:cubicBezTo>
                    <a:pt x="25893" y="0"/>
                    <a:pt x="15163" y="1714"/>
                    <a:pt x="7092" y="1714"/>
                  </a:cubicBezTo>
                  <a:cubicBezTo>
                    <a:pt x="4166" y="1714"/>
                    <a:pt x="1590" y="1489"/>
                    <a:pt x="1" y="876"/>
                  </a:cubicBezTo>
                  <a:lnTo>
                    <a:pt x="1" y="876"/>
                  </a:lnTo>
                  <a:cubicBezTo>
                    <a:pt x="1" y="876"/>
                    <a:pt x="817" y="15186"/>
                    <a:pt x="1748" y="21629"/>
                  </a:cubicBezTo>
                  <a:lnTo>
                    <a:pt x="26704" y="19791"/>
                  </a:lnTo>
                  <a:lnTo>
                    <a:pt x="25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4479833" y="4893171"/>
              <a:ext cx="278554" cy="169298"/>
            </a:xfrm>
            <a:custGeom>
              <a:avLst/>
              <a:gdLst/>
              <a:ahLst/>
              <a:cxnLst/>
              <a:rect l="l" t="t" r="r" b="b"/>
              <a:pathLst>
                <a:path w="16228" h="9863" extrusionOk="0">
                  <a:moveTo>
                    <a:pt x="10081" y="0"/>
                  </a:moveTo>
                  <a:lnTo>
                    <a:pt x="0" y="9863"/>
                  </a:lnTo>
                  <a:lnTo>
                    <a:pt x="8730" y="9863"/>
                  </a:lnTo>
                  <a:lnTo>
                    <a:pt x="16228" y="6487"/>
                  </a:lnTo>
                  <a:lnTo>
                    <a:pt x="16228" y="381"/>
                  </a:lnTo>
                  <a:lnTo>
                    <a:pt x="100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4524462" y="3038527"/>
              <a:ext cx="556009" cy="691406"/>
            </a:xfrm>
            <a:custGeom>
              <a:avLst/>
              <a:gdLst/>
              <a:ahLst/>
              <a:cxnLst/>
              <a:rect l="l" t="t" r="r" b="b"/>
              <a:pathLst>
                <a:path w="32392" h="40280" extrusionOk="0">
                  <a:moveTo>
                    <a:pt x="22665" y="0"/>
                  </a:moveTo>
                  <a:lnTo>
                    <a:pt x="8118" y="97"/>
                  </a:lnTo>
                  <a:cubicBezTo>
                    <a:pt x="7077" y="233"/>
                    <a:pt x="6052" y="653"/>
                    <a:pt x="5119" y="1325"/>
                  </a:cubicBezTo>
                  <a:cubicBezTo>
                    <a:pt x="4481" y="1785"/>
                    <a:pt x="4124" y="2061"/>
                    <a:pt x="3467" y="2768"/>
                  </a:cubicBezTo>
                  <a:cubicBezTo>
                    <a:pt x="1" y="6495"/>
                    <a:pt x="2155" y="20292"/>
                    <a:pt x="3108" y="27228"/>
                  </a:cubicBezTo>
                  <a:lnTo>
                    <a:pt x="1575" y="38192"/>
                  </a:lnTo>
                  <a:lnTo>
                    <a:pt x="11213" y="39886"/>
                  </a:lnTo>
                  <a:cubicBezTo>
                    <a:pt x="12376" y="40092"/>
                    <a:pt x="13553" y="40218"/>
                    <a:pt x="14735" y="40260"/>
                  </a:cubicBezTo>
                  <a:cubicBezTo>
                    <a:pt x="14938" y="40267"/>
                    <a:pt x="15141" y="40273"/>
                    <a:pt x="15345" y="40276"/>
                  </a:cubicBezTo>
                  <a:cubicBezTo>
                    <a:pt x="15462" y="40278"/>
                    <a:pt x="15579" y="40279"/>
                    <a:pt x="15696" y="40279"/>
                  </a:cubicBezTo>
                  <a:cubicBezTo>
                    <a:pt x="17987" y="40279"/>
                    <a:pt x="20260" y="39875"/>
                    <a:pt x="22445" y="39182"/>
                  </a:cubicBezTo>
                  <a:lnTo>
                    <a:pt x="27465" y="37315"/>
                  </a:lnTo>
                  <a:lnTo>
                    <a:pt x="25969" y="27039"/>
                  </a:lnTo>
                  <a:lnTo>
                    <a:pt x="31396" y="11456"/>
                  </a:lnTo>
                  <a:cubicBezTo>
                    <a:pt x="32392" y="7387"/>
                    <a:pt x="29950" y="2462"/>
                    <a:pt x="22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4714376" y="2807383"/>
              <a:ext cx="144855" cy="258213"/>
            </a:xfrm>
            <a:custGeom>
              <a:avLst/>
              <a:gdLst/>
              <a:ahLst/>
              <a:cxnLst/>
              <a:rect l="l" t="t" r="r" b="b"/>
              <a:pathLst>
                <a:path w="8439" h="15043" extrusionOk="0">
                  <a:moveTo>
                    <a:pt x="6362" y="0"/>
                  </a:moveTo>
                  <a:lnTo>
                    <a:pt x="0" y="1281"/>
                  </a:lnTo>
                  <a:lnTo>
                    <a:pt x="1110" y="6644"/>
                  </a:lnTo>
                  <a:cubicBezTo>
                    <a:pt x="946" y="9328"/>
                    <a:pt x="1064" y="9257"/>
                    <a:pt x="629" y="12373"/>
                  </a:cubicBezTo>
                  <a:cubicBezTo>
                    <a:pt x="295" y="14751"/>
                    <a:pt x="2065" y="15043"/>
                    <a:pt x="3573" y="15043"/>
                  </a:cubicBezTo>
                  <a:cubicBezTo>
                    <a:pt x="3862" y="15043"/>
                    <a:pt x="4141" y="15032"/>
                    <a:pt x="4394" y="15023"/>
                  </a:cubicBezTo>
                  <a:cubicBezTo>
                    <a:pt x="5999" y="14969"/>
                    <a:pt x="8439" y="13842"/>
                    <a:pt x="8097" y="12346"/>
                  </a:cubicBezTo>
                  <a:lnTo>
                    <a:pt x="6537" y="5329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4731214" y="2877433"/>
              <a:ext cx="112997" cy="100724"/>
            </a:xfrm>
            <a:custGeom>
              <a:avLst/>
              <a:gdLst/>
              <a:ahLst/>
              <a:cxnLst/>
              <a:rect l="l" t="t" r="r" b="b"/>
              <a:pathLst>
                <a:path w="6583" h="5868" extrusionOk="0">
                  <a:moveTo>
                    <a:pt x="2185" y="1"/>
                  </a:moveTo>
                  <a:cubicBezTo>
                    <a:pt x="2080" y="1"/>
                    <a:pt x="1988" y="46"/>
                    <a:pt x="1910" y="148"/>
                  </a:cubicBezTo>
                  <a:cubicBezTo>
                    <a:pt x="1007" y="1337"/>
                    <a:pt x="1" y="3426"/>
                    <a:pt x="2055" y="4780"/>
                  </a:cubicBezTo>
                  <a:cubicBezTo>
                    <a:pt x="2993" y="5400"/>
                    <a:pt x="5478" y="5713"/>
                    <a:pt x="6583" y="5868"/>
                  </a:cubicBezTo>
                  <a:lnTo>
                    <a:pt x="5993" y="2716"/>
                  </a:lnTo>
                  <a:cubicBezTo>
                    <a:pt x="4364" y="2328"/>
                    <a:pt x="2939" y="1"/>
                    <a:pt x="2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4789352" y="2991615"/>
              <a:ext cx="91472" cy="138779"/>
            </a:xfrm>
            <a:custGeom>
              <a:avLst/>
              <a:gdLst/>
              <a:ahLst/>
              <a:cxnLst/>
              <a:rect l="l" t="t" r="r" b="b"/>
              <a:pathLst>
                <a:path w="5329" h="8085" extrusionOk="0">
                  <a:moveTo>
                    <a:pt x="5050" y="0"/>
                  </a:moveTo>
                  <a:lnTo>
                    <a:pt x="1" y="4152"/>
                  </a:lnTo>
                  <a:lnTo>
                    <a:pt x="1019" y="8084"/>
                  </a:lnTo>
                  <a:lnTo>
                    <a:pt x="5328" y="2712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4703630" y="2994018"/>
              <a:ext cx="91472" cy="138779"/>
            </a:xfrm>
            <a:custGeom>
              <a:avLst/>
              <a:gdLst/>
              <a:ahLst/>
              <a:cxnLst/>
              <a:rect l="l" t="t" r="r" b="b"/>
              <a:pathLst>
                <a:path w="5329" h="8085" extrusionOk="0">
                  <a:moveTo>
                    <a:pt x="279" y="1"/>
                  </a:moveTo>
                  <a:lnTo>
                    <a:pt x="1" y="2712"/>
                  </a:lnTo>
                  <a:lnTo>
                    <a:pt x="4311" y="8085"/>
                  </a:lnTo>
                  <a:lnTo>
                    <a:pt x="5328" y="415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4476366" y="3702315"/>
              <a:ext cx="351917" cy="1197413"/>
            </a:xfrm>
            <a:custGeom>
              <a:avLst/>
              <a:gdLst/>
              <a:ahLst/>
              <a:cxnLst/>
              <a:rect l="l" t="t" r="r" b="b"/>
              <a:pathLst>
                <a:path w="20502" h="69759" extrusionOk="0">
                  <a:moveTo>
                    <a:pt x="4725" y="1"/>
                  </a:moveTo>
                  <a:cubicBezTo>
                    <a:pt x="4561" y="1"/>
                    <a:pt x="4457" y="74"/>
                    <a:pt x="4420" y="232"/>
                  </a:cubicBezTo>
                  <a:cubicBezTo>
                    <a:pt x="1" y="19422"/>
                    <a:pt x="10285" y="69376"/>
                    <a:pt x="10285" y="69376"/>
                  </a:cubicBezTo>
                  <a:lnTo>
                    <a:pt x="16430" y="69758"/>
                  </a:lnTo>
                  <a:lnTo>
                    <a:pt x="20501" y="14059"/>
                  </a:lnTo>
                  <a:cubicBezTo>
                    <a:pt x="20501" y="14059"/>
                    <a:pt x="6985" y="1"/>
                    <a:pt x="4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4780684" y="3679056"/>
              <a:ext cx="327697" cy="1220672"/>
            </a:xfrm>
            <a:custGeom>
              <a:avLst/>
              <a:gdLst/>
              <a:ahLst/>
              <a:cxnLst/>
              <a:rect l="l" t="t" r="r" b="b"/>
              <a:pathLst>
                <a:path w="19091" h="71114" extrusionOk="0">
                  <a:moveTo>
                    <a:pt x="12540" y="0"/>
                  </a:moveTo>
                  <a:lnTo>
                    <a:pt x="0" y="15414"/>
                  </a:lnTo>
                  <a:lnTo>
                    <a:pt x="2130" y="71113"/>
                  </a:lnTo>
                  <a:lnTo>
                    <a:pt x="8270" y="70731"/>
                  </a:lnTo>
                  <a:cubicBezTo>
                    <a:pt x="8270" y="70731"/>
                    <a:pt x="19090" y="23875"/>
                    <a:pt x="125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4593637" y="4893136"/>
              <a:ext cx="164750" cy="78461"/>
            </a:xfrm>
            <a:custGeom>
              <a:avLst/>
              <a:gdLst/>
              <a:ahLst/>
              <a:cxnLst/>
              <a:rect l="l" t="t" r="r" b="b"/>
              <a:pathLst>
                <a:path w="9598" h="4571" extrusionOk="0">
                  <a:moveTo>
                    <a:pt x="3453" y="1"/>
                  </a:moveTo>
                  <a:lnTo>
                    <a:pt x="0" y="4548"/>
                  </a:lnTo>
                  <a:cubicBezTo>
                    <a:pt x="0" y="4548"/>
                    <a:pt x="168" y="4570"/>
                    <a:pt x="476" y="4570"/>
                  </a:cubicBezTo>
                  <a:cubicBezTo>
                    <a:pt x="1744" y="4570"/>
                    <a:pt x="5400" y="4198"/>
                    <a:pt x="9598" y="383"/>
                  </a:cubicBezTo>
                  <a:lnTo>
                    <a:pt x="34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4703339" y="4935637"/>
              <a:ext cx="55048" cy="126832"/>
            </a:xfrm>
            <a:custGeom>
              <a:avLst/>
              <a:gdLst/>
              <a:ahLst/>
              <a:cxnLst/>
              <a:rect l="l" t="t" r="r" b="b"/>
              <a:pathLst>
                <a:path w="3207" h="7389" extrusionOk="0">
                  <a:moveTo>
                    <a:pt x="3207" y="1"/>
                  </a:moveTo>
                  <a:lnTo>
                    <a:pt x="1" y="2852"/>
                  </a:lnTo>
                  <a:lnTo>
                    <a:pt x="1" y="7389"/>
                  </a:lnTo>
                  <a:lnTo>
                    <a:pt x="3207" y="7389"/>
                  </a:lnTo>
                  <a:lnTo>
                    <a:pt x="3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4817228" y="4893171"/>
              <a:ext cx="271224" cy="169298"/>
            </a:xfrm>
            <a:custGeom>
              <a:avLst/>
              <a:gdLst/>
              <a:ahLst/>
              <a:cxnLst/>
              <a:rect l="l" t="t" r="r" b="b"/>
              <a:pathLst>
                <a:path w="15801" h="9863" extrusionOk="0">
                  <a:moveTo>
                    <a:pt x="6147" y="0"/>
                  </a:moveTo>
                  <a:lnTo>
                    <a:pt x="4" y="384"/>
                  </a:lnTo>
                  <a:lnTo>
                    <a:pt x="1" y="6487"/>
                  </a:lnTo>
                  <a:lnTo>
                    <a:pt x="7071" y="9863"/>
                  </a:lnTo>
                  <a:lnTo>
                    <a:pt x="15801" y="9863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4817125" y="4892828"/>
              <a:ext cx="164853" cy="78461"/>
            </a:xfrm>
            <a:custGeom>
              <a:avLst/>
              <a:gdLst/>
              <a:ahLst/>
              <a:cxnLst/>
              <a:rect l="l" t="t" r="r" b="b"/>
              <a:pathLst>
                <a:path w="9604" h="4571" extrusionOk="0">
                  <a:moveTo>
                    <a:pt x="6139" y="0"/>
                  </a:moveTo>
                  <a:lnTo>
                    <a:pt x="0" y="102"/>
                  </a:lnTo>
                  <a:cubicBezTo>
                    <a:pt x="4678" y="4351"/>
                    <a:pt x="8689" y="4571"/>
                    <a:pt x="9467" y="4571"/>
                  </a:cubicBezTo>
                  <a:cubicBezTo>
                    <a:pt x="9557" y="4571"/>
                    <a:pt x="9604" y="4568"/>
                    <a:pt x="9604" y="4568"/>
                  </a:cubicBezTo>
                  <a:lnTo>
                    <a:pt x="61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4817228" y="4935637"/>
              <a:ext cx="55048" cy="126832"/>
            </a:xfrm>
            <a:custGeom>
              <a:avLst/>
              <a:gdLst/>
              <a:ahLst/>
              <a:cxnLst/>
              <a:rect l="l" t="t" r="r" b="b"/>
              <a:pathLst>
                <a:path w="3207" h="7389" extrusionOk="0">
                  <a:moveTo>
                    <a:pt x="1" y="1"/>
                  </a:moveTo>
                  <a:lnTo>
                    <a:pt x="1" y="7389"/>
                  </a:lnTo>
                  <a:lnTo>
                    <a:pt x="3206" y="7389"/>
                  </a:lnTo>
                  <a:lnTo>
                    <a:pt x="3206" y="28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4634867" y="2607582"/>
              <a:ext cx="271070" cy="342991"/>
            </a:xfrm>
            <a:custGeom>
              <a:avLst/>
              <a:gdLst/>
              <a:ahLst/>
              <a:cxnLst/>
              <a:rect l="l" t="t" r="r" b="b"/>
              <a:pathLst>
                <a:path w="15792" h="19982" extrusionOk="0">
                  <a:moveTo>
                    <a:pt x="7767" y="1"/>
                  </a:moveTo>
                  <a:cubicBezTo>
                    <a:pt x="4074" y="1"/>
                    <a:pt x="611" y="875"/>
                    <a:pt x="807" y="2580"/>
                  </a:cubicBezTo>
                  <a:cubicBezTo>
                    <a:pt x="963" y="3935"/>
                    <a:pt x="1" y="10703"/>
                    <a:pt x="3740" y="16932"/>
                  </a:cubicBezTo>
                  <a:cubicBezTo>
                    <a:pt x="4984" y="19002"/>
                    <a:pt x="6757" y="19982"/>
                    <a:pt x="8515" y="19982"/>
                  </a:cubicBezTo>
                  <a:cubicBezTo>
                    <a:pt x="10945" y="19982"/>
                    <a:pt x="13343" y="18108"/>
                    <a:pt x="14266" y="14648"/>
                  </a:cubicBezTo>
                  <a:cubicBezTo>
                    <a:pt x="15791" y="8930"/>
                    <a:pt x="13840" y="885"/>
                    <a:pt x="13007" y="648"/>
                  </a:cubicBezTo>
                  <a:cubicBezTo>
                    <a:pt x="11481" y="215"/>
                    <a:pt x="9596" y="1"/>
                    <a:pt x="77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4720744" y="2765157"/>
              <a:ext cx="15843" cy="13423"/>
            </a:xfrm>
            <a:custGeom>
              <a:avLst/>
              <a:gdLst/>
              <a:ahLst/>
              <a:cxnLst/>
              <a:rect l="l" t="t" r="r" b="b"/>
              <a:pathLst>
                <a:path w="923" h="782" extrusionOk="0">
                  <a:moveTo>
                    <a:pt x="414" y="1"/>
                  </a:moveTo>
                  <a:cubicBezTo>
                    <a:pt x="400" y="1"/>
                    <a:pt x="385" y="2"/>
                    <a:pt x="370" y="3"/>
                  </a:cubicBezTo>
                  <a:cubicBezTo>
                    <a:pt x="157" y="25"/>
                    <a:pt x="1" y="217"/>
                    <a:pt x="23" y="431"/>
                  </a:cubicBezTo>
                  <a:cubicBezTo>
                    <a:pt x="45" y="649"/>
                    <a:pt x="227" y="781"/>
                    <a:pt x="413" y="781"/>
                  </a:cubicBezTo>
                  <a:cubicBezTo>
                    <a:pt x="522" y="781"/>
                    <a:pt x="633" y="736"/>
                    <a:pt x="714" y="637"/>
                  </a:cubicBezTo>
                  <a:cubicBezTo>
                    <a:pt x="923" y="378"/>
                    <a:pt x="734" y="1"/>
                    <a:pt x="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4823047" y="2753279"/>
              <a:ext cx="15860" cy="13406"/>
            </a:xfrm>
            <a:custGeom>
              <a:avLst/>
              <a:gdLst/>
              <a:ahLst/>
              <a:cxnLst/>
              <a:rect l="l" t="t" r="r" b="b"/>
              <a:pathLst>
                <a:path w="924" h="781" extrusionOk="0">
                  <a:moveTo>
                    <a:pt x="415" y="0"/>
                  </a:moveTo>
                  <a:cubicBezTo>
                    <a:pt x="400" y="0"/>
                    <a:pt x="386" y="1"/>
                    <a:pt x="371" y="3"/>
                  </a:cubicBezTo>
                  <a:cubicBezTo>
                    <a:pt x="156" y="24"/>
                    <a:pt x="0" y="215"/>
                    <a:pt x="23" y="430"/>
                  </a:cubicBezTo>
                  <a:cubicBezTo>
                    <a:pt x="45" y="648"/>
                    <a:pt x="228" y="780"/>
                    <a:pt x="414" y="780"/>
                  </a:cubicBezTo>
                  <a:cubicBezTo>
                    <a:pt x="523" y="780"/>
                    <a:pt x="633" y="735"/>
                    <a:pt x="713" y="636"/>
                  </a:cubicBezTo>
                  <a:cubicBezTo>
                    <a:pt x="924" y="377"/>
                    <a:pt x="734" y="0"/>
                    <a:pt x="415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4774917" y="2819261"/>
              <a:ext cx="28666" cy="14676"/>
            </a:xfrm>
            <a:custGeom>
              <a:avLst/>
              <a:gdLst/>
              <a:ahLst/>
              <a:cxnLst/>
              <a:rect l="l" t="t" r="r" b="b"/>
              <a:pathLst>
                <a:path w="1670" h="855" extrusionOk="0">
                  <a:moveTo>
                    <a:pt x="1670" y="1"/>
                  </a:moveTo>
                  <a:lnTo>
                    <a:pt x="1" y="520"/>
                  </a:lnTo>
                  <a:cubicBezTo>
                    <a:pt x="303" y="763"/>
                    <a:pt x="557" y="855"/>
                    <a:pt x="769" y="855"/>
                  </a:cubicBezTo>
                  <a:cubicBezTo>
                    <a:pt x="1418" y="855"/>
                    <a:pt x="1670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4439358" y="2591979"/>
              <a:ext cx="246816" cy="286106"/>
            </a:xfrm>
            <a:custGeom>
              <a:avLst/>
              <a:gdLst/>
              <a:ahLst/>
              <a:cxnLst/>
              <a:rect l="l" t="t" r="r" b="b"/>
              <a:pathLst>
                <a:path w="14379" h="16668" extrusionOk="0">
                  <a:moveTo>
                    <a:pt x="8749" y="0"/>
                  </a:moveTo>
                  <a:cubicBezTo>
                    <a:pt x="7980" y="0"/>
                    <a:pt x="7138" y="167"/>
                    <a:pt x="6225" y="573"/>
                  </a:cubicBezTo>
                  <a:cubicBezTo>
                    <a:pt x="993" y="2897"/>
                    <a:pt x="3261" y="9829"/>
                    <a:pt x="3350" y="11560"/>
                  </a:cubicBezTo>
                  <a:cubicBezTo>
                    <a:pt x="3438" y="13273"/>
                    <a:pt x="1689" y="15275"/>
                    <a:pt x="55" y="15275"/>
                  </a:cubicBezTo>
                  <a:cubicBezTo>
                    <a:pt x="37" y="15275"/>
                    <a:pt x="19" y="15275"/>
                    <a:pt x="1" y="15275"/>
                  </a:cubicBezTo>
                  <a:lnTo>
                    <a:pt x="1" y="15275"/>
                  </a:lnTo>
                  <a:cubicBezTo>
                    <a:pt x="1" y="15275"/>
                    <a:pt x="1368" y="16668"/>
                    <a:pt x="3361" y="16668"/>
                  </a:cubicBezTo>
                  <a:cubicBezTo>
                    <a:pt x="4547" y="16668"/>
                    <a:pt x="5953" y="16175"/>
                    <a:pt x="7425" y="14604"/>
                  </a:cubicBezTo>
                  <a:cubicBezTo>
                    <a:pt x="11241" y="10530"/>
                    <a:pt x="9453" y="4123"/>
                    <a:pt x="11512" y="4123"/>
                  </a:cubicBezTo>
                  <a:cubicBezTo>
                    <a:pt x="11584" y="4123"/>
                    <a:pt x="11660" y="4131"/>
                    <a:pt x="11742" y="4147"/>
                  </a:cubicBezTo>
                  <a:cubicBezTo>
                    <a:pt x="12258" y="4248"/>
                    <a:pt x="12674" y="4287"/>
                    <a:pt x="13009" y="4287"/>
                  </a:cubicBezTo>
                  <a:cubicBezTo>
                    <a:pt x="14243" y="4287"/>
                    <a:pt x="14378" y="3751"/>
                    <a:pt x="14378" y="3751"/>
                  </a:cubicBezTo>
                  <a:cubicBezTo>
                    <a:pt x="14378" y="3751"/>
                    <a:pt x="12388" y="0"/>
                    <a:pt x="8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4541335" y="2580548"/>
              <a:ext cx="282141" cy="199354"/>
            </a:xfrm>
            <a:custGeom>
              <a:avLst/>
              <a:gdLst/>
              <a:ahLst/>
              <a:cxnLst/>
              <a:rect l="l" t="t" r="r" b="b"/>
              <a:pathLst>
                <a:path w="16437" h="11614" extrusionOk="0">
                  <a:moveTo>
                    <a:pt x="12426" y="0"/>
                  </a:moveTo>
                  <a:lnTo>
                    <a:pt x="12426" y="0"/>
                  </a:lnTo>
                  <a:cubicBezTo>
                    <a:pt x="1" y="1956"/>
                    <a:pt x="6568" y="11613"/>
                    <a:pt x="6568" y="11613"/>
                  </a:cubicBezTo>
                  <a:cubicBezTo>
                    <a:pt x="16437" y="6109"/>
                    <a:pt x="12426" y="0"/>
                    <a:pt x="12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4742492" y="2580136"/>
              <a:ext cx="191767" cy="169848"/>
            </a:xfrm>
            <a:custGeom>
              <a:avLst/>
              <a:gdLst/>
              <a:ahLst/>
              <a:cxnLst/>
              <a:rect l="l" t="t" r="r" b="b"/>
              <a:pathLst>
                <a:path w="11172" h="9895" extrusionOk="0">
                  <a:moveTo>
                    <a:pt x="1521" y="1"/>
                  </a:moveTo>
                  <a:cubicBezTo>
                    <a:pt x="1228" y="1"/>
                    <a:pt x="924" y="10"/>
                    <a:pt x="607" y="29"/>
                  </a:cubicBezTo>
                  <a:cubicBezTo>
                    <a:pt x="607" y="29"/>
                    <a:pt x="1" y="8682"/>
                    <a:pt x="8487" y="9895"/>
                  </a:cubicBezTo>
                  <a:cubicBezTo>
                    <a:pt x="8487" y="9895"/>
                    <a:pt x="11172" y="1"/>
                    <a:pt x="1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4650968" y="2769809"/>
              <a:ext cx="50620" cy="13749"/>
            </a:xfrm>
            <a:custGeom>
              <a:avLst/>
              <a:gdLst/>
              <a:ahLst/>
              <a:cxnLst/>
              <a:rect l="l" t="t" r="r" b="b"/>
              <a:pathLst>
                <a:path w="2949" h="801" extrusionOk="0">
                  <a:moveTo>
                    <a:pt x="2843" y="1"/>
                  </a:moveTo>
                  <a:lnTo>
                    <a:pt x="0" y="440"/>
                  </a:lnTo>
                  <a:lnTo>
                    <a:pt x="106" y="801"/>
                  </a:lnTo>
                  <a:lnTo>
                    <a:pt x="2949" y="361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4856279" y="2741899"/>
              <a:ext cx="48886" cy="15243"/>
            </a:xfrm>
            <a:custGeom>
              <a:avLst/>
              <a:gdLst/>
              <a:ahLst/>
              <a:cxnLst/>
              <a:rect l="l" t="t" r="r" b="b"/>
              <a:pathLst>
                <a:path w="2848" h="888" extrusionOk="0">
                  <a:moveTo>
                    <a:pt x="2830" y="1"/>
                  </a:moveTo>
                  <a:lnTo>
                    <a:pt x="0" y="513"/>
                  </a:lnTo>
                  <a:lnTo>
                    <a:pt x="17" y="887"/>
                  </a:lnTo>
                  <a:lnTo>
                    <a:pt x="2847" y="375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4624002" y="2779885"/>
              <a:ext cx="63819" cy="59511"/>
            </a:xfrm>
            <a:custGeom>
              <a:avLst/>
              <a:gdLst/>
              <a:ahLst/>
              <a:cxnLst/>
              <a:rect l="l" t="t" r="r" b="b"/>
              <a:pathLst>
                <a:path w="3718" h="3467" extrusionOk="0">
                  <a:moveTo>
                    <a:pt x="1888" y="1"/>
                  </a:moveTo>
                  <a:cubicBezTo>
                    <a:pt x="1775" y="1"/>
                    <a:pt x="1661" y="12"/>
                    <a:pt x="1548" y="34"/>
                  </a:cubicBezTo>
                  <a:cubicBezTo>
                    <a:pt x="609" y="222"/>
                    <a:pt x="0" y="1136"/>
                    <a:pt x="189" y="2073"/>
                  </a:cubicBezTo>
                  <a:cubicBezTo>
                    <a:pt x="326" y="2761"/>
                    <a:pt x="865" y="3298"/>
                    <a:pt x="1553" y="3434"/>
                  </a:cubicBezTo>
                  <a:cubicBezTo>
                    <a:pt x="1664" y="3456"/>
                    <a:pt x="1777" y="3467"/>
                    <a:pt x="1888" y="3467"/>
                  </a:cubicBezTo>
                  <a:cubicBezTo>
                    <a:pt x="2459" y="3467"/>
                    <a:pt x="3004" y="3183"/>
                    <a:pt x="3329" y="2694"/>
                  </a:cubicBezTo>
                  <a:cubicBezTo>
                    <a:pt x="3718" y="2111"/>
                    <a:pt x="3718" y="1351"/>
                    <a:pt x="3328" y="769"/>
                  </a:cubicBezTo>
                  <a:cubicBezTo>
                    <a:pt x="3002" y="282"/>
                    <a:pt x="2458" y="1"/>
                    <a:pt x="18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4861119" y="2748799"/>
              <a:ext cx="63837" cy="59511"/>
            </a:xfrm>
            <a:custGeom>
              <a:avLst/>
              <a:gdLst/>
              <a:ahLst/>
              <a:cxnLst/>
              <a:rect l="l" t="t" r="r" b="b"/>
              <a:pathLst>
                <a:path w="3719" h="3467" extrusionOk="0">
                  <a:moveTo>
                    <a:pt x="1888" y="0"/>
                  </a:moveTo>
                  <a:cubicBezTo>
                    <a:pt x="1775" y="0"/>
                    <a:pt x="1662" y="12"/>
                    <a:pt x="1548" y="34"/>
                  </a:cubicBezTo>
                  <a:cubicBezTo>
                    <a:pt x="609" y="221"/>
                    <a:pt x="0" y="1134"/>
                    <a:pt x="188" y="2073"/>
                  </a:cubicBezTo>
                  <a:cubicBezTo>
                    <a:pt x="325" y="2761"/>
                    <a:pt x="863" y="3298"/>
                    <a:pt x="1551" y="3434"/>
                  </a:cubicBezTo>
                  <a:cubicBezTo>
                    <a:pt x="1663" y="3456"/>
                    <a:pt x="1776" y="3466"/>
                    <a:pt x="1887" y="3466"/>
                  </a:cubicBezTo>
                  <a:cubicBezTo>
                    <a:pt x="2460" y="3466"/>
                    <a:pt x="3004" y="3182"/>
                    <a:pt x="3330" y="2694"/>
                  </a:cubicBezTo>
                  <a:cubicBezTo>
                    <a:pt x="3718" y="2111"/>
                    <a:pt x="3718" y="1351"/>
                    <a:pt x="3326" y="769"/>
                  </a:cubicBezTo>
                  <a:cubicBezTo>
                    <a:pt x="3001" y="282"/>
                    <a:pt x="2458" y="0"/>
                    <a:pt x="1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4692628" y="2725901"/>
              <a:ext cx="174860" cy="79096"/>
            </a:xfrm>
            <a:custGeom>
              <a:avLst/>
              <a:gdLst/>
              <a:ahLst/>
              <a:cxnLst/>
              <a:rect l="l" t="t" r="r" b="b"/>
              <a:pathLst>
                <a:path w="10187" h="4608" extrusionOk="0">
                  <a:moveTo>
                    <a:pt x="7954" y="397"/>
                  </a:moveTo>
                  <a:cubicBezTo>
                    <a:pt x="8582" y="397"/>
                    <a:pt x="9178" y="771"/>
                    <a:pt x="9430" y="1388"/>
                  </a:cubicBezTo>
                  <a:cubicBezTo>
                    <a:pt x="9762" y="2203"/>
                    <a:pt x="9370" y="3133"/>
                    <a:pt x="8556" y="3465"/>
                  </a:cubicBezTo>
                  <a:lnTo>
                    <a:pt x="8558" y="3466"/>
                  </a:lnTo>
                  <a:cubicBezTo>
                    <a:pt x="8361" y="3546"/>
                    <a:pt x="8157" y="3584"/>
                    <a:pt x="7957" y="3584"/>
                  </a:cubicBezTo>
                  <a:cubicBezTo>
                    <a:pt x="7328" y="3584"/>
                    <a:pt x="6733" y="3211"/>
                    <a:pt x="6480" y="2593"/>
                  </a:cubicBezTo>
                  <a:cubicBezTo>
                    <a:pt x="6149" y="1778"/>
                    <a:pt x="6542" y="846"/>
                    <a:pt x="7353" y="515"/>
                  </a:cubicBezTo>
                  <a:cubicBezTo>
                    <a:pt x="7550" y="435"/>
                    <a:pt x="7754" y="397"/>
                    <a:pt x="7954" y="397"/>
                  </a:cubicBezTo>
                  <a:close/>
                  <a:moveTo>
                    <a:pt x="2072" y="964"/>
                  </a:moveTo>
                  <a:cubicBezTo>
                    <a:pt x="2105" y="964"/>
                    <a:pt x="2139" y="965"/>
                    <a:pt x="2172" y="967"/>
                  </a:cubicBezTo>
                  <a:cubicBezTo>
                    <a:pt x="3047" y="1016"/>
                    <a:pt x="3725" y="1769"/>
                    <a:pt x="3676" y="2646"/>
                  </a:cubicBezTo>
                  <a:cubicBezTo>
                    <a:pt x="3628" y="3495"/>
                    <a:pt x="2925" y="4150"/>
                    <a:pt x="2085" y="4150"/>
                  </a:cubicBezTo>
                  <a:cubicBezTo>
                    <a:pt x="2057" y="4150"/>
                    <a:pt x="2028" y="4150"/>
                    <a:pt x="1999" y="4148"/>
                  </a:cubicBezTo>
                  <a:lnTo>
                    <a:pt x="1999" y="4150"/>
                  </a:lnTo>
                  <a:cubicBezTo>
                    <a:pt x="1115" y="4108"/>
                    <a:pt x="434" y="3354"/>
                    <a:pt x="483" y="2471"/>
                  </a:cubicBezTo>
                  <a:cubicBezTo>
                    <a:pt x="529" y="1620"/>
                    <a:pt x="1233" y="964"/>
                    <a:pt x="2072" y="964"/>
                  </a:cubicBezTo>
                  <a:close/>
                  <a:moveTo>
                    <a:pt x="7955" y="0"/>
                  </a:moveTo>
                  <a:cubicBezTo>
                    <a:pt x="7705" y="0"/>
                    <a:pt x="7450" y="48"/>
                    <a:pt x="7203" y="148"/>
                  </a:cubicBezTo>
                  <a:cubicBezTo>
                    <a:pt x="6505" y="431"/>
                    <a:pt x="6063" y="1075"/>
                    <a:pt x="5987" y="1782"/>
                  </a:cubicBezTo>
                  <a:cubicBezTo>
                    <a:pt x="5698" y="1620"/>
                    <a:pt x="5415" y="1555"/>
                    <a:pt x="5149" y="1555"/>
                  </a:cubicBezTo>
                  <a:cubicBezTo>
                    <a:pt x="4689" y="1555"/>
                    <a:pt x="4279" y="1749"/>
                    <a:pt x="3982" y="1977"/>
                  </a:cubicBezTo>
                  <a:cubicBezTo>
                    <a:pt x="3742" y="1201"/>
                    <a:pt x="3046" y="615"/>
                    <a:pt x="2196" y="571"/>
                  </a:cubicBezTo>
                  <a:cubicBezTo>
                    <a:pt x="2158" y="569"/>
                    <a:pt x="2121" y="568"/>
                    <a:pt x="2084" y="568"/>
                  </a:cubicBezTo>
                  <a:cubicBezTo>
                    <a:pt x="1034" y="568"/>
                    <a:pt x="158" y="1389"/>
                    <a:pt x="97" y="2448"/>
                  </a:cubicBezTo>
                  <a:cubicBezTo>
                    <a:pt x="0" y="3612"/>
                    <a:pt x="918" y="4607"/>
                    <a:pt x="2081" y="4607"/>
                  </a:cubicBezTo>
                  <a:cubicBezTo>
                    <a:pt x="2093" y="4607"/>
                    <a:pt x="2104" y="4607"/>
                    <a:pt x="2116" y="4607"/>
                  </a:cubicBezTo>
                  <a:cubicBezTo>
                    <a:pt x="3296" y="4587"/>
                    <a:pt x="4199" y="3552"/>
                    <a:pt x="4060" y="2381"/>
                  </a:cubicBezTo>
                  <a:cubicBezTo>
                    <a:pt x="4248" y="2211"/>
                    <a:pt x="4650" y="1910"/>
                    <a:pt x="5151" y="1910"/>
                  </a:cubicBezTo>
                  <a:cubicBezTo>
                    <a:pt x="5409" y="1910"/>
                    <a:pt x="5692" y="1990"/>
                    <a:pt x="5987" y="2206"/>
                  </a:cubicBezTo>
                  <a:cubicBezTo>
                    <a:pt x="6002" y="2390"/>
                    <a:pt x="6046" y="2571"/>
                    <a:pt x="6113" y="2743"/>
                  </a:cubicBezTo>
                  <a:cubicBezTo>
                    <a:pt x="6438" y="3492"/>
                    <a:pt x="7168" y="3941"/>
                    <a:pt x="7938" y="3941"/>
                  </a:cubicBezTo>
                  <a:cubicBezTo>
                    <a:pt x="8189" y="3941"/>
                    <a:pt x="8445" y="3893"/>
                    <a:pt x="8692" y="3792"/>
                  </a:cubicBezTo>
                  <a:cubicBezTo>
                    <a:pt x="9693" y="3384"/>
                    <a:pt x="10186" y="2248"/>
                    <a:pt x="9798" y="1237"/>
                  </a:cubicBezTo>
                  <a:lnTo>
                    <a:pt x="9799" y="1237"/>
                  </a:lnTo>
                  <a:cubicBezTo>
                    <a:pt x="9484" y="466"/>
                    <a:pt x="8740" y="0"/>
                    <a:pt x="7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4739642" y="2844099"/>
              <a:ext cx="58515" cy="21765"/>
            </a:xfrm>
            <a:custGeom>
              <a:avLst/>
              <a:gdLst/>
              <a:ahLst/>
              <a:cxnLst/>
              <a:rect l="l" t="t" r="r" b="b"/>
              <a:pathLst>
                <a:path w="3409" h="1268" extrusionOk="0">
                  <a:moveTo>
                    <a:pt x="118" y="1"/>
                  </a:moveTo>
                  <a:cubicBezTo>
                    <a:pt x="59" y="1"/>
                    <a:pt x="0" y="61"/>
                    <a:pt x="35" y="133"/>
                  </a:cubicBezTo>
                  <a:cubicBezTo>
                    <a:pt x="42" y="144"/>
                    <a:pt x="516" y="984"/>
                    <a:pt x="1628" y="1211"/>
                  </a:cubicBezTo>
                  <a:cubicBezTo>
                    <a:pt x="1803" y="1246"/>
                    <a:pt x="1994" y="1267"/>
                    <a:pt x="2201" y="1267"/>
                  </a:cubicBezTo>
                  <a:cubicBezTo>
                    <a:pt x="2535" y="1267"/>
                    <a:pt x="2912" y="1213"/>
                    <a:pt x="3335" y="1081"/>
                  </a:cubicBezTo>
                  <a:cubicBezTo>
                    <a:pt x="3382" y="1066"/>
                    <a:pt x="3408" y="1016"/>
                    <a:pt x="3394" y="969"/>
                  </a:cubicBezTo>
                  <a:cubicBezTo>
                    <a:pt x="3382" y="930"/>
                    <a:pt x="3346" y="905"/>
                    <a:pt x="3308" y="905"/>
                  </a:cubicBezTo>
                  <a:cubicBezTo>
                    <a:pt x="3299" y="905"/>
                    <a:pt x="3289" y="907"/>
                    <a:pt x="3280" y="910"/>
                  </a:cubicBezTo>
                  <a:cubicBezTo>
                    <a:pt x="2869" y="1037"/>
                    <a:pt x="2505" y="1090"/>
                    <a:pt x="2185" y="1090"/>
                  </a:cubicBezTo>
                  <a:cubicBezTo>
                    <a:pt x="789" y="1090"/>
                    <a:pt x="222" y="97"/>
                    <a:pt x="193" y="45"/>
                  </a:cubicBezTo>
                  <a:cubicBezTo>
                    <a:pt x="174" y="14"/>
                    <a:pt x="146" y="1"/>
                    <a:pt x="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4326447" y="2846948"/>
              <a:ext cx="1116600" cy="1096723"/>
            </a:xfrm>
            <a:custGeom>
              <a:avLst/>
              <a:gdLst/>
              <a:ahLst/>
              <a:cxnLst/>
              <a:rect l="l" t="t" r="r" b="b"/>
              <a:pathLst>
                <a:path w="65051" h="63893" extrusionOk="0">
                  <a:moveTo>
                    <a:pt x="33827" y="0"/>
                  </a:moveTo>
                  <a:cubicBezTo>
                    <a:pt x="30878" y="0"/>
                    <a:pt x="27968" y="2172"/>
                    <a:pt x="27302" y="5074"/>
                  </a:cubicBezTo>
                  <a:cubicBezTo>
                    <a:pt x="26950" y="6600"/>
                    <a:pt x="27157" y="8202"/>
                    <a:pt x="27887" y="9589"/>
                  </a:cubicBezTo>
                  <a:cubicBezTo>
                    <a:pt x="28441" y="10642"/>
                    <a:pt x="28362" y="11917"/>
                    <a:pt x="27682" y="12893"/>
                  </a:cubicBezTo>
                  <a:lnTo>
                    <a:pt x="27479" y="13186"/>
                  </a:lnTo>
                  <a:cubicBezTo>
                    <a:pt x="26964" y="13927"/>
                    <a:pt x="26173" y="14333"/>
                    <a:pt x="25350" y="14333"/>
                  </a:cubicBezTo>
                  <a:cubicBezTo>
                    <a:pt x="25170" y="14333"/>
                    <a:pt x="24987" y="14314"/>
                    <a:pt x="24806" y="14274"/>
                  </a:cubicBezTo>
                  <a:lnTo>
                    <a:pt x="9599" y="10909"/>
                  </a:lnTo>
                  <a:lnTo>
                    <a:pt x="6278" y="25921"/>
                  </a:lnTo>
                  <a:cubicBezTo>
                    <a:pt x="6358" y="25927"/>
                    <a:pt x="6438" y="25930"/>
                    <a:pt x="6519" y="25930"/>
                  </a:cubicBezTo>
                  <a:cubicBezTo>
                    <a:pt x="7032" y="25930"/>
                    <a:pt x="7538" y="25806"/>
                    <a:pt x="7994" y="25567"/>
                  </a:cubicBezTo>
                  <a:cubicBezTo>
                    <a:pt x="8938" y="25069"/>
                    <a:pt x="9983" y="24814"/>
                    <a:pt x="11038" y="24814"/>
                  </a:cubicBezTo>
                  <a:cubicBezTo>
                    <a:pt x="11474" y="24814"/>
                    <a:pt x="11912" y="24857"/>
                    <a:pt x="12345" y="24946"/>
                  </a:cubicBezTo>
                  <a:cubicBezTo>
                    <a:pt x="15708" y="25629"/>
                    <a:pt x="18126" y="29228"/>
                    <a:pt x="17480" y="32599"/>
                  </a:cubicBezTo>
                  <a:cubicBezTo>
                    <a:pt x="16876" y="35759"/>
                    <a:pt x="14116" y="37927"/>
                    <a:pt x="11046" y="37927"/>
                  </a:cubicBezTo>
                  <a:cubicBezTo>
                    <a:pt x="10577" y="37927"/>
                    <a:pt x="10101" y="37876"/>
                    <a:pt x="9624" y="37771"/>
                  </a:cubicBezTo>
                  <a:cubicBezTo>
                    <a:pt x="8114" y="37439"/>
                    <a:pt x="6771" y="36582"/>
                    <a:pt x="5833" y="35351"/>
                  </a:cubicBezTo>
                  <a:cubicBezTo>
                    <a:pt x="5470" y="34877"/>
                    <a:pt x="4981" y="34514"/>
                    <a:pt x="4423" y="34303"/>
                  </a:cubicBezTo>
                  <a:lnTo>
                    <a:pt x="0" y="54293"/>
                  </a:lnTo>
                  <a:lnTo>
                    <a:pt x="17858" y="58243"/>
                  </a:lnTo>
                  <a:cubicBezTo>
                    <a:pt x="17903" y="57649"/>
                    <a:pt x="17780" y="57055"/>
                    <a:pt x="17502" y="56527"/>
                  </a:cubicBezTo>
                  <a:cubicBezTo>
                    <a:pt x="16800" y="55193"/>
                    <a:pt x="16580" y="53657"/>
                    <a:pt x="16883" y="52179"/>
                  </a:cubicBezTo>
                  <a:cubicBezTo>
                    <a:pt x="17490" y="49184"/>
                    <a:pt x="20412" y="46938"/>
                    <a:pt x="23425" y="46938"/>
                  </a:cubicBezTo>
                  <a:cubicBezTo>
                    <a:pt x="23795" y="46938"/>
                    <a:pt x="24166" y="46972"/>
                    <a:pt x="24535" y="47042"/>
                  </a:cubicBezTo>
                  <a:cubicBezTo>
                    <a:pt x="28178" y="47740"/>
                    <a:pt x="30504" y="51300"/>
                    <a:pt x="29708" y="54899"/>
                  </a:cubicBezTo>
                  <a:cubicBezTo>
                    <a:pt x="29376" y="56409"/>
                    <a:pt x="28519" y="57752"/>
                    <a:pt x="27288" y="58689"/>
                  </a:cubicBezTo>
                  <a:cubicBezTo>
                    <a:pt x="26814" y="59051"/>
                    <a:pt x="26451" y="59540"/>
                    <a:pt x="26240" y="60098"/>
                  </a:cubicBezTo>
                  <a:lnTo>
                    <a:pt x="43385" y="63892"/>
                  </a:lnTo>
                  <a:lnTo>
                    <a:pt x="47169" y="46783"/>
                  </a:lnTo>
                  <a:cubicBezTo>
                    <a:pt x="47424" y="45637"/>
                    <a:pt x="48344" y="44757"/>
                    <a:pt x="49502" y="44556"/>
                  </a:cubicBezTo>
                  <a:lnTo>
                    <a:pt x="49686" y="44524"/>
                  </a:lnTo>
                  <a:cubicBezTo>
                    <a:pt x="49867" y="44493"/>
                    <a:pt x="50049" y="44478"/>
                    <a:pt x="50230" y="44478"/>
                  </a:cubicBezTo>
                  <a:cubicBezTo>
                    <a:pt x="51217" y="44478"/>
                    <a:pt x="52162" y="44936"/>
                    <a:pt x="52773" y="45737"/>
                  </a:cubicBezTo>
                  <a:cubicBezTo>
                    <a:pt x="53711" y="46967"/>
                    <a:pt x="55054" y="47825"/>
                    <a:pt x="56564" y="48156"/>
                  </a:cubicBezTo>
                  <a:cubicBezTo>
                    <a:pt x="57041" y="48262"/>
                    <a:pt x="57518" y="48312"/>
                    <a:pt x="57987" y="48312"/>
                  </a:cubicBezTo>
                  <a:cubicBezTo>
                    <a:pt x="61054" y="48312"/>
                    <a:pt x="63811" y="46147"/>
                    <a:pt x="64419" y="42991"/>
                  </a:cubicBezTo>
                  <a:cubicBezTo>
                    <a:pt x="65051" y="39702"/>
                    <a:pt x="62712" y="36117"/>
                    <a:pt x="59450" y="35367"/>
                  </a:cubicBezTo>
                  <a:cubicBezTo>
                    <a:pt x="58963" y="35254"/>
                    <a:pt x="58469" y="35198"/>
                    <a:pt x="57976" y="35198"/>
                  </a:cubicBezTo>
                  <a:cubicBezTo>
                    <a:pt x="56923" y="35198"/>
                    <a:pt x="55878" y="35453"/>
                    <a:pt x="54934" y="35952"/>
                  </a:cubicBezTo>
                  <a:cubicBezTo>
                    <a:pt x="54467" y="36196"/>
                    <a:pt x="53958" y="36317"/>
                    <a:pt x="53450" y="36317"/>
                  </a:cubicBezTo>
                  <a:cubicBezTo>
                    <a:pt x="52810" y="36317"/>
                    <a:pt x="52173" y="36125"/>
                    <a:pt x="51628" y="35746"/>
                  </a:cubicBezTo>
                  <a:lnTo>
                    <a:pt x="51475" y="35640"/>
                  </a:lnTo>
                  <a:cubicBezTo>
                    <a:pt x="50509" y="34969"/>
                    <a:pt x="50046" y="33784"/>
                    <a:pt x="50299" y="32637"/>
                  </a:cubicBezTo>
                  <a:lnTo>
                    <a:pt x="52984" y="20508"/>
                  </a:lnTo>
                  <a:lnTo>
                    <a:pt x="38486" y="17300"/>
                  </a:lnTo>
                  <a:cubicBezTo>
                    <a:pt x="37480" y="17077"/>
                    <a:pt x="36709" y="16269"/>
                    <a:pt x="36535" y="15255"/>
                  </a:cubicBezTo>
                  <a:lnTo>
                    <a:pt x="36461" y="14834"/>
                  </a:lnTo>
                  <a:cubicBezTo>
                    <a:pt x="36259" y="13661"/>
                    <a:pt x="36725" y="12470"/>
                    <a:pt x="37674" y="11748"/>
                  </a:cubicBezTo>
                  <a:cubicBezTo>
                    <a:pt x="38904" y="10810"/>
                    <a:pt x="39761" y="9467"/>
                    <a:pt x="40093" y="7959"/>
                  </a:cubicBezTo>
                  <a:cubicBezTo>
                    <a:pt x="40889" y="4363"/>
                    <a:pt x="38566" y="803"/>
                    <a:pt x="34926" y="104"/>
                  </a:cubicBezTo>
                  <a:cubicBezTo>
                    <a:pt x="34562" y="34"/>
                    <a:pt x="34194" y="0"/>
                    <a:pt x="33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5137493" y="3324067"/>
              <a:ext cx="81671" cy="36544"/>
            </a:xfrm>
            <a:custGeom>
              <a:avLst/>
              <a:gdLst/>
              <a:ahLst/>
              <a:cxnLst/>
              <a:rect l="l" t="t" r="r" b="b"/>
              <a:pathLst>
                <a:path w="4758" h="2129" extrusionOk="0">
                  <a:moveTo>
                    <a:pt x="4757" y="0"/>
                  </a:moveTo>
                  <a:lnTo>
                    <a:pt x="2121" y="276"/>
                  </a:lnTo>
                  <a:cubicBezTo>
                    <a:pt x="1915" y="282"/>
                    <a:pt x="1715" y="343"/>
                    <a:pt x="1542" y="454"/>
                  </a:cubicBezTo>
                  <a:cubicBezTo>
                    <a:pt x="1024" y="783"/>
                    <a:pt x="1" y="1513"/>
                    <a:pt x="512" y="1833"/>
                  </a:cubicBezTo>
                  <a:cubicBezTo>
                    <a:pt x="907" y="2078"/>
                    <a:pt x="2165" y="2129"/>
                    <a:pt x="3141" y="2129"/>
                  </a:cubicBezTo>
                  <a:cubicBezTo>
                    <a:pt x="3833" y="2129"/>
                    <a:pt x="4383" y="2103"/>
                    <a:pt x="4383" y="2103"/>
                  </a:cubicBezTo>
                  <a:lnTo>
                    <a:pt x="47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5147775" y="3296723"/>
              <a:ext cx="81688" cy="36527"/>
            </a:xfrm>
            <a:custGeom>
              <a:avLst/>
              <a:gdLst/>
              <a:ahLst/>
              <a:cxnLst/>
              <a:rect l="l" t="t" r="r" b="b"/>
              <a:pathLst>
                <a:path w="4759" h="2128" extrusionOk="0">
                  <a:moveTo>
                    <a:pt x="4759" y="0"/>
                  </a:moveTo>
                  <a:lnTo>
                    <a:pt x="2121" y="275"/>
                  </a:lnTo>
                  <a:cubicBezTo>
                    <a:pt x="1915" y="281"/>
                    <a:pt x="1715" y="342"/>
                    <a:pt x="1542" y="453"/>
                  </a:cubicBezTo>
                  <a:cubicBezTo>
                    <a:pt x="1024" y="782"/>
                    <a:pt x="1" y="1512"/>
                    <a:pt x="512" y="1832"/>
                  </a:cubicBezTo>
                  <a:cubicBezTo>
                    <a:pt x="906" y="2077"/>
                    <a:pt x="2158" y="2128"/>
                    <a:pt x="3134" y="2128"/>
                  </a:cubicBezTo>
                  <a:cubicBezTo>
                    <a:pt x="3830" y="2128"/>
                    <a:pt x="4384" y="2102"/>
                    <a:pt x="4384" y="2102"/>
                  </a:cubicBezTo>
                  <a:lnTo>
                    <a:pt x="4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5158057" y="3269345"/>
              <a:ext cx="81688" cy="36544"/>
            </a:xfrm>
            <a:custGeom>
              <a:avLst/>
              <a:gdLst/>
              <a:ahLst/>
              <a:cxnLst/>
              <a:rect l="l" t="t" r="r" b="b"/>
              <a:pathLst>
                <a:path w="4759" h="2129" extrusionOk="0">
                  <a:moveTo>
                    <a:pt x="4759" y="1"/>
                  </a:moveTo>
                  <a:lnTo>
                    <a:pt x="2122" y="277"/>
                  </a:lnTo>
                  <a:cubicBezTo>
                    <a:pt x="1916" y="282"/>
                    <a:pt x="1717" y="343"/>
                    <a:pt x="1544" y="453"/>
                  </a:cubicBezTo>
                  <a:cubicBezTo>
                    <a:pt x="1026" y="784"/>
                    <a:pt x="1" y="1514"/>
                    <a:pt x="514" y="1832"/>
                  </a:cubicBezTo>
                  <a:cubicBezTo>
                    <a:pt x="906" y="2077"/>
                    <a:pt x="2159" y="2128"/>
                    <a:pt x="3134" y="2128"/>
                  </a:cubicBezTo>
                  <a:cubicBezTo>
                    <a:pt x="3830" y="2128"/>
                    <a:pt x="4384" y="2102"/>
                    <a:pt x="4384" y="2102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5168373" y="3243940"/>
              <a:ext cx="91970" cy="152563"/>
            </a:xfrm>
            <a:custGeom>
              <a:avLst/>
              <a:gdLst/>
              <a:ahLst/>
              <a:cxnLst/>
              <a:rect l="l" t="t" r="r" b="b"/>
              <a:pathLst>
                <a:path w="5358" h="8888" extrusionOk="0">
                  <a:moveTo>
                    <a:pt x="3744" y="1"/>
                  </a:moveTo>
                  <a:cubicBezTo>
                    <a:pt x="3695" y="1"/>
                    <a:pt x="3646" y="3"/>
                    <a:pt x="3596" y="8"/>
                  </a:cubicBezTo>
                  <a:lnTo>
                    <a:pt x="2120" y="163"/>
                  </a:lnTo>
                  <a:cubicBezTo>
                    <a:pt x="1914" y="169"/>
                    <a:pt x="1715" y="230"/>
                    <a:pt x="1542" y="339"/>
                  </a:cubicBezTo>
                  <a:cubicBezTo>
                    <a:pt x="1024" y="670"/>
                    <a:pt x="0" y="1400"/>
                    <a:pt x="512" y="1720"/>
                  </a:cubicBezTo>
                  <a:cubicBezTo>
                    <a:pt x="811" y="1905"/>
                    <a:pt x="1524" y="1957"/>
                    <a:pt x="2224" y="1957"/>
                  </a:cubicBezTo>
                  <a:cubicBezTo>
                    <a:pt x="3102" y="1957"/>
                    <a:pt x="3961" y="1876"/>
                    <a:pt x="3961" y="1876"/>
                  </a:cubicBezTo>
                  <a:lnTo>
                    <a:pt x="3961" y="1876"/>
                  </a:lnTo>
                  <a:lnTo>
                    <a:pt x="440" y="6336"/>
                  </a:lnTo>
                  <a:cubicBezTo>
                    <a:pt x="777" y="7272"/>
                    <a:pt x="813" y="6688"/>
                    <a:pt x="1350" y="8888"/>
                  </a:cubicBezTo>
                  <a:cubicBezTo>
                    <a:pt x="1350" y="8888"/>
                    <a:pt x="2958" y="8342"/>
                    <a:pt x="4191" y="5554"/>
                  </a:cubicBezTo>
                  <a:cubicBezTo>
                    <a:pt x="4946" y="3844"/>
                    <a:pt x="5357" y="2239"/>
                    <a:pt x="5105" y="1083"/>
                  </a:cubicBezTo>
                  <a:cubicBezTo>
                    <a:pt x="4966" y="441"/>
                    <a:pt x="4388" y="1"/>
                    <a:pt x="37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5177024" y="3295195"/>
              <a:ext cx="38570" cy="8771"/>
            </a:xfrm>
            <a:custGeom>
              <a:avLst/>
              <a:gdLst/>
              <a:ahLst/>
              <a:cxnLst/>
              <a:rect l="l" t="t" r="r" b="b"/>
              <a:pathLst>
                <a:path w="2247" h="511" extrusionOk="0">
                  <a:moveTo>
                    <a:pt x="2147" y="1"/>
                  </a:moveTo>
                  <a:cubicBezTo>
                    <a:pt x="2143" y="1"/>
                    <a:pt x="2139" y="1"/>
                    <a:pt x="2134" y="2"/>
                  </a:cubicBezTo>
                  <a:lnTo>
                    <a:pt x="84" y="365"/>
                  </a:lnTo>
                  <a:cubicBezTo>
                    <a:pt x="16" y="378"/>
                    <a:pt x="0" y="470"/>
                    <a:pt x="63" y="503"/>
                  </a:cubicBezTo>
                  <a:cubicBezTo>
                    <a:pt x="73" y="507"/>
                    <a:pt x="85" y="510"/>
                    <a:pt x="97" y="510"/>
                  </a:cubicBezTo>
                  <a:cubicBezTo>
                    <a:pt x="101" y="510"/>
                    <a:pt x="105" y="510"/>
                    <a:pt x="109" y="509"/>
                  </a:cubicBezTo>
                  <a:lnTo>
                    <a:pt x="2161" y="145"/>
                  </a:lnTo>
                  <a:cubicBezTo>
                    <a:pt x="2247" y="126"/>
                    <a:pt x="2230" y="1"/>
                    <a:pt x="2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5185400" y="3268692"/>
              <a:ext cx="38656" cy="8788"/>
            </a:xfrm>
            <a:custGeom>
              <a:avLst/>
              <a:gdLst/>
              <a:ahLst/>
              <a:cxnLst/>
              <a:rect l="l" t="t" r="r" b="b"/>
              <a:pathLst>
                <a:path w="2252" h="512" extrusionOk="0">
                  <a:moveTo>
                    <a:pt x="2149" y="0"/>
                  </a:moveTo>
                  <a:cubicBezTo>
                    <a:pt x="2144" y="0"/>
                    <a:pt x="2140" y="1"/>
                    <a:pt x="2135" y="2"/>
                  </a:cubicBezTo>
                  <a:lnTo>
                    <a:pt x="85" y="367"/>
                  </a:lnTo>
                  <a:cubicBezTo>
                    <a:pt x="15" y="377"/>
                    <a:pt x="0" y="471"/>
                    <a:pt x="63" y="502"/>
                  </a:cubicBezTo>
                  <a:cubicBezTo>
                    <a:pt x="73" y="508"/>
                    <a:pt x="85" y="511"/>
                    <a:pt x="97" y="511"/>
                  </a:cubicBezTo>
                  <a:cubicBezTo>
                    <a:pt x="102" y="511"/>
                    <a:pt x="106" y="511"/>
                    <a:pt x="110" y="510"/>
                  </a:cubicBezTo>
                  <a:lnTo>
                    <a:pt x="2161" y="145"/>
                  </a:lnTo>
                  <a:cubicBezTo>
                    <a:pt x="2251" y="129"/>
                    <a:pt x="2234" y="0"/>
                    <a:pt x="21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5164802" y="3324170"/>
              <a:ext cx="38656" cy="8771"/>
            </a:xfrm>
            <a:custGeom>
              <a:avLst/>
              <a:gdLst/>
              <a:ahLst/>
              <a:cxnLst/>
              <a:rect l="l" t="t" r="r" b="b"/>
              <a:pathLst>
                <a:path w="2252" h="511" extrusionOk="0">
                  <a:moveTo>
                    <a:pt x="2152" y="0"/>
                  </a:moveTo>
                  <a:cubicBezTo>
                    <a:pt x="2147" y="0"/>
                    <a:pt x="2142" y="1"/>
                    <a:pt x="2136" y="2"/>
                  </a:cubicBezTo>
                  <a:lnTo>
                    <a:pt x="85" y="365"/>
                  </a:lnTo>
                  <a:cubicBezTo>
                    <a:pt x="16" y="378"/>
                    <a:pt x="1" y="470"/>
                    <a:pt x="63" y="503"/>
                  </a:cubicBezTo>
                  <a:cubicBezTo>
                    <a:pt x="73" y="507"/>
                    <a:pt x="85" y="510"/>
                    <a:pt x="97" y="510"/>
                  </a:cubicBezTo>
                  <a:cubicBezTo>
                    <a:pt x="102" y="510"/>
                    <a:pt x="106" y="510"/>
                    <a:pt x="110" y="509"/>
                  </a:cubicBezTo>
                  <a:lnTo>
                    <a:pt x="2161" y="145"/>
                  </a:lnTo>
                  <a:cubicBezTo>
                    <a:pt x="2251" y="129"/>
                    <a:pt x="2234" y="0"/>
                    <a:pt x="2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4350083" y="3576289"/>
              <a:ext cx="68626" cy="53023"/>
            </a:xfrm>
            <a:custGeom>
              <a:avLst/>
              <a:gdLst/>
              <a:ahLst/>
              <a:cxnLst/>
              <a:rect l="l" t="t" r="r" b="b"/>
              <a:pathLst>
                <a:path w="3998" h="3089" extrusionOk="0">
                  <a:moveTo>
                    <a:pt x="419" y="0"/>
                  </a:moveTo>
                  <a:lnTo>
                    <a:pt x="1" y="1949"/>
                  </a:lnTo>
                  <a:cubicBezTo>
                    <a:pt x="1" y="1949"/>
                    <a:pt x="2461" y="3088"/>
                    <a:pt x="3326" y="3088"/>
                  </a:cubicBezTo>
                  <a:cubicBezTo>
                    <a:pt x="3369" y="3088"/>
                    <a:pt x="3408" y="3085"/>
                    <a:pt x="3442" y="3080"/>
                  </a:cubicBezTo>
                  <a:cubicBezTo>
                    <a:pt x="3998" y="2984"/>
                    <a:pt x="3370" y="1992"/>
                    <a:pt x="3038" y="1524"/>
                  </a:cubicBezTo>
                  <a:cubicBezTo>
                    <a:pt x="2927" y="1368"/>
                    <a:pt x="2776" y="1245"/>
                    <a:pt x="2600" y="1167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4350838" y="3548997"/>
              <a:ext cx="68591" cy="53023"/>
            </a:xfrm>
            <a:custGeom>
              <a:avLst/>
              <a:gdLst/>
              <a:ahLst/>
              <a:cxnLst/>
              <a:rect l="l" t="t" r="r" b="b"/>
              <a:pathLst>
                <a:path w="3996" h="3089" extrusionOk="0">
                  <a:moveTo>
                    <a:pt x="417" y="0"/>
                  </a:moveTo>
                  <a:lnTo>
                    <a:pt x="0" y="1949"/>
                  </a:lnTo>
                  <a:cubicBezTo>
                    <a:pt x="0" y="1949"/>
                    <a:pt x="2460" y="3089"/>
                    <a:pt x="3324" y="3089"/>
                  </a:cubicBezTo>
                  <a:cubicBezTo>
                    <a:pt x="3367" y="3089"/>
                    <a:pt x="3406" y="3086"/>
                    <a:pt x="3440" y="3080"/>
                  </a:cubicBezTo>
                  <a:cubicBezTo>
                    <a:pt x="3996" y="2985"/>
                    <a:pt x="3369" y="1994"/>
                    <a:pt x="3036" y="1526"/>
                  </a:cubicBezTo>
                  <a:cubicBezTo>
                    <a:pt x="2926" y="1369"/>
                    <a:pt x="2774" y="1245"/>
                    <a:pt x="2599" y="1169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4351593" y="3521739"/>
              <a:ext cx="68591" cy="53006"/>
            </a:xfrm>
            <a:custGeom>
              <a:avLst/>
              <a:gdLst/>
              <a:ahLst/>
              <a:cxnLst/>
              <a:rect l="l" t="t" r="r" b="b"/>
              <a:pathLst>
                <a:path w="3996" h="3088" extrusionOk="0">
                  <a:moveTo>
                    <a:pt x="417" y="0"/>
                  </a:moveTo>
                  <a:lnTo>
                    <a:pt x="0" y="1947"/>
                  </a:lnTo>
                  <a:cubicBezTo>
                    <a:pt x="0" y="1947"/>
                    <a:pt x="2458" y="3087"/>
                    <a:pt x="3322" y="3087"/>
                  </a:cubicBezTo>
                  <a:cubicBezTo>
                    <a:pt x="3366" y="3087"/>
                    <a:pt x="3405" y="3084"/>
                    <a:pt x="3440" y="3078"/>
                  </a:cubicBezTo>
                  <a:cubicBezTo>
                    <a:pt x="3995" y="2985"/>
                    <a:pt x="3368" y="1992"/>
                    <a:pt x="3038" y="1524"/>
                  </a:cubicBezTo>
                  <a:cubicBezTo>
                    <a:pt x="2925" y="1368"/>
                    <a:pt x="2774" y="1245"/>
                    <a:pt x="2599" y="1167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4332763" y="3500609"/>
              <a:ext cx="88177" cy="148014"/>
            </a:xfrm>
            <a:custGeom>
              <a:avLst/>
              <a:gdLst/>
              <a:ahLst/>
              <a:cxnLst/>
              <a:rect l="l" t="t" r="r" b="b"/>
              <a:pathLst>
                <a:path w="5137" h="8623" extrusionOk="0">
                  <a:moveTo>
                    <a:pt x="1897" y="0"/>
                  </a:moveTo>
                  <a:cubicBezTo>
                    <a:pt x="1485" y="0"/>
                    <a:pt x="1083" y="194"/>
                    <a:pt x="835" y="553"/>
                  </a:cubicBezTo>
                  <a:cubicBezTo>
                    <a:pt x="209" y="1464"/>
                    <a:pt x="0" y="2996"/>
                    <a:pt x="50" y="4738"/>
                  </a:cubicBezTo>
                  <a:cubicBezTo>
                    <a:pt x="133" y="7584"/>
                    <a:pt x="1330" y="8623"/>
                    <a:pt x="1330" y="8623"/>
                  </a:cubicBezTo>
                  <a:cubicBezTo>
                    <a:pt x="2570" y="6910"/>
                    <a:pt x="2395" y="7428"/>
                    <a:pt x="3016" y="6737"/>
                  </a:cubicBezTo>
                  <a:lnTo>
                    <a:pt x="1545" y="1640"/>
                  </a:lnTo>
                  <a:lnTo>
                    <a:pt x="1545" y="1640"/>
                  </a:lnTo>
                  <a:cubicBezTo>
                    <a:pt x="1545" y="1640"/>
                    <a:pt x="3631" y="2730"/>
                    <a:pt x="4462" y="2730"/>
                  </a:cubicBezTo>
                  <a:cubicBezTo>
                    <a:pt x="4505" y="2730"/>
                    <a:pt x="4545" y="2727"/>
                    <a:pt x="4581" y="2721"/>
                  </a:cubicBezTo>
                  <a:cubicBezTo>
                    <a:pt x="5136" y="2626"/>
                    <a:pt x="4509" y="1634"/>
                    <a:pt x="4178" y="1166"/>
                  </a:cubicBezTo>
                  <a:cubicBezTo>
                    <a:pt x="4066" y="1010"/>
                    <a:pt x="3915" y="887"/>
                    <a:pt x="3740" y="810"/>
                  </a:cubicBezTo>
                  <a:lnTo>
                    <a:pt x="2518" y="156"/>
                  </a:lnTo>
                  <a:cubicBezTo>
                    <a:pt x="2322" y="51"/>
                    <a:pt x="2108" y="0"/>
                    <a:pt x="1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4369823" y="3553082"/>
              <a:ext cx="31515" cy="20169"/>
            </a:xfrm>
            <a:custGeom>
              <a:avLst/>
              <a:gdLst/>
              <a:ahLst/>
              <a:cxnLst/>
              <a:rect l="l" t="t" r="r" b="b"/>
              <a:pathLst>
                <a:path w="1836" h="1175" extrusionOk="0">
                  <a:moveTo>
                    <a:pt x="99" y="0"/>
                  </a:moveTo>
                  <a:cubicBezTo>
                    <a:pt x="40" y="0"/>
                    <a:pt x="1" y="87"/>
                    <a:pt x="64" y="127"/>
                  </a:cubicBezTo>
                  <a:lnTo>
                    <a:pt x="1709" y="1165"/>
                  </a:lnTo>
                  <a:cubicBezTo>
                    <a:pt x="1719" y="1171"/>
                    <a:pt x="1732" y="1175"/>
                    <a:pt x="1745" y="1175"/>
                  </a:cubicBezTo>
                  <a:cubicBezTo>
                    <a:pt x="1747" y="1175"/>
                    <a:pt x="1750" y="1174"/>
                    <a:pt x="1752" y="1174"/>
                  </a:cubicBezTo>
                  <a:cubicBezTo>
                    <a:pt x="1816" y="1168"/>
                    <a:pt x="1835" y="1084"/>
                    <a:pt x="1781" y="1049"/>
                  </a:cubicBezTo>
                  <a:lnTo>
                    <a:pt x="136" y="12"/>
                  </a:lnTo>
                  <a:cubicBezTo>
                    <a:pt x="123" y="4"/>
                    <a:pt x="111" y="0"/>
                    <a:pt x="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4371865" y="3527180"/>
              <a:ext cx="31584" cy="20238"/>
            </a:xfrm>
            <a:custGeom>
              <a:avLst/>
              <a:gdLst/>
              <a:ahLst/>
              <a:cxnLst/>
              <a:rect l="l" t="t" r="r" b="b"/>
              <a:pathLst>
                <a:path w="1840" h="1179" extrusionOk="0">
                  <a:moveTo>
                    <a:pt x="101" y="1"/>
                  </a:moveTo>
                  <a:cubicBezTo>
                    <a:pt x="41" y="1"/>
                    <a:pt x="0" y="91"/>
                    <a:pt x="67" y="129"/>
                  </a:cubicBezTo>
                  <a:lnTo>
                    <a:pt x="1711" y="1167"/>
                  </a:lnTo>
                  <a:cubicBezTo>
                    <a:pt x="1722" y="1174"/>
                    <a:pt x="1736" y="1178"/>
                    <a:pt x="1749" y="1178"/>
                  </a:cubicBezTo>
                  <a:cubicBezTo>
                    <a:pt x="1751" y="1178"/>
                    <a:pt x="1753" y="1178"/>
                    <a:pt x="1755" y="1178"/>
                  </a:cubicBezTo>
                  <a:cubicBezTo>
                    <a:pt x="1819" y="1172"/>
                    <a:pt x="1839" y="1086"/>
                    <a:pt x="1783" y="1051"/>
                  </a:cubicBezTo>
                  <a:lnTo>
                    <a:pt x="140" y="14"/>
                  </a:lnTo>
                  <a:cubicBezTo>
                    <a:pt x="127" y="5"/>
                    <a:pt x="113" y="1"/>
                    <a:pt x="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4370543" y="3582417"/>
              <a:ext cx="31137" cy="20186"/>
            </a:xfrm>
            <a:custGeom>
              <a:avLst/>
              <a:gdLst/>
              <a:ahLst/>
              <a:cxnLst/>
              <a:rect l="l" t="t" r="r" b="b"/>
              <a:pathLst>
                <a:path w="1814" h="1176" extrusionOk="0">
                  <a:moveTo>
                    <a:pt x="79" y="1"/>
                  </a:moveTo>
                  <a:cubicBezTo>
                    <a:pt x="56" y="1"/>
                    <a:pt x="34" y="12"/>
                    <a:pt x="21" y="33"/>
                  </a:cubicBezTo>
                  <a:cubicBezTo>
                    <a:pt x="1" y="64"/>
                    <a:pt x="10" y="106"/>
                    <a:pt x="43" y="127"/>
                  </a:cubicBezTo>
                  <a:lnTo>
                    <a:pt x="1687" y="1164"/>
                  </a:lnTo>
                  <a:cubicBezTo>
                    <a:pt x="1698" y="1171"/>
                    <a:pt x="1710" y="1175"/>
                    <a:pt x="1723" y="1175"/>
                  </a:cubicBezTo>
                  <a:cubicBezTo>
                    <a:pt x="1725" y="1175"/>
                    <a:pt x="1727" y="1175"/>
                    <a:pt x="1729" y="1175"/>
                  </a:cubicBezTo>
                  <a:cubicBezTo>
                    <a:pt x="1793" y="1167"/>
                    <a:pt x="1813" y="1085"/>
                    <a:pt x="1759" y="1049"/>
                  </a:cubicBezTo>
                  <a:lnTo>
                    <a:pt x="115" y="11"/>
                  </a:lnTo>
                  <a:cubicBezTo>
                    <a:pt x="103" y="4"/>
                    <a:pt x="91" y="1"/>
                    <a:pt x="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4640858" y="2800637"/>
              <a:ext cx="29610" cy="15346"/>
            </a:xfrm>
            <a:custGeom>
              <a:avLst/>
              <a:gdLst/>
              <a:ahLst/>
              <a:cxnLst/>
              <a:rect l="l" t="t" r="r" b="b"/>
              <a:pathLst>
                <a:path w="1725" h="894" extrusionOk="0">
                  <a:moveTo>
                    <a:pt x="852" y="1"/>
                  </a:moveTo>
                  <a:cubicBezTo>
                    <a:pt x="431" y="1"/>
                    <a:pt x="60" y="347"/>
                    <a:pt x="42" y="364"/>
                  </a:cubicBezTo>
                  <a:cubicBezTo>
                    <a:pt x="1" y="404"/>
                    <a:pt x="37" y="461"/>
                    <a:pt x="81" y="461"/>
                  </a:cubicBezTo>
                  <a:cubicBezTo>
                    <a:pt x="93" y="461"/>
                    <a:pt x="106" y="456"/>
                    <a:pt x="118" y="445"/>
                  </a:cubicBezTo>
                  <a:cubicBezTo>
                    <a:pt x="123" y="440"/>
                    <a:pt x="473" y="116"/>
                    <a:pt x="851" y="116"/>
                  </a:cubicBezTo>
                  <a:cubicBezTo>
                    <a:pt x="862" y="116"/>
                    <a:pt x="872" y="117"/>
                    <a:pt x="883" y="117"/>
                  </a:cubicBezTo>
                  <a:cubicBezTo>
                    <a:pt x="422" y="381"/>
                    <a:pt x="541" y="839"/>
                    <a:pt x="543" y="846"/>
                  </a:cubicBezTo>
                  <a:cubicBezTo>
                    <a:pt x="550" y="870"/>
                    <a:pt x="572" y="885"/>
                    <a:pt x="598" y="885"/>
                  </a:cubicBezTo>
                  <a:cubicBezTo>
                    <a:pt x="600" y="885"/>
                    <a:pt x="603" y="885"/>
                    <a:pt x="605" y="885"/>
                  </a:cubicBezTo>
                  <a:lnTo>
                    <a:pt x="611" y="883"/>
                  </a:lnTo>
                  <a:cubicBezTo>
                    <a:pt x="641" y="874"/>
                    <a:pt x="660" y="844"/>
                    <a:pt x="650" y="814"/>
                  </a:cubicBezTo>
                  <a:cubicBezTo>
                    <a:pt x="645" y="794"/>
                    <a:pt x="533" y="360"/>
                    <a:pt x="1056" y="155"/>
                  </a:cubicBezTo>
                  <a:cubicBezTo>
                    <a:pt x="1288" y="240"/>
                    <a:pt x="1475" y="471"/>
                    <a:pt x="1610" y="857"/>
                  </a:cubicBezTo>
                  <a:cubicBezTo>
                    <a:pt x="1618" y="879"/>
                    <a:pt x="1638" y="893"/>
                    <a:pt x="1661" y="893"/>
                  </a:cubicBezTo>
                  <a:cubicBezTo>
                    <a:pt x="1664" y="893"/>
                    <a:pt x="1667" y="893"/>
                    <a:pt x="1670" y="892"/>
                  </a:cubicBezTo>
                  <a:cubicBezTo>
                    <a:pt x="1675" y="892"/>
                    <a:pt x="1678" y="892"/>
                    <a:pt x="1681" y="891"/>
                  </a:cubicBezTo>
                  <a:cubicBezTo>
                    <a:pt x="1709" y="880"/>
                    <a:pt x="1725" y="849"/>
                    <a:pt x="1716" y="821"/>
                  </a:cubicBezTo>
                  <a:cubicBezTo>
                    <a:pt x="1569" y="404"/>
                    <a:pt x="1360" y="151"/>
                    <a:pt x="1096" y="53"/>
                  </a:cubicBezTo>
                  <a:cubicBezTo>
                    <a:pt x="1087" y="45"/>
                    <a:pt x="1078" y="41"/>
                    <a:pt x="1065" y="41"/>
                  </a:cubicBezTo>
                  <a:cubicBezTo>
                    <a:pt x="1051" y="36"/>
                    <a:pt x="1037" y="25"/>
                    <a:pt x="1021" y="20"/>
                  </a:cubicBezTo>
                  <a:cubicBezTo>
                    <a:pt x="965" y="7"/>
                    <a:pt x="908" y="1"/>
                    <a:pt x="8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4883211" y="2766633"/>
              <a:ext cx="29558" cy="15363"/>
            </a:xfrm>
            <a:custGeom>
              <a:avLst/>
              <a:gdLst/>
              <a:ahLst/>
              <a:cxnLst/>
              <a:rect l="l" t="t" r="r" b="b"/>
              <a:pathLst>
                <a:path w="1722" h="895" extrusionOk="0">
                  <a:moveTo>
                    <a:pt x="874" y="0"/>
                  </a:moveTo>
                  <a:cubicBezTo>
                    <a:pt x="819" y="0"/>
                    <a:pt x="762" y="6"/>
                    <a:pt x="706" y="20"/>
                  </a:cubicBezTo>
                  <a:cubicBezTo>
                    <a:pt x="688" y="25"/>
                    <a:pt x="676" y="36"/>
                    <a:pt x="660" y="40"/>
                  </a:cubicBezTo>
                  <a:cubicBezTo>
                    <a:pt x="649" y="40"/>
                    <a:pt x="639" y="45"/>
                    <a:pt x="631" y="53"/>
                  </a:cubicBezTo>
                  <a:cubicBezTo>
                    <a:pt x="367" y="151"/>
                    <a:pt x="158" y="404"/>
                    <a:pt x="11" y="820"/>
                  </a:cubicBezTo>
                  <a:cubicBezTo>
                    <a:pt x="0" y="849"/>
                    <a:pt x="16" y="881"/>
                    <a:pt x="46" y="891"/>
                  </a:cubicBezTo>
                  <a:cubicBezTo>
                    <a:pt x="49" y="892"/>
                    <a:pt x="52" y="892"/>
                    <a:pt x="55" y="894"/>
                  </a:cubicBezTo>
                  <a:cubicBezTo>
                    <a:pt x="57" y="894"/>
                    <a:pt x="60" y="894"/>
                    <a:pt x="62" y="894"/>
                  </a:cubicBezTo>
                  <a:cubicBezTo>
                    <a:pt x="86" y="894"/>
                    <a:pt x="107" y="879"/>
                    <a:pt x="116" y="856"/>
                  </a:cubicBezTo>
                  <a:cubicBezTo>
                    <a:pt x="250" y="471"/>
                    <a:pt x="437" y="240"/>
                    <a:pt x="670" y="154"/>
                  </a:cubicBezTo>
                  <a:cubicBezTo>
                    <a:pt x="1192" y="360"/>
                    <a:pt x="1082" y="794"/>
                    <a:pt x="1075" y="814"/>
                  </a:cubicBezTo>
                  <a:cubicBezTo>
                    <a:pt x="1068" y="844"/>
                    <a:pt x="1085" y="875"/>
                    <a:pt x="1114" y="883"/>
                  </a:cubicBezTo>
                  <a:cubicBezTo>
                    <a:pt x="1117" y="883"/>
                    <a:pt x="1119" y="884"/>
                    <a:pt x="1122" y="884"/>
                  </a:cubicBezTo>
                  <a:cubicBezTo>
                    <a:pt x="1125" y="885"/>
                    <a:pt x="1128" y="885"/>
                    <a:pt x="1131" y="885"/>
                  </a:cubicBezTo>
                  <a:cubicBezTo>
                    <a:pt x="1154" y="885"/>
                    <a:pt x="1176" y="869"/>
                    <a:pt x="1183" y="845"/>
                  </a:cubicBezTo>
                  <a:cubicBezTo>
                    <a:pt x="1185" y="841"/>
                    <a:pt x="1305" y="381"/>
                    <a:pt x="844" y="117"/>
                  </a:cubicBezTo>
                  <a:cubicBezTo>
                    <a:pt x="855" y="116"/>
                    <a:pt x="865" y="116"/>
                    <a:pt x="875" y="116"/>
                  </a:cubicBezTo>
                  <a:cubicBezTo>
                    <a:pt x="1252" y="116"/>
                    <a:pt x="1604" y="441"/>
                    <a:pt x="1609" y="444"/>
                  </a:cubicBezTo>
                  <a:cubicBezTo>
                    <a:pt x="1620" y="454"/>
                    <a:pt x="1633" y="458"/>
                    <a:pt x="1644" y="458"/>
                  </a:cubicBezTo>
                  <a:cubicBezTo>
                    <a:pt x="1687" y="458"/>
                    <a:pt x="1722" y="404"/>
                    <a:pt x="1685" y="363"/>
                  </a:cubicBezTo>
                  <a:cubicBezTo>
                    <a:pt x="1667" y="347"/>
                    <a:pt x="1295" y="0"/>
                    <a:pt x="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4794862" y="3935329"/>
              <a:ext cx="4308" cy="437862"/>
            </a:xfrm>
            <a:custGeom>
              <a:avLst/>
              <a:gdLst/>
              <a:ahLst/>
              <a:cxnLst/>
              <a:rect l="l" t="t" r="r" b="b"/>
              <a:pathLst>
                <a:path w="251" h="25509" extrusionOk="0">
                  <a:moveTo>
                    <a:pt x="126" y="0"/>
                  </a:moveTo>
                  <a:cubicBezTo>
                    <a:pt x="57" y="0"/>
                    <a:pt x="1" y="56"/>
                    <a:pt x="1" y="126"/>
                  </a:cubicBezTo>
                  <a:lnTo>
                    <a:pt x="1" y="25383"/>
                  </a:lnTo>
                  <a:cubicBezTo>
                    <a:pt x="1" y="25452"/>
                    <a:pt x="57" y="25508"/>
                    <a:pt x="126" y="25508"/>
                  </a:cubicBezTo>
                  <a:cubicBezTo>
                    <a:pt x="194" y="25508"/>
                    <a:pt x="251" y="25452"/>
                    <a:pt x="251" y="25383"/>
                  </a:cubicBezTo>
                  <a:lnTo>
                    <a:pt x="251" y="126"/>
                  </a:lnTo>
                  <a:cubicBezTo>
                    <a:pt x="251" y="56"/>
                    <a:pt x="194" y="0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6418585" y="2724133"/>
              <a:ext cx="635826" cy="562360"/>
            </a:xfrm>
            <a:custGeom>
              <a:avLst/>
              <a:gdLst/>
              <a:ahLst/>
              <a:cxnLst/>
              <a:rect l="l" t="t" r="r" b="b"/>
              <a:pathLst>
                <a:path w="37042" h="32762" extrusionOk="0">
                  <a:moveTo>
                    <a:pt x="25103" y="0"/>
                  </a:moveTo>
                  <a:lnTo>
                    <a:pt x="7852" y="9112"/>
                  </a:lnTo>
                  <a:cubicBezTo>
                    <a:pt x="7852" y="9112"/>
                    <a:pt x="0" y="12108"/>
                    <a:pt x="4456" y="24597"/>
                  </a:cubicBezTo>
                  <a:cubicBezTo>
                    <a:pt x="6618" y="30658"/>
                    <a:pt x="11480" y="32761"/>
                    <a:pt x="16593" y="32761"/>
                  </a:cubicBezTo>
                  <a:cubicBezTo>
                    <a:pt x="22019" y="32761"/>
                    <a:pt x="27728" y="30393"/>
                    <a:pt x="30798" y="27872"/>
                  </a:cubicBezTo>
                  <a:cubicBezTo>
                    <a:pt x="37042" y="22744"/>
                    <a:pt x="26402" y="13132"/>
                    <a:pt x="26429" y="8033"/>
                  </a:cubicBezTo>
                  <a:cubicBezTo>
                    <a:pt x="26449" y="4092"/>
                    <a:pt x="25103" y="0"/>
                    <a:pt x="25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6393456" y="3964750"/>
              <a:ext cx="287033" cy="998505"/>
            </a:xfrm>
            <a:custGeom>
              <a:avLst/>
              <a:gdLst/>
              <a:ahLst/>
              <a:cxnLst/>
              <a:rect l="l" t="t" r="r" b="b"/>
              <a:pathLst>
                <a:path w="16722" h="58171" extrusionOk="0">
                  <a:moveTo>
                    <a:pt x="16721" y="0"/>
                  </a:moveTo>
                  <a:lnTo>
                    <a:pt x="871" y="139"/>
                  </a:lnTo>
                  <a:cubicBezTo>
                    <a:pt x="1207" y="4089"/>
                    <a:pt x="1" y="23211"/>
                    <a:pt x="466" y="26451"/>
                  </a:cubicBezTo>
                  <a:cubicBezTo>
                    <a:pt x="742" y="28370"/>
                    <a:pt x="2489" y="55324"/>
                    <a:pt x="2851" y="58004"/>
                  </a:cubicBezTo>
                  <a:cubicBezTo>
                    <a:pt x="2867" y="58118"/>
                    <a:pt x="3302" y="58171"/>
                    <a:pt x="3958" y="58171"/>
                  </a:cubicBezTo>
                  <a:cubicBezTo>
                    <a:pt x="6071" y="58171"/>
                    <a:pt x="10473" y="57621"/>
                    <a:pt x="10511" y="56786"/>
                  </a:cubicBezTo>
                  <a:cubicBezTo>
                    <a:pt x="10575" y="55400"/>
                    <a:pt x="12843" y="30641"/>
                    <a:pt x="12572" y="26828"/>
                  </a:cubicBezTo>
                  <a:cubicBezTo>
                    <a:pt x="12430" y="24835"/>
                    <a:pt x="16448" y="3835"/>
                    <a:pt x="16721" y="0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6192179" y="4915743"/>
              <a:ext cx="428747" cy="218528"/>
            </a:xfrm>
            <a:custGeom>
              <a:avLst/>
              <a:gdLst/>
              <a:ahLst/>
              <a:cxnLst/>
              <a:rect l="l" t="t" r="r" b="b"/>
              <a:pathLst>
                <a:path w="24978" h="12731" extrusionOk="0">
                  <a:moveTo>
                    <a:pt x="22316" y="1"/>
                  </a:moveTo>
                  <a:lnTo>
                    <a:pt x="13346" y="1423"/>
                  </a:lnTo>
                  <a:lnTo>
                    <a:pt x="0" y="12730"/>
                  </a:lnTo>
                  <a:lnTo>
                    <a:pt x="16827" y="11732"/>
                  </a:lnTo>
                  <a:lnTo>
                    <a:pt x="19179" y="8871"/>
                  </a:lnTo>
                  <a:lnTo>
                    <a:pt x="20611" y="11492"/>
                  </a:lnTo>
                  <a:lnTo>
                    <a:pt x="24978" y="11214"/>
                  </a:lnTo>
                  <a:lnTo>
                    <a:pt x="223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6192179" y="5044274"/>
              <a:ext cx="313261" cy="89996"/>
            </a:xfrm>
            <a:custGeom>
              <a:avLst/>
              <a:gdLst/>
              <a:ahLst/>
              <a:cxnLst/>
              <a:rect l="l" t="t" r="r" b="b"/>
              <a:pathLst>
                <a:path w="18250" h="5243" extrusionOk="0">
                  <a:moveTo>
                    <a:pt x="6187" y="1"/>
                  </a:moveTo>
                  <a:lnTo>
                    <a:pt x="0" y="5242"/>
                  </a:lnTo>
                  <a:lnTo>
                    <a:pt x="0" y="5242"/>
                  </a:lnTo>
                  <a:lnTo>
                    <a:pt x="16827" y="4244"/>
                  </a:lnTo>
                  <a:lnTo>
                    <a:pt x="18249" y="2514"/>
                  </a:lnTo>
                  <a:lnTo>
                    <a:pt x="18249" y="2514"/>
                  </a:lnTo>
                  <a:lnTo>
                    <a:pt x="7020" y="3227"/>
                  </a:lnTo>
                  <a:lnTo>
                    <a:pt x="6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6531720" y="5081660"/>
              <a:ext cx="89207" cy="31343"/>
            </a:xfrm>
            <a:custGeom>
              <a:avLst/>
              <a:gdLst/>
              <a:ahLst/>
              <a:cxnLst/>
              <a:rect l="l" t="t" r="r" b="b"/>
              <a:pathLst>
                <a:path w="5197" h="1826" extrusionOk="0">
                  <a:moveTo>
                    <a:pt x="4829" y="1"/>
                  </a:moveTo>
                  <a:lnTo>
                    <a:pt x="0" y="308"/>
                  </a:lnTo>
                  <a:lnTo>
                    <a:pt x="830" y="1826"/>
                  </a:lnTo>
                  <a:lnTo>
                    <a:pt x="5197" y="1548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rgbClr val="4D3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6364275" y="4917991"/>
              <a:ext cx="187304" cy="73998"/>
            </a:xfrm>
            <a:custGeom>
              <a:avLst/>
              <a:gdLst/>
              <a:ahLst/>
              <a:cxnLst/>
              <a:rect l="l" t="t" r="r" b="b"/>
              <a:pathLst>
                <a:path w="10912" h="4311" extrusionOk="0">
                  <a:moveTo>
                    <a:pt x="4612" y="1"/>
                  </a:moveTo>
                  <a:lnTo>
                    <a:pt x="0" y="4107"/>
                  </a:lnTo>
                  <a:cubicBezTo>
                    <a:pt x="758" y="4248"/>
                    <a:pt x="1481" y="4310"/>
                    <a:pt x="2166" y="4310"/>
                  </a:cubicBezTo>
                  <a:cubicBezTo>
                    <a:pt x="7782" y="4310"/>
                    <a:pt x="10911" y="90"/>
                    <a:pt x="10911" y="90"/>
                  </a:cubicBezTo>
                  <a:lnTo>
                    <a:pt x="4612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5994713" y="3042938"/>
              <a:ext cx="648974" cy="461721"/>
            </a:xfrm>
            <a:custGeom>
              <a:avLst/>
              <a:gdLst/>
              <a:ahLst/>
              <a:cxnLst/>
              <a:rect l="l" t="t" r="r" b="b"/>
              <a:pathLst>
                <a:path w="37808" h="26899" extrusionOk="0">
                  <a:moveTo>
                    <a:pt x="30702" y="1"/>
                  </a:moveTo>
                  <a:cubicBezTo>
                    <a:pt x="30171" y="1"/>
                    <a:pt x="29618" y="348"/>
                    <a:pt x="28866" y="1144"/>
                  </a:cubicBezTo>
                  <a:lnTo>
                    <a:pt x="14287" y="18495"/>
                  </a:lnTo>
                  <a:lnTo>
                    <a:pt x="418" y="21155"/>
                  </a:lnTo>
                  <a:lnTo>
                    <a:pt x="0" y="26899"/>
                  </a:lnTo>
                  <a:lnTo>
                    <a:pt x="0" y="26899"/>
                  </a:lnTo>
                  <a:lnTo>
                    <a:pt x="18570" y="26294"/>
                  </a:lnTo>
                  <a:lnTo>
                    <a:pt x="36036" y="7804"/>
                  </a:lnTo>
                  <a:cubicBezTo>
                    <a:pt x="37808" y="5927"/>
                    <a:pt x="36329" y="4633"/>
                    <a:pt x="34452" y="2860"/>
                  </a:cubicBezTo>
                  <a:lnTo>
                    <a:pt x="33181" y="1659"/>
                  </a:lnTo>
                  <a:cubicBezTo>
                    <a:pt x="32101" y="639"/>
                    <a:pt x="31421" y="1"/>
                    <a:pt x="30702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6288303" y="3226055"/>
              <a:ext cx="168595" cy="146761"/>
            </a:xfrm>
            <a:custGeom>
              <a:avLst/>
              <a:gdLst/>
              <a:ahLst/>
              <a:cxnLst/>
              <a:rect l="l" t="t" r="r" b="b"/>
              <a:pathLst>
                <a:path w="9822" h="8550" extrusionOk="0">
                  <a:moveTo>
                    <a:pt x="1973" y="0"/>
                  </a:moveTo>
                  <a:cubicBezTo>
                    <a:pt x="1972" y="1"/>
                    <a:pt x="0" y="3641"/>
                    <a:pt x="3345" y="3641"/>
                  </a:cubicBezTo>
                  <a:cubicBezTo>
                    <a:pt x="3377" y="3641"/>
                    <a:pt x="3410" y="3641"/>
                    <a:pt x="3444" y="3640"/>
                  </a:cubicBezTo>
                  <a:lnTo>
                    <a:pt x="3444" y="3640"/>
                  </a:lnTo>
                  <a:cubicBezTo>
                    <a:pt x="3444" y="3640"/>
                    <a:pt x="3048" y="6432"/>
                    <a:pt x="5647" y="6432"/>
                  </a:cubicBezTo>
                  <a:cubicBezTo>
                    <a:pt x="5833" y="6432"/>
                    <a:pt x="6034" y="6418"/>
                    <a:pt x="6252" y="6387"/>
                  </a:cubicBezTo>
                  <a:cubicBezTo>
                    <a:pt x="6252" y="6387"/>
                    <a:pt x="6371" y="8549"/>
                    <a:pt x="7865" y="8549"/>
                  </a:cubicBezTo>
                  <a:cubicBezTo>
                    <a:pt x="8355" y="8549"/>
                    <a:pt x="8992" y="8317"/>
                    <a:pt x="9821" y="7701"/>
                  </a:cubicBezTo>
                  <a:lnTo>
                    <a:pt x="19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6323783" y="3022701"/>
              <a:ext cx="337927" cy="336503"/>
            </a:xfrm>
            <a:custGeom>
              <a:avLst/>
              <a:gdLst/>
              <a:ahLst/>
              <a:cxnLst/>
              <a:rect l="l" t="t" r="r" b="b"/>
              <a:pathLst>
                <a:path w="19687" h="19604" extrusionOk="0">
                  <a:moveTo>
                    <a:pt x="13233" y="1"/>
                  </a:moveTo>
                  <a:cubicBezTo>
                    <a:pt x="11971" y="1"/>
                    <a:pt x="10714" y="511"/>
                    <a:pt x="9796" y="1515"/>
                  </a:cubicBezTo>
                  <a:lnTo>
                    <a:pt x="1" y="12038"/>
                  </a:lnTo>
                  <a:lnTo>
                    <a:pt x="8052" y="19604"/>
                  </a:lnTo>
                  <a:lnTo>
                    <a:pt x="11919" y="15571"/>
                  </a:lnTo>
                  <a:lnTo>
                    <a:pt x="17952" y="8968"/>
                  </a:lnTo>
                  <a:cubicBezTo>
                    <a:pt x="19687" y="7069"/>
                    <a:pt x="19553" y="4125"/>
                    <a:pt x="17656" y="2392"/>
                  </a:cubicBezTo>
                  <a:lnTo>
                    <a:pt x="16370" y="1219"/>
                  </a:lnTo>
                  <a:cubicBezTo>
                    <a:pt x="15478" y="403"/>
                    <a:pt x="14353" y="1"/>
                    <a:pt x="132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5803443" y="3406081"/>
              <a:ext cx="241357" cy="139311"/>
            </a:xfrm>
            <a:custGeom>
              <a:avLst/>
              <a:gdLst/>
              <a:ahLst/>
              <a:cxnLst/>
              <a:rect l="l" t="t" r="r" b="b"/>
              <a:pathLst>
                <a:path w="14061" h="8116" extrusionOk="0">
                  <a:moveTo>
                    <a:pt x="11561" y="0"/>
                  </a:moveTo>
                  <a:lnTo>
                    <a:pt x="5357" y="3029"/>
                  </a:lnTo>
                  <a:lnTo>
                    <a:pt x="861" y="4960"/>
                  </a:lnTo>
                  <a:cubicBezTo>
                    <a:pt x="314" y="5194"/>
                    <a:pt x="0" y="5774"/>
                    <a:pt x="103" y="6361"/>
                  </a:cubicBezTo>
                  <a:cubicBezTo>
                    <a:pt x="200" y="6919"/>
                    <a:pt x="652" y="7348"/>
                    <a:pt x="1215" y="7417"/>
                  </a:cubicBezTo>
                  <a:lnTo>
                    <a:pt x="6964" y="8106"/>
                  </a:lnTo>
                  <a:cubicBezTo>
                    <a:pt x="7014" y="8112"/>
                    <a:pt x="7065" y="8115"/>
                    <a:pt x="7115" y="8115"/>
                  </a:cubicBezTo>
                  <a:cubicBezTo>
                    <a:pt x="7265" y="8115"/>
                    <a:pt x="7414" y="8089"/>
                    <a:pt x="7555" y="8038"/>
                  </a:cubicBezTo>
                  <a:lnTo>
                    <a:pt x="14061" y="5649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5904133" y="3404210"/>
              <a:ext cx="104569" cy="35686"/>
            </a:xfrm>
            <a:custGeom>
              <a:avLst/>
              <a:gdLst/>
              <a:ahLst/>
              <a:cxnLst/>
              <a:rect l="l" t="t" r="r" b="b"/>
              <a:pathLst>
                <a:path w="6092" h="2079" extrusionOk="0">
                  <a:moveTo>
                    <a:pt x="467" y="0"/>
                  </a:moveTo>
                  <a:cubicBezTo>
                    <a:pt x="179" y="0"/>
                    <a:pt x="1" y="326"/>
                    <a:pt x="171" y="560"/>
                  </a:cubicBezTo>
                  <a:cubicBezTo>
                    <a:pt x="501" y="1014"/>
                    <a:pt x="1253" y="1632"/>
                    <a:pt x="2959" y="1985"/>
                  </a:cubicBezTo>
                  <a:cubicBezTo>
                    <a:pt x="3274" y="2050"/>
                    <a:pt x="3558" y="2079"/>
                    <a:pt x="3813" y="2079"/>
                  </a:cubicBezTo>
                  <a:cubicBezTo>
                    <a:pt x="5935" y="2079"/>
                    <a:pt x="6092" y="72"/>
                    <a:pt x="6092" y="72"/>
                  </a:cubicBezTo>
                  <a:lnTo>
                    <a:pt x="471" y="0"/>
                  </a:lnTo>
                  <a:cubicBezTo>
                    <a:pt x="470" y="0"/>
                    <a:pt x="468" y="0"/>
                    <a:pt x="467" y="0"/>
                  </a:cubicBezTo>
                  <a:close/>
                </a:path>
              </a:pathLst>
            </a:custGeom>
            <a:solidFill>
              <a:srgbClr val="BA6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5950479" y="3448770"/>
              <a:ext cx="22486" cy="43839"/>
            </a:xfrm>
            <a:custGeom>
              <a:avLst/>
              <a:gdLst/>
              <a:ahLst/>
              <a:cxnLst/>
              <a:rect l="l" t="t" r="r" b="b"/>
              <a:pathLst>
                <a:path w="1310" h="2554" extrusionOk="0">
                  <a:moveTo>
                    <a:pt x="1198" y="1"/>
                  </a:moveTo>
                  <a:cubicBezTo>
                    <a:pt x="1183" y="1"/>
                    <a:pt x="1168" y="5"/>
                    <a:pt x="1153" y="16"/>
                  </a:cubicBezTo>
                  <a:cubicBezTo>
                    <a:pt x="1141" y="24"/>
                    <a:pt x="0" y="863"/>
                    <a:pt x="868" y="2512"/>
                  </a:cubicBezTo>
                  <a:cubicBezTo>
                    <a:pt x="882" y="2537"/>
                    <a:pt x="908" y="2554"/>
                    <a:pt x="938" y="2554"/>
                  </a:cubicBezTo>
                  <a:cubicBezTo>
                    <a:pt x="996" y="2554"/>
                    <a:pt x="1033" y="2492"/>
                    <a:pt x="1006" y="2439"/>
                  </a:cubicBezTo>
                  <a:cubicBezTo>
                    <a:pt x="203" y="914"/>
                    <a:pt x="1201" y="173"/>
                    <a:pt x="1244" y="142"/>
                  </a:cubicBezTo>
                  <a:cubicBezTo>
                    <a:pt x="1310" y="92"/>
                    <a:pt x="1262" y="1"/>
                    <a:pt x="1198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5942257" y="3458348"/>
              <a:ext cx="21147" cy="7759"/>
            </a:xfrm>
            <a:custGeom>
              <a:avLst/>
              <a:gdLst/>
              <a:ahLst/>
              <a:cxnLst/>
              <a:rect l="l" t="t" r="r" b="b"/>
              <a:pathLst>
                <a:path w="1232" h="452" extrusionOk="0">
                  <a:moveTo>
                    <a:pt x="113" y="1"/>
                  </a:moveTo>
                  <a:cubicBezTo>
                    <a:pt x="51" y="1"/>
                    <a:pt x="0" y="83"/>
                    <a:pt x="61" y="138"/>
                  </a:cubicBezTo>
                  <a:cubicBezTo>
                    <a:pt x="78" y="152"/>
                    <a:pt x="432" y="452"/>
                    <a:pt x="983" y="452"/>
                  </a:cubicBezTo>
                  <a:cubicBezTo>
                    <a:pt x="1041" y="452"/>
                    <a:pt x="1100" y="448"/>
                    <a:pt x="1158" y="442"/>
                  </a:cubicBezTo>
                  <a:cubicBezTo>
                    <a:pt x="1200" y="436"/>
                    <a:pt x="1231" y="398"/>
                    <a:pt x="1226" y="356"/>
                  </a:cubicBezTo>
                  <a:cubicBezTo>
                    <a:pt x="1222" y="317"/>
                    <a:pt x="1195" y="285"/>
                    <a:pt x="1153" y="285"/>
                  </a:cubicBezTo>
                  <a:cubicBezTo>
                    <a:pt x="1149" y="285"/>
                    <a:pt x="1144" y="285"/>
                    <a:pt x="1139" y="286"/>
                  </a:cubicBezTo>
                  <a:cubicBezTo>
                    <a:pt x="1084" y="293"/>
                    <a:pt x="1031" y="296"/>
                    <a:pt x="980" y="296"/>
                  </a:cubicBezTo>
                  <a:cubicBezTo>
                    <a:pt x="487" y="296"/>
                    <a:pt x="165" y="24"/>
                    <a:pt x="163" y="19"/>
                  </a:cubicBezTo>
                  <a:cubicBezTo>
                    <a:pt x="146" y="6"/>
                    <a:pt x="129" y="1"/>
                    <a:pt x="113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5829019" y="3508161"/>
              <a:ext cx="74324" cy="22864"/>
            </a:xfrm>
            <a:custGeom>
              <a:avLst/>
              <a:gdLst/>
              <a:ahLst/>
              <a:cxnLst/>
              <a:rect l="l" t="t" r="r" b="b"/>
              <a:pathLst>
                <a:path w="4330" h="1332" extrusionOk="0">
                  <a:moveTo>
                    <a:pt x="4216" y="1"/>
                  </a:moveTo>
                  <a:cubicBezTo>
                    <a:pt x="4209" y="1"/>
                    <a:pt x="4202" y="2"/>
                    <a:pt x="4195" y="3"/>
                  </a:cubicBezTo>
                  <a:lnTo>
                    <a:pt x="78" y="1173"/>
                  </a:lnTo>
                  <a:cubicBezTo>
                    <a:pt x="58" y="1180"/>
                    <a:pt x="39" y="1194"/>
                    <a:pt x="30" y="1212"/>
                  </a:cubicBezTo>
                  <a:cubicBezTo>
                    <a:pt x="1" y="1269"/>
                    <a:pt x="42" y="1331"/>
                    <a:pt x="100" y="1331"/>
                  </a:cubicBezTo>
                  <a:cubicBezTo>
                    <a:pt x="107" y="1331"/>
                    <a:pt x="115" y="1330"/>
                    <a:pt x="123" y="1328"/>
                  </a:cubicBezTo>
                  <a:lnTo>
                    <a:pt x="4240" y="158"/>
                  </a:lnTo>
                  <a:cubicBezTo>
                    <a:pt x="4330" y="128"/>
                    <a:pt x="4300" y="1"/>
                    <a:pt x="4216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5811408" y="3498034"/>
              <a:ext cx="63287" cy="20238"/>
            </a:xfrm>
            <a:custGeom>
              <a:avLst/>
              <a:gdLst/>
              <a:ahLst/>
              <a:cxnLst/>
              <a:rect l="l" t="t" r="r" b="b"/>
              <a:pathLst>
                <a:path w="3687" h="1179" extrusionOk="0">
                  <a:moveTo>
                    <a:pt x="3573" y="0"/>
                  </a:moveTo>
                  <a:cubicBezTo>
                    <a:pt x="3564" y="0"/>
                    <a:pt x="3556" y="1"/>
                    <a:pt x="3547" y="4"/>
                  </a:cubicBezTo>
                  <a:lnTo>
                    <a:pt x="79" y="1021"/>
                  </a:lnTo>
                  <a:cubicBezTo>
                    <a:pt x="57" y="1026"/>
                    <a:pt x="40" y="1041"/>
                    <a:pt x="29" y="1060"/>
                  </a:cubicBezTo>
                  <a:cubicBezTo>
                    <a:pt x="0" y="1116"/>
                    <a:pt x="42" y="1179"/>
                    <a:pt x="99" y="1179"/>
                  </a:cubicBezTo>
                  <a:cubicBezTo>
                    <a:pt x="107" y="1179"/>
                    <a:pt x="115" y="1178"/>
                    <a:pt x="123" y="1175"/>
                  </a:cubicBezTo>
                  <a:lnTo>
                    <a:pt x="3592" y="160"/>
                  </a:lnTo>
                  <a:cubicBezTo>
                    <a:pt x="3686" y="133"/>
                    <a:pt x="3658" y="0"/>
                    <a:pt x="3573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5876154" y="3519507"/>
              <a:ext cx="53555" cy="16375"/>
            </a:xfrm>
            <a:custGeom>
              <a:avLst/>
              <a:gdLst/>
              <a:ahLst/>
              <a:cxnLst/>
              <a:rect l="l" t="t" r="r" b="b"/>
              <a:pathLst>
                <a:path w="3120" h="954" extrusionOk="0">
                  <a:moveTo>
                    <a:pt x="3006" y="0"/>
                  </a:moveTo>
                  <a:cubicBezTo>
                    <a:pt x="2998" y="0"/>
                    <a:pt x="2990" y="1"/>
                    <a:pt x="2981" y="4"/>
                  </a:cubicBezTo>
                  <a:lnTo>
                    <a:pt x="79" y="796"/>
                  </a:lnTo>
                  <a:cubicBezTo>
                    <a:pt x="59" y="801"/>
                    <a:pt x="40" y="815"/>
                    <a:pt x="31" y="835"/>
                  </a:cubicBezTo>
                  <a:cubicBezTo>
                    <a:pt x="0" y="891"/>
                    <a:pt x="44" y="954"/>
                    <a:pt x="102" y="954"/>
                  </a:cubicBezTo>
                  <a:cubicBezTo>
                    <a:pt x="109" y="954"/>
                    <a:pt x="117" y="953"/>
                    <a:pt x="124" y="951"/>
                  </a:cubicBezTo>
                  <a:lnTo>
                    <a:pt x="3024" y="158"/>
                  </a:lnTo>
                  <a:cubicBezTo>
                    <a:pt x="3120" y="131"/>
                    <a:pt x="3090" y="0"/>
                    <a:pt x="3006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6428215" y="4925149"/>
              <a:ext cx="428421" cy="218356"/>
            </a:xfrm>
            <a:custGeom>
              <a:avLst/>
              <a:gdLst/>
              <a:ahLst/>
              <a:cxnLst/>
              <a:rect l="l" t="t" r="r" b="b"/>
              <a:pathLst>
                <a:path w="24959" h="12721" extrusionOk="0">
                  <a:moveTo>
                    <a:pt x="20462" y="0"/>
                  </a:moveTo>
                  <a:lnTo>
                    <a:pt x="13205" y="1243"/>
                  </a:lnTo>
                  <a:lnTo>
                    <a:pt x="1" y="12721"/>
                  </a:lnTo>
                  <a:lnTo>
                    <a:pt x="1" y="12721"/>
                  </a:lnTo>
                  <a:lnTo>
                    <a:pt x="16815" y="11509"/>
                  </a:lnTo>
                  <a:lnTo>
                    <a:pt x="19130" y="8618"/>
                  </a:lnTo>
                  <a:lnTo>
                    <a:pt x="20596" y="11220"/>
                  </a:lnTo>
                  <a:lnTo>
                    <a:pt x="24958" y="10888"/>
                  </a:lnTo>
                  <a:lnTo>
                    <a:pt x="204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6428215" y="5052170"/>
              <a:ext cx="312660" cy="91335"/>
            </a:xfrm>
            <a:custGeom>
              <a:avLst/>
              <a:gdLst/>
              <a:ahLst/>
              <a:cxnLst/>
              <a:rect l="l" t="t" r="r" b="b"/>
              <a:pathLst>
                <a:path w="18215" h="5321" extrusionOk="0">
                  <a:moveTo>
                    <a:pt x="6121" y="1"/>
                  </a:moveTo>
                  <a:lnTo>
                    <a:pt x="1" y="5321"/>
                  </a:lnTo>
                  <a:lnTo>
                    <a:pt x="1" y="5321"/>
                  </a:lnTo>
                  <a:lnTo>
                    <a:pt x="16815" y="4109"/>
                  </a:lnTo>
                  <a:lnTo>
                    <a:pt x="18214" y="2360"/>
                  </a:lnTo>
                  <a:lnTo>
                    <a:pt x="18214" y="2360"/>
                  </a:lnTo>
                  <a:lnTo>
                    <a:pt x="6996" y="3216"/>
                  </a:lnTo>
                  <a:lnTo>
                    <a:pt x="6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6767155" y="5085865"/>
              <a:ext cx="89481" cy="31875"/>
            </a:xfrm>
            <a:custGeom>
              <a:avLst/>
              <a:gdLst/>
              <a:ahLst/>
              <a:cxnLst/>
              <a:rect l="l" t="t" r="r" b="b"/>
              <a:pathLst>
                <a:path w="5213" h="1857" extrusionOk="0">
                  <a:moveTo>
                    <a:pt x="4582" y="0"/>
                  </a:moveTo>
                  <a:lnTo>
                    <a:pt x="0" y="350"/>
                  </a:lnTo>
                  <a:lnTo>
                    <a:pt x="850" y="1857"/>
                  </a:lnTo>
                  <a:lnTo>
                    <a:pt x="5212" y="1525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6585034" y="4937165"/>
              <a:ext cx="194874" cy="80058"/>
            </a:xfrm>
            <a:custGeom>
              <a:avLst/>
              <a:gdLst/>
              <a:ahLst/>
              <a:cxnLst/>
              <a:rect l="l" t="t" r="r" b="b"/>
              <a:pathLst>
                <a:path w="11353" h="4664" extrusionOk="0">
                  <a:moveTo>
                    <a:pt x="11353" y="1"/>
                  </a:moveTo>
                  <a:lnTo>
                    <a:pt x="3475" y="1061"/>
                  </a:lnTo>
                  <a:lnTo>
                    <a:pt x="0" y="4080"/>
                  </a:lnTo>
                  <a:cubicBezTo>
                    <a:pt x="972" y="4491"/>
                    <a:pt x="1925" y="4664"/>
                    <a:pt x="2840" y="4664"/>
                  </a:cubicBezTo>
                  <a:cubicBezTo>
                    <a:pt x="7603" y="4664"/>
                    <a:pt x="11353" y="1"/>
                    <a:pt x="11353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6544439" y="3907865"/>
              <a:ext cx="276357" cy="1059046"/>
            </a:xfrm>
            <a:custGeom>
              <a:avLst/>
              <a:gdLst/>
              <a:ahLst/>
              <a:cxnLst/>
              <a:rect l="l" t="t" r="r" b="b"/>
              <a:pathLst>
                <a:path w="16100" h="61698" extrusionOk="0">
                  <a:moveTo>
                    <a:pt x="0" y="1"/>
                  </a:moveTo>
                  <a:lnTo>
                    <a:pt x="0" y="1"/>
                  </a:lnTo>
                  <a:cubicBezTo>
                    <a:pt x="461" y="3939"/>
                    <a:pt x="841" y="33971"/>
                    <a:pt x="1408" y="37195"/>
                  </a:cubicBezTo>
                  <a:cubicBezTo>
                    <a:pt x="1744" y="39105"/>
                    <a:pt x="5577" y="58908"/>
                    <a:pt x="6024" y="61574"/>
                  </a:cubicBezTo>
                  <a:cubicBezTo>
                    <a:pt x="6038" y="61659"/>
                    <a:pt x="6289" y="61698"/>
                    <a:pt x="6692" y="61698"/>
                  </a:cubicBezTo>
                  <a:cubicBezTo>
                    <a:pt x="8560" y="61698"/>
                    <a:pt x="13704" y="60866"/>
                    <a:pt x="13718" y="59966"/>
                  </a:cubicBezTo>
                  <a:cubicBezTo>
                    <a:pt x="13738" y="58580"/>
                    <a:pt x="12244" y="39958"/>
                    <a:pt x="11854" y="36155"/>
                  </a:cubicBezTo>
                  <a:cubicBezTo>
                    <a:pt x="11649" y="34166"/>
                    <a:pt x="15945" y="6291"/>
                    <a:pt x="16100" y="24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6344055" y="2994276"/>
              <a:ext cx="574787" cy="819921"/>
            </a:xfrm>
            <a:custGeom>
              <a:avLst/>
              <a:gdLst/>
              <a:ahLst/>
              <a:cxnLst/>
              <a:rect l="l" t="t" r="r" b="b"/>
              <a:pathLst>
                <a:path w="33486" h="47767" extrusionOk="0">
                  <a:moveTo>
                    <a:pt x="12693" y="1"/>
                  </a:moveTo>
                  <a:cubicBezTo>
                    <a:pt x="12306" y="1"/>
                    <a:pt x="11919" y="55"/>
                    <a:pt x="11548" y="173"/>
                  </a:cubicBezTo>
                  <a:cubicBezTo>
                    <a:pt x="10863" y="390"/>
                    <a:pt x="10239" y="756"/>
                    <a:pt x="9640" y="1401"/>
                  </a:cubicBezTo>
                  <a:cubicBezTo>
                    <a:pt x="6483" y="4798"/>
                    <a:pt x="1" y="17255"/>
                    <a:pt x="4816" y="26690"/>
                  </a:cubicBezTo>
                  <a:lnTo>
                    <a:pt x="2717" y="44177"/>
                  </a:lnTo>
                  <a:cubicBezTo>
                    <a:pt x="6297" y="46372"/>
                    <a:pt x="8394" y="47381"/>
                    <a:pt x="12478" y="47682"/>
                  </a:cubicBezTo>
                  <a:cubicBezTo>
                    <a:pt x="13237" y="47738"/>
                    <a:pt x="13997" y="47766"/>
                    <a:pt x="14757" y="47766"/>
                  </a:cubicBezTo>
                  <a:cubicBezTo>
                    <a:pt x="18125" y="47766"/>
                    <a:pt x="21481" y="47222"/>
                    <a:pt x="24707" y="46220"/>
                  </a:cubicBezTo>
                  <a:lnTo>
                    <a:pt x="30072" y="44556"/>
                  </a:lnTo>
                  <a:lnTo>
                    <a:pt x="28278" y="34732"/>
                  </a:lnTo>
                  <a:lnTo>
                    <a:pt x="31587" y="16840"/>
                  </a:lnTo>
                  <a:cubicBezTo>
                    <a:pt x="32404" y="13499"/>
                    <a:pt x="33485" y="5552"/>
                    <a:pt x="28297" y="2964"/>
                  </a:cubicBezTo>
                  <a:cubicBezTo>
                    <a:pt x="27334" y="2483"/>
                    <a:pt x="26292" y="2174"/>
                    <a:pt x="25231" y="2001"/>
                  </a:cubicBezTo>
                  <a:lnTo>
                    <a:pt x="13793" y="143"/>
                  </a:lnTo>
                  <a:cubicBezTo>
                    <a:pt x="13433" y="50"/>
                    <a:pt x="13062" y="1"/>
                    <a:pt x="12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6276785" y="3609572"/>
              <a:ext cx="665693" cy="619365"/>
            </a:xfrm>
            <a:custGeom>
              <a:avLst/>
              <a:gdLst/>
              <a:ahLst/>
              <a:cxnLst/>
              <a:rect l="l" t="t" r="r" b="b"/>
              <a:pathLst>
                <a:path w="38782" h="36083" extrusionOk="0">
                  <a:moveTo>
                    <a:pt x="32400" y="0"/>
                  </a:moveTo>
                  <a:lnTo>
                    <a:pt x="24231" y="2011"/>
                  </a:lnTo>
                  <a:cubicBezTo>
                    <a:pt x="21374" y="2715"/>
                    <a:pt x="18452" y="3067"/>
                    <a:pt x="15529" y="3067"/>
                  </a:cubicBezTo>
                  <a:cubicBezTo>
                    <a:pt x="12795" y="3067"/>
                    <a:pt x="10061" y="2759"/>
                    <a:pt x="7378" y="2142"/>
                  </a:cubicBezTo>
                  <a:cubicBezTo>
                    <a:pt x="7378" y="2142"/>
                    <a:pt x="3746" y="18859"/>
                    <a:pt x="1" y="30418"/>
                  </a:cubicBezTo>
                  <a:cubicBezTo>
                    <a:pt x="7993" y="34690"/>
                    <a:pt x="15123" y="36082"/>
                    <a:pt x="21022" y="36082"/>
                  </a:cubicBezTo>
                  <a:cubicBezTo>
                    <a:pt x="32055" y="36082"/>
                    <a:pt x="38782" y="31213"/>
                    <a:pt x="38782" y="31213"/>
                  </a:cubicBezTo>
                  <a:cubicBezTo>
                    <a:pt x="35395" y="9668"/>
                    <a:pt x="32400" y="0"/>
                    <a:pt x="324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6600964" y="2847257"/>
              <a:ext cx="159188" cy="252909"/>
            </a:xfrm>
            <a:custGeom>
              <a:avLst/>
              <a:gdLst/>
              <a:ahLst/>
              <a:cxnLst/>
              <a:rect l="l" t="t" r="r" b="b"/>
              <a:pathLst>
                <a:path w="9274" h="14734" extrusionOk="0">
                  <a:moveTo>
                    <a:pt x="9030" y="0"/>
                  </a:moveTo>
                  <a:lnTo>
                    <a:pt x="1657" y="3740"/>
                  </a:lnTo>
                  <a:lnTo>
                    <a:pt x="281" y="11657"/>
                  </a:lnTo>
                  <a:cubicBezTo>
                    <a:pt x="0" y="13279"/>
                    <a:pt x="1259" y="14733"/>
                    <a:pt x="2839" y="14733"/>
                  </a:cubicBezTo>
                  <a:cubicBezTo>
                    <a:pt x="2977" y="14733"/>
                    <a:pt x="3118" y="14722"/>
                    <a:pt x="3261" y="14699"/>
                  </a:cubicBezTo>
                  <a:cubicBezTo>
                    <a:pt x="6274" y="14209"/>
                    <a:pt x="9163" y="11518"/>
                    <a:pt x="9273" y="10398"/>
                  </a:cubicBezTo>
                  <a:lnTo>
                    <a:pt x="9030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6619279" y="2906992"/>
              <a:ext cx="113752" cy="62601"/>
            </a:xfrm>
            <a:custGeom>
              <a:avLst/>
              <a:gdLst/>
              <a:ahLst/>
              <a:cxnLst/>
              <a:rect l="l" t="t" r="r" b="b"/>
              <a:pathLst>
                <a:path w="6627" h="3647" extrusionOk="0">
                  <a:moveTo>
                    <a:pt x="6626" y="1"/>
                  </a:moveTo>
                  <a:lnTo>
                    <a:pt x="325" y="1302"/>
                  </a:lnTo>
                  <a:lnTo>
                    <a:pt x="1" y="3646"/>
                  </a:lnTo>
                  <a:cubicBezTo>
                    <a:pt x="5598" y="2501"/>
                    <a:pt x="6361" y="1431"/>
                    <a:pt x="6361" y="1431"/>
                  </a:cubicBezTo>
                  <a:lnTo>
                    <a:pt x="6626" y="1"/>
                  </a:lnTo>
                  <a:close/>
                </a:path>
              </a:pathLst>
            </a:custGeom>
            <a:solidFill>
              <a:srgbClr val="6E3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6513422" y="2694695"/>
              <a:ext cx="256617" cy="256823"/>
            </a:xfrm>
            <a:custGeom>
              <a:avLst/>
              <a:gdLst/>
              <a:ahLst/>
              <a:cxnLst/>
              <a:rect l="l" t="t" r="r" b="b"/>
              <a:pathLst>
                <a:path w="14950" h="14962" extrusionOk="0">
                  <a:moveTo>
                    <a:pt x="2293" y="1"/>
                  </a:moveTo>
                  <a:lnTo>
                    <a:pt x="324" y="8651"/>
                  </a:lnTo>
                  <a:cubicBezTo>
                    <a:pt x="1" y="9684"/>
                    <a:pt x="15" y="10824"/>
                    <a:pt x="514" y="11784"/>
                  </a:cubicBezTo>
                  <a:cubicBezTo>
                    <a:pt x="1174" y="13055"/>
                    <a:pt x="2439" y="13899"/>
                    <a:pt x="3865" y="14021"/>
                  </a:cubicBezTo>
                  <a:lnTo>
                    <a:pt x="14267" y="14961"/>
                  </a:lnTo>
                  <a:lnTo>
                    <a:pt x="14949" y="2114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6545967" y="2618465"/>
              <a:ext cx="363555" cy="244550"/>
            </a:xfrm>
            <a:custGeom>
              <a:avLst/>
              <a:gdLst/>
              <a:ahLst/>
              <a:cxnLst/>
              <a:rect l="l" t="t" r="r" b="b"/>
              <a:pathLst>
                <a:path w="21180" h="14247" extrusionOk="0">
                  <a:moveTo>
                    <a:pt x="10775" y="1"/>
                  </a:moveTo>
                  <a:cubicBezTo>
                    <a:pt x="7024" y="1"/>
                    <a:pt x="2551" y="1970"/>
                    <a:pt x="395" y="4442"/>
                  </a:cubicBezTo>
                  <a:cubicBezTo>
                    <a:pt x="1" y="4895"/>
                    <a:pt x="8915" y="13912"/>
                    <a:pt x="11794" y="13912"/>
                  </a:cubicBezTo>
                  <a:cubicBezTo>
                    <a:pt x="11888" y="13912"/>
                    <a:pt x="11975" y="13902"/>
                    <a:pt x="12055" y="13883"/>
                  </a:cubicBezTo>
                  <a:lnTo>
                    <a:pt x="13633" y="14246"/>
                  </a:lnTo>
                  <a:cubicBezTo>
                    <a:pt x="13633" y="14246"/>
                    <a:pt x="21179" y="9855"/>
                    <a:pt x="15969" y="2259"/>
                  </a:cubicBezTo>
                  <a:cubicBezTo>
                    <a:pt x="14871" y="659"/>
                    <a:pt x="12944" y="1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6556214" y="2764162"/>
              <a:ext cx="15929" cy="13475"/>
            </a:xfrm>
            <a:custGeom>
              <a:avLst/>
              <a:gdLst/>
              <a:ahLst/>
              <a:cxnLst/>
              <a:rect l="l" t="t" r="r" b="b"/>
              <a:pathLst>
                <a:path w="928" h="785" extrusionOk="0">
                  <a:moveTo>
                    <a:pt x="515" y="0"/>
                  </a:moveTo>
                  <a:cubicBezTo>
                    <a:pt x="189" y="0"/>
                    <a:pt x="1" y="386"/>
                    <a:pt x="218" y="645"/>
                  </a:cubicBezTo>
                  <a:cubicBezTo>
                    <a:pt x="299" y="741"/>
                    <a:pt x="407" y="785"/>
                    <a:pt x="515" y="785"/>
                  </a:cubicBezTo>
                  <a:cubicBezTo>
                    <a:pt x="704" y="785"/>
                    <a:pt x="889" y="648"/>
                    <a:pt x="909" y="426"/>
                  </a:cubicBezTo>
                  <a:cubicBezTo>
                    <a:pt x="927" y="209"/>
                    <a:pt x="767" y="21"/>
                    <a:pt x="551" y="2"/>
                  </a:cubicBezTo>
                  <a:cubicBezTo>
                    <a:pt x="539" y="1"/>
                    <a:pt x="527" y="0"/>
                    <a:pt x="5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6526794" y="2827930"/>
              <a:ext cx="60644" cy="16599"/>
            </a:xfrm>
            <a:custGeom>
              <a:avLst/>
              <a:gdLst/>
              <a:ahLst/>
              <a:cxnLst/>
              <a:rect l="l" t="t" r="r" b="b"/>
              <a:pathLst>
                <a:path w="3533" h="967" extrusionOk="0">
                  <a:moveTo>
                    <a:pt x="3431" y="1"/>
                  </a:moveTo>
                  <a:cubicBezTo>
                    <a:pt x="3411" y="1"/>
                    <a:pt x="3390" y="7"/>
                    <a:pt x="3373" y="22"/>
                  </a:cubicBezTo>
                  <a:cubicBezTo>
                    <a:pt x="2650" y="615"/>
                    <a:pt x="1999" y="794"/>
                    <a:pt x="1477" y="794"/>
                  </a:cubicBezTo>
                  <a:cubicBezTo>
                    <a:pt x="711" y="794"/>
                    <a:pt x="222" y="409"/>
                    <a:pt x="189" y="382"/>
                  </a:cubicBezTo>
                  <a:cubicBezTo>
                    <a:pt x="170" y="366"/>
                    <a:pt x="150" y="360"/>
                    <a:pt x="131" y="360"/>
                  </a:cubicBezTo>
                  <a:cubicBezTo>
                    <a:pt x="58" y="360"/>
                    <a:pt x="0" y="460"/>
                    <a:pt x="74" y="521"/>
                  </a:cubicBezTo>
                  <a:cubicBezTo>
                    <a:pt x="83" y="529"/>
                    <a:pt x="634" y="967"/>
                    <a:pt x="1487" y="967"/>
                  </a:cubicBezTo>
                  <a:cubicBezTo>
                    <a:pt x="1635" y="967"/>
                    <a:pt x="1791" y="954"/>
                    <a:pt x="1955" y="923"/>
                  </a:cubicBezTo>
                  <a:cubicBezTo>
                    <a:pt x="2414" y="838"/>
                    <a:pt x="2935" y="616"/>
                    <a:pt x="3489" y="160"/>
                  </a:cubicBezTo>
                  <a:cubicBezTo>
                    <a:pt x="3528" y="129"/>
                    <a:pt x="3532" y="73"/>
                    <a:pt x="3501" y="34"/>
                  </a:cubicBezTo>
                  <a:cubicBezTo>
                    <a:pt x="3483" y="12"/>
                    <a:pt x="3457" y="1"/>
                    <a:pt x="3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6510109" y="2741933"/>
              <a:ext cx="32957" cy="66326"/>
            </a:xfrm>
            <a:custGeom>
              <a:avLst/>
              <a:gdLst/>
              <a:ahLst/>
              <a:cxnLst/>
              <a:rect l="l" t="t" r="r" b="b"/>
              <a:pathLst>
                <a:path w="1920" h="3864" extrusionOk="0">
                  <a:moveTo>
                    <a:pt x="1919" y="1"/>
                  </a:moveTo>
                  <a:lnTo>
                    <a:pt x="220" y="2105"/>
                  </a:lnTo>
                  <a:cubicBezTo>
                    <a:pt x="0" y="2376"/>
                    <a:pt x="14" y="2770"/>
                    <a:pt x="253" y="3025"/>
                  </a:cubicBezTo>
                  <a:lnTo>
                    <a:pt x="1039" y="3863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6693723" y="2805787"/>
              <a:ext cx="95781" cy="90185"/>
            </a:xfrm>
            <a:custGeom>
              <a:avLst/>
              <a:gdLst/>
              <a:ahLst/>
              <a:cxnLst/>
              <a:rect l="l" t="t" r="r" b="b"/>
              <a:pathLst>
                <a:path w="5580" h="5254" extrusionOk="0">
                  <a:moveTo>
                    <a:pt x="2665" y="1"/>
                  </a:moveTo>
                  <a:cubicBezTo>
                    <a:pt x="2294" y="1"/>
                    <a:pt x="1921" y="80"/>
                    <a:pt x="1570" y="241"/>
                  </a:cubicBezTo>
                  <a:cubicBezTo>
                    <a:pt x="604" y="684"/>
                    <a:pt x="1" y="1666"/>
                    <a:pt x="41" y="2728"/>
                  </a:cubicBezTo>
                  <a:cubicBezTo>
                    <a:pt x="82" y="3789"/>
                    <a:pt x="759" y="4722"/>
                    <a:pt x="1754" y="5090"/>
                  </a:cubicBezTo>
                  <a:cubicBezTo>
                    <a:pt x="2052" y="5200"/>
                    <a:pt x="2361" y="5254"/>
                    <a:pt x="2666" y="5254"/>
                  </a:cubicBezTo>
                  <a:cubicBezTo>
                    <a:pt x="3385" y="5254"/>
                    <a:pt x="4087" y="4959"/>
                    <a:pt x="4593" y="4413"/>
                  </a:cubicBezTo>
                  <a:cubicBezTo>
                    <a:pt x="5579" y="3349"/>
                    <a:pt x="5515" y="1686"/>
                    <a:pt x="4451" y="702"/>
                  </a:cubicBezTo>
                  <a:cubicBezTo>
                    <a:pt x="3955" y="242"/>
                    <a:pt x="3314" y="1"/>
                    <a:pt x="2665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6730834" y="2826144"/>
              <a:ext cx="24391" cy="42758"/>
            </a:xfrm>
            <a:custGeom>
              <a:avLst/>
              <a:gdLst/>
              <a:ahLst/>
              <a:cxnLst/>
              <a:rect l="l" t="t" r="r" b="b"/>
              <a:pathLst>
                <a:path w="1421" h="2491" extrusionOk="0">
                  <a:moveTo>
                    <a:pt x="650" y="0"/>
                  </a:moveTo>
                  <a:cubicBezTo>
                    <a:pt x="587" y="0"/>
                    <a:pt x="535" y="84"/>
                    <a:pt x="597" y="141"/>
                  </a:cubicBezTo>
                  <a:cubicBezTo>
                    <a:pt x="601" y="147"/>
                    <a:pt x="1133" y="645"/>
                    <a:pt x="1147" y="1210"/>
                  </a:cubicBezTo>
                  <a:cubicBezTo>
                    <a:pt x="895" y="834"/>
                    <a:pt x="565" y="757"/>
                    <a:pt x="336" y="757"/>
                  </a:cubicBezTo>
                  <a:cubicBezTo>
                    <a:pt x="176" y="757"/>
                    <a:pt x="65" y="794"/>
                    <a:pt x="62" y="795"/>
                  </a:cubicBezTo>
                  <a:cubicBezTo>
                    <a:pt x="23" y="809"/>
                    <a:pt x="1" y="849"/>
                    <a:pt x="10" y="888"/>
                  </a:cubicBezTo>
                  <a:cubicBezTo>
                    <a:pt x="10" y="892"/>
                    <a:pt x="12" y="895"/>
                    <a:pt x="13" y="898"/>
                  </a:cubicBezTo>
                  <a:cubicBezTo>
                    <a:pt x="25" y="931"/>
                    <a:pt x="56" y="951"/>
                    <a:pt x="88" y="951"/>
                  </a:cubicBezTo>
                  <a:cubicBezTo>
                    <a:pt x="98" y="951"/>
                    <a:pt x="107" y="950"/>
                    <a:pt x="116" y="946"/>
                  </a:cubicBezTo>
                  <a:cubicBezTo>
                    <a:pt x="126" y="943"/>
                    <a:pt x="216" y="913"/>
                    <a:pt x="343" y="913"/>
                  </a:cubicBezTo>
                  <a:cubicBezTo>
                    <a:pt x="562" y="913"/>
                    <a:pt x="890" y="1001"/>
                    <a:pt x="1112" y="1464"/>
                  </a:cubicBezTo>
                  <a:cubicBezTo>
                    <a:pt x="1012" y="1807"/>
                    <a:pt x="698" y="2102"/>
                    <a:pt x="154" y="2336"/>
                  </a:cubicBezTo>
                  <a:cubicBezTo>
                    <a:pt x="118" y="2352"/>
                    <a:pt x="99" y="2391"/>
                    <a:pt x="107" y="2428"/>
                  </a:cubicBezTo>
                  <a:cubicBezTo>
                    <a:pt x="108" y="2433"/>
                    <a:pt x="110" y="2438"/>
                    <a:pt x="112" y="2442"/>
                  </a:cubicBezTo>
                  <a:cubicBezTo>
                    <a:pt x="124" y="2473"/>
                    <a:pt x="154" y="2491"/>
                    <a:pt x="185" y="2491"/>
                  </a:cubicBezTo>
                  <a:cubicBezTo>
                    <a:pt x="196" y="2491"/>
                    <a:pt x="207" y="2489"/>
                    <a:pt x="218" y="2484"/>
                  </a:cubicBezTo>
                  <a:cubicBezTo>
                    <a:pt x="804" y="2232"/>
                    <a:pt x="1147" y="1903"/>
                    <a:pt x="1261" y="1512"/>
                  </a:cubicBezTo>
                  <a:cubicBezTo>
                    <a:pt x="1272" y="1498"/>
                    <a:pt x="1278" y="1483"/>
                    <a:pt x="1277" y="1467"/>
                  </a:cubicBezTo>
                  <a:cubicBezTo>
                    <a:pt x="1283" y="1444"/>
                    <a:pt x="1297" y="1424"/>
                    <a:pt x="1300" y="1402"/>
                  </a:cubicBezTo>
                  <a:cubicBezTo>
                    <a:pt x="1420" y="687"/>
                    <a:pt x="734" y="49"/>
                    <a:pt x="704" y="23"/>
                  </a:cubicBezTo>
                  <a:cubicBezTo>
                    <a:pt x="687" y="7"/>
                    <a:pt x="668" y="0"/>
                    <a:pt x="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6238422" y="3359289"/>
              <a:ext cx="45676" cy="47873"/>
            </a:xfrm>
            <a:custGeom>
              <a:avLst/>
              <a:gdLst/>
              <a:ahLst/>
              <a:cxnLst/>
              <a:rect l="l" t="t" r="r" b="b"/>
              <a:pathLst>
                <a:path w="2661" h="2789" extrusionOk="0">
                  <a:moveTo>
                    <a:pt x="90" y="1"/>
                  </a:moveTo>
                  <a:cubicBezTo>
                    <a:pt x="43" y="1"/>
                    <a:pt x="0" y="61"/>
                    <a:pt x="44" y="107"/>
                  </a:cubicBezTo>
                  <a:lnTo>
                    <a:pt x="2545" y="2769"/>
                  </a:lnTo>
                  <a:cubicBezTo>
                    <a:pt x="2556" y="2781"/>
                    <a:pt x="2573" y="2789"/>
                    <a:pt x="2590" y="2789"/>
                  </a:cubicBezTo>
                  <a:cubicBezTo>
                    <a:pt x="2606" y="2789"/>
                    <a:pt x="2621" y="2783"/>
                    <a:pt x="2634" y="2772"/>
                  </a:cubicBezTo>
                  <a:cubicBezTo>
                    <a:pt x="2659" y="2747"/>
                    <a:pt x="2660" y="2708"/>
                    <a:pt x="2637" y="2683"/>
                  </a:cubicBezTo>
                  <a:lnTo>
                    <a:pt x="134" y="21"/>
                  </a:lnTo>
                  <a:cubicBezTo>
                    <a:pt x="121" y="7"/>
                    <a:pt x="105" y="1"/>
                    <a:pt x="90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6556060" y="4236146"/>
              <a:ext cx="34313" cy="419839"/>
            </a:xfrm>
            <a:custGeom>
              <a:avLst/>
              <a:gdLst/>
              <a:ahLst/>
              <a:cxnLst/>
              <a:rect l="l" t="t" r="r" b="b"/>
              <a:pathLst>
                <a:path w="1999" h="24459" extrusionOk="0">
                  <a:moveTo>
                    <a:pt x="63" y="0"/>
                  </a:moveTo>
                  <a:cubicBezTo>
                    <a:pt x="29" y="0"/>
                    <a:pt x="0" y="29"/>
                    <a:pt x="0" y="63"/>
                  </a:cubicBezTo>
                  <a:lnTo>
                    <a:pt x="94" y="15265"/>
                  </a:lnTo>
                  <a:lnTo>
                    <a:pt x="1868" y="24409"/>
                  </a:lnTo>
                  <a:cubicBezTo>
                    <a:pt x="1874" y="24438"/>
                    <a:pt x="1901" y="24459"/>
                    <a:pt x="1930" y="24459"/>
                  </a:cubicBezTo>
                  <a:lnTo>
                    <a:pt x="1943" y="24459"/>
                  </a:lnTo>
                  <a:cubicBezTo>
                    <a:pt x="1977" y="24452"/>
                    <a:pt x="1999" y="24420"/>
                    <a:pt x="1993" y="24385"/>
                  </a:cubicBezTo>
                  <a:lnTo>
                    <a:pt x="217" y="15253"/>
                  </a:lnTo>
                  <a:lnTo>
                    <a:pt x="125" y="63"/>
                  </a:lnTo>
                  <a:cubicBezTo>
                    <a:pt x="125" y="29"/>
                    <a:pt x="97" y="0"/>
                    <a:pt x="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6672336" y="3152434"/>
              <a:ext cx="76436" cy="140719"/>
            </a:xfrm>
            <a:custGeom>
              <a:avLst/>
              <a:gdLst/>
              <a:ahLst/>
              <a:cxnLst/>
              <a:rect l="l" t="t" r="r" b="b"/>
              <a:pathLst>
                <a:path w="4453" h="8198" extrusionOk="0">
                  <a:moveTo>
                    <a:pt x="4381" y="0"/>
                  </a:moveTo>
                  <a:cubicBezTo>
                    <a:pt x="4358" y="0"/>
                    <a:pt x="4336" y="12"/>
                    <a:pt x="4325" y="34"/>
                  </a:cubicBezTo>
                  <a:lnTo>
                    <a:pt x="23" y="8105"/>
                  </a:lnTo>
                  <a:cubicBezTo>
                    <a:pt x="0" y="8147"/>
                    <a:pt x="31" y="8197"/>
                    <a:pt x="78" y="8197"/>
                  </a:cubicBezTo>
                  <a:cubicBezTo>
                    <a:pt x="101" y="8197"/>
                    <a:pt x="123" y="8185"/>
                    <a:pt x="134" y="8163"/>
                  </a:cubicBezTo>
                  <a:lnTo>
                    <a:pt x="4435" y="91"/>
                  </a:lnTo>
                  <a:cubicBezTo>
                    <a:pt x="4452" y="62"/>
                    <a:pt x="4440" y="23"/>
                    <a:pt x="4410" y="7"/>
                  </a:cubicBezTo>
                  <a:cubicBezTo>
                    <a:pt x="4401" y="2"/>
                    <a:pt x="4391" y="0"/>
                    <a:pt x="4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6405969" y="3164707"/>
              <a:ext cx="49641" cy="128446"/>
            </a:xfrm>
            <a:custGeom>
              <a:avLst/>
              <a:gdLst/>
              <a:ahLst/>
              <a:cxnLst/>
              <a:rect l="l" t="t" r="r" b="b"/>
              <a:pathLst>
                <a:path w="2892" h="7483" extrusionOk="0">
                  <a:moveTo>
                    <a:pt x="2808" y="0"/>
                  </a:moveTo>
                  <a:cubicBezTo>
                    <a:pt x="2784" y="0"/>
                    <a:pt x="2760" y="14"/>
                    <a:pt x="2751" y="46"/>
                  </a:cubicBezTo>
                  <a:lnTo>
                    <a:pt x="11" y="7398"/>
                  </a:lnTo>
                  <a:cubicBezTo>
                    <a:pt x="0" y="7429"/>
                    <a:pt x="16" y="7465"/>
                    <a:pt x="49" y="7478"/>
                  </a:cubicBezTo>
                  <a:cubicBezTo>
                    <a:pt x="55" y="7481"/>
                    <a:pt x="63" y="7482"/>
                    <a:pt x="71" y="7482"/>
                  </a:cubicBezTo>
                  <a:cubicBezTo>
                    <a:pt x="97" y="7482"/>
                    <a:pt x="121" y="7465"/>
                    <a:pt x="130" y="7440"/>
                  </a:cubicBezTo>
                  <a:lnTo>
                    <a:pt x="2868" y="89"/>
                  </a:lnTo>
                  <a:cubicBezTo>
                    <a:pt x="2891" y="38"/>
                    <a:pt x="2849" y="0"/>
                    <a:pt x="2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5560559" y="2874309"/>
              <a:ext cx="896305" cy="1095487"/>
            </a:xfrm>
            <a:custGeom>
              <a:avLst/>
              <a:gdLst/>
              <a:ahLst/>
              <a:cxnLst/>
              <a:rect l="l" t="t" r="r" b="b"/>
              <a:pathLst>
                <a:path w="52217" h="63821" extrusionOk="0">
                  <a:moveTo>
                    <a:pt x="20318" y="0"/>
                  </a:moveTo>
                  <a:cubicBezTo>
                    <a:pt x="19836" y="0"/>
                    <a:pt x="19346" y="54"/>
                    <a:pt x="18855" y="165"/>
                  </a:cubicBezTo>
                  <a:cubicBezTo>
                    <a:pt x="15592" y="906"/>
                    <a:pt x="13245" y="4490"/>
                    <a:pt x="13871" y="7780"/>
                  </a:cubicBezTo>
                  <a:cubicBezTo>
                    <a:pt x="14159" y="9319"/>
                    <a:pt x="14992" y="10703"/>
                    <a:pt x="16219" y="11680"/>
                  </a:cubicBezTo>
                  <a:cubicBezTo>
                    <a:pt x="17148" y="12422"/>
                    <a:pt x="17588" y="13620"/>
                    <a:pt x="17358" y="14789"/>
                  </a:cubicBezTo>
                  <a:lnTo>
                    <a:pt x="17289" y="15140"/>
                  </a:lnTo>
                  <a:cubicBezTo>
                    <a:pt x="17078" y="16219"/>
                    <a:pt x="16289" y="17009"/>
                    <a:pt x="15280" y="17209"/>
                  </a:cubicBezTo>
                  <a:lnTo>
                    <a:pt x="1" y="20233"/>
                  </a:lnTo>
                  <a:lnTo>
                    <a:pt x="2986" y="35316"/>
                  </a:lnTo>
                  <a:cubicBezTo>
                    <a:pt x="3548" y="35119"/>
                    <a:pt x="4043" y="34767"/>
                    <a:pt x="4415" y="34302"/>
                  </a:cubicBezTo>
                  <a:cubicBezTo>
                    <a:pt x="5355" y="33122"/>
                    <a:pt x="6674" y="32303"/>
                    <a:pt x="8150" y="31987"/>
                  </a:cubicBezTo>
                  <a:cubicBezTo>
                    <a:pt x="8566" y="31897"/>
                    <a:pt x="8986" y="31854"/>
                    <a:pt x="9404" y="31854"/>
                  </a:cubicBezTo>
                  <a:cubicBezTo>
                    <a:pt x="12366" y="31854"/>
                    <a:pt x="15259" y="34002"/>
                    <a:pt x="15927" y="36934"/>
                  </a:cubicBezTo>
                  <a:cubicBezTo>
                    <a:pt x="16751" y="40551"/>
                    <a:pt x="14423" y="44110"/>
                    <a:pt x="10810" y="44826"/>
                  </a:cubicBezTo>
                  <a:cubicBezTo>
                    <a:pt x="10387" y="44910"/>
                    <a:pt x="9959" y="44952"/>
                    <a:pt x="9534" y="44952"/>
                  </a:cubicBezTo>
                  <a:cubicBezTo>
                    <a:pt x="8432" y="44952"/>
                    <a:pt x="7341" y="44673"/>
                    <a:pt x="6366" y="44132"/>
                  </a:cubicBezTo>
                  <a:cubicBezTo>
                    <a:pt x="5892" y="43870"/>
                    <a:pt x="5360" y="43733"/>
                    <a:pt x="4820" y="43733"/>
                  </a:cubicBezTo>
                  <a:cubicBezTo>
                    <a:pt x="4765" y="43733"/>
                    <a:pt x="4710" y="43734"/>
                    <a:pt x="4654" y="43737"/>
                  </a:cubicBezTo>
                  <a:lnTo>
                    <a:pt x="8631" y="63821"/>
                  </a:lnTo>
                  <a:lnTo>
                    <a:pt x="26571" y="60269"/>
                  </a:lnTo>
                  <a:cubicBezTo>
                    <a:pt x="26373" y="59707"/>
                    <a:pt x="26022" y="59211"/>
                    <a:pt x="25557" y="58840"/>
                  </a:cubicBezTo>
                  <a:cubicBezTo>
                    <a:pt x="24376" y="57899"/>
                    <a:pt x="23559" y="56581"/>
                    <a:pt x="23242" y="55105"/>
                  </a:cubicBezTo>
                  <a:cubicBezTo>
                    <a:pt x="22517" y="51751"/>
                    <a:pt x="24841" y="48091"/>
                    <a:pt x="28187" y="47328"/>
                  </a:cubicBezTo>
                  <a:cubicBezTo>
                    <a:pt x="28680" y="47216"/>
                    <a:pt x="29173" y="47162"/>
                    <a:pt x="29657" y="47162"/>
                  </a:cubicBezTo>
                  <a:cubicBezTo>
                    <a:pt x="32722" y="47162"/>
                    <a:pt x="35461" y="49323"/>
                    <a:pt x="36079" y="52445"/>
                  </a:cubicBezTo>
                  <a:cubicBezTo>
                    <a:pt x="36382" y="53961"/>
                    <a:pt x="36137" y="55537"/>
                    <a:pt x="35387" y="56890"/>
                  </a:cubicBezTo>
                  <a:cubicBezTo>
                    <a:pt x="35098" y="57412"/>
                    <a:pt x="34961" y="58005"/>
                    <a:pt x="34992" y="58601"/>
                  </a:cubicBezTo>
                  <a:lnTo>
                    <a:pt x="52216" y="55191"/>
                  </a:lnTo>
                  <a:lnTo>
                    <a:pt x="43586" y="11602"/>
                  </a:lnTo>
                  <a:lnTo>
                    <a:pt x="29022" y="14486"/>
                  </a:lnTo>
                  <a:cubicBezTo>
                    <a:pt x="28857" y="14519"/>
                    <a:pt x="28692" y="14535"/>
                    <a:pt x="28528" y="14535"/>
                  </a:cubicBezTo>
                  <a:cubicBezTo>
                    <a:pt x="27688" y="14535"/>
                    <a:pt x="26889" y="14117"/>
                    <a:pt x="26414" y="13397"/>
                  </a:cubicBezTo>
                  <a:lnTo>
                    <a:pt x="26178" y="13042"/>
                  </a:lnTo>
                  <a:cubicBezTo>
                    <a:pt x="25520" y="12048"/>
                    <a:pt x="25471" y="10770"/>
                    <a:pt x="26048" y="9728"/>
                  </a:cubicBezTo>
                  <a:cubicBezTo>
                    <a:pt x="26799" y="8376"/>
                    <a:pt x="27044" y="6802"/>
                    <a:pt x="26743" y="5285"/>
                  </a:cubicBezTo>
                  <a:cubicBezTo>
                    <a:pt x="26124" y="2163"/>
                    <a:pt x="23384" y="0"/>
                    <a:pt x="20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6300439" y="3299177"/>
              <a:ext cx="513371" cy="411565"/>
            </a:xfrm>
            <a:custGeom>
              <a:avLst/>
              <a:gdLst/>
              <a:ahLst/>
              <a:cxnLst/>
              <a:rect l="l" t="t" r="r" b="b"/>
              <a:pathLst>
                <a:path w="29908" h="23977" extrusionOk="0">
                  <a:moveTo>
                    <a:pt x="21218" y="1"/>
                  </a:moveTo>
                  <a:lnTo>
                    <a:pt x="15401" y="8656"/>
                  </a:lnTo>
                  <a:lnTo>
                    <a:pt x="0" y="19066"/>
                  </a:lnTo>
                  <a:lnTo>
                    <a:pt x="1666" y="23977"/>
                  </a:lnTo>
                  <a:lnTo>
                    <a:pt x="22941" y="14593"/>
                  </a:lnTo>
                  <a:lnTo>
                    <a:pt x="29908" y="5417"/>
                  </a:lnTo>
                  <a:lnTo>
                    <a:pt x="21218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6172354" y="3735477"/>
              <a:ext cx="102561" cy="53280"/>
            </a:xfrm>
            <a:custGeom>
              <a:avLst/>
              <a:gdLst/>
              <a:ahLst/>
              <a:cxnLst/>
              <a:rect l="l" t="t" r="r" b="b"/>
              <a:pathLst>
                <a:path w="5975" h="3104" extrusionOk="0">
                  <a:moveTo>
                    <a:pt x="5757" y="0"/>
                  </a:moveTo>
                  <a:lnTo>
                    <a:pt x="1172" y="1320"/>
                  </a:lnTo>
                  <a:cubicBezTo>
                    <a:pt x="1035" y="1370"/>
                    <a:pt x="912" y="1456"/>
                    <a:pt x="820" y="1570"/>
                  </a:cubicBezTo>
                  <a:cubicBezTo>
                    <a:pt x="542" y="1910"/>
                    <a:pt x="1" y="2994"/>
                    <a:pt x="419" y="3096"/>
                  </a:cubicBezTo>
                  <a:cubicBezTo>
                    <a:pt x="439" y="3101"/>
                    <a:pt x="466" y="3103"/>
                    <a:pt x="499" y="3103"/>
                  </a:cubicBezTo>
                  <a:cubicBezTo>
                    <a:pt x="1338" y="3103"/>
                    <a:pt x="5974" y="1511"/>
                    <a:pt x="5974" y="1511"/>
                  </a:cubicBezTo>
                  <a:lnTo>
                    <a:pt x="5757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6151704" y="3637637"/>
              <a:ext cx="123279" cy="129115"/>
            </a:xfrm>
            <a:custGeom>
              <a:avLst/>
              <a:gdLst/>
              <a:ahLst/>
              <a:cxnLst/>
              <a:rect l="l" t="t" r="r" b="b"/>
              <a:pathLst>
                <a:path w="7182" h="7522" extrusionOk="0">
                  <a:moveTo>
                    <a:pt x="7182" y="0"/>
                  </a:moveTo>
                  <a:lnTo>
                    <a:pt x="6288" y="1242"/>
                  </a:lnTo>
                  <a:cubicBezTo>
                    <a:pt x="6129" y="1462"/>
                    <a:pt x="5934" y="1652"/>
                    <a:pt x="5709" y="1802"/>
                  </a:cubicBezTo>
                  <a:lnTo>
                    <a:pt x="2477" y="3697"/>
                  </a:lnTo>
                  <a:cubicBezTo>
                    <a:pt x="2029" y="3959"/>
                    <a:pt x="1715" y="4427"/>
                    <a:pt x="1712" y="4945"/>
                  </a:cubicBezTo>
                  <a:cubicBezTo>
                    <a:pt x="1711" y="5184"/>
                    <a:pt x="1775" y="5399"/>
                    <a:pt x="1976" y="5496"/>
                  </a:cubicBezTo>
                  <a:cubicBezTo>
                    <a:pt x="2015" y="5515"/>
                    <a:pt x="2072" y="5523"/>
                    <a:pt x="2143" y="5523"/>
                  </a:cubicBezTo>
                  <a:cubicBezTo>
                    <a:pt x="2236" y="5523"/>
                    <a:pt x="2354" y="5508"/>
                    <a:pt x="2491" y="5481"/>
                  </a:cubicBezTo>
                  <a:lnTo>
                    <a:pt x="2491" y="5481"/>
                  </a:lnTo>
                  <a:lnTo>
                    <a:pt x="1280" y="5924"/>
                  </a:lnTo>
                  <a:cubicBezTo>
                    <a:pt x="1171" y="5964"/>
                    <a:pt x="1073" y="6033"/>
                    <a:pt x="999" y="6123"/>
                  </a:cubicBezTo>
                  <a:cubicBezTo>
                    <a:pt x="703" y="6477"/>
                    <a:pt x="1" y="7392"/>
                    <a:pt x="506" y="7513"/>
                  </a:cubicBezTo>
                  <a:cubicBezTo>
                    <a:pt x="530" y="7519"/>
                    <a:pt x="561" y="7522"/>
                    <a:pt x="598" y="7522"/>
                  </a:cubicBezTo>
                  <a:cubicBezTo>
                    <a:pt x="1554" y="7522"/>
                    <a:pt x="6842" y="5705"/>
                    <a:pt x="6842" y="5705"/>
                  </a:cubicBezTo>
                  <a:lnTo>
                    <a:pt x="7182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6200521" y="3618910"/>
              <a:ext cx="175735" cy="185159"/>
            </a:xfrm>
            <a:custGeom>
              <a:avLst/>
              <a:gdLst/>
              <a:ahLst/>
              <a:cxnLst/>
              <a:rect l="l" t="t" r="r" b="b"/>
              <a:pathLst>
                <a:path w="10238" h="10787" extrusionOk="0">
                  <a:moveTo>
                    <a:pt x="6782" y="1"/>
                  </a:moveTo>
                  <a:lnTo>
                    <a:pt x="4338" y="1093"/>
                  </a:lnTo>
                  <a:lnTo>
                    <a:pt x="3508" y="4918"/>
                  </a:lnTo>
                  <a:lnTo>
                    <a:pt x="3810" y="8230"/>
                  </a:lnTo>
                  <a:lnTo>
                    <a:pt x="826" y="9383"/>
                  </a:lnTo>
                  <a:cubicBezTo>
                    <a:pt x="470" y="9642"/>
                    <a:pt x="191" y="9912"/>
                    <a:pt x="91" y="10138"/>
                  </a:cubicBezTo>
                  <a:cubicBezTo>
                    <a:pt x="1" y="10342"/>
                    <a:pt x="60" y="10748"/>
                    <a:pt x="204" y="10784"/>
                  </a:cubicBezTo>
                  <a:cubicBezTo>
                    <a:pt x="211" y="10785"/>
                    <a:pt x="220" y="10786"/>
                    <a:pt x="232" y="10786"/>
                  </a:cubicBezTo>
                  <a:cubicBezTo>
                    <a:pt x="639" y="10786"/>
                    <a:pt x="3733" y="9806"/>
                    <a:pt x="4352" y="9663"/>
                  </a:cubicBezTo>
                  <a:cubicBezTo>
                    <a:pt x="4414" y="9649"/>
                    <a:pt x="4477" y="9628"/>
                    <a:pt x="4534" y="9600"/>
                  </a:cubicBezTo>
                  <a:lnTo>
                    <a:pt x="7263" y="7760"/>
                  </a:lnTo>
                  <a:cubicBezTo>
                    <a:pt x="7584" y="7545"/>
                    <a:pt x="7837" y="7244"/>
                    <a:pt x="7993" y="6890"/>
                  </a:cubicBezTo>
                  <a:cubicBezTo>
                    <a:pt x="10238" y="1770"/>
                    <a:pt x="6782" y="1"/>
                    <a:pt x="6782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6221274" y="3597230"/>
              <a:ext cx="101668" cy="69364"/>
            </a:xfrm>
            <a:custGeom>
              <a:avLst/>
              <a:gdLst/>
              <a:ahLst/>
              <a:cxnLst/>
              <a:rect l="l" t="t" r="r" b="b"/>
              <a:pathLst>
                <a:path w="5923" h="4041" extrusionOk="0">
                  <a:moveTo>
                    <a:pt x="1704" y="0"/>
                  </a:moveTo>
                  <a:cubicBezTo>
                    <a:pt x="1011" y="0"/>
                    <a:pt x="391" y="229"/>
                    <a:pt x="168" y="409"/>
                  </a:cubicBezTo>
                  <a:cubicBezTo>
                    <a:pt x="1" y="544"/>
                    <a:pt x="32" y="808"/>
                    <a:pt x="222" y="905"/>
                  </a:cubicBezTo>
                  <a:lnTo>
                    <a:pt x="1715" y="1671"/>
                  </a:lnTo>
                  <a:cubicBezTo>
                    <a:pt x="1984" y="1858"/>
                    <a:pt x="2353" y="2016"/>
                    <a:pt x="2592" y="2232"/>
                  </a:cubicBezTo>
                  <a:cubicBezTo>
                    <a:pt x="2803" y="2426"/>
                    <a:pt x="2807" y="2758"/>
                    <a:pt x="2633" y="2983"/>
                  </a:cubicBezTo>
                  <a:lnTo>
                    <a:pt x="1807" y="4041"/>
                  </a:lnTo>
                  <a:lnTo>
                    <a:pt x="5923" y="1240"/>
                  </a:lnTo>
                  <a:lnTo>
                    <a:pt x="2639" y="159"/>
                  </a:lnTo>
                  <a:cubicBezTo>
                    <a:pt x="2332" y="45"/>
                    <a:pt x="2011" y="0"/>
                    <a:pt x="1704" y="0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6192471" y="3705078"/>
              <a:ext cx="74754" cy="28065"/>
            </a:xfrm>
            <a:custGeom>
              <a:avLst/>
              <a:gdLst/>
              <a:ahLst/>
              <a:cxnLst/>
              <a:rect l="l" t="t" r="r" b="b"/>
              <a:pathLst>
                <a:path w="4355" h="1635" extrusionOk="0">
                  <a:moveTo>
                    <a:pt x="4273" y="0"/>
                  </a:moveTo>
                  <a:cubicBezTo>
                    <a:pt x="4264" y="0"/>
                    <a:pt x="4254" y="2"/>
                    <a:pt x="4245" y="6"/>
                  </a:cubicBezTo>
                  <a:lnTo>
                    <a:pt x="95" y="1475"/>
                  </a:lnTo>
                  <a:cubicBezTo>
                    <a:pt x="0" y="1504"/>
                    <a:pt x="33" y="1635"/>
                    <a:pt x="115" y="1635"/>
                  </a:cubicBezTo>
                  <a:cubicBezTo>
                    <a:pt x="125" y="1635"/>
                    <a:pt x="137" y="1633"/>
                    <a:pt x="148" y="1628"/>
                  </a:cubicBezTo>
                  <a:lnTo>
                    <a:pt x="4298" y="157"/>
                  </a:lnTo>
                  <a:cubicBezTo>
                    <a:pt x="4320" y="149"/>
                    <a:pt x="4337" y="133"/>
                    <a:pt x="4345" y="113"/>
                  </a:cubicBezTo>
                  <a:cubicBezTo>
                    <a:pt x="4354" y="94"/>
                    <a:pt x="4354" y="73"/>
                    <a:pt x="4348" y="54"/>
                  </a:cubicBezTo>
                  <a:cubicBezTo>
                    <a:pt x="4336" y="21"/>
                    <a:pt x="4306" y="0"/>
                    <a:pt x="42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6185983" y="3731667"/>
              <a:ext cx="84726" cy="31584"/>
            </a:xfrm>
            <a:custGeom>
              <a:avLst/>
              <a:gdLst/>
              <a:ahLst/>
              <a:cxnLst/>
              <a:rect l="l" t="t" r="r" b="b"/>
              <a:pathLst>
                <a:path w="4936" h="1840" extrusionOk="0">
                  <a:moveTo>
                    <a:pt x="4854" y="1"/>
                  </a:moveTo>
                  <a:cubicBezTo>
                    <a:pt x="4845" y="1"/>
                    <a:pt x="4835" y="2"/>
                    <a:pt x="4826" y="6"/>
                  </a:cubicBezTo>
                  <a:lnTo>
                    <a:pt x="91" y="1683"/>
                  </a:lnTo>
                  <a:cubicBezTo>
                    <a:pt x="0" y="1715"/>
                    <a:pt x="35" y="1839"/>
                    <a:pt x="115" y="1839"/>
                  </a:cubicBezTo>
                  <a:cubicBezTo>
                    <a:pt x="124" y="1839"/>
                    <a:pt x="134" y="1838"/>
                    <a:pt x="144" y="1834"/>
                  </a:cubicBezTo>
                  <a:lnTo>
                    <a:pt x="4881" y="157"/>
                  </a:lnTo>
                  <a:cubicBezTo>
                    <a:pt x="4901" y="151"/>
                    <a:pt x="4918" y="135"/>
                    <a:pt x="4926" y="115"/>
                  </a:cubicBezTo>
                  <a:cubicBezTo>
                    <a:pt x="4935" y="95"/>
                    <a:pt x="4935" y="73"/>
                    <a:pt x="4929" y="54"/>
                  </a:cubicBezTo>
                  <a:cubicBezTo>
                    <a:pt x="4917" y="21"/>
                    <a:pt x="4886" y="1"/>
                    <a:pt x="4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6210117" y="3758856"/>
              <a:ext cx="64231" cy="24323"/>
            </a:xfrm>
            <a:custGeom>
              <a:avLst/>
              <a:gdLst/>
              <a:ahLst/>
              <a:cxnLst/>
              <a:rect l="l" t="t" r="r" b="b"/>
              <a:pathLst>
                <a:path w="3742" h="1417" extrusionOk="0">
                  <a:moveTo>
                    <a:pt x="3660" y="0"/>
                  </a:moveTo>
                  <a:cubicBezTo>
                    <a:pt x="3651" y="0"/>
                    <a:pt x="3641" y="2"/>
                    <a:pt x="3632" y="5"/>
                  </a:cubicBezTo>
                  <a:lnTo>
                    <a:pt x="88" y="1261"/>
                  </a:lnTo>
                  <a:cubicBezTo>
                    <a:pt x="0" y="1295"/>
                    <a:pt x="34" y="1417"/>
                    <a:pt x="115" y="1417"/>
                  </a:cubicBezTo>
                  <a:cubicBezTo>
                    <a:pt x="124" y="1417"/>
                    <a:pt x="133" y="1415"/>
                    <a:pt x="142" y="1412"/>
                  </a:cubicBezTo>
                  <a:lnTo>
                    <a:pt x="3685" y="156"/>
                  </a:lnTo>
                  <a:cubicBezTo>
                    <a:pt x="3707" y="149"/>
                    <a:pt x="3723" y="135"/>
                    <a:pt x="3732" y="114"/>
                  </a:cubicBezTo>
                  <a:cubicBezTo>
                    <a:pt x="3741" y="96"/>
                    <a:pt x="3741" y="74"/>
                    <a:pt x="3735" y="53"/>
                  </a:cubicBezTo>
                  <a:cubicBezTo>
                    <a:pt x="3723" y="21"/>
                    <a:pt x="3693" y="0"/>
                    <a:pt x="3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6854765" y="2836220"/>
              <a:ext cx="47049" cy="41917"/>
            </a:xfrm>
            <a:custGeom>
              <a:avLst/>
              <a:gdLst/>
              <a:ahLst/>
              <a:cxnLst/>
              <a:rect l="l" t="t" r="r" b="b"/>
              <a:pathLst>
                <a:path w="2741" h="2442" extrusionOk="0">
                  <a:moveTo>
                    <a:pt x="1314" y="0"/>
                  </a:moveTo>
                  <a:lnTo>
                    <a:pt x="1" y="2442"/>
                  </a:lnTo>
                  <a:lnTo>
                    <a:pt x="2740" y="2071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7C7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6808179" y="2877502"/>
              <a:ext cx="47032" cy="41900"/>
            </a:xfrm>
            <a:custGeom>
              <a:avLst/>
              <a:gdLst/>
              <a:ahLst/>
              <a:cxnLst/>
              <a:rect l="l" t="t" r="r" b="b"/>
              <a:pathLst>
                <a:path w="2740" h="2441" extrusionOk="0">
                  <a:moveTo>
                    <a:pt x="2740" y="1"/>
                  </a:moveTo>
                  <a:lnTo>
                    <a:pt x="0" y="372"/>
                  </a:lnTo>
                  <a:lnTo>
                    <a:pt x="1426" y="2441"/>
                  </a:lnTo>
                  <a:lnTo>
                    <a:pt x="2740" y="1"/>
                  </a:lnTo>
                  <a:close/>
                </a:path>
              </a:pathLst>
            </a:custGeom>
            <a:solidFill>
              <a:srgbClr val="F7C7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6629663" y="3025705"/>
              <a:ext cx="175632" cy="86735"/>
            </a:xfrm>
            <a:custGeom>
              <a:avLst/>
              <a:gdLst/>
              <a:ahLst/>
              <a:cxnLst/>
              <a:rect l="l" t="t" r="r" b="b"/>
              <a:pathLst>
                <a:path w="10232" h="5053" extrusionOk="0">
                  <a:moveTo>
                    <a:pt x="7659" y="1"/>
                  </a:moveTo>
                  <a:cubicBezTo>
                    <a:pt x="7621" y="1"/>
                    <a:pt x="7600" y="2"/>
                    <a:pt x="7600" y="2"/>
                  </a:cubicBezTo>
                  <a:lnTo>
                    <a:pt x="1" y="4120"/>
                  </a:lnTo>
                  <a:cubicBezTo>
                    <a:pt x="1" y="4120"/>
                    <a:pt x="2560" y="5052"/>
                    <a:pt x="4608" y="5052"/>
                  </a:cubicBezTo>
                  <a:cubicBezTo>
                    <a:pt x="5408" y="5052"/>
                    <a:pt x="6130" y="4910"/>
                    <a:pt x="6592" y="4515"/>
                  </a:cubicBezTo>
                  <a:cubicBezTo>
                    <a:pt x="7993" y="3315"/>
                    <a:pt x="6304" y="3227"/>
                    <a:pt x="5776" y="3227"/>
                  </a:cubicBezTo>
                  <a:cubicBezTo>
                    <a:pt x="5685" y="3227"/>
                    <a:pt x="5628" y="3229"/>
                    <a:pt x="5628" y="3229"/>
                  </a:cubicBezTo>
                  <a:cubicBezTo>
                    <a:pt x="5628" y="3229"/>
                    <a:pt x="10232" y="2566"/>
                    <a:pt x="9832" y="1244"/>
                  </a:cubicBezTo>
                  <a:cubicBezTo>
                    <a:pt x="9476" y="64"/>
                    <a:pt x="7977" y="1"/>
                    <a:pt x="76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6551082" y="3004180"/>
              <a:ext cx="80058" cy="93309"/>
            </a:xfrm>
            <a:custGeom>
              <a:avLst/>
              <a:gdLst/>
              <a:ahLst/>
              <a:cxnLst/>
              <a:rect l="l" t="t" r="r" b="b"/>
              <a:pathLst>
                <a:path w="4664" h="5436" extrusionOk="0">
                  <a:moveTo>
                    <a:pt x="3609" y="1"/>
                  </a:moveTo>
                  <a:cubicBezTo>
                    <a:pt x="3295" y="1"/>
                    <a:pt x="1791" y="63"/>
                    <a:pt x="1434" y="1245"/>
                  </a:cubicBezTo>
                  <a:cubicBezTo>
                    <a:pt x="1035" y="2566"/>
                    <a:pt x="3033" y="3109"/>
                    <a:pt x="3033" y="3109"/>
                  </a:cubicBezTo>
                  <a:cubicBezTo>
                    <a:pt x="3033" y="3109"/>
                    <a:pt x="0" y="3839"/>
                    <a:pt x="1858" y="4947"/>
                  </a:cubicBezTo>
                  <a:cubicBezTo>
                    <a:pt x="2522" y="5342"/>
                    <a:pt x="3262" y="5435"/>
                    <a:pt x="3815" y="5435"/>
                  </a:cubicBezTo>
                  <a:cubicBezTo>
                    <a:pt x="4316" y="5435"/>
                    <a:pt x="4663" y="5359"/>
                    <a:pt x="4663" y="5359"/>
                  </a:cubicBezTo>
                  <a:lnTo>
                    <a:pt x="3666" y="1"/>
                  </a:lnTo>
                  <a:cubicBezTo>
                    <a:pt x="3666" y="1"/>
                    <a:pt x="3646" y="1"/>
                    <a:pt x="3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6649094" y="3299177"/>
              <a:ext cx="164715" cy="113358"/>
            </a:xfrm>
            <a:custGeom>
              <a:avLst/>
              <a:gdLst/>
              <a:ahLst/>
              <a:cxnLst/>
              <a:rect l="l" t="t" r="r" b="b"/>
              <a:pathLst>
                <a:path w="9596" h="6604" extrusionOk="0">
                  <a:moveTo>
                    <a:pt x="906" y="1"/>
                  </a:moveTo>
                  <a:lnTo>
                    <a:pt x="906" y="1"/>
                  </a:lnTo>
                  <a:cubicBezTo>
                    <a:pt x="906" y="1"/>
                    <a:pt x="1" y="3104"/>
                    <a:pt x="2210" y="3104"/>
                  </a:cubicBezTo>
                  <a:cubicBezTo>
                    <a:pt x="2432" y="3104"/>
                    <a:pt x="2685" y="3073"/>
                    <a:pt x="2973" y="3004"/>
                  </a:cubicBezTo>
                  <a:cubicBezTo>
                    <a:pt x="2973" y="3004"/>
                    <a:pt x="3134" y="5162"/>
                    <a:pt x="4951" y="5162"/>
                  </a:cubicBezTo>
                  <a:cubicBezTo>
                    <a:pt x="5273" y="5162"/>
                    <a:pt x="5647" y="5095"/>
                    <a:pt x="6081" y="4935"/>
                  </a:cubicBezTo>
                  <a:cubicBezTo>
                    <a:pt x="6081" y="4935"/>
                    <a:pt x="6546" y="6603"/>
                    <a:pt x="7704" y="6603"/>
                  </a:cubicBezTo>
                  <a:cubicBezTo>
                    <a:pt x="8201" y="6603"/>
                    <a:pt x="8825" y="6296"/>
                    <a:pt x="9596" y="5417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32"/>
          <p:cNvSpPr txBox="1">
            <a:spLocks noGrp="1"/>
          </p:cNvSpPr>
          <p:nvPr>
            <p:ph type="ctrTitle"/>
          </p:nvPr>
        </p:nvSpPr>
        <p:spPr>
          <a:xfrm>
            <a:off x="831010" y="-415279"/>
            <a:ext cx="7576200" cy="15647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sz="2600" dirty="0" smtClean="0"/>
              <a:t>SISTEM PERANGKAT LUNAK RUANG DOSEN</a:t>
            </a:r>
            <a:endParaRPr lang="id-ID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6" name="Google Shape;356;p32"/>
          <p:cNvSpPr txBox="1">
            <a:spLocks noGrp="1"/>
          </p:cNvSpPr>
          <p:nvPr>
            <p:ph type="subTitle" idx="1"/>
          </p:nvPr>
        </p:nvSpPr>
        <p:spPr>
          <a:xfrm>
            <a:off x="1270931" y="1030148"/>
            <a:ext cx="5637566" cy="1689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dirty="0" smtClean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     </a:t>
            </a:r>
            <a:r>
              <a:rPr lang="en-ID" dirty="0" err="1" smtClean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Kelompok</a:t>
            </a:r>
            <a:r>
              <a:rPr lang="en-ID" dirty="0" smtClean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 3</a:t>
            </a:r>
            <a:br>
              <a:rPr lang="en-ID" dirty="0" smtClean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</a:br>
            <a:r>
              <a:rPr lang="en-ID" dirty="0" err="1" smtClean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Asep</a:t>
            </a:r>
            <a:r>
              <a:rPr lang="en-ID" dirty="0" smtClean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Saiful</a:t>
            </a:r>
            <a:r>
              <a:rPr lang="en-ID" dirty="0" smtClean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Miftah</a:t>
            </a:r>
            <a:r>
              <a:rPr lang="en-ID" dirty="0" smtClean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/>
            </a:r>
            <a:br>
              <a:rPr lang="en-ID" dirty="0" smtClean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</a:br>
            <a:r>
              <a:rPr lang="en-ID" dirty="0" err="1" smtClean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Dety</a:t>
            </a:r>
            <a:r>
              <a:rPr lang="en-ID" dirty="0" smtClean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Rahayu</a:t>
            </a:r>
            <a:r>
              <a:rPr lang="en-ID" dirty="0" smtClean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/>
            </a:r>
            <a:br>
              <a:rPr lang="en-ID" dirty="0" smtClean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</a:br>
            <a:r>
              <a:rPr lang="en-ID" dirty="0" err="1" smtClean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Bayu</a:t>
            </a:r>
            <a:r>
              <a:rPr lang="en-ID" dirty="0" smtClean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Maulana</a:t>
            </a:r>
            <a:r>
              <a:rPr lang="en-ID" dirty="0" smtClean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/>
            </a:r>
            <a:br>
              <a:rPr lang="en-ID" dirty="0" smtClean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</a:br>
            <a:r>
              <a:rPr lang="en-ID" dirty="0" smtClean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Tri </a:t>
            </a:r>
            <a:r>
              <a:rPr lang="en-ID" dirty="0" err="1" smtClean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Kurniawan</a:t>
            </a:r>
            <a:r>
              <a:rPr lang="en-ID" dirty="0" smtClean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/>
            </a:r>
            <a:br>
              <a:rPr lang="en-ID" dirty="0" smtClean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</a:br>
            <a:r>
              <a:rPr lang="en-ID" dirty="0" err="1" smtClean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Umi</a:t>
            </a:r>
            <a:r>
              <a:rPr lang="en-ID" dirty="0" smtClean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Nurhanifah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74;p35"/>
          <p:cNvSpPr txBox="1">
            <a:spLocks noGrp="1"/>
          </p:cNvSpPr>
          <p:nvPr>
            <p:ph type="title"/>
          </p:nvPr>
        </p:nvSpPr>
        <p:spPr>
          <a:xfrm>
            <a:off x="2430978" y="210180"/>
            <a:ext cx="37844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Fitur Evaluasi</a:t>
            </a:r>
            <a:endParaRPr dirty="0"/>
          </a:p>
        </p:txBody>
      </p:sp>
      <p:sp>
        <p:nvSpPr>
          <p:cNvPr id="5" name="Google Shape;278;p35"/>
          <p:cNvSpPr txBox="1">
            <a:spLocks/>
          </p:cNvSpPr>
          <p:nvPr/>
        </p:nvSpPr>
        <p:spPr>
          <a:xfrm>
            <a:off x="723377" y="1591222"/>
            <a:ext cx="3412203" cy="2055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spcAft>
                <a:spcPts val="1600"/>
              </a:spcAft>
            </a:pP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77" y="875980"/>
            <a:ext cx="8004955" cy="365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74;p35"/>
          <p:cNvSpPr txBox="1">
            <a:spLocks noGrp="1"/>
          </p:cNvSpPr>
          <p:nvPr>
            <p:ph type="title"/>
          </p:nvPr>
        </p:nvSpPr>
        <p:spPr>
          <a:xfrm>
            <a:off x="2430978" y="210180"/>
            <a:ext cx="37844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Fitur Evaluasi-Edit</a:t>
            </a:r>
            <a:endParaRPr dirty="0"/>
          </a:p>
        </p:txBody>
      </p:sp>
      <p:sp>
        <p:nvSpPr>
          <p:cNvPr id="5" name="Google Shape;278;p35"/>
          <p:cNvSpPr txBox="1">
            <a:spLocks/>
          </p:cNvSpPr>
          <p:nvPr/>
        </p:nvSpPr>
        <p:spPr>
          <a:xfrm>
            <a:off x="723377" y="1591222"/>
            <a:ext cx="3412203" cy="2055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spcAft>
                <a:spcPts val="1600"/>
              </a:spcAft>
            </a:pPr>
            <a:endParaRPr lang="en-US" i="1" dirty="0"/>
          </a:p>
        </p:txBody>
      </p:sp>
      <p:pic>
        <p:nvPicPr>
          <p:cNvPr id="7" name="image1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8" y="1091044"/>
            <a:ext cx="6785264" cy="33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2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7"/>
          <p:cNvSpPr/>
          <p:nvPr/>
        </p:nvSpPr>
        <p:spPr>
          <a:xfrm>
            <a:off x="3141052" y="1161621"/>
            <a:ext cx="4953465" cy="1777648"/>
          </a:xfrm>
          <a:prstGeom prst="ellipse">
            <a:avLst/>
          </a:prstGeom>
          <a:solidFill>
            <a:srgbClr val="B45F06">
              <a:alpha val="19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7"/>
          <p:cNvSpPr txBox="1">
            <a:spLocks noGrp="1"/>
          </p:cNvSpPr>
          <p:nvPr>
            <p:ph type="title"/>
          </p:nvPr>
        </p:nvSpPr>
        <p:spPr>
          <a:xfrm>
            <a:off x="3743553" y="1648724"/>
            <a:ext cx="464257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dirty="0" smtClean="0"/>
              <a:t>THANK YOU</a:t>
            </a:r>
            <a:endParaRPr dirty="0"/>
          </a:p>
        </p:txBody>
      </p:sp>
      <p:grpSp>
        <p:nvGrpSpPr>
          <p:cNvPr id="731" name="Google Shape;731;p37"/>
          <p:cNvGrpSpPr/>
          <p:nvPr/>
        </p:nvGrpSpPr>
        <p:grpSpPr>
          <a:xfrm>
            <a:off x="437360" y="1454552"/>
            <a:ext cx="2019223" cy="3636696"/>
            <a:chOff x="619400" y="238125"/>
            <a:chExt cx="2313500" cy="4166700"/>
          </a:xfrm>
        </p:grpSpPr>
        <p:sp>
          <p:nvSpPr>
            <p:cNvPr id="732" name="Google Shape;732;p37"/>
            <p:cNvSpPr/>
            <p:nvPr/>
          </p:nvSpPr>
          <p:spPr>
            <a:xfrm>
              <a:off x="619400" y="1175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7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2579050" y="1015650"/>
              <a:ext cx="216725" cy="216700"/>
            </a:xfrm>
            <a:custGeom>
              <a:avLst/>
              <a:gdLst/>
              <a:ahLst/>
              <a:cxnLst/>
              <a:rect l="l" t="t" r="r" b="b"/>
              <a:pathLst>
                <a:path w="8669" h="8668" extrusionOk="0">
                  <a:moveTo>
                    <a:pt x="4335" y="0"/>
                  </a:moveTo>
                  <a:cubicBezTo>
                    <a:pt x="1941" y="0"/>
                    <a:pt x="1" y="1941"/>
                    <a:pt x="1" y="4334"/>
                  </a:cubicBezTo>
                  <a:cubicBezTo>
                    <a:pt x="1" y="6727"/>
                    <a:pt x="1941" y="8668"/>
                    <a:pt x="4335" y="8668"/>
                  </a:cubicBezTo>
                  <a:cubicBezTo>
                    <a:pt x="6728" y="8668"/>
                    <a:pt x="8669" y="6727"/>
                    <a:pt x="8669" y="4334"/>
                  </a:cubicBezTo>
                  <a:cubicBezTo>
                    <a:pt x="8669" y="1941"/>
                    <a:pt x="6728" y="0"/>
                    <a:pt x="4335" y="0"/>
                  </a:cubicBezTo>
                  <a:close/>
                </a:path>
              </a:pathLst>
            </a:custGeom>
            <a:solidFill>
              <a:srgbClr val="9FE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1144450" y="3654875"/>
              <a:ext cx="751250" cy="749900"/>
            </a:xfrm>
            <a:custGeom>
              <a:avLst/>
              <a:gdLst/>
              <a:ahLst/>
              <a:cxnLst/>
              <a:rect l="l" t="t" r="r" b="b"/>
              <a:pathLst>
                <a:path w="30050" h="29996" extrusionOk="0">
                  <a:moveTo>
                    <a:pt x="28323" y="0"/>
                  </a:moveTo>
                  <a:lnTo>
                    <a:pt x="0" y="28264"/>
                  </a:lnTo>
                  <a:lnTo>
                    <a:pt x="1727" y="29996"/>
                  </a:lnTo>
                  <a:lnTo>
                    <a:pt x="30050" y="1732"/>
                  </a:lnTo>
                  <a:lnTo>
                    <a:pt x="28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1852575" y="3654950"/>
              <a:ext cx="751275" cy="749875"/>
            </a:xfrm>
            <a:custGeom>
              <a:avLst/>
              <a:gdLst/>
              <a:ahLst/>
              <a:cxnLst/>
              <a:rect l="l" t="t" r="r" b="b"/>
              <a:pathLst>
                <a:path w="30051" h="29995" extrusionOk="0">
                  <a:moveTo>
                    <a:pt x="1728" y="1"/>
                  </a:moveTo>
                  <a:lnTo>
                    <a:pt x="1" y="1731"/>
                  </a:lnTo>
                  <a:lnTo>
                    <a:pt x="28322" y="29995"/>
                  </a:lnTo>
                  <a:lnTo>
                    <a:pt x="30051" y="28264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1843675" y="3572650"/>
              <a:ext cx="61225" cy="810200"/>
            </a:xfrm>
            <a:custGeom>
              <a:avLst/>
              <a:gdLst/>
              <a:ahLst/>
              <a:cxnLst/>
              <a:rect l="l" t="t" r="r" b="b"/>
              <a:pathLst>
                <a:path w="2449" h="32408" extrusionOk="0">
                  <a:moveTo>
                    <a:pt x="1" y="0"/>
                  </a:moveTo>
                  <a:lnTo>
                    <a:pt x="1" y="32407"/>
                  </a:lnTo>
                  <a:lnTo>
                    <a:pt x="2448" y="32407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1829175" y="3294475"/>
              <a:ext cx="90200" cy="426925"/>
            </a:xfrm>
            <a:custGeom>
              <a:avLst/>
              <a:gdLst/>
              <a:ahLst/>
              <a:cxnLst/>
              <a:rect l="l" t="t" r="r" b="b"/>
              <a:pathLst>
                <a:path w="3608" h="17077" extrusionOk="0">
                  <a:moveTo>
                    <a:pt x="0" y="1"/>
                  </a:moveTo>
                  <a:lnTo>
                    <a:pt x="0" y="17077"/>
                  </a:lnTo>
                  <a:lnTo>
                    <a:pt x="3607" y="17077"/>
                  </a:lnTo>
                  <a:lnTo>
                    <a:pt x="3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1784875" y="3631175"/>
              <a:ext cx="178825" cy="90225"/>
            </a:xfrm>
            <a:custGeom>
              <a:avLst/>
              <a:gdLst/>
              <a:ahLst/>
              <a:cxnLst/>
              <a:rect l="l" t="t" r="r" b="b"/>
              <a:pathLst>
                <a:path w="7153" h="3609" extrusionOk="0">
                  <a:moveTo>
                    <a:pt x="1" y="0"/>
                  </a:moveTo>
                  <a:lnTo>
                    <a:pt x="1" y="3609"/>
                  </a:lnTo>
                  <a:lnTo>
                    <a:pt x="7153" y="3609"/>
                  </a:lnTo>
                  <a:lnTo>
                    <a:pt x="7153" y="0"/>
                  </a:lnTo>
                  <a:close/>
                </a:path>
              </a:pathLst>
            </a:custGeom>
            <a:solidFill>
              <a:srgbClr val="85B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853650" y="333050"/>
              <a:ext cx="2041250" cy="2961450"/>
            </a:xfrm>
            <a:custGeom>
              <a:avLst/>
              <a:gdLst/>
              <a:ahLst/>
              <a:cxnLst/>
              <a:rect l="l" t="t" r="r" b="b"/>
              <a:pathLst>
                <a:path w="81650" h="118458" extrusionOk="0">
                  <a:moveTo>
                    <a:pt x="0" y="0"/>
                  </a:moveTo>
                  <a:lnTo>
                    <a:pt x="0" y="118458"/>
                  </a:lnTo>
                  <a:lnTo>
                    <a:pt x="81649" y="118458"/>
                  </a:lnTo>
                  <a:lnTo>
                    <a:pt x="81649" y="0"/>
                  </a:lnTo>
                  <a:close/>
                </a:path>
              </a:pathLst>
            </a:custGeom>
            <a:solidFill>
              <a:srgbClr val="FDDC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815675" y="3294475"/>
              <a:ext cx="2117225" cy="75975"/>
            </a:xfrm>
            <a:custGeom>
              <a:avLst/>
              <a:gdLst/>
              <a:ahLst/>
              <a:cxnLst/>
              <a:rect l="l" t="t" r="r" b="b"/>
              <a:pathLst>
                <a:path w="84689" h="3039" extrusionOk="0">
                  <a:moveTo>
                    <a:pt x="0" y="1"/>
                  </a:moveTo>
                  <a:lnTo>
                    <a:pt x="0" y="3039"/>
                  </a:lnTo>
                  <a:lnTo>
                    <a:pt x="84689" y="3039"/>
                  </a:lnTo>
                  <a:lnTo>
                    <a:pt x="846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815675" y="238125"/>
              <a:ext cx="2117225" cy="94950"/>
            </a:xfrm>
            <a:custGeom>
              <a:avLst/>
              <a:gdLst/>
              <a:ahLst/>
              <a:cxnLst/>
              <a:rect l="l" t="t" r="r" b="b"/>
              <a:pathLst>
                <a:path w="84689" h="3798" extrusionOk="0">
                  <a:moveTo>
                    <a:pt x="0" y="0"/>
                  </a:moveTo>
                  <a:lnTo>
                    <a:pt x="0" y="3797"/>
                  </a:lnTo>
                  <a:lnTo>
                    <a:pt x="84689" y="3797"/>
                  </a:lnTo>
                  <a:lnTo>
                    <a:pt x="846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1009275" y="554575"/>
              <a:ext cx="790525" cy="165700"/>
            </a:xfrm>
            <a:custGeom>
              <a:avLst/>
              <a:gdLst/>
              <a:ahLst/>
              <a:cxnLst/>
              <a:rect l="l" t="t" r="r" b="b"/>
              <a:pathLst>
                <a:path w="31621" h="6628" extrusionOk="0">
                  <a:moveTo>
                    <a:pt x="1" y="1"/>
                  </a:moveTo>
                  <a:lnTo>
                    <a:pt x="1" y="6628"/>
                  </a:lnTo>
                  <a:lnTo>
                    <a:pt x="31620" y="6628"/>
                  </a:lnTo>
                  <a:lnTo>
                    <a:pt x="316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1009275" y="793875"/>
              <a:ext cx="253625" cy="53175"/>
            </a:xfrm>
            <a:custGeom>
              <a:avLst/>
              <a:gdLst/>
              <a:ahLst/>
              <a:cxnLst/>
              <a:rect l="l" t="t" r="r" b="b"/>
              <a:pathLst>
                <a:path w="10145" h="2127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1009275" y="894250"/>
              <a:ext cx="412300" cy="53225"/>
            </a:xfrm>
            <a:custGeom>
              <a:avLst/>
              <a:gdLst/>
              <a:ahLst/>
              <a:cxnLst/>
              <a:rect l="l" t="t" r="r" b="b"/>
              <a:pathLst>
                <a:path w="16492" h="2129" extrusionOk="0">
                  <a:moveTo>
                    <a:pt x="1" y="1"/>
                  </a:moveTo>
                  <a:lnTo>
                    <a:pt x="1" y="2128"/>
                  </a:lnTo>
                  <a:lnTo>
                    <a:pt x="16491" y="2128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1009275" y="994700"/>
              <a:ext cx="253625" cy="53150"/>
            </a:xfrm>
            <a:custGeom>
              <a:avLst/>
              <a:gdLst/>
              <a:ahLst/>
              <a:cxnLst/>
              <a:rect l="l" t="t" r="r" b="b"/>
              <a:pathLst>
                <a:path w="10145" h="2126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1009275" y="1095075"/>
              <a:ext cx="412300" cy="53175"/>
            </a:xfrm>
            <a:custGeom>
              <a:avLst/>
              <a:gdLst/>
              <a:ahLst/>
              <a:cxnLst/>
              <a:rect l="l" t="t" r="r" b="b"/>
              <a:pathLst>
                <a:path w="16492" h="2127" extrusionOk="0">
                  <a:moveTo>
                    <a:pt x="1" y="1"/>
                  </a:moveTo>
                  <a:lnTo>
                    <a:pt x="1" y="2127"/>
                  </a:lnTo>
                  <a:lnTo>
                    <a:pt x="16491" y="2127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1948750" y="554575"/>
              <a:ext cx="790550" cy="165700"/>
            </a:xfrm>
            <a:custGeom>
              <a:avLst/>
              <a:gdLst/>
              <a:ahLst/>
              <a:cxnLst/>
              <a:rect l="l" t="t" r="r" b="b"/>
              <a:pathLst>
                <a:path w="31622" h="6628" extrusionOk="0">
                  <a:moveTo>
                    <a:pt x="1" y="1"/>
                  </a:moveTo>
                  <a:lnTo>
                    <a:pt x="1" y="6628"/>
                  </a:lnTo>
                  <a:lnTo>
                    <a:pt x="31622" y="6628"/>
                  </a:lnTo>
                  <a:lnTo>
                    <a:pt x="316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1948750" y="793875"/>
              <a:ext cx="253625" cy="53175"/>
            </a:xfrm>
            <a:custGeom>
              <a:avLst/>
              <a:gdLst/>
              <a:ahLst/>
              <a:cxnLst/>
              <a:rect l="l" t="t" r="r" b="b"/>
              <a:pathLst>
                <a:path w="10145" h="2127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1948750" y="894250"/>
              <a:ext cx="412300" cy="53225"/>
            </a:xfrm>
            <a:custGeom>
              <a:avLst/>
              <a:gdLst/>
              <a:ahLst/>
              <a:cxnLst/>
              <a:rect l="l" t="t" r="r" b="b"/>
              <a:pathLst>
                <a:path w="16492" h="2129" extrusionOk="0">
                  <a:moveTo>
                    <a:pt x="1" y="1"/>
                  </a:moveTo>
                  <a:lnTo>
                    <a:pt x="1" y="2128"/>
                  </a:lnTo>
                  <a:lnTo>
                    <a:pt x="16491" y="2128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1948750" y="994700"/>
              <a:ext cx="253625" cy="53150"/>
            </a:xfrm>
            <a:custGeom>
              <a:avLst/>
              <a:gdLst/>
              <a:ahLst/>
              <a:cxnLst/>
              <a:rect l="l" t="t" r="r" b="b"/>
              <a:pathLst>
                <a:path w="10145" h="2126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1948750" y="1095075"/>
              <a:ext cx="412300" cy="53175"/>
            </a:xfrm>
            <a:custGeom>
              <a:avLst/>
              <a:gdLst/>
              <a:ahLst/>
              <a:cxnLst/>
              <a:rect l="l" t="t" r="r" b="b"/>
              <a:pathLst>
                <a:path w="16492" h="2127" extrusionOk="0">
                  <a:moveTo>
                    <a:pt x="1" y="1"/>
                  </a:moveTo>
                  <a:lnTo>
                    <a:pt x="1" y="2127"/>
                  </a:lnTo>
                  <a:lnTo>
                    <a:pt x="16491" y="2127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1075750" y="2638425"/>
              <a:ext cx="1562875" cy="113950"/>
            </a:xfrm>
            <a:custGeom>
              <a:avLst/>
              <a:gdLst/>
              <a:ahLst/>
              <a:cxnLst/>
              <a:rect l="l" t="t" r="r" b="b"/>
              <a:pathLst>
                <a:path w="62515" h="4558" extrusionOk="0">
                  <a:moveTo>
                    <a:pt x="1" y="0"/>
                  </a:moveTo>
                  <a:lnTo>
                    <a:pt x="1" y="4557"/>
                  </a:lnTo>
                  <a:lnTo>
                    <a:pt x="62515" y="4557"/>
                  </a:lnTo>
                  <a:lnTo>
                    <a:pt x="625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1075750" y="2802950"/>
              <a:ext cx="501450" cy="36600"/>
            </a:xfrm>
            <a:custGeom>
              <a:avLst/>
              <a:gdLst/>
              <a:ahLst/>
              <a:cxnLst/>
              <a:rect l="l" t="t" r="r" b="b"/>
              <a:pathLst>
                <a:path w="20058" h="1464" extrusionOk="0">
                  <a:moveTo>
                    <a:pt x="1" y="0"/>
                  </a:moveTo>
                  <a:lnTo>
                    <a:pt x="1" y="1464"/>
                  </a:lnTo>
                  <a:lnTo>
                    <a:pt x="20057" y="1464"/>
                  </a:lnTo>
                  <a:lnTo>
                    <a:pt x="20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1075750" y="2872000"/>
              <a:ext cx="815075" cy="36575"/>
            </a:xfrm>
            <a:custGeom>
              <a:avLst/>
              <a:gdLst/>
              <a:ahLst/>
              <a:cxnLst/>
              <a:rect l="l" t="t" r="r" b="b"/>
              <a:pathLst>
                <a:path w="32603" h="1463" extrusionOk="0">
                  <a:moveTo>
                    <a:pt x="1" y="1"/>
                  </a:moveTo>
                  <a:lnTo>
                    <a:pt x="1" y="1462"/>
                  </a:lnTo>
                  <a:lnTo>
                    <a:pt x="32603" y="1462"/>
                  </a:lnTo>
                  <a:lnTo>
                    <a:pt x="32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1075750" y="2941075"/>
              <a:ext cx="501450" cy="36550"/>
            </a:xfrm>
            <a:custGeom>
              <a:avLst/>
              <a:gdLst/>
              <a:ahLst/>
              <a:cxnLst/>
              <a:rect l="l" t="t" r="r" b="b"/>
              <a:pathLst>
                <a:path w="20058" h="1462" extrusionOk="0">
                  <a:moveTo>
                    <a:pt x="1" y="0"/>
                  </a:moveTo>
                  <a:lnTo>
                    <a:pt x="1" y="1462"/>
                  </a:lnTo>
                  <a:lnTo>
                    <a:pt x="20057" y="1462"/>
                  </a:lnTo>
                  <a:lnTo>
                    <a:pt x="20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1075750" y="3010075"/>
              <a:ext cx="815075" cy="36600"/>
            </a:xfrm>
            <a:custGeom>
              <a:avLst/>
              <a:gdLst/>
              <a:ahLst/>
              <a:cxnLst/>
              <a:rect l="l" t="t" r="r" b="b"/>
              <a:pathLst>
                <a:path w="32603" h="1464" extrusionOk="0">
                  <a:moveTo>
                    <a:pt x="1" y="1"/>
                  </a:moveTo>
                  <a:lnTo>
                    <a:pt x="1" y="1464"/>
                  </a:lnTo>
                  <a:lnTo>
                    <a:pt x="32603" y="1464"/>
                  </a:lnTo>
                  <a:lnTo>
                    <a:pt x="32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1076500" y="1637350"/>
              <a:ext cx="236100" cy="780875"/>
            </a:xfrm>
            <a:custGeom>
              <a:avLst/>
              <a:gdLst/>
              <a:ahLst/>
              <a:cxnLst/>
              <a:rect l="l" t="t" r="r" b="b"/>
              <a:pathLst>
                <a:path w="9444" h="31235" extrusionOk="0">
                  <a:moveTo>
                    <a:pt x="0" y="0"/>
                  </a:moveTo>
                  <a:lnTo>
                    <a:pt x="0" y="31234"/>
                  </a:lnTo>
                  <a:lnTo>
                    <a:pt x="9444" y="31234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1514625" y="1853225"/>
              <a:ext cx="236125" cy="565000"/>
            </a:xfrm>
            <a:custGeom>
              <a:avLst/>
              <a:gdLst/>
              <a:ahLst/>
              <a:cxnLst/>
              <a:rect l="l" t="t" r="r" b="b"/>
              <a:pathLst>
                <a:path w="9445" h="22600" extrusionOk="0">
                  <a:moveTo>
                    <a:pt x="1" y="0"/>
                  </a:moveTo>
                  <a:lnTo>
                    <a:pt x="1" y="22599"/>
                  </a:lnTo>
                  <a:lnTo>
                    <a:pt x="9444" y="22599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1952775" y="2056650"/>
              <a:ext cx="236100" cy="361575"/>
            </a:xfrm>
            <a:custGeom>
              <a:avLst/>
              <a:gdLst/>
              <a:ahLst/>
              <a:cxnLst/>
              <a:rect l="l" t="t" r="r" b="b"/>
              <a:pathLst>
                <a:path w="9444" h="14463" extrusionOk="0">
                  <a:moveTo>
                    <a:pt x="0" y="1"/>
                  </a:moveTo>
                  <a:lnTo>
                    <a:pt x="0" y="14462"/>
                  </a:lnTo>
                  <a:lnTo>
                    <a:pt x="9444" y="14462"/>
                  </a:lnTo>
                  <a:lnTo>
                    <a:pt x="94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2390900" y="1637350"/>
              <a:ext cx="236125" cy="780875"/>
            </a:xfrm>
            <a:custGeom>
              <a:avLst/>
              <a:gdLst/>
              <a:ahLst/>
              <a:cxnLst/>
              <a:rect l="l" t="t" r="r" b="b"/>
              <a:pathLst>
                <a:path w="9445" h="31235" extrusionOk="0">
                  <a:moveTo>
                    <a:pt x="1" y="0"/>
                  </a:moveTo>
                  <a:lnTo>
                    <a:pt x="1" y="31234"/>
                  </a:lnTo>
                  <a:lnTo>
                    <a:pt x="9444" y="31234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1076500" y="1365300"/>
              <a:ext cx="1452750" cy="495150"/>
            </a:xfrm>
            <a:custGeom>
              <a:avLst/>
              <a:gdLst/>
              <a:ahLst/>
              <a:cxnLst/>
              <a:rect l="l" t="t" r="r" b="b"/>
              <a:pathLst>
                <a:path w="58110" h="19806" extrusionOk="0">
                  <a:moveTo>
                    <a:pt x="58110" y="0"/>
                  </a:moveTo>
                  <a:cubicBezTo>
                    <a:pt x="55013" y="3214"/>
                    <a:pt x="51901" y="6414"/>
                    <a:pt x="48829" y="9652"/>
                  </a:cubicBezTo>
                  <a:lnTo>
                    <a:pt x="39741" y="19227"/>
                  </a:lnTo>
                  <a:lnTo>
                    <a:pt x="39741" y="19227"/>
                  </a:lnTo>
                  <a:cubicBezTo>
                    <a:pt x="35538" y="16426"/>
                    <a:pt x="31323" y="13642"/>
                    <a:pt x="27094" y="10881"/>
                  </a:cubicBezTo>
                  <a:cubicBezTo>
                    <a:pt x="22827" y="8064"/>
                    <a:pt x="18548" y="5269"/>
                    <a:pt x="14253" y="2495"/>
                  </a:cubicBezTo>
                  <a:lnTo>
                    <a:pt x="14212" y="2467"/>
                  </a:lnTo>
                  <a:lnTo>
                    <a:pt x="14165" y="2467"/>
                  </a:lnTo>
                  <a:cubicBezTo>
                    <a:pt x="9444" y="2492"/>
                    <a:pt x="4721" y="2566"/>
                    <a:pt x="0" y="2628"/>
                  </a:cubicBezTo>
                  <a:cubicBezTo>
                    <a:pt x="4704" y="2688"/>
                    <a:pt x="9410" y="2764"/>
                    <a:pt x="14115" y="2787"/>
                  </a:cubicBezTo>
                  <a:lnTo>
                    <a:pt x="14115" y="2787"/>
                  </a:lnTo>
                  <a:cubicBezTo>
                    <a:pt x="18352" y="5622"/>
                    <a:pt x="22594" y="8448"/>
                    <a:pt x="26843" y="11263"/>
                  </a:cubicBezTo>
                  <a:cubicBezTo>
                    <a:pt x="31105" y="14088"/>
                    <a:pt x="35373" y="16901"/>
                    <a:pt x="39649" y="19702"/>
                  </a:cubicBezTo>
                  <a:lnTo>
                    <a:pt x="39807" y="19806"/>
                  </a:lnTo>
                  <a:lnTo>
                    <a:pt x="39935" y="19668"/>
                  </a:lnTo>
                  <a:lnTo>
                    <a:pt x="49053" y="9864"/>
                  </a:lnTo>
                  <a:cubicBezTo>
                    <a:pt x="52095" y="6596"/>
                    <a:pt x="55095" y="3291"/>
                    <a:pt x="58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70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7"/>
          <p:cNvSpPr/>
          <p:nvPr/>
        </p:nvSpPr>
        <p:spPr>
          <a:xfrm>
            <a:off x="6144026" y="4315226"/>
            <a:ext cx="1621800" cy="450600"/>
          </a:xfrm>
          <a:prstGeom prst="ellipse">
            <a:avLst/>
          </a:prstGeom>
          <a:solidFill>
            <a:srgbClr val="B45F06">
              <a:alpha val="19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7"/>
          <p:cNvSpPr txBox="1">
            <a:spLocks noGrp="1"/>
          </p:cNvSpPr>
          <p:nvPr>
            <p:ph type="title"/>
          </p:nvPr>
        </p:nvSpPr>
        <p:spPr>
          <a:xfrm>
            <a:off x="214597" y="1848417"/>
            <a:ext cx="617449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dirty="0" smtClean="0"/>
              <a:t>PROGRES CHART</a:t>
            </a:r>
            <a:br>
              <a:rPr lang="en-ID" dirty="0" smtClean="0"/>
            </a:br>
            <a:r>
              <a:rPr lang="en-ID" dirty="0" smtClean="0"/>
              <a:t>WATERFALL </a:t>
            </a:r>
            <a:endParaRPr dirty="0"/>
          </a:p>
        </p:txBody>
      </p:sp>
      <p:grpSp>
        <p:nvGrpSpPr>
          <p:cNvPr id="731" name="Google Shape;731;p37"/>
          <p:cNvGrpSpPr/>
          <p:nvPr/>
        </p:nvGrpSpPr>
        <p:grpSpPr>
          <a:xfrm>
            <a:off x="5791454" y="945217"/>
            <a:ext cx="2019223" cy="3636696"/>
            <a:chOff x="619400" y="238125"/>
            <a:chExt cx="2313500" cy="4166700"/>
          </a:xfrm>
        </p:grpSpPr>
        <p:sp>
          <p:nvSpPr>
            <p:cNvPr id="732" name="Google Shape;732;p37"/>
            <p:cNvSpPr/>
            <p:nvPr/>
          </p:nvSpPr>
          <p:spPr>
            <a:xfrm>
              <a:off x="619400" y="1175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7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2579050" y="1015650"/>
              <a:ext cx="216725" cy="216700"/>
            </a:xfrm>
            <a:custGeom>
              <a:avLst/>
              <a:gdLst/>
              <a:ahLst/>
              <a:cxnLst/>
              <a:rect l="l" t="t" r="r" b="b"/>
              <a:pathLst>
                <a:path w="8669" h="8668" extrusionOk="0">
                  <a:moveTo>
                    <a:pt x="4335" y="0"/>
                  </a:moveTo>
                  <a:cubicBezTo>
                    <a:pt x="1941" y="0"/>
                    <a:pt x="1" y="1941"/>
                    <a:pt x="1" y="4334"/>
                  </a:cubicBezTo>
                  <a:cubicBezTo>
                    <a:pt x="1" y="6727"/>
                    <a:pt x="1941" y="8668"/>
                    <a:pt x="4335" y="8668"/>
                  </a:cubicBezTo>
                  <a:cubicBezTo>
                    <a:pt x="6728" y="8668"/>
                    <a:pt x="8669" y="6727"/>
                    <a:pt x="8669" y="4334"/>
                  </a:cubicBezTo>
                  <a:cubicBezTo>
                    <a:pt x="8669" y="1941"/>
                    <a:pt x="6728" y="0"/>
                    <a:pt x="4335" y="0"/>
                  </a:cubicBezTo>
                  <a:close/>
                </a:path>
              </a:pathLst>
            </a:custGeom>
            <a:solidFill>
              <a:srgbClr val="9FE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1144450" y="3654875"/>
              <a:ext cx="751250" cy="749900"/>
            </a:xfrm>
            <a:custGeom>
              <a:avLst/>
              <a:gdLst/>
              <a:ahLst/>
              <a:cxnLst/>
              <a:rect l="l" t="t" r="r" b="b"/>
              <a:pathLst>
                <a:path w="30050" h="29996" extrusionOk="0">
                  <a:moveTo>
                    <a:pt x="28323" y="0"/>
                  </a:moveTo>
                  <a:lnTo>
                    <a:pt x="0" y="28264"/>
                  </a:lnTo>
                  <a:lnTo>
                    <a:pt x="1727" y="29996"/>
                  </a:lnTo>
                  <a:lnTo>
                    <a:pt x="30050" y="1732"/>
                  </a:lnTo>
                  <a:lnTo>
                    <a:pt x="28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1852575" y="3654950"/>
              <a:ext cx="751275" cy="749875"/>
            </a:xfrm>
            <a:custGeom>
              <a:avLst/>
              <a:gdLst/>
              <a:ahLst/>
              <a:cxnLst/>
              <a:rect l="l" t="t" r="r" b="b"/>
              <a:pathLst>
                <a:path w="30051" h="29995" extrusionOk="0">
                  <a:moveTo>
                    <a:pt x="1728" y="1"/>
                  </a:moveTo>
                  <a:lnTo>
                    <a:pt x="1" y="1731"/>
                  </a:lnTo>
                  <a:lnTo>
                    <a:pt x="28322" y="29995"/>
                  </a:lnTo>
                  <a:lnTo>
                    <a:pt x="30051" y="28264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1843675" y="3572650"/>
              <a:ext cx="61225" cy="810200"/>
            </a:xfrm>
            <a:custGeom>
              <a:avLst/>
              <a:gdLst/>
              <a:ahLst/>
              <a:cxnLst/>
              <a:rect l="l" t="t" r="r" b="b"/>
              <a:pathLst>
                <a:path w="2449" h="32408" extrusionOk="0">
                  <a:moveTo>
                    <a:pt x="1" y="0"/>
                  </a:moveTo>
                  <a:lnTo>
                    <a:pt x="1" y="32407"/>
                  </a:lnTo>
                  <a:lnTo>
                    <a:pt x="2448" y="32407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1829175" y="3294475"/>
              <a:ext cx="90200" cy="426925"/>
            </a:xfrm>
            <a:custGeom>
              <a:avLst/>
              <a:gdLst/>
              <a:ahLst/>
              <a:cxnLst/>
              <a:rect l="l" t="t" r="r" b="b"/>
              <a:pathLst>
                <a:path w="3608" h="17077" extrusionOk="0">
                  <a:moveTo>
                    <a:pt x="0" y="1"/>
                  </a:moveTo>
                  <a:lnTo>
                    <a:pt x="0" y="17077"/>
                  </a:lnTo>
                  <a:lnTo>
                    <a:pt x="3607" y="17077"/>
                  </a:lnTo>
                  <a:lnTo>
                    <a:pt x="3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1784875" y="3631175"/>
              <a:ext cx="178825" cy="90225"/>
            </a:xfrm>
            <a:custGeom>
              <a:avLst/>
              <a:gdLst/>
              <a:ahLst/>
              <a:cxnLst/>
              <a:rect l="l" t="t" r="r" b="b"/>
              <a:pathLst>
                <a:path w="7153" h="3609" extrusionOk="0">
                  <a:moveTo>
                    <a:pt x="1" y="0"/>
                  </a:moveTo>
                  <a:lnTo>
                    <a:pt x="1" y="3609"/>
                  </a:lnTo>
                  <a:lnTo>
                    <a:pt x="7153" y="3609"/>
                  </a:lnTo>
                  <a:lnTo>
                    <a:pt x="7153" y="0"/>
                  </a:lnTo>
                  <a:close/>
                </a:path>
              </a:pathLst>
            </a:custGeom>
            <a:solidFill>
              <a:srgbClr val="85B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853650" y="333050"/>
              <a:ext cx="2041250" cy="2961450"/>
            </a:xfrm>
            <a:custGeom>
              <a:avLst/>
              <a:gdLst/>
              <a:ahLst/>
              <a:cxnLst/>
              <a:rect l="l" t="t" r="r" b="b"/>
              <a:pathLst>
                <a:path w="81650" h="118458" extrusionOk="0">
                  <a:moveTo>
                    <a:pt x="0" y="0"/>
                  </a:moveTo>
                  <a:lnTo>
                    <a:pt x="0" y="118458"/>
                  </a:lnTo>
                  <a:lnTo>
                    <a:pt x="81649" y="118458"/>
                  </a:lnTo>
                  <a:lnTo>
                    <a:pt x="81649" y="0"/>
                  </a:lnTo>
                  <a:close/>
                </a:path>
              </a:pathLst>
            </a:custGeom>
            <a:solidFill>
              <a:srgbClr val="FDDC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815675" y="3294475"/>
              <a:ext cx="2117225" cy="75975"/>
            </a:xfrm>
            <a:custGeom>
              <a:avLst/>
              <a:gdLst/>
              <a:ahLst/>
              <a:cxnLst/>
              <a:rect l="l" t="t" r="r" b="b"/>
              <a:pathLst>
                <a:path w="84689" h="3039" extrusionOk="0">
                  <a:moveTo>
                    <a:pt x="0" y="1"/>
                  </a:moveTo>
                  <a:lnTo>
                    <a:pt x="0" y="3039"/>
                  </a:lnTo>
                  <a:lnTo>
                    <a:pt x="84689" y="3039"/>
                  </a:lnTo>
                  <a:lnTo>
                    <a:pt x="846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815675" y="238125"/>
              <a:ext cx="2117225" cy="94950"/>
            </a:xfrm>
            <a:custGeom>
              <a:avLst/>
              <a:gdLst/>
              <a:ahLst/>
              <a:cxnLst/>
              <a:rect l="l" t="t" r="r" b="b"/>
              <a:pathLst>
                <a:path w="84689" h="3798" extrusionOk="0">
                  <a:moveTo>
                    <a:pt x="0" y="0"/>
                  </a:moveTo>
                  <a:lnTo>
                    <a:pt x="0" y="3797"/>
                  </a:lnTo>
                  <a:lnTo>
                    <a:pt x="84689" y="3797"/>
                  </a:lnTo>
                  <a:lnTo>
                    <a:pt x="846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1009275" y="554575"/>
              <a:ext cx="790525" cy="165700"/>
            </a:xfrm>
            <a:custGeom>
              <a:avLst/>
              <a:gdLst/>
              <a:ahLst/>
              <a:cxnLst/>
              <a:rect l="l" t="t" r="r" b="b"/>
              <a:pathLst>
                <a:path w="31621" h="6628" extrusionOk="0">
                  <a:moveTo>
                    <a:pt x="1" y="1"/>
                  </a:moveTo>
                  <a:lnTo>
                    <a:pt x="1" y="6628"/>
                  </a:lnTo>
                  <a:lnTo>
                    <a:pt x="31620" y="6628"/>
                  </a:lnTo>
                  <a:lnTo>
                    <a:pt x="316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1009275" y="793875"/>
              <a:ext cx="253625" cy="53175"/>
            </a:xfrm>
            <a:custGeom>
              <a:avLst/>
              <a:gdLst/>
              <a:ahLst/>
              <a:cxnLst/>
              <a:rect l="l" t="t" r="r" b="b"/>
              <a:pathLst>
                <a:path w="10145" h="2127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1009275" y="894250"/>
              <a:ext cx="412300" cy="53225"/>
            </a:xfrm>
            <a:custGeom>
              <a:avLst/>
              <a:gdLst/>
              <a:ahLst/>
              <a:cxnLst/>
              <a:rect l="l" t="t" r="r" b="b"/>
              <a:pathLst>
                <a:path w="16492" h="2129" extrusionOk="0">
                  <a:moveTo>
                    <a:pt x="1" y="1"/>
                  </a:moveTo>
                  <a:lnTo>
                    <a:pt x="1" y="2128"/>
                  </a:lnTo>
                  <a:lnTo>
                    <a:pt x="16491" y="2128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1009275" y="994700"/>
              <a:ext cx="253625" cy="53150"/>
            </a:xfrm>
            <a:custGeom>
              <a:avLst/>
              <a:gdLst/>
              <a:ahLst/>
              <a:cxnLst/>
              <a:rect l="l" t="t" r="r" b="b"/>
              <a:pathLst>
                <a:path w="10145" h="2126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1009275" y="1095075"/>
              <a:ext cx="412300" cy="53175"/>
            </a:xfrm>
            <a:custGeom>
              <a:avLst/>
              <a:gdLst/>
              <a:ahLst/>
              <a:cxnLst/>
              <a:rect l="l" t="t" r="r" b="b"/>
              <a:pathLst>
                <a:path w="16492" h="2127" extrusionOk="0">
                  <a:moveTo>
                    <a:pt x="1" y="1"/>
                  </a:moveTo>
                  <a:lnTo>
                    <a:pt x="1" y="2127"/>
                  </a:lnTo>
                  <a:lnTo>
                    <a:pt x="16491" y="2127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1948750" y="554575"/>
              <a:ext cx="790550" cy="165700"/>
            </a:xfrm>
            <a:custGeom>
              <a:avLst/>
              <a:gdLst/>
              <a:ahLst/>
              <a:cxnLst/>
              <a:rect l="l" t="t" r="r" b="b"/>
              <a:pathLst>
                <a:path w="31622" h="6628" extrusionOk="0">
                  <a:moveTo>
                    <a:pt x="1" y="1"/>
                  </a:moveTo>
                  <a:lnTo>
                    <a:pt x="1" y="6628"/>
                  </a:lnTo>
                  <a:lnTo>
                    <a:pt x="31622" y="6628"/>
                  </a:lnTo>
                  <a:lnTo>
                    <a:pt x="316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1948750" y="793875"/>
              <a:ext cx="253625" cy="53175"/>
            </a:xfrm>
            <a:custGeom>
              <a:avLst/>
              <a:gdLst/>
              <a:ahLst/>
              <a:cxnLst/>
              <a:rect l="l" t="t" r="r" b="b"/>
              <a:pathLst>
                <a:path w="10145" h="2127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1948750" y="894250"/>
              <a:ext cx="412300" cy="53225"/>
            </a:xfrm>
            <a:custGeom>
              <a:avLst/>
              <a:gdLst/>
              <a:ahLst/>
              <a:cxnLst/>
              <a:rect l="l" t="t" r="r" b="b"/>
              <a:pathLst>
                <a:path w="16492" h="2129" extrusionOk="0">
                  <a:moveTo>
                    <a:pt x="1" y="1"/>
                  </a:moveTo>
                  <a:lnTo>
                    <a:pt x="1" y="2128"/>
                  </a:lnTo>
                  <a:lnTo>
                    <a:pt x="16491" y="2128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1948750" y="994700"/>
              <a:ext cx="253625" cy="53150"/>
            </a:xfrm>
            <a:custGeom>
              <a:avLst/>
              <a:gdLst/>
              <a:ahLst/>
              <a:cxnLst/>
              <a:rect l="l" t="t" r="r" b="b"/>
              <a:pathLst>
                <a:path w="10145" h="2126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1948750" y="1095075"/>
              <a:ext cx="412300" cy="53175"/>
            </a:xfrm>
            <a:custGeom>
              <a:avLst/>
              <a:gdLst/>
              <a:ahLst/>
              <a:cxnLst/>
              <a:rect l="l" t="t" r="r" b="b"/>
              <a:pathLst>
                <a:path w="16492" h="2127" extrusionOk="0">
                  <a:moveTo>
                    <a:pt x="1" y="1"/>
                  </a:moveTo>
                  <a:lnTo>
                    <a:pt x="1" y="2127"/>
                  </a:lnTo>
                  <a:lnTo>
                    <a:pt x="16491" y="2127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1075750" y="2638425"/>
              <a:ext cx="1562875" cy="113950"/>
            </a:xfrm>
            <a:custGeom>
              <a:avLst/>
              <a:gdLst/>
              <a:ahLst/>
              <a:cxnLst/>
              <a:rect l="l" t="t" r="r" b="b"/>
              <a:pathLst>
                <a:path w="62515" h="4558" extrusionOk="0">
                  <a:moveTo>
                    <a:pt x="1" y="0"/>
                  </a:moveTo>
                  <a:lnTo>
                    <a:pt x="1" y="4557"/>
                  </a:lnTo>
                  <a:lnTo>
                    <a:pt x="62515" y="4557"/>
                  </a:lnTo>
                  <a:lnTo>
                    <a:pt x="625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1075750" y="2802950"/>
              <a:ext cx="501450" cy="36600"/>
            </a:xfrm>
            <a:custGeom>
              <a:avLst/>
              <a:gdLst/>
              <a:ahLst/>
              <a:cxnLst/>
              <a:rect l="l" t="t" r="r" b="b"/>
              <a:pathLst>
                <a:path w="20058" h="1464" extrusionOk="0">
                  <a:moveTo>
                    <a:pt x="1" y="0"/>
                  </a:moveTo>
                  <a:lnTo>
                    <a:pt x="1" y="1464"/>
                  </a:lnTo>
                  <a:lnTo>
                    <a:pt x="20057" y="1464"/>
                  </a:lnTo>
                  <a:lnTo>
                    <a:pt x="20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1075750" y="2872000"/>
              <a:ext cx="815075" cy="36575"/>
            </a:xfrm>
            <a:custGeom>
              <a:avLst/>
              <a:gdLst/>
              <a:ahLst/>
              <a:cxnLst/>
              <a:rect l="l" t="t" r="r" b="b"/>
              <a:pathLst>
                <a:path w="32603" h="1463" extrusionOk="0">
                  <a:moveTo>
                    <a:pt x="1" y="1"/>
                  </a:moveTo>
                  <a:lnTo>
                    <a:pt x="1" y="1462"/>
                  </a:lnTo>
                  <a:lnTo>
                    <a:pt x="32603" y="1462"/>
                  </a:lnTo>
                  <a:lnTo>
                    <a:pt x="32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1075750" y="2941075"/>
              <a:ext cx="501450" cy="36550"/>
            </a:xfrm>
            <a:custGeom>
              <a:avLst/>
              <a:gdLst/>
              <a:ahLst/>
              <a:cxnLst/>
              <a:rect l="l" t="t" r="r" b="b"/>
              <a:pathLst>
                <a:path w="20058" h="1462" extrusionOk="0">
                  <a:moveTo>
                    <a:pt x="1" y="0"/>
                  </a:moveTo>
                  <a:lnTo>
                    <a:pt x="1" y="1462"/>
                  </a:lnTo>
                  <a:lnTo>
                    <a:pt x="20057" y="1462"/>
                  </a:lnTo>
                  <a:lnTo>
                    <a:pt x="20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1075750" y="3010075"/>
              <a:ext cx="815075" cy="36600"/>
            </a:xfrm>
            <a:custGeom>
              <a:avLst/>
              <a:gdLst/>
              <a:ahLst/>
              <a:cxnLst/>
              <a:rect l="l" t="t" r="r" b="b"/>
              <a:pathLst>
                <a:path w="32603" h="1464" extrusionOk="0">
                  <a:moveTo>
                    <a:pt x="1" y="1"/>
                  </a:moveTo>
                  <a:lnTo>
                    <a:pt x="1" y="1464"/>
                  </a:lnTo>
                  <a:lnTo>
                    <a:pt x="32603" y="1464"/>
                  </a:lnTo>
                  <a:lnTo>
                    <a:pt x="32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1076500" y="1637350"/>
              <a:ext cx="236100" cy="780875"/>
            </a:xfrm>
            <a:custGeom>
              <a:avLst/>
              <a:gdLst/>
              <a:ahLst/>
              <a:cxnLst/>
              <a:rect l="l" t="t" r="r" b="b"/>
              <a:pathLst>
                <a:path w="9444" h="31235" extrusionOk="0">
                  <a:moveTo>
                    <a:pt x="0" y="0"/>
                  </a:moveTo>
                  <a:lnTo>
                    <a:pt x="0" y="31234"/>
                  </a:lnTo>
                  <a:lnTo>
                    <a:pt x="9444" y="31234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1514625" y="1853225"/>
              <a:ext cx="236125" cy="565000"/>
            </a:xfrm>
            <a:custGeom>
              <a:avLst/>
              <a:gdLst/>
              <a:ahLst/>
              <a:cxnLst/>
              <a:rect l="l" t="t" r="r" b="b"/>
              <a:pathLst>
                <a:path w="9445" h="22600" extrusionOk="0">
                  <a:moveTo>
                    <a:pt x="1" y="0"/>
                  </a:moveTo>
                  <a:lnTo>
                    <a:pt x="1" y="22599"/>
                  </a:lnTo>
                  <a:lnTo>
                    <a:pt x="9444" y="22599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1952775" y="2056650"/>
              <a:ext cx="236100" cy="361575"/>
            </a:xfrm>
            <a:custGeom>
              <a:avLst/>
              <a:gdLst/>
              <a:ahLst/>
              <a:cxnLst/>
              <a:rect l="l" t="t" r="r" b="b"/>
              <a:pathLst>
                <a:path w="9444" h="14463" extrusionOk="0">
                  <a:moveTo>
                    <a:pt x="0" y="1"/>
                  </a:moveTo>
                  <a:lnTo>
                    <a:pt x="0" y="14462"/>
                  </a:lnTo>
                  <a:lnTo>
                    <a:pt x="9444" y="14462"/>
                  </a:lnTo>
                  <a:lnTo>
                    <a:pt x="94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2390900" y="1637350"/>
              <a:ext cx="236125" cy="780875"/>
            </a:xfrm>
            <a:custGeom>
              <a:avLst/>
              <a:gdLst/>
              <a:ahLst/>
              <a:cxnLst/>
              <a:rect l="l" t="t" r="r" b="b"/>
              <a:pathLst>
                <a:path w="9445" h="31235" extrusionOk="0">
                  <a:moveTo>
                    <a:pt x="1" y="0"/>
                  </a:moveTo>
                  <a:lnTo>
                    <a:pt x="1" y="31234"/>
                  </a:lnTo>
                  <a:lnTo>
                    <a:pt x="9444" y="31234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1076500" y="1365300"/>
              <a:ext cx="1452750" cy="495150"/>
            </a:xfrm>
            <a:custGeom>
              <a:avLst/>
              <a:gdLst/>
              <a:ahLst/>
              <a:cxnLst/>
              <a:rect l="l" t="t" r="r" b="b"/>
              <a:pathLst>
                <a:path w="58110" h="19806" extrusionOk="0">
                  <a:moveTo>
                    <a:pt x="58110" y="0"/>
                  </a:moveTo>
                  <a:cubicBezTo>
                    <a:pt x="55013" y="3214"/>
                    <a:pt x="51901" y="6414"/>
                    <a:pt x="48829" y="9652"/>
                  </a:cubicBezTo>
                  <a:lnTo>
                    <a:pt x="39741" y="19227"/>
                  </a:lnTo>
                  <a:lnTo>
                    <a:pt x="39741" y="19227"/>
                  </a:lnTo>
                  <a:cubicBezTo>
                    <a:pt x="35538" y="16426"/>
                    <a:pt x="31323" y="13642"/>
                    <a:pt x="27094" y="10881"/>
                  </a:cubicBezTo>
                  <a:cubicBezTo>
                    <a:pt x="22827" y="8064"/>
                    <a:pt x="18548" y="5269"/>
                    <a:pt x="14253" y="2495"/>
                  </a:cubicBezTo>
                  <a:lnTo>
                    <a:pt x="14212" y="2467"/>
                  </a:lnTo>
                  <a:lnTo>
                    <a:pt x="14165" y="2467"/>
                  </a:lnTo>
                  <a:cubicBezTo>
                    <a:pt x="9444" y="2492"/>
                    <a:pt x="4721" y="2566"/>
                    <a:pt x="0" y="2628"/>
                  </a:cubicBezTo>
                  <a:cubicBezTo>
                    <a:pt x="4704" y="2688"/>
                    <a:pt x="9410" y="2764"/>
                    <a:pt x="14115" y="2787"/>
                  </a:cubicBezTo>
                  <a:lnTo>
                    <a:pt x="14115" y="2787"/>
                  </a:lnTo>
                  <a:cubicBezTo>
                    <a:pt x="18352" y="5622"/>
                    <a:pt x="22594" y="8448"/>
                    <a:pt x="26843" y="11263"/>
                  </a:cubicBezTo>
                  <a:cubicBezTo>
                    <a:pt x="31105" y="14088"/>
                    <a:pt x="35373" y="16901"/>
                    <a:pt x="39649" y="19702"/>
                  </a:cubicBezTo>
                  <a:lnTo>
                    <a:pt x="39807" y="19806"/>
                  </a:lnTo>
                  <a:lnTo>
                    <a:pt x="39935" y="19668"/>
                  </a:lnTo>
                  <a:lnTo>
                    <a:pt x="49053" y="9864"/>
                  </a:lnTo>
                  <a:cubicBezTo>
                    <a:pt x="52095" y="6596"/>
                    <a:pt x="55095" y="3291"/>
                    <a:pt x="58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787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7;p33"/>
          <p:cNvSpPr txBox="1">
            <a:spLocks noGrp="1"/>
          </p:cNvSpPr>
          <p:nvPr>
            <p:ph type="title"/>
          </p:nvPr>
        </p:nvSpPr>
        <p:spPr>
          <a:xfrm>
            <a:off x="217742" y="0"/>
            <a:ext cx="8687942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500" dirty="0" smtClean="0"/>
              <a:t>CHART DIAGRAM</a:t>
            </a:r>
            <a:endParaRPr sz="3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70" y="1109549"/>
            <a:ext cx="8229778" cy="33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5B25295-CEDD-4FED-A1E9-C70891A7BD1E}"/>
              </a:ext>
            </a:extLst>
          </p:cNvPr>
          <p:cNvSpPr/>
          <p:nvPr/>
        </p:nvSpPr>
        <p:spPr>
          <a:xfrm>
            <a:off x="0" y="0"/>
            <a:ext cx="9144000" cy="79301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Google Shape;274;p35"/>
          <p:cNvSpPr txBox="1">
            <a:spLocks/>
          </p:cNvSpPr>
          <p:nvPr/>
        </p:nvSpPr>
        <p:spPr>
          <a:xfrm>
            <a:off x="217714" y="0"/>
            <a:ext cx="82820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dirty="0" err="1" smtClean="0"/>
              <a:t>Fitur</a:t>
            </a:r>
            <a:r>
              <a:rPr lang="en-ID" dirty="0" smtClean="0"/>
              <a:t> </a:t>
            </a:r>
            <a:r>
              <a:rPr lang="en-ID" dirty="0" err="1" smtClean="0"/>
              <a:t>Kelola</a:t>
            </a:r>
            <a:r>
              <a:rPr lang="en-ID" dirty="0" smtClean="0"/>
              <a:t> Data </a:t>
            </a:r>
            <a:r>
              <a:rPr lang="en-ID" dirty="0" err="1" smtClean="0"/>
              <a:t>Dosen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957887"/>
            <a:ext cx="8115300" cy="36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7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5B25295-CEDD-4FED-A1E9-C70891A7BD1E}"/>
              </a:ext>
            </a:extLst>
          </p:cNvPr>
          <p:cNvSpPr/>
          <p:nvPr/>
        </p:nvSpPr>
        <p:spPr>
          <a:xfrm>
            <a:off x="0" y="0"/>
            <a:ext cx="9144000" cy="79301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Google Shape;274;p35"/>
          <p:cNvSpPr txBox="1">
            <a:spLocks/>
          </p:cNvSpPr>
          <p:nvPr/>
        </p:nvSpPr>
        <p:spPr>
          <a:xfrm>
            <a:off x="228600" y="-14986"/>
            <a:ext cx="82820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dirty="0" err="1" smtClean="0"/>
              <a:t>Fitur</a:t>
            </a:r>
            <a:r>
              <a:rPr lang="en-ID" dirty="0" smtClean="0"/>
              <a:t> </a:t>
            </a:r>
            <a:r>
              <a:rPr lang="en-ID" dirty="0" err="1" smtClean="0"/>
              <a:t>Kelola</a:t>
            </a:r>
            <a:r>
              <a:rPr lang="en-ID" dirty="0" smtClean="0"/>
              <a:t> Data </a:t>
            </a:r>
            <a:r>
              <a:rPr lang="en-ID" dirty="0" err="1" smtClean="0"/>
              <a:t>Dosen</a:t>
            </a:r>
            <a:r>
              <a:rPr lang="en-ID" dirty="0" smtClean="0"/>
              <a:t> – </a:t>
            </a:r>
            <a:r>
              <a:rPr lang="en-ID" dirty="0" err="1" smtClean="0"/>
              <a:t>Tambah</a:t>
            </a:r>
            <a:r>
              <a:rPr lang="en-ID" dirty="0" smtClean="0"/>
              <a:t> Data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4" y="957887"/>
            <a:ext cx="8046291" cy="36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3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5B25295-CEDD-4FED-A1E9-C70891A7BD1E}"/>
              </a:ext>
            </a:extLst>
          </p:cNvPr>
          <p:cNvSpPr/>
          <p:nvPr/>
        </p:nvSpPr>
        <p:spPr>
          <a:xfrm>
            <a:off x="0" y="0"/>
            <a:ext cx="9144000" cy="79301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Google Shape;274;p35"/>
          <p:cNvSpPr txBox="1">
            <a:spLocks/>
          </p:cNvSpPr>
          <p:nvPr/>
        </p:nvSpPr>
        <p:spPr>
          <a:xfrm>
            <a:off x="228600" y="-14986"/>
            <a:ext cx="82820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dirty="0" err="1" smtClean="0"/>
              <a:t>Fitur</a:t>
            </a:r>
            <a:r>
              <a:rPr lang="en-ID" dirty="0" smtClean="0"/>
              <a:t> </a:t>
            </a:r>
            <a:r>
              <a:rPr lang="en-ID" dirty="0" err="1" smtClean="0"/>
              <a:t>Kelola</a:t>
            </a:r>
            <a:r>
              <a:rPr lang="en-ID" dirty="0" smtClean="0"/>
              <a:t> Data </a:t>
            </a:r>
            <a:r>
              <a:rPr lang="en-ID" dirty="0" err="1" smtClean="0"/>
              <a:t>Dosen</a:t>
            </a:r>
            <a:r>
              <a:rPr lang="en-ID" dirty="0" smtClean="0"/>
              <a:t> – </a:t>
            </a:r>
            <a:r>
              <a:rPr lang="en-ID" dirty="0" err="1" smtClean="0"/>
              <a:t>Tambah</a:t>
            </a:r>
            <a:r>
              <a:rPr lang="en-ID" dirty="0" smtClean="0"/>
              <a:t> Data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4" y="793019"/>
            <a:ext cx="8605486" cy="408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9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74;p35"/>
          <p:cNvSpPr txBox="1">
            <a:spLocks noGrp="1"/>
          </p:cNvSpPr>
          <p:nvPr>
            <p:ph type="title"/>
          </p:nvPr>
        </p:nvSpPr>
        <p:spPr>
          <a:xfrm>
            <a:off x="2430978" y="210180"/>
            <a:ext cx="45621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Fitur Kelola Mata Kuliah</a:t>
            </a:r>
            <a:endParaRPr dirty="0"/>
          </a:p>
        </p:txBody>
      </p:sp>
      <p:sp>
        <p:nvSpPr>
          <p:cNvPr id="5" name="Google Shape;278;p35"/>
          <p:cNvSpPr txBox="1">
            <a:spLocks/>
          </p:cNvSpPr>
          <p:nvPr/>
        </p:nvSpPr>
        <p:spPr>
          <a:xfrm>
            <a:off x="723377" y="1591222"/>
            <a:ext cx="3412203" cy="2055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spcAft>
                <a:spcPts val="1600"/>
              </a:spcAft>
            </a:pPr>
            <a:endParaRPr lang="en-US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60" y="966689"/>
            <a:ext cx="7741468" cy="3678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2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5B25295-CEDD-4FED-A1E9-C70891A7BD1E}"/>
              </a:ext>
            </a:extLst>
          </p:cNvPr>
          <p:cNvSpPr/>
          <p:nvPr/>
        </p:nvSpPr>
        <p:spPr>
          <a:xfrm>
            <a:off x="0" y="0"/>
            <a:ext cx="9144000" cy="79301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Google Shape;274;p35"/>
          <p:cNvSpPr txBox="1">
            <a:spLocks/>
          </p:cNvSpPr>
          <p:nvPr/>
        </p:nvSpPr>
        <p:spPr>
          <a:xfrm>
            <a:off x="228600" y="-14986"/>
            <a:ext cx="82820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dirty="0" err="1" smtClean="0"/>
              <a:t>Fitur</a:t>
            </a:r>
            <a:r>
              <a:rPr lang="en-ID" dirty="0" smtClean="0"/>
              <a:t> </a:t>
            </a:r>
            <a:r>
              <a:rPr lang="en-ID" dirty="0" err="1" smtClean="0"/>
              <a:t>Kelola</a:t>
            </a:r>
            <a:r>
              <a:rPr lang="en-ID" dirty="0" smtClean="0"/>
              <a:t> Data </a:t>
            </a:r>
            <a:r>
              <a:rPr lang="en-ID" dirty="0" err="1" smtClean="0"/>
              <a:t>Dosen</a:t>
            </a:r>
            <a:r>
              <a:rPr lang="en-ID" dirty="0" smtClean="0"/>
              <a:t> – </a:t>
            </a:r>
            <a:r>
              <a:rPr lang="en-ID" dirty="0" err="1" smtClean="0"/>
              <a:t>Tambah</a:t>
            </a:r>
            <a:r>
              <a:rPr lang="en-ID" dirty="0" smtClean="0"/>
              <a:t> Mata </a:t>
            </a:r>
            <a:r>
              <a:rPr lang="en-ID" dirty="0" err="1" smtClean="0"/>
              <a:t>Kuliah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4" y="979889"/>
            <a:ext cx="8046291" cy="365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7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5B25295-CEDD-4FED-A1E9-C70891A7BD1E}"/>
              </a:ext>
            </a:extLst>
          </p:cNvPr>
          <p:cNvSpPr/>
          <p:nvPr/>
        </p:nvSpPr>
        <p:spPr>
          <a:xfrm>
            <a:off x="0" y="0"/>
            <a:ext cx="9144000" cy="79301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Google Shape;274;p35"/>
          <p:cNvSpPr txBox="1">
            <a:spLocks/>
          </p:cNvSpPr>
          <p:nvPr/>
        </p:nvSpPr>
        <p:spPr>
          <a:xfrm>
            <a:off x="228600" y="-14986"/>
            <a:ext cx="82820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dirty="0" err="1" smtClean="0"/>
              <a:t>Fitur</a:t>
            </a:r>
            <a:r>
              <a:rPr lang="en-ID" dirty="0" smtClean="0"/>
              <a:t> </a:t>
            </a:r>
            <a:r>
              <a:rPr lang="en-ID" dirty="0" err="1" smtClean="0"/>
              <a:t>Kelola</a:t>
            </a:r>
            <a:r>
              <a:rPr lang="en-ID" dirty="0" smtClean="0"/>
              <a:t> Data </a:t>
            </a:r>
            <a:r>
              <a:rPr lang="en-ID" dirty="0" err="1" smtClean="0"/>
              <a:t>Dosen</a:t>
            </a:r>
            <a:r>
              <a:rPr lang="en-ID" dirty="0" smtClean="0"/>
              <a:t> – </a:t>
            </a:r>
            <a:r>
              <a:rPr lang="en-ID" dirty="0" err="1" smtClean="0"/>
              <a:t>Tambah</a:t>
            </a:r>
            <a:r>
              <a:rPr lang="en-ID" dirty="0" smtClean="0"/>
              <a:t> Mata </a:t>
            </a:r>
            <a:r>
              <a:rPr lang="en-ID" dirty="0" err="1" smtClean="0"/>
              <a:t>Kuliah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4" y="793019"/>
            <a:ext cx="8570991" cy="3931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9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OWN HALL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3CAF7"/>
      </a:accent1>
      <a:accent2>
        <a:srgbClr val="EB573D"/>
      </a:accent2>
      <a:accent3>
        <a:srgbClr val="5FA4AB"/>
      </a:accent3>
      <a:accent4>
        <a:srgbClr val="051934"/>
      </a:accent4>
      <a:accent5>
        <a:srgbClr val="F8C379"/>
      </a:accent5>
      <a:accent6>
        <a:srgbClr val="FA977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56</Words>
  <Application>Microsoft Office PowerPoint</Application>
  <PresentationFormat>On-screen Show (16:9)</PresentationFormat>
  <Paragraphs>13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Righteous</vt:lpstr>
      <vt:lpstr>Open Sans</vt:lpstr>
      <vt:lpstr>TOWN HALL BUSINESS PLAN</vt:lpstr>
      <vt:lpstr>SISTEM PERANGKAT LUNAK RUANG DOSEN</vt:lpstr>
      <vt:lpstr>PROGRES CHART WATERFALL </vt:lpstr>
      <vt:lpstr>CHART DIAGRAM</vt:lpstr>
      <vt:lpstr>PowerPoint Presentation</vt:lpstr>
      <vt:lpstr>PowerPoint Presentation</vt:lpstr>
      <vt:lpstr>PowerPoint Presentation</vt:lpstr>
      <vt:lpstr>Fitur Kelola Mata Kuliah</vt:lpstr>
      <vt:lpstr>PowerPoint Presentation</vt:lpstr>
      <vt:lpstr>PowerPoint Presentation</vt:lpstr>
      <vt:lpstr>Fitur Evaluasi</vt:lpstr>
      <vt:lpstr>Fitur Evaluasi-Edit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Savement Sebagai Rancangan Sistem Penjualan Minyak Jelantah Untuk Meminimalisir Limbah Lingkungan Berbasis Aplikasi</dc:title>
  <dc:creator>USER</dc:creator>
  <cp:lastModifiedBy>Umi Nurhanifah</cp:lastModifiedBy>
  <cp:revision>51</cp:revision>
  <dcterms:modified xsi:type="dcterms:W3CDTF">2021-11-16T05:59:56Z</dcterms:modified>
</cp:coreProperties>
</file>