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3" r:id="rId2"/>
    <p:sldMasterId id="2147483709" r:id="rId3"/>
  </p:sldMasterIdLst>
  <p:notesMasterIdLst>
    <p:notesMasterId r:id="rId26"/>
  </p:notesMasterIdLst>
  <p:sldIdLst>
    <p:sldId id="256" r:id="rId4"/>
    <p:sldId id="258" r:id="rId5"/>
    <p:sldId id="309" r:id="rId6"/>
    <p:sldId id="262" r:id="rId7"/>
    <p:sldId id="308" r:id="rId8"/>
    <p:sldId id="296" r:id="rId9"/>
    <p:sldId id="297" r:id="rId10"/>
    <p:sldId id="299" r:id="rId11"/>
    <p:sldId id="300" r:id="rId12"/>
    <p:sldId id="301" r:id="rId13"/>
    <p:sldId id="302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1" r:id="rId22"/>
    <p:sldId id="319" r:id="rId23"/>
    <p:sldId id="320" r:id="rId24"/>
    <p:sldId id="271" r:id="rId2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Fira Sans" panose="020B0503050000020004" pitchFamily="34" charset="0"/>
      <p:regular r:id="rId31"/>
      <p:bold r:id="rId32"/>
      <p:italic r:id="rId33"/>
      <p:boldItalic r:id="rId34"/>
    </p:embeddedFont>
    <p:embeddedFont>
      <p:font typeface="Montserrat" panose="00000500000000000000" pitchFamily="2" charset="0"/>
      <p:regular r:id="rId35"/>
      <p:bold r:id="rId36"/>
    </p:embeddedFont>
    <p:embeddedFont>
      <p:font typeface="Raleway" pitchFamily="2" charset="0"/>
      <p:regular r:id="rId37"/>
    </p:embeddedFont>
    <p:embeddedFont>
      <p:font typeface="Trebuchet MS" panose="020B0603020202020204" pitchFamily="34" charset="0"/>
      <p:regular r:id="rId38"/>
      <p:bold r:id="rId39"/>
      <p:italic r:id="rId40"/>
      <p:boldItalic r:id="rId41"/>
    </p:embeddedFont>
    <p:embeddedFont>
      <p:font typeface="Wingdings 3" panose="05040102010807070707" pitchFamily="18" charset="2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19BBE1-DBE9-44C8-B6E2-EDE18D182116}">
  <a:tblStyle styleId="{6B19BBE1-DBE9-44C8-B6E2-EDE18D1821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010" autoAdjust="0"/>
  </p:normalViewPr>
  <p:slideViewPr>
    <p:cSldViewPr>
      <p:cViewPr varScale="1">
        <p:scale>
          <a:sx n="67" d="100"/>
          <a:sy n="67" d="100"/>
        </p:scale>
        <p:origin x="48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8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49161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29dd71725_7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29dd71725_7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0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3580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2102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7930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271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103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588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133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8572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8634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86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0bcfaa0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0bcfaa0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424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6b5fdf5ce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6b5fdf5ce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492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557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371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659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152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715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946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578ac1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7578ac1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32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8350" y="708300"/>
            <a:ext cx="2895900" cy="13857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8350" y="2257025"/>
            <a:ext cx="2895900" cy="362700"/>
          </a:xfrm>
          <a:prstGeom prst="rect">
            <a:avLst/>
          </a:prstGeom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3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0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9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0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5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5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56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6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4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2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0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2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9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7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8"/>
          <p:cNvGrpSpPr/>
          <p:nvPr/>
        </p:nvGrpSpPr>
        <p:grpSpPr>
          <a:xfrm>
            <a:off x="-262725" y="2439975"/>
            <a:ext cx="9488700" cy="263750"/>
            <a:chOff x="-262725" y="2439975"/>
            <a:chExt cx="9488700" cy="263750"/>
          </a:xfrm>
        </p:grpSpPr>
        <p:cxnSp>
          <p:nvCxnSpPr>
            <p:cNvPr id="48" name="Google Shape;48;p8"/>
            <p:cNvCxnSpPr/>
            <p:nvPr/>
          </p:nvCxnSpPr>
          <p:spPr>
            <a:xfrm>
              <a:off x="-262725" y="2703725"/>
              <a:ext cx="9488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8"/>
            <p:cNvCxnSpPr/>
            <p:nvPr/>
          </p:nvCxnSpPr>
          <p:spPr>
            <a:xfrm>
              <a:off x="-262725" y="2439975"/>
              <a:ext cx="9488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8"/>
            <p:cNvCxnSpPr/>
            <p:nvPr/>
          </p:nvCxnSpPr>
          <p:spPr>
            <a:xfrm>
              <a:off x="-262725" y="2575450"/>
              <a:ext cx="9488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65725" y="1836050"/>
            <a:ext cx="4412100" cy="1471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4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5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9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7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0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1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459737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15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15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73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4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5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3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2214850" y="1857150"/>
            <a:ext cx="47142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Montserrat"/>
              <a:buNone/>
              <a:defRPr sz="4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grpSp>
        <p:nvGrpSpPr>
          <p:cNvPr id="59" name="Google Shape;59;p10"/>
          <p:cNvGrpSpPr/>
          <p:nvPr/>
        </p:nvGrpSpPr>
        <p:grpSpPr>
          <a:xfrm>
            <a:off x="-681125" y="709750"/>
            <a:ext cx="10502550" cy="3989182"/>
            <a:chOff x="-681125" y="709750"/>
            <a:chExt cx="10502550" cy="3989182"/>
          </a:xfrm>
        </p:grpSpPr>
        <p:cxnSp>
          <p:nvCxnSpPr>
            <p:cNvPr id="60" name="Google Shape;60;p10"/>
            <p:cNvCxnSpPr/>
            <p:nvPr/>
          </p:nvCxnSpPr>
          <p:spPr>
            <a:xfrm>
              <a:off x="-65675" y="709750"/>
              <a:ext cx="9887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0"/>
            <p:cNvCxnSpPr/>
            <p:nvPr/>
          </p:nvCxnSpPr>
          <p:spPr>
            <a:xfrm>
              <a:off x="-681125" y="4698932"/>
              <a:ext cx="9876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3"/>
          <p:cNvCxnSpPr/>
          <p:nvPr/>
        </p:nvCxnSpPr>
        <p:spPr>
          <a:xfrm>
            <a:off x="-59400" y="841505"/>
            <a:ext cx="9203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617200" y="555270"/>
            <a:ext cx="44463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927713" y="1514250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1927714" y="178214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1927714" y="2573859"/>
            <a:ext cx="235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4"/>
          </p:nvPr>
        </p:nvSpPr>
        <p:spPr>
          <a:xfrm>
            <a:off x="1927714" y="2994156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5"/>
          </p:nvPr>
        </p:nvSpPr>
        <p:spPr>
          <a:xfrm>
            <a:off x="1927713" y="373932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>
            <a:off x="1927714" y="4007227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5753124" y="1512342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5753124" y="1780241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/>
          </p:nvPr>
        </p:nvSpPr>
        <p:spPr>
          <a:xfrm>
            <a:off x="5753124" y="265005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3"/>
          </p:nvPr>
        </p:nvSpPr>
        <p:spPr>
          <a:xfrm>
            <a:off x="5753124" y="2917954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4"/>
          </p:nvPr>
        </p:nvSpPr>
        <p:spPr>
          <a:xfrm>
            <a:off x="5753124" y="3739327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5"/>
          </p:nvPr>
        </p:nvSpPr>
        <p:spPr>
          <a:xfrm>
            <a:off x="5753124" y="400722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6" hasCustomPrompt="1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7" hasCustomPrompt="1"/>
          </p:nvPr>
        </p:nvSpPr>
        <p:spPr>
          <a:xfrm>
            <a:off x="1035075" y="285238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8" hasCustomPrompt="1"/>
          </p:nvPr>
        </p:nvSpPr>
        <p:spPr>
          <a:xfrm>
            <a:off x="1035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9" hasCustomPrompt="1"/>
          </p:nvPr>
        </p:nvSpPr>
        <p:spPr>
          <a:xfrm>
            <a:off x="4872075" y="17442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0" hasCustomPrompt="1"/>
          </p:nvPr>
        </p:nvSpPr>
        <p:spPr>
          <a:xfrm>
            <a:off x="4872075" y="28579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21" hasCustomPrompt="1"/>
          </p:nvPr>
        </p:nvSpPr>
        <p:spPr>
          <a:xfrm>
            <a:off x="4872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6863475" y="973475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6863475" y="709750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6863475" y="841108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4"/>
          <p:cNvCxnSpPr/>
          <p:nvPr/>
        </p:nvCxnSpPr>
        <p:spPr>
          <a:xfrm rot="10800000">
            <a:off x="4572000" y="-171430"/>
            <a:ext cx="0" cy="726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16250" y="1427564"/>
            <a:ext cx="7916700" cy="3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927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775" y="349513"/>
            <a:ext cx="771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8350" y="1202925"/>
            <a:ext cx="7727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  <p:sldLayoutId id="2147483658" r:id="rId5"/>
    <p:sldLayoutId id="2147483659" r:id="rId6"/>
    <p:sldLayoutId id="2147483668" r:id="rId7"/>
    <p:sldLayoutId id="2147483672" r:id="rId8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32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002264"/>
            <a:ext cx="3026752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78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ctrTitle"/>
          </p:nvPr>
        </p:nvSpPr>
        <p:spPr>
          <a:xfrm>
            <a:off x="851798" y="187993"/>
            <a:ext cx="6410756" cy="1796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“EMPLOY”</a:t>
            </a:r>
            <a:b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RANCANGAN PERANGKAT LUNAK </a:t>
            </a:r>
            <a:b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INFORMASI PENDATAAN KARYAWAN 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/>
              <a:t> </a:t>
            </a:r>
            <a:br>
              <a:rPr lang="en-US" sz="2400" dirty="0"/>
            </a:br>
            <a:endParaRPr sz="2400" dirty="0"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607005" y="2750197"/>
            <a:ext cx="3856902" cy="1197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 dirty="0">
                <a:latin typeface="Times New Roman" pitchFamily="18" charset="0"/>
                <a:cs typeface="Times New Roman" pitchFamily="18" charset="0"/>
              </a:rPr>
            </a:br>
            <a:r>
              <a:rPr lang="en" sz="1400" dirty="0">
                <a:latin typeface="Times New Roman" pitchFamily="18" charset="0"/>
                <a:cs typeface="Times New Roman" pitchFamily="18" charset="0"/>
              </a:rPr>
              <a:t>UMI NURHANIFAH </a:t>
            </a:r>
          </a:p>
        </p:txBody>
      </p:sp>
      <p:grpSp>
        <p:nvGrpSpPr>
          <p:cNvPr id="206" name="Google Shape;206;p26"/>
          <p:cNvGrpSpPr/>
          <p:nvPr/>
        </p:nvGrpSpPr>
        <p:grpSpPr>
          <a:xfrm>
            <a:off x="-893028" y="1086274"/>
            <a:ext cx="10827545" cy="5970056"/>
            <a:chOff x="-1501945" y="305900"/>
            <a:chExt cx="10827545" cy="5970056"/>
          </a:xfrm>
        </p:grpSpPr>
        <p:grpSp>
          <p:nvGrpSpPr>
            <p:cNvPr id="207" name="Google Shape;207;p26"/>
            <p:cNvGrpSpPr/>
            <p:nvPr/>
          </p:nvGrpSpPr>
          <p:grpSpPr>
            <a:xfrm>
              <a:off x="-178683" y="305900"/>
              <a:ext cx="9504283" cy="5874625"/>
              <a:chOff x="-178683" y="305900"/>
              <a:chExt cx="9504283" cy="5874625"/>
            </a:xfrm>
          </p:grpSpPr>
          <p:cxnSp>
            <p:nvCxnSpPr>
              <p:cNvPr id="208" name="Google Shape;208;p26"/>
              <p:cNvCxnSpPr/>
              <p:nvPr/>
            </p:nvCxnSpPr>
            <p:spPr>
              <a:xfrm flipH="1">
                <a:off x="6084400" y="305900"/>
                <a:ext cx="3241200" cy="186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26"/>
              <p:cNvCxnSpPr/>
              <p:nvPr/>
            </p:nvCxnSpPr>
            <p:spPr>
              <a:xfrm flipH="1">
                <a:off x="6145300" y="382260"/>
                <a:ext cx="3180300" cy="1833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26"/>
              <p:cNvCxnSpPr/>
              <p:nvPr/>
            </p:nvCxnSpPr>
            <p:spPr>
              <a:xfrm flipH="1">
                <a:off x="6222100" y="466622"/>
                <a:ext cx="3103500" cy="1790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26"/>
              <p:cNvCxnSpPr/>
              <p:nvPr/>
            </p:nvCxnSpPr>
            <p:spPr>
              <a:xfrm flipH="1">
                <a:off x="6284200" y="538672"/>
                <a:ext cx="3041400" cy="175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2" name="Google Shape;212;p26"/>
              <p:cNvGrpSpPr/>
              <p:nvPr/>
            </p:nvGrpSpPr>
            <p:grpSpPr>
              <a:xfrm>
                <a:off x="3995473" y="1183970"/>
                <a:ext cx="4973777" cy="3389724"/>
                <a:chOff x="475750" y="650375"/>
                <a:chExt cx="6726775" cy="4584425"/>
              </a:xfrm>
            </p:grpSpPr>
            <p:sp>
              <p:nvSpPr>
                <p:cNvPr id="213" name="Google Shape;213;p26"/>
                <p:cNvSpPr/>
                <p:nvPr/>
              </p:nvSpPr>
              <p:spPr>
                <a:xfrm>
                  <a:off x="475750" y="1525425"/>
                  <a:ext cx="6726775" cy="370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071" h="148375" extrusionOk="0">
                      <a:moveTo>
                        <a:pt x="102541" y="13251"/>
                      </a:moveTo>
                      <a:cubicBezTo>
                        <a:pt x="102594" y="13251"/>
                        <a:pt x="102647" y="13263"/>
                        <a:pt x="102699" y="13287"/>
                      </a:cubicBezTo>
                      <a:lnTo>
                        <a:pt x="112165" y="18753"/>
                      </a:lnTo>
                      <a:lnTo>
                        <a:pt x="108818" y="20682"/>
                      </a:lnTo>
                      <a:cubicBezTo>
                        <a:pt x="108767" y="20706"/>
                        <a:pt x="108712" y="20717"/>
                        <a:pt x="108657" y="20717"/>
                      </a:cubicBezTo>
                      <a:cubicBezTo>
                        <a:pt x="108603" y="20717"/>
                        <a:pt x="108550" y="20706"/>
                        <a:pt x="108503" y="20682"/>
                      </a:cubicBezTo>
                      <a:lnTo>
                        <a:pt x="103384" y="17729"/>
                      </a:lnTo>
                      <a:cubicBezTo>
                        <a:pt x="103136" y="17583"/>
                        <a:pt x="102807" y="17510"/>
                        <a:pt x="102478" y="17510"/>
                      </a:cubicBezTo>
                      <a:cubicBezTo>
                        <a:pt x="102149" y="17510"/>
                        <a:pt x="101820" y="17583"/>
                        <a:pt x="101572" y="17729"/>
                      </a:cubicBezTo>
                      <a:lnTo>
                        <a:pt x="83364" y="28243"/>
                      </a:lnTo>
                      <a:lnTo>
                        <a:pt x="79922" y="26258"/>
                      </a:lnTo>
                      <a:lnTo>
                        <a:pt x="102383" y="13287"/>
                      </a:lnTo>
                      <a:cubicBezTo>
                        <a:pt x="102435" y="13263"/>
                        <a:pt x="102488" y="13251"/>
                        <a:pt x="102541" y="13251"/>
                      </a:cubicBezTo>
                      <a:close/>
                      <a:moveTo>
                        <a:pt x="120411" y="23517"/>
                      </a:moveTo>
                      <a:lnTo>
                        <a:pt x="123041" y="25037"/>
                      </a:lnTo>
                      <a:lnTo>
                        <a:pt x="111535" y="31668"/>
                      </a:lnTo>
                      <a:lnTo>
                        <a:pt x="109070" y="30243"/>
                      </a:lnTo>
                      <a:cubicBezTo>
                        <a:pt x="108991" y="30211"/>
                        <a:pt x="108991" y="30101"/>
                        <a:pt x="109070" y="30062"/>
                      </a:cubicBezTo>
                      <a:lnTo>
                        <a:pt x="120411" y="23517"/>
                      </a:lnTo>
                      <a:close/>
                      <a:moveTo>
                        <a:pt x="102483" y="18126"/>
                      </a:moveTo>
                      <a:cubicBezTo>
                        <a:pt x="102537" y="18126"/>
                        <a:pt x="102592" y="18138"/>
                        <a:pt x="102643" y="18162"/>
                      </a:cubicBezTo>
                      <a:lnTo>
                        <a:pt x="107763" y="21115"/>
                      </a:lnTo>
                      <a:cubicBezTo>
                        <a:pt x="108011" y="21261"/>
                        <a:pt x="108337" y="21334"/>
                        <a:pt x="108665" y="21334"/>
                      </a:cubicBezTo>
                      <a:cubicBezTo>
                        <a:pt x="108993" y="21334"/>
                        <a:pt x="109322" y="21261"/>
                        <a:pt x="109574" y="21115"/>
                      </a:cubicBezTo>
                      <a:lnTo>
                        <a:pt x="112921" y="19186"/>
                      </a:lnTo>
                      <a:lnTo>
                        <a:pt x="115725" y="20808"/>
                      </a:lnTo>
                      <a:lnTo>
                        <a:pt x="93264" y="33779"/>
                      </a:lnTo>
                      <a:cubicBezTo>
                        <a:pt x="93216" y="33803"/>
                        <a:pt x="93163" y="33815"/>
                        <a:pt x="93109" y="33815"/>
                      </a:cubicBezTo>
                      <a:cubicBezTo>
                        <a:pt x="93055" y="33815"/>
                        <a:pt x="93000" y="33803"/>
                        <a:pt x="92949" y="33779"/>
                      </a:cubicBezTo>
                      <a:lnTo>
                        <a:pt x="84120" y="28676"/>
                      </a:lnTo>
                      <a:lnTo>
                        <a:pt x="102328" y="18162"/>
                      </a:lnTo>
                      <a:cubicBezTo>
                        <a:pt x="102376" y="18138"/>
                        <a:pt x="102429" y="18126"/>
                        <a:pt x="102483" y="18126"/>
                      </a:cubicBezTo>
                      <a:close/>
                      <a:moveTo>
                        <a:pt x="54311" y="12393"/>
                      </a:moveTo>
                      <a:cubicBezTo>
                        <a:pt x="54364" y="12393"/>
                        <a:pt x="54417" y="12405"/>
                        <a:pt x="54468" y="12428"/>
                      </a:cubicBezTo>
                      <a:lnTo>
                        <a:pt x="78426" y="26258"/>
                      </a:lnTo>
                      <a:lnTo>
                        <a:pt x="42064" y="47254"/>
                      </a:lnTo>
                      <a:lnTo>
                        <a:pt x="26416" y="38213"/>
                      </a:lnTo>
                      <a:cubicBezTo>
                        <a:pt x="26167" y="38071"/>
                        <a:pt x="25839" y="38000"/>
                        <a:pt x="25510" y="38000"/>
                      </a:cubicBezTo>
                      <a:cubicBezTo>
                        <a:pt x="25181" y="38000"/>
                        <a:pt x="24852" y="38071"/>
                        <a:pt x="24604" y="38213"/>
                      </a:cubicBezTo>
                      <a:lnTo>
                        <a:pt x="20013" y="40867"/>
                      </a:lnTo>
                      <a:lnTo>
                        <a:pt x="12610" y="36591"/>
                      </a:lnTo>
                      <a:cubicBezTo>
                        <a:pt x="12531" y="36559"/>
                        <a:pt x="12531" y="36449"/>
                        <a:pt x="12610" y="36410"/>
                      </a:cubicBezTo>
                      <a:lnTo>
                        <a:pt x="54153" y="12428"/>
                      </a:lnTo>
                      <a:cubicBezTo>
                        <a:pt x="54205" y="12405"/>
                        <a:pt x="54258" y="12393"/>
                        <a:pt x="54311" y="12393"/>
                      </a:cubicBezTo>
                      <a:close/>
                      <a:moveTo>
                        <a:pt x="79174" y="26691"/>
                      </a:moveTo>
                      <a:lnTo>
                        <a:pt x="82616" y="28676"/>
                      </a:lnTo>
                      <a:lnTo>
                        <a:pt x="46254" y="49672"/>
                      </a:lnTo>
                      <a:lnTo>
                        <a:pt x="42820" y="47687"/>
                      </a:lnTo>
                      <a:lnTo>
                        <a:pt x="79174" y="26691"/>
                      </a:lnTo>
                      <a:close/>
                      <a:moveTo>
                        <a:pt x="116473" y="21249"/>
                      </a:moveTo>
                      <a:lnTo>
                        <a:pt x="119663" y="23084"/>
                      </a:lnTo>
                      <a:lnTo>
                        <a:pt x="108322" y="29637"/>
                      </a:lnTo>
                      <a:cubicBezTo>
                        <a:pt x="107826" y="29920"/>
                        <a:pt x="107826" y="30393"/>
                        <a:pt x="108322" y="30676"/>
                      </a:cubicBezTo>
                      <a:lnTo>
                        <a:pt x="110795" y="32102"/>
                      </a:lnTo>
                      <a:lnTo>
                        <a:pt x="87798" y="45380"/>
                      </a:lnTo>
                      <a:lnTo>
                        <a:pt x="75520" y="38292"/>
                      </a:lnTo>
                      <a:cubicBezTo>
                        <a:pt x="75272" y="38146"/>
                        <a:pt x="74945" y="38073"/>
                        <a:pt x="74617" y="38073"/>
                      </a:cubicBezTo>
                      <a:cubicBezTo>
                        <a:pt x="74289" y="38073"/>
                        <a:pt x="73960" y="38146"/>
                        <a:pt x="73708" y="38292"/>
                      </a:cubicBezTo>
                      <a:lnTo>
                        <a:pt x="50129" y="51909"/>
                      </a:lnTo>
                      <a:lnTo>
                        <a:pt x="47002" y="50105"/>
                      </a:lnTo>
                      <a:lnTo>
                        <a:pt x="83364" y="29109"/>
                      </a:lnTo>
                      <a:lnTo>
                        <a:pt x="92200" y="34212"/>
                      </a:lnTo>
                      <a:cubicBezTo>
                        <a:pt x="92452" y="34358"/>
                        <a:pt x="92781" y="34431"/>
                        <a:pt x="93109" y="34431"/>
                      </a:cubicBezTo>
                      <a:cubicBezTo>
                        <a:pt x="93437" y="34431"/>
                        <a:pt x="93764" y="34358"/>
                        <a:pt x="94012" y="34212"/>
                      </a:cubicBezTo>
                      <a:lnTo>
                        <a:pt x="116473" y="21249"/>
                      </a:lnTo>
                      <a:close/>
                      <a:moveTo>
                        <a:pt x="74617" y="38684"/>
                      </a:moveTo>
                      <a:cubicBezTo>
                        <a:pt x="74671" y="38684"/>
                        <a:pt x="74724" y="38697"/>
                        <a:pt x="74772" y="38725"/>
                      </a:cubicBezTo>
                      <a:lnTo>
                        <a:pt x="87050" y="45813"/>
                      </a:lnTo>
                      <a:lnTo>
                        <a:pt x="83427" y="47900"/>
                      </a:lnTo>
                      <a:lnTo>
                        <a:pt x="74961" y="43017"/>
                      </a:lnTo>
                      <a:cubicBezTo>
                        <a:pt x="74713" y="42871"/>
                        <a:pt x="74384" y="42799"/>
                        <a:pt x="74055" y="42799"/>
                      </a:cubicBezTo>
                      <a:cubicBezTo>
                        <a:pt x="73726" y="42799"/>
                        <a:pt x="73397" y="42871"/>
                        <a:pt x="73149" y="43017"/>
                      </a:cubicBezTo>
                      <a:lnTo>
                        <a:pt x="53941" y="54106"/>
                      </a:lnTo>
                      <a:lnTo>
                        <a:pt x="50877" y="52334"/>
                      </a:lnTo>
                      <a:lnTo>
                        <a:pt x="74457" y="38725"/>
                      </a:lnTo>
                      <a:cubicBezTo>
                        <a:pt x="74508" y="38697"/>
                        <a:pt x="74563" y="38684"/>
                        <a:pt x="74617" y="38684"/>
                      </a:cubicBezTo>
                      <a:close/>
                      <a:moveTo>
                        <a:pt x="123781" y="25470"/>
                      </a:moveTo>
                      <a:lnTo>
                        <a:pt x="192882" y="65360"/>
                      </a:lnTo>
                      <a:lnTo>
                        <a:pt x="186881" y="68825"/>
                      </a:lnTo>
                      <a:lnTo>
                        <a:pt x="163175" y="55138"/>
                      </a:lnTo>
                      <a:cubicBezTo>
                        <a:pt x="162923" y="54992"/>
                        <a:pt x="162594" y="54919"/>
                        <a:pt x="162267" y="54919"/>
                      </a:cubicBezTo>
                      <a:cubicBezTo>
                        <a:pt x="161939" y="54919"/>
                        <a:pt x="161612" y="54992"/>
                        <a:pt x="161364" y="55138"/>
                      </a:cubicBezTo>
                      <a:lnTo>
                        <a:pt x="156772" y="57784"/>
                      </a:lnTo>
                      <a:lnTo>
                        <a:pt x="112291" y="32102"/>
                      </a:lnTo>
                      <a:lnTo>
                        <a:pt x="123781" y="25470"/>
                      </a:lnTo>
                      <a:close/>
                      <a:moveTo>
                        <a:pt x="193638" y="65793"/>
                      </a:moveTo>
                      <a:lnTo>
                        <a:pt x="195882" y="67093"/>
                      </a:lnTo>
                      <a:cubicBezTo>
                        <a:pt x="195961" y="67124"/>
                        <a:pt x="195961" y="67235"/>
                        <a:pt x="195882" y="67274"/>
                      </a:cubicBezTo>
                      <a:lnTo>
                        <a:pt x="190047" y="70645"/>
                      </a:lnTo>
                      <a:lnTo>
                        <a:pt x="187637" y="69259"/>
                      </a:lnTo>
                      <a:lnTo>
                        <a:pt x="193638" y="65793"/>
                      </a:lnTo>
                      <a:close/>
                      <a:moveTo>
                        <a:pt x="25513" y="38611"/>
                      </a:moveTo>
                      <a:cubicBezTo>
                        <a:pt x="25567" y="38611"/>
                        <a:pt x="25620" y="38623"/>
                        <a:pt x="25667" y="38646"/>
                      </a:cubicBezTo>
                      <a:lnTo>
                        <a:pt x="73834" y="66463"/>
                      </a:lnTo>
                      <a:cubicBezTo>
                        <a:pt x="73913" y="66494"/>
                        <a:pt x="73913" y="66605"/>
                        <a:pt x="73834" y="66636"/>
                      </a:cubicBezTo>
                      <a:lnTo>
                        <a:pt x="63903" y="72377"/>
                      </a:lnTo>
                      <a:cubicBezTo>
                        <a:pt x="63852" y="72401"/>
                        <a:pt x="63799" y="72413"/>
                        <a:pt x="63746" y="72413"/>
                      </a:cubicBezTo>
                      <a:cubicBezTo>
                        <a:pt x="63693" y="72413"/>
                        <a:pt x="63640" y="72401"/>
                        <a:pt x="63588" y="72377"/>
                      </a:cubicBezTo>
                      <a:lnTo>
                        <a:pt x="15421" y="44569"/>
                      </a:lnTo>
                      <a:cubicBezTo>
                        <a:pt x="15342" y="44529"/>
                        <a:pt x="15342" y="44419"/>
                        <a:pt x="15421" y="44388"/>
                      </a:cubicBezTo>
                      <a:lnTo>
                        <a:pt x="25352" y="38646"/>
                      </a:lnTo>
                      <a:cubicBezTo>
                        <a:pt x="25404" y="38623"/>
                        <a:pt x="25459" y="38611"/>
                        <a:pt x="25513" y="38611"/>
                      </a:cubicBezTo>
                      <a:close/>
                      <a:moveTo>
                        <a:pt x="31078" y="54460"/>
                      </a:moveTo>
                      <a:lnTo>
                        <a:pt x="34512" y="56445"/>
                      </a:lnTo>
                      <a:lnTo>
                        <a:pt x="4521" y="73763"/>
                      </a:lnTo>
                      <a:lnTo>
                        <a:pt x="1245" y="71865"/>
                      </a:lnTo>
                      <a:cubicBezTo>
                        <a:pt x="1166" y="71834"/>
                        <a:pt x="1166" y="71724"/>
                        <a:pt x="1245" y="71692"/>
                      </a:cubicBezTo>
                      <a:lnTo>
                        <a:pt x="31078" y="54460"/>
                      </a:lnTo>
                      <a:close/>
                      <a:moveTo>
                        <a:pt x="111535" y="32535"/>
                      </a:moveTo>
                      <a:lnTo>
                        <a:pt x="156016" y="58217"/>
                      </a:lnTo>
                      <a:lnTo>
                        <a:pt x="151425" y="60871"/>
                      </a:lnTo>
                      <a:cubicBezTo>
                        <a:pt x="150929" y="61155"/>
                        <a:pt x="150929" y="61627"/>
                        <a:pt x="151425" y="61911"/>
                      </a:cubicBezTo>
                      <a:lnTo>
                        <a:pt x="168263" y="71637"/>
                      </a:lnTo>
                      <a:lnTo>
                        <a:pt x="150771" y="81734"/>
                      </a:lnTo>
                      <a:lnTo>
                        <a:pt x="88546" y="45813"/>
                      </a:lnTo>
                      <a:lnTo>
                        <a:pt x="111535" y="32535"/>
                      </a:lnTo>
                      <a:close/>
                      <a:moveTo>
                        <a:pt x="169019" y="72070"/>
                      </a:moveTo>
                      <a:lnTo>
                        <a:pt x="171767" y="73661"/>
                      </a:lnTo>
                      <a:lnTo>
                        <a:pt x="154268" y="83758"/>
                      </a:lnTo>
                      <a:lnTo>
                        <a:pt x="151519" y="82175"/>
                      </a:lnTo>
                      <a:lnTo>
                        <a:pt x="169019" y="72070"/>
                      </a:lnTo>
                      <a:close/>
                      <a:moveTo>
                        <a:pt x="87798" y="46246"/>
                      </a:moveTo>
                      <a:lnTo>
                        <a:pt x="150023" y="82175"/>
                      </a:lnTo>
                      <a:lnTo>
                        <a:pt x="146400" y="84262"/>
                      </a:lnTo>
                      <a:lnTo>
                        <a:pt x="84175" y="48333"/>
                      </a:lnTo>
                      <a:lnTo>
                        <a:pt x="87798" y="46246"/>
                      </a:lnTo>
                      <a:close/>
                      <a:moveTo>
                        <a:pt x="172516" y="74086"/>
                      </a:moveTo>
                      <a:lnTo>
                        <a:pt x="175138" y="75606"/>
                      </a:lnTo>
                      <a:lnTo>
                        <a:pt x="157804" y="85608"/>
                      </a:lnTo>
                      <a:cubicBezTo>
                        <a:pt x="157753" y="85636"/>
                        <a:pt x="157698" y="85650"/>
                        <a:pt x="157644" y="85650"/>
                      </a:cubicBezTo>
                      <a:cubicBezTo>
                        <a:pt x="157589" y="85650"/>
                        <a:pt x="157536" y="85636"/>
                        <a:pt x="157489" y="85608"/>
                      </a:cubicBezTo>
                      <a:lnTo>
                        <a:pt x="155024" y="84191"/>
                      </a:lnTo>
                      <a:lnTo>
                        <a:pt x="172516" y="74086"/>
                      </a:lnTo>
                      <a:close/>
                      <a:moveTo>
                        <a:pt x="150771" y="82600"/>
                      </a:moveTo>
                      <a:lnTo>
                        <a:pt x="153520" y="84191"/>
                      </a:lnTo>
                      <a:lnTo>
                        <a:pt x="149897" y="86278"/>
                      </a:lnTo>
                      <a:lnTo>
                        <a:pt x="147148" y="84695"/>
                      </a:lnTo>
                      <a:lnTo>
                        <a:pt x="150771" y="82600"/>
                      </a:lnTo>
                      <a:close/>
                      <a:moveTo>
                        <a:pt x="74055" y="43409"/>
                      </a:moveTo>
                      <a:cubicBezTo>
                        <a:pt x="74108" y="43409"/>
                        <a:pt x="74161" y="43423"/>
                        <a:pt x="74213" y="43450"/>
                      </a:cubicBezTo>
                      <a:lnTo>
                        <a:pt x="82679" y="48333"/>
                      </a:lnTo>
                      <a:lnTo>
                        <a:pt x="74654" y="52972"/>
                      </a:lnTo>
                      <a:cubicBezTo>
                        <a:pt x="74409" y="53106"/>
                        <a:pt x="74276" y="53295"/>
                        <a:pt x="74276" y="53492"/>
                      </a:cubicBezTo>
                      <a:cubicBezTo>
                        <a:pt x="74276" y="53689"/>
                        <a:pt x="74409" y="53885"/>
                        <a:pt x="74654" y="54011"/>
                      </a:cubicBezTo>
                      <a:lnTo>
                        <a:pt x="122002" y="81285"/>
                      </a:lnTo>
                      <a:cubicBezTo>
                        <a:pt x="122041" y="81300"/>
                        <a:pt x="122065" y="81332"/>
                        <a:pt x="122065" y="81371"/>
                      </a:cubicBezTo>
                      <a:cubicBezTo>
                        <a:pt x="122065" y="81411"/>
                        <a:pt x="122041" y="81450"/>
                        <a:pt x="122002" y="81466"/>
                      </a:cubicBezTo>
                      <a:lnTo>
                        <a:pt x="109164" y="88877"/>
                      </a:lnTo>
                      <a:lnTo>
                        <a:pt x="72992" y="67991"/>
                      </a:lnTo>
                      <a:lnTo>
                        <a:pt x="74583" y="67069"/>
                      </a:lnTo>
                      <a:cubicBezTo>
                        <a:pt x="75087" y="66786"/>
                        <a:pt x="75087" y="66313"/>
                        <a:pt x="74583" y="66022"/>
                      </a:cubicBezTo>
                      <a:lnTo>
                        <a:pt x="54689" y="54539"/>
                      </a:lnTo>
                      <a:lnTo>
                        <a:pt x="73897" y="43450"/>
                      </a:lnTo>
                      <a:cubicBezTo>
                        <a:pt x="73949" y="43423"/>
                        <a:pt x="74002" y="43409"/>
                        <a:pt x="74055" y="43409"/>
                      </a:cubicBezTo>
                      <a:close/>
                      <a:moveTo>
                        <a:pt x="162267" y="55528"/>
                      </a:moveTo>
                      <a:cubicBezTo>
                        <a:pt x="162321" y="55528"/>
                        <a:pt x="162376" y="55539"/>
                        <a:pt x="162427" y="55563"/>
                      </a:cubicBezTo>
                      <a:lnTo>
                        <a:pt x="210594" y="83380"/>
                      </a:lnTo>
                      <a:cubicBezTo>
                        <a:pt x="210673" y="83411"/>
                        <a:pt x="210673" y="83521"/>
                        <a:pt x="210594" y="83553"/>
                      </a:cubicBezTo>
                      <a:lnTo>
                        <a:pt x="200655" y="89294"/>
                      </a:lnTo>
                      <a:cubicBezTo>
                        <a:pt x="200608" y="89318"/>
                        <a:pt x="200555" y="89330"/>
                        <a:pt x="200502" y="89330"/>
                      </a:cubicBezTo>
                      <a:cubicBezTo>
                        <a:pt x="200448" y="89330"/>
                        <a:pt x="200395" y="89318"/>
                        <a:pt x="200348" y="89294"/>
                      </a:cubicBezTo>
                      <a:lnTo>
                        <a:pt x="152181" y="61478"/>
                      </a:lnTo>
                      <a:cubicBezTo>
                        <a:pt x="152102" y="61446"/>
                        <a:pt x="152102" y="61336"/>
                        <a:pt x="152181" y="61304"/>
                      </a:cubicBezTo>
                      <a:lnTo>
                        <a:pt x="162112" y="55563"/>
                      </a:lnTo>
                      <a:cubicBezTo>
                        <a:pt x="162159" y="55539"/>
                        <a:pt x="162212" y="55528"/>
                        <a:pt x="162267" y="55528"/>
                      </a:cubicBezTo>
                      <a:close/>
                      <a:moveTo>
                        <a:pt x="175886" y="76040"/>
                      </a:moveTo>
                      <a:lnTo>
                        <a:pt x="178288" y="77426"/>
                      </a:lnTo>
                      <a:lnTo>
                        <a:pt x="156426" y="90050"/>
                      </a:lnTo>
                      <a:lnTo>
                        <a:pt x="150645" y="86711"/>
                      </a:lnTo>
                      <a:lnTo>
                        <a:pt x="154268" y="84624"/>
                      </a:lnTo>
                      <a:lnTo>
                        <a:pt x="156733" y="86049"/>
                      </a:lnTo>
                      <a:cubicBezTo>
                        <a:pt x="156985" y="86191"/>
                        <a:pt x="157314" y="86262"/>
                        <a:pt x="157643" y="86262"/>
                      </a:cubicBezTo>
                      <a:cubicBezTo>
                        <a:pt x="157971" y="86262"/>
                        <a:pt x="158300" y="86191"/>
                        <a:pt x="158552" y="86049"/>
                      </a:cubicBezTo>
                      <a:lnTo>
                        <a:pt x="175886" y="76040"/>
                      </a:lnTo>
                      <a:close/>
                      <a:moveTo>
                        <a:pt x="72244" y="68424"/>
                      </a:moveTo>
                      <a:lnTo>
                        <a:pt x="108416" y="89310"/>
                      </a:lnTo>
                      <a:lnTo>
                        <a:pt x="106172" y="90609"/>
                      </a:lnTo>
                      <a:lnTo>
                        <a:pt x="69991" y="69723"/>
                      </a:lnTo>
                      <a:lnTo>
                        <a:pt x="72244" y="68424"/>
                      </a:lnTo>
                      <a:close/>
                      <a:moveTo>
                        <a:pt x="179037" y="77859"/>
                      </a:moveTo>
                      <a:lnTo>
                        <a:pt x="181943" y="79536"/>
                      </a:lnTo>
                      <a:lnTo>
                        <a:pt x="160238" y="92066"/>
                      </a:lnTo>
                      <a:cubicBezTo>
                        <a:pt x="160186" y="92094"/>
                        <a:pt x="160133" y="92108"/>
                        <a:pt x="160080" y="92108"/>
                      </a:cubicBezTo>
                      <a:cubicBezTo>
                        <a:pt x="160027" y="92108"/>
                        <a:pt x="159974" y="92094"/>
                        <a:pt x="159923" y="92066"/>
                      </a:cubicBezTo>
                      <a:lnTo>
                        <a:pt x="157174" y="90483"/>
                      </a:lnTo>
                      <a:lnTo>
                        <a:pt x="179037" y="77859"/>
                      </a:lnTo>
                      <a:close/>
                      <a:moveTo>
                        <a:pt x="83427" y="48766"/>
                      </a:moveTo>
                      <a:lnTo>
                        <a:pt x="145652" y="84695"/>
                      </a:lnTo>
                      <a:lnTo>
                        <a:pt x="123789" y="97319"/>
                      </a:lnTo>
                      <a:lnTo>
                        <a:pt x="109913" y="89310"/>
                      </a:lnTo>
                      <a:lnTo>
                        <a:pt x="122750" y="81899"/>
                      </a:lnTo>
                      <a:cubicBezTo>
                        <a:pt x="122994" y="81757"/>
                        <a:pt x="123128" y="81576"/>
                        <a:pt x="123128" y="81371"/>
                      </a:cubicBezTo>
                      <a:cubicBezTo>
                        <a:pt x="123128" y="81174"/>
                        <a:pt x="122994" y="80993"/>
                        <a:pt x="122750" y="80851"/>
                      </a:cubicBezTo>
                      <a:lnTo>
                        <a:pt x="75402" y="53586"/>
                      </a:lnTo>
                      <a:cubicBezTo>
                        <a:pt x="75362" y="53563"/>
                        <a:pt x="75339" y="53531"/>
                        <a:pt x="75339" y="53492"/>
                      </a:cubicBezTo>
                      <a:cubicBezTo>
                        <a:pt x="75339" y="53452"/>
                        <a:pt x="75362" y="53421"/>
                        <a:pt x="75402" y="53405"/>
                      </a:cubicBezTo>
                      <a:lnTo>
                        <a:pt x="83427" y="48766"/>
                      </a:lnTo>
                      <a:close/>
                      <a:moveTo>
                        <a:pt x="109164" y="89743"/>
                      </a:moveTo>
                      <a:lnTo>
                        <a:pt x="123033" y="97752"/>
                      </a:lnTo>
                      <a:lnTo>
                        <a:pt x="120789" y="99052"/>
                      </a:lnTo>
                      <a:lnTo>
                        <a:pt x="106912" y="91042"/>
                      </a:lnTo>
                      <a:lnTo>
                        <a:pt x="109164" y="89743"/>
                      </a:lnTo>
                      <a:close/>
                      <a:moveTo>
                        <a:pt x="146400" y="85128"/>
                      </a:moveTo>
                      <a:lnTo>
                        <a:pt x="149149" y="86711"/>
                      </a:lnTo>
                      <a:lnTo>
                        <a:pt x="127436" y="99249"/>
                      </a:lnTo>
                      <a:cubicBezTo>
                        <a:pt x="127388" y="99272"/>
                        <a:pt x="127335" y="99284"/>
                        <a:pt x="127282" y="99284"/>
                      </a:cubicBezTo>
                      <a:cubicBezTo>
                        <a:pt x="127229" y="99284"/>
                        <a:pt x="127176" y="99272"/>
                        <a:pt x="127129" y="99249"/>
                      </a:cubicBezTo>
                      <a:lnTo>
                        <a:pt x="124538" y="97745"/>
                      </a:lnTo>
                      <a:lnTo>
                        <a:pt x="146400" y="85128"/>
                      </a:lnTo>
                      <a:close/>
                      <a:moveTo>
                        <a:pt x="39135" y="59123"/>
                      </a:moveTo>
                      <a:lnTo>
                        <a:pt x="62840" y="72803"/>
                      </a:lnTo>
                      <a:cubicBezTo>
                        <a:pt x="63094" y="72949"/>
                        <a:pt x="63425" y="73022"/>
                        <a:pt x="63756" y="73022"/>
                      </a:cubicBezTo>
                      <a:cubicBezTo>
                        <a:pt x="64081" y="73022"/>
                        <a:pt x="64405" y="72951"/>
                        <a:pt x="64652" y="72811"/>
                      </a:cubicBezTo>
                      <a:lnTo>
                        <a:pt x="69243" y="70156"/>
                      </a:lnTo>
                      <a:lnTo>
                        <a:pt x="105416" y="91042"/>
                      </a:lnTo>
                      <a:lnTo>
                        <a:pt x="73275" y="109597"/>
                      </a:lnTo>
                      <a:lnTo>
                        <a:pt x="12649" y="74590"/>
                      </a:lnTo>
                      <a:cubicBezTo>
                        <a:pt x="12562" y="74559"/>
                        <a:pt x="12562" y="74449"/>
                        <a:pt x="12649" y="74409"/>
                      </a:cubicBezTo>
                      <a:lnTo>
                        <a:pt x="39135" y="59123"/>
                      </a:lnTo>
                      <a:close/>
                      <a:moveTo>
                        <a:pt x="35260" y="56886"/>
                      </a:moveTo>
                      <a:lnTo>
                        <a:pt x="38379" y="58690"/>
                      </a:lnTo>
                      <a:lnTo>
                        <a:pt x="11893" y="73976"/>
                      </a:lnTo>
                      <a:cubicBezTo>
                        <a:pt x="11397" y="74267"/>
                        <a:pt x="11397" y="74740"/>
                        <a:pt x="11893" y="75024"/>
                      </a:cubicBezTo>
                      <a:lnTo>
                        <a:pt x="72527" y="110031"/>
                      </a:lnTo>
                      <a:lnTo>
                        <a:pt x="69936" y="111527"/>
                      </a:lnTo>
                      <a:lnTo>
                        <a:pt x="5270" y="74197"/>
                      </a:lnTo>
                      <a:lnTo>
                        <a:pt x="35260" y="56886"/>
                      </a:lnTo>
                      <a:close/>
                      <a:moveTo>
                        <a:pt x="4529" y="74630"/>
                      </a:moveTo>
                      <a:lnTo>
                        <a:pt x="69188" y="111960"/>
                      </a:lnTo>
                      <a:lnTo>
                        <a:pt x="65943" y="113834"/>
                      </a:lnTo>
                      <a:lnTo>
                        <a:pt x="1434" y="76591"/>
                      </a:lnTo>
                      <a:cubicBezTo>
                        <a:pt x="1355" y="76559"/>
                        <a:pt x="1355" y="76449"/>
                        <a:pt x="1434" y="76418"/>
                      </a:cubicBezTo>
                      <a:lnTo>
                        <a:pt x="4529" y="74630"/>
                      </a:lnTo>
                      <a:close/>
                      <a:moveTo>
                        <a:pt x="106172" y="91476"/>
                      </a:moveTo>
                      <a:lnTo>
                        <a:pt x="120033" y="99485"/>
                      </a:lnTo>
                      <a:lnTo>
                        <a:pt x="88058" y="117945"/>
                      </a:lnTo>
                      <a:cubicBezTo>
                        <a:pt x="88007" y="117973"/>
                        <a:pt x="87951" y="117987"/>
                        <a:pt x="87897" y="117987"/>
                      </a:cubicBezTo>
                      <a:cubicBezTo>
                        <a:pt x="87843" y="117987"/>
                        <a:pt x="87790" y="117973"/>
                        <a:pt x="87743" y="117945"/>
                      </a:cubicBezTo>
                      <a:lnTo>
                        <a:pt x="74031" y="110031"/>
                      </a:lnTo>
                      <a:lnTo>
                        <a:pt x="106172" y="91476"/>
                      </a:lnTo>
                      <a:close/>
                      <a:moveTo>
                        <a:pt x="182699" y="79969"/>
                      </a:moveTo>
                      <a:lnTo>
                        <a:pt x="199592" y="89727"/>
                      </a:lnTo>
                      <a:cubicBezTo>
                        <a:pt x="199844" y="89869"/>
                        <a:pt x="200173" y="89940"/>
                        <a:pt x="200502" y="89940"/>
                      </a:cubicBezTo>
                      <a:cubicBezTo>
                        <a:pt x="200830" y="89940"/>
                        <a:pt x="201159" y="89869"/>
                        <a:pt x="201411" y="89727"/>
                      </a:cubicBezTo>
                      <a:lnTo>
                        <a:pt x="206003" y="87073"/>
                      </a:lnTo>
                      <a:lnTo>
                        <a:pt x="221840" y="96217"/>
                      </a:lnTo>
                      <a:cubicBezTo>
                        <a:pt x="221919" y="96256"/>
                        <a:pt x="221919" y="96366"/>
                        <a:pt x="221840" y="96398"/>
                      </a:cubicBezTo>
                      <a:lnTo>
                        <a:pt x="193638" y="112685"/>
                      </a:lnTo>
                      <a:lnTo>
                        <a:pt x="189039" y="110031"/>
                      </a:lnTo>
                      <a:cubicBezTo>
                        <a:pt x="188791" y="109885"/>
                        <a:pt x="188464" y="109812"/>
                        <a:pt x="188136" y="109812"/>
                      </a:cubicBezTo>
                      <a:cubicBezTo>
                        <a:pt x="187808" y="109812"/>
                        <a:pt x="187479" y="109885"/>
                        <a:pt x="187227" y="110031"/>
                      </a:cubicBezTo>
                      <a:lnTo>
                        <a:pt x="166514" y="121986"/>
                      </a:lnTo>
                      <a:lnTo>
                        <a:pt x="134721" y="103628"/>
                      </a:lnTo>
                      <a:cubicBezTo>
                        <a:pt x="134642" y="103596"/>
                        <a:pt x="134642" y="103486"/>
                        <a:pt x="134721" y="103447"/>
                      </a:cubicBezTo>
                      <a:lnTo>
                        <a:pt x="156426" y="90916"/>
                      </a:lnTo>
                      <a:lnTo>
                        <a:pt x="159174" y="92499"/>
                      </a:lnTo>
                      <a:cubicBezTo>
                        <a:pt x="159426" y="92645"/>
                        <a:pt x="159755" y="92718"/>
                        <a:pt x="160083" y="92718"/>
                      </a:cubicBezTo>
                      <a:cubicBezTo>
                        <a:pt x="160411" y="92718"/>
                        <a:pt x="160738" y="92645"/>
                        <a:pt x="160986" y="92499"/>
                      </a:cubicBezTo>
                      <a:lnTo>
                        <a:pt x="182699" y="79969"/>
                      </a:lnTo>
                      <a:close/>
                      <a:moveTo>
                        <a:pt x="149897" y="87144"/>
                      </a:moveTo>
                      <a:lnTo>
                        <a:pt x="155678" y="90483"/>
                      </a:lnTo>
                      <a:lnTo>
                        <a:pt x="133965" y="103013"/>
                      </a:lnTo>
                      <a:cubicBezTo>
                        <a:pt x="133468" y="103305"/>
                        <a:pt x="133468" y="103777"/>
                        <a:pt x="133965" y="104061"/>
                      </a:cubicBezTo>
                      <a:lnTo>
                        <a:pt x="165766" y="122419"/>
                      </a:lnTo>
                      <a:lnTo>
                        <a:pt x="163522" y="123718"/>
                      </a:lnTo>
                      <a:lnTo>
                        <a:pt x="121537" y="99485"/>
                      </a:lnTo>
                      <a:lnTo>
                        <a:pt x="123781" y="98186"/>
                      </a:lnTo>
                      <a:lnTo>
                        <a:pt x="126380" y="99682"/>
                      </a:lnTo>
                      <a:cubicBezTo>
                        <a:pt x="126629" y="99824"/>
                        <a:pt x="126955" y="99895"/>
                        <a:pt x="127283" y="99895"/>
                      </a:cubicBezTo>
                      <a:cubicBezTo>
                        <a:pt x="127611" y="99895"/>
                        <a:pt x="127940" y="99824"/>
                        <a:pt x="128192" y="99682"/>
                      </a:cubicBezTo>
                      <a:lnTo>
                        <a:pt x="149897" y="87144"/>
                      </a:lnTo>
                      <a:close/>
                      <a:moveTo>
                        <a:pt x="207376" y="57914"/>
                      </a:moveTo>
                      <a:cubicBezTo>
                        <a:pt x="207430" y="57914"/>
                        <a:pt x="207483" y="57926"/>
                        <a:pt x="207530" y="57949"/>
                      </a:cubicBezTo>
                      <a:lnTo>
                        <a:pt x="267818" y="92759"/>
                      </a:lnTo>
                      <a:cubicBezTo>
                        <a:pt x="267889" y="92791"/>
                        <a:pt x="267889" y="92901"/>
                        <a:pt x="267818" y="92933"/>
                      </a:cubicBezTo>
                      <a:lnTo>
                        <a:pt x="189165" y="138343"/>
                      </a:lnTo>
                      <a:cubicBezTo>
                        <a:pt x="189113" y="138371"/>
                        <a:pt x="189060" y="138385"/>
                        <a:pt x="189007" y="138385"/>
                      </a:cubicBezTo>
                      <a:cubicBezTo>
                        <a:pt x="188954" y="138385"/>
                        <a:pt x="188901" y="138371"/>
                        <a:pt x="188850" y="138343"/>
                      </a:cubicBezTo>
                      <a:lnTo>
                        <a:pt x="175264" y="130499"/>
                      </a:lnTo>
                      <a:lnTo>
                        <a:pt x="198978" y="116819"/>
                      </a:lnTo>
                      <a:cubicBezTo>
                        <a:pt x="199474" y="116528"/>
                        <a:pt x="199474" y="116063"/>
                        <a:pt x="198978" y="115772"/>
                      </a:cubicBezTo>
                      <a:lnTo>
                        <a:pt x="194386" y="113118"/>
                      </a:lnTo>
                      <a:lnTo>
                        <a:pt x="222589" y="96839"/>
                      </a:lnTo>
                      <a:cubicBezTo>
                        <a:pt x="223085" y="96548"/>
                        <a:pt x="223085" y="96075"/>
                        <a:pt x="222589" y="95791"/>
                      </a:cubicBezTo>
                      <a:lnTo>
                        <a:pt x="206751" y="86648"/>
                      </a:lnTo>
                      <a:lnTo>
                        <a:pt x="211342" y="83994"/>
                      </a:lnTo>
                      <a:cubicBezTo>
                        <a:pt x="211846" y="83702"/>
                        <a:pt x="211846" y="83238"/>
                        <a:pt x="211342" y="82946"/>
                      </a:cubicBezTo>
                      <a:lnTo>
                        <a:pt x="190787" y="71078"/>
                      </a:lnTo>
                      <a:lnTo>
                        <a:pt x="196631" y="67707"/>
                      </a:lnTo>
                      <a:cubicBezTo>
                        <a:pt x="197127" y="67424"/>
                        <a:pt x="197127" y="66951"/>
                        <a:pt x="196631" y="66660"/>
                      </a:cubicBezTo>
                      <a:lnTo>
                        <a:pt x="194378" y="65368"/>
                      </a:lnTo>
                      <a:lnTo>
                        <a:pt x="207215" y="57949"/>
                      </a:lnTo>
                      <a:cubicBezTo>
                        <a:pt x="207267" y="57926"/>
                        <a:pt x="207322" y="57914"/>
                        <a:pt x="207376" y="57914"/>
                      </a:cubicBezTo>
                      <a:close/>
                      <a:moveTo>
                        <a:pt x="120789" y="99910"/>
                      </a:moveTo>
                      <a:lnTo>
                        <a:pt x="162774" y="124151"/>
                      </a:lnTo>
                      <a:lnTo>
                        <a:pt x="160017" y="125742"/>
                      </a:lnTo>
                      <a:lnTo>
                        <a:pt x="155741" y="123269"/>
                      </a:lnTo>
                      <a:cubicBezTo>
                        <a:pt x="155489" y="123124"/>
                        <a:pt x="155160" y="123051"/>
                        <a:pt x="154832" y="123051"/>
                      </a:cubicBezTo>
                      <a:cubicBezTo>
                        <a:pt x="154504" y="123051"/>
                        <a:pt x="154177" y="123124"/>
                        <a:pt x="153929" y="123269"/>
                      </a:cubicBezTo>
                      <a:lnTo>
                        <a:pt x="122096" y="141643"/>
                      </a:lnTo>
                      <a:lnTo>
                        <a:pt x="70684" y="111960"/>
                      </a:lnTo>
                      <a:lnTo>
                        <a:pt x="73275" y="110464"/>
                      </a:lnTo>
                      <a:lnTo>
                        <a:pt x="86987" y="118379"/>
                      </a:lnTo>
                      <a:cubicBezTo>
                        <a:pt x="87239" y="118524"/>
                        <a:pt x="87568" y="118597"/>
                        <a:pt x="87895" y="118597"/>
                      </a:cubicBezTo>
                      <a:cubicBezTo>
                        <a:pt x="88223" y="118597"/>
                        <a:pt x="88550" y="118524"/>
                        <a:pt x="88798" y="118379"/>
                      </a:cubicBezTo>
                      <a:lnTo>
                        <a:pt x="120789" y="99910"/>
                      </a:lnTo>
                      <a:close/>
                      <a:moveTo>
                        <a:pt x="69936" y="112401"/>
                      </a:moveTo>
                      <a:lnTo>
                        <a:pt x="121348" y="142084"/>
                      </a:lnTo>
                      <a:lnTo>
                        <a:pt x="118261" y="143864"/>
                      </a:lnTo>
                      <a:cubicBezTo>
                        <a:pt x="118209" y="143888"/>
                        <a:pt x="118154" y="143899"/>
                        <a:pt x="118100" y="143899"/>
                      </a:cubicBezTo>
                      <a:cubicBezTo>
                        <a:pt x="118046" y="143899"/>
                        <a:pt x="117993" y="143888"/>
                        <a:pt x="117946" y="143864"/>
                      </a:cubicBezTo>
                      <a:lnTo>
                        <a:pt x="66683" y="114268"/>
                      </a:lnTo>
                      <a:lnTo>
                        <a:pt x="69936" y="112401"/>
                      </a:lnTo>
                      <a:close/>
                      <a:moveTo>
                        <a:pt x="188130" y="110428"/>
                      </a:moveTo>
                      <a:cubicBezTo>
                        <a:pt x="188184" y="110428"/>
                        <a:pt x="188239" y="110440"/>
                        <a:pt x="188290" y="110464"/>
                      </a:cubicBezTo>
                      <a:lnTo>
                        <a:pt x="198222" y="116197"/>
                      </a:lnTo>
                      <a:cubicBezTo>
                        <a:pt x="198300" y="116236"/>
                        <a:pt x="198300" y="116347"/>
                        <a:pt x="198222" y="116378"/>
                      </a:cubicBezTo>
                      <a:lnTo>
                        <a:pt x="150054" y="144187"/>
                      </a:lnTo>
                      <a:cubicBezTo>
                        <a:pt x="150007" y="144211"/>
                        <a:pt x="149954" y="144222"/>
                        <a:pt x="149901" y="144222"/>
                      </a:cubicBezTo>
                      <a:cubicBezTo>
                        <a:pt x="149848" y="144222"/>
                        <a:pt x="149795" y="144211"/>
                        <a:pt x="149747" y="144187"/>
                      </a:cubicBezTo>
                      <a:lnTo>
                        <a:pt x="139808" y="138454"/>
                      </a:lnTo>
                      <a:cubicBezTo>
                        <a:pt x="139730" y="138422"/>
                        <a:pt x="139730" y="138312"/>
                        <a:pt x="139808" y="138272"/>
                      </a:cubicBezTo>
                      <a:lnTo>
                        <a:pt x="187975" y="110464"/>
                      </a:lnTo>
                      <a:cubicBezTo>
                        <a:pt x="188023" y="110440"/>
                        <a:pt x="188076" y="110428"/>
                        <a:pt x="188130" y="110428"/>
                      </a:cubicBezTo>
                      <a:close/>
                      <a:moveTo>
                        <a:pt x="154835" y="123667"/>
                      </a:moveTo>
                      <a:cubicBezTo>
                        <a:pt x="154888" y="123667"/>
                        <a:pt x="154941" y="123679"/>
                        <a:pt x="154992" y="123703"/>
                      </a:cubicBezTo>
                      <a:lnTo>
                        <a:pt x="159269" y="126175"/>
                      </a:lnTo>
                      <a:lnTo>
                        <a:pt x="139060" y="137839"/>
                      </a:lnTo>
                      <a:cubicBezTo>
                        <a:pt x="138564" y="138131"/>
                        <a:pt x="138564" y="138603"/>
                        <a:pt x="139060" y="138887"/>
                      </a:cubicBezTo>
                      <a:lnTo>
                        <a:pt x="143652" y="141541"/>
                      </a:lnTo>
                      <a:lnTo>
                        <a:pt x="132941" y="147723"/>
                      </a:lnTo>
                      <a:cubicBezTo>
                        <a:pt x="132890" y="147747"/>
                        <a:pt x="132834" y="147759"/>
                        <a:pt x="132780" y="147759"/>
                      </a:cubicBezTo>
                      <a:cubicBezTo>
                        <a:pt x="132726" y="147759"/>
                        <a:pt x="132673" y="147747"/>
                        <a:pt x="132626" y="147723"/>
                      </a:cubicBezTo>
                      <a:lnTo>
                        <a:pt x="122852" y="142076"/>
                      </a:lnTo>
                      <a:lnTo>
                        <a:pt x="154677" y="123703"/>
                      </a:lnTo>
                      <a:cubicBezTo>
                        <a:pt x="154729" y="123679"/>
                        <a:pt x="154782" y="123667"/>
                        <a:pt x="154835" y="123667"/>
                      </a:cubicBezTo>
                      <a:close/>
                      <a:moveTo>
                        <a:pt x="144652" y="1"/>
                      </a:moveTo>
                      <a:lnTo>
                        <a:pt x="112913" y="18327"/>
                      </a:lnTo>
                      <a:lnTo>
                        <a:pt x="103447" y="12862"/>
                      </a:lnTo>
                      <a:cubicBezTo>
                        <a:pt x="103199" y="12716"/>
                        <a:pt x="102870" y="12643"/>
                        <a:pt x="102541" y="12643"/>
                      </a:cubicBezTo>
                      <a:cubicBezTo>
                        <a:pt x="102212" y="12643"/>
                        <a:pt x="101883" y="12716"/>
                        <a:pt x="101635" y="12862"/>
                      </a:cubicBezTo>
                      <a:lnTo>
                        <a:pt x="79174" y="25825"/>
                      </a:lnTo>
                      <a:lnTo>
                        <a:pt x="55217" y="11995"/>
                      </a:lnTo>
                      <a:cubicBezTo>
                        <a:pt x="54969" y="11850"/>
                        <a:pt x="54642" y="11777"/>
                        <a:pt x="54314" y="11777"/>
                      </a:cubicBezTo>
                      <a:cubicBezTo>
                        <a:pt x="53986" y="11777"/>
                        <a:pt x="53657" y="11850"/>
                        <a:pt x="53405" y="11995"/>
                      </a:cubicBezTo>
                      <a:lnTo>
                        <a:pt x="11861" y="35984"/>
                      </a:lnTo>
                      <a:cubicBezTo>
                        <a:pt x="11357" y="36268"/>
                        <a:pt x="11357" y="36740"/>
                        <a:pt x="11861" y="37024"/>
                      </a:cubicBezTo>
                      <a:lnTo>
                        <a:pt x="19265" y="41300"/>
                      </a:lnTo>
                      <a:lnTo>
                        <a:pt x="14673" y="43954"/>
                      </a:lnTo>
                      <a:cubicBezTo>
                        <a:pt x="14177" y="44238"/>
                        <a:pt x="14177" y="44710"/>
                        <a:pt x="14673" y="44994"/>
                      </a:cubicBezTo>
                      <a:lnTo>
                        <a:pt x="30330" y="54035"/>
                      </a:lnTo>
                      <a:lnTo>
                        <a:pt x="497" y="71259"/>
                      </a:lnTo>
                      <a:cubicBezTo>
                        <a:pt x="1" y="71550"/>
                        <a:pt x="1" y="72015"/>
                        <a:pt x="497" y="72306"/>
                      </a:cubicBezTo>
                      <a:lnTo>
                        <a:pt x="3781" y="74197"/>
                      </a:lnTo>
                      <a:lnTo>
                        <a:pt x="678" y="75984"/>
                      </a:lnTo>
                      <a:cubicBezTo>
                        <a:pt x="182" y="76268"/>
                        <a:pt x="182" y="76740"/>
                        <a:pt x="678" y="77024"/>
                      </a:cubicBezTo>
                      <a:lnTo>
                        <a:pt x="65187" y="114268"/>
                      </a:lnTo>
                      <a:lnTo>
                        <a:pt x="44191" y="126388"/>
                      </a:lnTo>
                      <a:lnTo>
                        <a:pt x="44947" y="126813"/>
                      </a:lnTo>
                      <a:lnTo>
                        <a:pt x="65935" y="114701"/>
                      </a:lnTo>
                      <a:lnTo>
                        <a:pt x="117197" y="144305"/>
                      </a:lnTo>
                      <a:cubicBezTo>
                        <a:pt x="117446" y="144447"/>
                        <a:pt x="117772" y="144518"/>
                        <a:pt x="118100" y="144518"/>
                      </a:cubicBezTo>
                      <a:cubicBezTo>
                        <a:pt x="118428" y="144518"/>
                        <a:pt x="118757" y="144447"/>
                        <a:pt x="119009" y="144305"/>
                      </a:cubicBezTo>
                      <a:lnTo>
                        <a:pt x="122096" y="142517"/>
                      </a:lnTo>
                      <a:lnTo>
                        <a:pt x="131878" y="148156"/>
                      </a:lnTo>
                      <a:cubicBezTo>
                        <a:pt x="132126" y="148302"/>
                        <a:pt x="132453" y="148375"/>
                        <a:pt x="132780" y="148375"/>
                      </a:cubicBezTo>
                      <a:cubicBezTo>
                        <a:pt x="133108" y="148375"/>
                        <a:pt x="133437" y="148302"/>
                        <a:pt x="133689" y="148156"/>
                      </a:cubicBezTo>
                      <a:lnTo>
                        <a:pt x="144400" y="141974"/>
                      </a:lnTo>
                      <a:lnTo>
                        <a:pt x="148991" y="144628"/>
                      </a:lnTo>
                      <a:cubicBezTo>
                        <a:pt x="149243" y="144770"/>
                        <a:pt x="149572" y="144841"/>
                        <a:pt x="149900" y="144841"/>
                      </a:cubicBezTo>
                      <a:cubicBezTo>
                        <a:pt x="150228" y="144841"/>
                        <a:pt x="150555" y="144770"/>
                        <a:pt x="150803" y="144628"/>
                      </a:cubicBezTo>
                      <a:lnTo>
                        <a:pt x="174516" y="130940"/>
                      </a:lnTo>
                      <a:lnTo>
                        <a:pt x="188101" y="138784"/>
                      </a:lnTo>
                      <a:cubicBezTo>
                        <a:pt x="188349" y="138930"/>
                        <a:pt x="188676" y="139003"/>
                        <a:pt x="189004" y="139003"/>
                      </a:cubicBezTo>
                      <a:cubicBezTo>
                        <a:pt x="189332" y="139003"/>
                        <a:pt x="189661" y="138930"/>
                        <a:pt x="189913" y="138784"/>
                      </a:cubicBezTo>
                      <a:lnTo>
                        <a:pt x="268566" y="93374"/>
                      </a:lnTo>
                      <a:cubicBezTo>
                        <a:pt x="269070" y="93082"/>
                        <a:pt x="269070" y="92610"/>
                        <a:pt x="268566" y="92326"/>
                      </a:cubicBezTo>
                      <a:lnTo>
                        <a:pt x="208279" y="57516"/>
                      </a:lnTo>
                      <a:cubicBezTo>
                        <a:pt x="208031" y="57370"/>
                        <a:pt x="207704" y="57298"/>
                        <a:pt x="207376" y="57298"/>
                      </a:cubicBezTo>
                      <a:cubicBezTo>
                        <a:pt x="207048" y="57298"/>
                        <a:pt x="206719" y="57370"/>
                        <a:pt x="206467" y="57516"/>
                      </a:cubicBezTo>
                      <a:lnTo>
                        <a:pt x="193630" y="64927"/>
                      </a:lnTo>
                      <a:lnTo>
                        <a:pt x="124530" y="25037"/>
                      </a:lnTo>
                      <a:lnTo>
                        <a:pt x="156205" y="6750"/>
                      </a:lnTo>
                      <a:lnTo>
                        <a:pt x="155457" y="6317"/>
                      </a:lnTo>
                      <a:lnTo>
                        <a:pt x="123781" y="24604"/>
                      </a:lnTo>
                      <a:lnTo>
                        <a:pt x="121159" y="23084"/>
                      </a:lnTo>
                      <a:lnTo>
                        <a:pt x="152898" y="4765"/>
                      </a:lnTo>
                      <a:lnTo>
                        <a:pt x="152149" y="4332"/>
                      </a:lnTo>
                      <a:lnTo>
                        <a:pt x="120411" y="22651"/>
                      </a:lnTo>
                      <a:lnTo>
                        <a:pt x="117221" y="20816"/>
                      </a:lnTo>
                      <a:lnTo>
                        <a:pt x="148960" y="2489"/>
                      </a:lnTo>
                      <a:lnTo>
                        <a:pt x="148212" y="2056"/>
                      </a:lnTo>
                      <a:lnTo>
                        <a:pt x="116473" y="20383"/>
                      </a:lnTo>
                      <a:lnTo>
                        <a:pt x="113661" y="18760"/>
                      </a:lnTo>
                      <a:lnTo>
                        <a:pt x="145400" y="434"/>
                      </a:lnTo>
                      <a:lnTo>
                        <a:pt x="14465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6"/>
                <p:cNvSpPr/>
                <p:nvPr/>
              </p:nvSpPr>
              <p:spPr>
                <a:xfrm>
                  <a:off x="4088875" y="2134600"/>
                  <a:ext cx="1530850" cy="67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34" h="26861" extrusionOk="0">
                      <a:moveTo>
                        <a:pt x="1" y="1"/>
                      </a:moveTo>
                      <a:lnTo>
                        <a:pt x="1" y="796"/>
                      </a:lnTo>
                      <a:cubicBezTo>
                        <a:pt x="9" y="899"/>
                        <a:pt x="64" y="985"/>
                        <a:pt x="158" y="1025"/>
                      </a:cubicBezTo>
                      <a:lnTo>
                        <a:pt x="44742" y="26770"/>
                      </a:lnTo>
                      <a:cubicBezTo>
                        <a:pt x="44849" y="26831"/>
                        <a:pt x="44990" y="26860"/>
                        <a:pt x="45137" y="26860"/>
                      </a:cubicBezTo>
                      <a:cubicBezTo>
                        <a:pt x="45315" y="26860"/>
                        <a:pt x="45501" y="26817"/>
                        <a:pt x="45648" y="26731"/>
                      </a:cubicBezTo>
                      <a:lnTo>
                        <a:pt x="61005" y="17870"/>
                      </a:lnTo>
                      <a:cubicBezTo>
                        <a:pt x="61155" y="17784"/>
                        <a:pt x="61233" y="17674"/>
                        <a:pt x="61233" y="17571"/>
                      </a:cubicBezTo>
                      <a:lnTo>
                        <a:pt x="61233" y="167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6"/>
                <p:cNvSpPr/>
                <p:nvPr/>
              </p:nvSpPr>
              <p:spPr>
                <a:xfrm>
                  <a:off x="4088875" y="1902450"/>
                  <a:ext cx="1530650" cy="88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26" h="35351" extrusionOk="0">
                      <a:moveTo>
                        <a:pt x="16097" y="0"/>
                      </a:moveTo>
                      <a:cubicBezTo>
                        <a:pt x="15917" y="0"/>
                        <a:pt x="15727" y="44"/>
                        <a:pt x="15579" y="127"/>
                      </a:cubicBezTo>
                      <a:lnTo>
                        <a:pt x="221" y="8988"/>
                      </a:lnTo>
                      <a:cubicBezTo>
                        <a:pt x="72" y="9074"/>
                        <a:pt x="1" y="9184"/>
                        <a:pt x="1" y="9287"/>
                      </a:cubicBezTo>
                      <a:cubicBezTo>
                        <a:pt x="9" y="9381"/>
                        <a:pt x="64" y="9468"/>
                        <a:pt x="158" y="9515"/>
                      </a:cubicBezTo>
                      <a:lnTo>
                        <a:pt x="44742" y="35260"/>
                      </a:lnTo>
                      <a:cubicBezTo>
                        <a:pt x="44848" y="35320"/>
                        <a:pt x="44986" y="35350"/>
                        <a:pt x="45132" y="35350"/>
                      </a:cubicBezTo>
                      <a:cubicBezTo>
                        <a:pt x="45311" y="35350"/>
                        <a:pt x="45500" y="35305"/>
                        <a:pt x="45648" y="35213"/>
                      </a:cubicBezTo>
                      <a:lnTo>
                        <a:pt x="61005" y="26353"/>
                      </a:lnTo>
                      <a:cubicBezTo>
                        <a:pt x="61155" y="26274"/>
                        <a:pt x="61226" y="26156"/>
                        <a:pt x="61226" y="26062"/>
                      </a:cubicBezTo>
                      <a:cubicBezTo>
                        <a:pt x="61226" y="25959"/>
                        <a:pt x="61163" y="25873"/>
                        <a:pt x="61076" y="25833"/>
                      </a:cubicBezTo>
                      <a:lnTo>
                        <a:pt x="16484" y="88"/>
                      </a:lnTo>
                      <a:cubicBezTo>
                        <a:pt x="16379" y="29"/>
                        <a:pt x="16241" y="0"/>
                        <a:pt x="1609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6"/>
                <p:cNvSpPr/>
                <p:nvPr/>
              </p:nvSpPr>
              <p:spPr>
                <a:xfrm>
                  <a:off x="4110925" y="1913250"/>
                  <a:ext cx="1495025" cy="8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01" h="34484" extrusionOk="0">
                      <a:moveTo>
                        <a:pt x="15377" y="0"/>
                      </a:moveTo>
                      <a:cubicBezTo>
                        <a:pt x="15289" y="0"/>
                        <a:pt x="15201" y="22"/>
                        <a:pt x="15122" y="66"/>
                      </a:cubicBezTo>
                      <a:lnTo>
                        <a:pt x="158" y="8705"/>
                      </a:lnTo>
                      <a:cubicBezTo>
                        <a:pt x="24" y="8784"/>
                        <a:pt x="1" y="8902"/>
                        <a:pt x="119" y="8973"/>
                      </a:cubicBezTo>
                      <a:lnTo>
                        <a:pt x="44222" y="34435"/>
                      </a:lnTo>
                      <a:cubicBezTo>
                        <a:pt x="44291" y="34467"/>
                        <a:pt x="44365" y="34483"/>
                        <a:pt x="44439" y="34483"/>
                      </a:cubicBezTo>
                      <a:cubicBezTo>
                        <a:pt x="44525" y="34483"/>
                        <a:pt x="44610" y="34461"/>
                        <a:pt x="44687" y="34419"/>
                      </a:cubicBezTo>
                      <a:lnTo>
                        <a:pt x="59651" y="25779"/>
                      </a:lnTo>
                      <a:cubicBezTo>
                        <a:pt x="59792" y="25701"/>
                        <a:pt x="59800" y="25575"/>
                        <a:pt x="59682" y="25512"/>
                      </a:cubicBezTo>
                      <a:lnTo>
                        <a:pt x="15579" y="42"/>
                      </a:lnTo>
                      <a:cubicBezTo>
                        <a:pt x="15516" y="14"/>
                        <a:pt x="15447" y="0"/>
                        <a:pt x="15377" y="0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6"/>
                <p:cNvSpPr/>
                <p:nvPr/>
              </p:nvSpPr>
              <p:spPr>
                <a:xfrm>
                  <a:off x="4450950" y="1955700"/>
                  <a:ext cx="113650" cy="6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48" extrusionOk="0">
                      <a:moveTo>
                        <a:pt x="1761" y="0"/>
                      </a:moveTo>
                      <a:cubicBezTo>
                        <a:pt x="1624" y="0"/>
                        <a:pt x="1487" y="36"/>
                        <a:pt x="1363" y="108"/>
                      </a:cubicBezTo>
                      <a:lnTo>
                        <a:pt x="245" y="746"/>
                      </a:lnTo>
                      <a:cubicBezTo>
                        <a:pt x="25" y="880"/>
                        <a:pt x="1" y="1069"/>
                        <a:pt x="190" y="1179"/>
                      </a:cubicBezTo>
                      <a:lnTo>
                        <a:pt x="2442" y="2471"/>
                      </a:lnTo>
                      <a:cubicBezTo>
                        <a:pt x="2529" y="2522"/>
                        <a:pt x="2648" y="2547"/>
                        <a:pt x="2771" y="2547"/>
                      </a:cubicBezTo>
                      <a:cubicBezTo>
                        <a:pt x="2916" y="2547"/>
                        <a:pt x="3068" y="2512"/>
                        <a:pt x="3183" y="2439"/>
                      </a:cubicBezTo>
                      <a:lnTo>
                        <a:pt x="4301" y="1801"/>
                      </a:lnTo>
                      <a:cubicBezTo>
                        <a:pt x="4522" y="1668"/>
                        <a:pt x="4545" y="1479"/>
                        <a:pt x="4356" y="1368"/>
                      </a:cubicBezTo>
                      <a:lnTo>
                        <a:pt x="2104" y="77"/>
                      </a:lnTo>
                      <a:cubicBezTo>
                        <a:pt x="1995" y="26"/>
                        <a:pt x="1878" y="0"/>
                        <a:pt x="17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6"/>
                <p:cNvSpPr/>
                <p:nvPr/>
              </p:nvSpPr>
              <p:spPr>
                <a:xfrm>
                  <a:off x="4557875" y="2017200"/>
                  <a:ext cx="113625" cy="6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8" extrusionOk="0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27" y="2533"/>
                        <a:pt x="2641" y="2557"/>
                        <a:pt x="2760" y="2557"/>
                      </a:cubicBezTo>
                      <a:cubicBezTo>
                        <a:pt x="2906" y="2557"/>
                        <a:pt x="3061" y="2522"/>
                        <a:pt x="3182" y="2452"/>
                      </a:cubicBezTo>
                      <a:lnTo>
                        <a:pt x="4301" y="1806"/>
                      </a:lnTo>
                      <a:cubicBezTo>
                        <a:pt x="4521" y="1680"/>
                        <a:pt x="4545" y="1491"/>
                        <a:pt x="4356" y="1381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6"/>
                <p:cNvSpPr/>
                <p:nvPr/>
              </p:nvSpPr>
              <p:spPr>
                <a:xfrm>
                  <a:off x="4664600" y="2078925"/>
                  <a:ext cx="113825" cy="6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7" extrusionOk="0">
                      <a:moveTo>
                        <a:pt x="1769" y="0"/>
                      </a:moveTo>
                      <a:cubicBezTo>
                        <a:pt x="1628" y="0"/>
                        <a:pt x="1488" y="36"/>
                        <a:pt x="1362" y="109"/>
                      </a:cubicBezTo>
                      <a:lnTo>
                        <a:pt x="244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1" y="2480"/>
                      </a:lnTo>
                      <a:cubicBezTo>
                        <a:pt x="2555" y="2531"/>
                        <a:pt x="2676" y="2557"/>
                        <a:pt x="2796" y="2557"/>
                      </a:cubicBezTo>
                      <a:cubicBezTo>
                        <a:pt x="2933" y="2557"/>
                        <a:pt x="3068" y="2523"/>
                        <a:pt x="3190" y="2456"/>
                      </a:cubicBezTo>
                      <a:lnTo>
                        <a:pt x="4308" y="1803"/>
                      </a:lnTo>
                      <a:cubicBezTo>
                        <a:pt x="4528" y="1677"/>
                        <a:pt x="4552" y="1487"/>
                        <a:pt x="4363" y="1377"/>
                      </a:cubicBezTo>
                      <a:lnTo>
                        <a:pt x="2111" y="70"/>
                      </a:lnTo>
                      <a:cubicBezTo>
                        <a:pt x="2001" y="24"/>
                        <a:pt x="1885" y="0"/>
                        <a:pt x="176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6"/>
                <p:cNvSpPr/>
                <p:nvPr/>
              </p:nvSpPr>
              <p:spPr>
                <a:xfrm>
                  <a:off x="4771500" y="2140650"/>
                  <a:ext cx="113625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3" extrusionOk="0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6"/>
                      </a:cubicBezTo>
                      <a:lnTo>
                        <a:pt x="2442" y="2476"/>
                      </a:lnTo>
                      <a:cubicBezTo>
                        <a:pt x="2529" y="2527"/>
                        <a:pt x="2647" y="2552"/>
                        <a:pt x="2771" y="2552"/>
                      </a:cubicBezTo>
                      <a:cubicBezTo>
                        <a:pt x="2917" y="2552"/>
                        <a:pt x="3071" y="2517"/>
                        <a:pt x="3190" y="2444"/>
                      </a:cubicBezTo>
                      <a:lnTo>
                        <a:pt x="4301" y="1806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6"/>
                <p:cNvSpPr/>
                <p:nvPr/>
              </p:nvSpPr>
              <p:spPr>
                <a:xfrm>
                  <a:off x="4878400" y="2202275"/>
                  <a:ext cx="113650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55" extrusionOk="0">
                      <a:moveTo>
                        <a:pt x="1768" y="0"/>
                      </a:moveTo>
                      <a:cubicBezTo>
                        <a:pt x="1627" y="0"/>
                        <a:pt x="1485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74"/>
                        <a:pt x="190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3" y="2554"/>
                      </a:cubicBezTo>
                      <a:cubicBezTo>
                        <a:pt x="2921" y="2554"/>
                        <a:pt x="3059" y="2521"/>
                        <a:pt x="3183" y="2452"/>
                      </a:cubicBezTo>
                      <a:lnTo>
                        <a:pt x="4301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1997" y="24"/>
                        <a:pt x="1883" y="0"/>
                        <a:pt x="176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6"/>
                <p:cNvSpPr/>
                <p:nvPr/>
              </p:nvSpPr>
              <p:spPr>
                <a:xfrm>
                  <a:off x="4985125" y="2264000"/>
                  <a:ext cx="113825" cy="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4" extrusionOk="0">
                      <a:moveTo>
                        <a:pt x="1757" y="1"/>
                      </a:moveTo>
                      <a:cubicBezTo>
                        <a:pt x="1620" y="1"/>
                        <a:pt x="1485" y="34"/>
                        <a:pt x="1363" y="101"/>
                      </a:cubicBezTo>
                      <a:lnTo>
                        <a:pt x="245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2" y="2480"/>
                      </a:lnTo>
                      <a:cubicBezTo>
                        <a:pt x="2531" y="2530"/>
                        <a:pt x="2648" y="2554"/>
                        <a:pt x="2770" y="2554"/>
                      </a:cubicBezTo>
                      <a:cubicBezTo>
                        <a:pt x="2918" y="2554"/>
                        <a:pt x="3073" y="2518"/>
                        <a:pt x="3190" y="2448"/>
                      </a:cubicBezTo>
                      <a:lnTo>
                        <a:pt x="4308" y="1803"/>
                      </a:lnTo>
                      <a:cubicBezTo>
                        <a:pt x="4529" y="1677"/>
                        <a:pt x="4553" y="1488"/>
                        <a:pt x="4364" y="1377"/>
                      </a:cubicBezTo>
                      <a:lnTo>
                        <a:pt x="2111" y="78"/>
                      </a:lnTo>
                      <a:cubicBezTo>
                        <a:pt x="1997" y="26"/>
                        <a:pt x="1876" y="1"/>
                        <a:pt x="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6"/>
                <p:cNvSpPr/>
                <p:nvPr/>
              </p:nvSpPr>
              <p:spPr>
                <a:xfrm>
                  <a:off x="5092025" y="2325725"/>
                  <a:ext cx="11365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53" extrusionOk="0">
                      <a:moveTo>
                        <a:pt x="1785" y="0"/>
                      </a:moveTo>
                      <a:cubicBezTo>
                        <a:pt x="1639" y="0"/>
                        <a:pt x="1485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66"/>
                        <a:pt x="190" y="1176"/>
                      </a:cubicBezTo>
                      <a:lnTo>
                        <a:pt x="2442" y="2476"/>
                      </a:lnTo>
                      <a:cubicBezTo>
                        <a:pt x="2533" y="2527"/>
                        <a:pt x="2652" y="2552"/>
                        <a:pt x="2775" y="2552"/>
                      </a:cubicBezTo>
                      <a:cubicBezTo>
                        <a:pt x="2920" y="2552"/>
                        <a:pt x="3071" y="2517"/>
                        <a:pt x="3191" y="2444"/>
                      </a:cubicBezTo>
                      <a:lnTo>
                        <a:pt x="4301" y="1799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2019" y="24"/>
                        <a:pt x="1905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6"/>
                <p:cNvSpPr/>
                <p:nvPr/>
              </p:nvSpPr>
              <p:spPr>
                <a:xfrm>
                  <a:off x="5198950" y="2387350"/>
                  <a:ext cx="113625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5" extrusionOk="0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4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2" y="2554"/>
                      </a:cubicBezTo>
                      <a:cubicBezTo>
                        <a:pt x="2920" y="2554"/>
                        <a:pt x="3058" y="2521"/>
                        <a:pt x="3182" y="2452"/>
                      </a:cubicBezTo>
                      <a:lnTo>
                        <a:pt x="4300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6"/>
                <p:cNvSpPr/>
                <p:nvPr/>
              </p:nvSpPr>
              <p:spPr>
                <a:xfrm>
                  <a:off x="5305650" y="2449050"/>
                  <a:ext cx="113825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5" extrusionOk="0">
                      <a:moveTo>
                        <a:pt x="1784" y="0"/>
                      </a:moveTo>
                      <a:cubicBezTo>
                        <a:pt x="1638" y="0"/>
                        <a:pt x="1483" y="34"/>
                        <a:pt x="1363" y="102"/>
                      </a:cubicBezTo>
                      <a:lnTo>
                        <a:pt x="245" y="748"/>
                      </a:lnTo>
                      <a:cubicBezTo>
                        <a:pt x="25" y="882"/>
                        <a:pt x="1" y="1071"/>
                        <a:pt x="198" y="1181"/>
                      </a:cubicBezTo>
                      <a:lnTo>
                        <a:pt x="2450" y="2481"/>
                      </a:lnTo>
                      <a:cubicBezTo>
                        <a:pt x="2535" y="2531"/>
                        <a:pt x="2649" y="2555"/>
                        <a:pt x="2769" y="2555"/>
                      </a:cubicBezTo>
                      <a:cubicBezTo>
                        <a:pt x="2915" y="2555"/>
                        <a:pt x="3069" y="2519"/>
                        <a:pt x="3191" y="2449"/>
                      </a:cubicBezTo>
                      <a:lnTo>
                        <a:pt x="4309" y="1804"/>
                      </a:lnTo>
                      <a:cubicBezTo>
                        <a:pt x="4529" y="1678"/>
                        <a:pt x="4553" y="1489"/>
                        <a:pt x="4364" y="1378"/>
                      </a:cubicBezTo>
                      <a:lnTo>
                        <a:pt x="2112" y="71"/>
                      </a:lnTo>
                      <a:cubicBezTo>
                        <a:pt x="2025" y="24"/>
                        <a:pt x="1908" y="0"/>
                        <a:pt x="178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6"/>
                <p:cNvSpPr/>
                <p:nvPr/>
              </p:nvSpPr>
              <p:spPr>
                <a:xfrm>
                  <a:off x="5412575" y="2510800"/>
                  <a:ext cx="113625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3" extrusionOk="0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7"/>
                      </a:cubicBezTo>
                      <a:lnTo>
                        <a:pt x="2442" y="2476"/>
                      </a:lnTo>
                      <a:cubicBezTo>
                        <a:pt x="2550" y="2527"/>
                        <a:pt x="2667" y="2552"/>
                        <a:pt x="2784" y="2552"/>
                      </a:cubicBezTo>
                      <a:cubicBezTo>
                        <a:pt x="2921" y="2552"/>
                        <a:pt x="3059" y="2517"/>
                        <a:pt x="3182" y="2444"/>
                      </a:cubicBezTo>
                      <a:lnTo>
                        <a:pt x="4300" y="1799"/>
                      </a:lnTo>
                      <a:cubicBezTo>
                        <a:pt x="4529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6"/>
                <p:cNvSpPr/>
                <p:nvPr/>
              </p:nvSpPr>
              <p:spPr>
                <a:xfrm>
                  <a:off x="4372600" y="1998225"/>
                  <a:ext cx="117375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5" h="2674" extrusionOk="0">
                      <a:moveTo>
                        <a:pt x="1840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19"/>
                      </a:lnTo>
                      <a:cubicBezTo>
                        <a:pt x="8" y="990"/>
                        <a:pt x="1" y="1085"/>
                        <a:pt x="95" y="1148"/>
                      </a:cubicBezTo>
                      <a:lnTo>
                        <a:pt x="2678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8" y="1754"/>
                      </a:lnTo>
                      <a:cubicBezTo>
                        <a:pt x="4686" y="1691"/>
                        <a:pt x="4694" y="1589"/>
                        <a:pt x="4600" y="1534"/>
                      </a:cubicBezTo>
                      <a:lnTo>
                        <a:pt x="2017" y="37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6"/>
                <p:cNvSpPr/>
                <p:nvPr/>
              </p:nvSpPr>
              <p:spPr>
                <a:xfrm>
                  <a:off x="4307225" y="2036700"/>
                  <a:ext cx="162075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3" h="3698" extrusionOk="0">
                      <a:moveTo>
                        <a:pt x="1824" y="0"/>
                      </a:moveTo>
                      <a:cubicBezTo>
                        <a:pt x="1735" y="0"/>
                        <a:pt x="1647" y="22"/>
                        <a:pt x="1568" y="66"/>
                      </a:cubicBezTo>
                      <a:lnTo>
                        <a:pt x="150" y="885"/>
                      </a:lnTo>
                      <a:cubicBezTo>
                        <a:pt x="17" y="963"/>
                        <a:pt x="1" y="1082"/>
                        <a:pt x="111" y="1152"/>
                      </a:cubicBezTo>
                      <a:lnTo>
                        <a:pt x="4443" y="3649"/>
                      </a:lnTo>
                      <a:cubicBezTo>
                        <a:pt x="4512" y="3682"/>
                        <a:pt x="4586" y="3698"/>
                        <a:pt x="4659" y="3698"/>
                      </a:cubicBezTo>
                      <a:cubicBezTo>
                        <a:pt x="4745" y="3698"/>
                        <a:pt x="4831" y="3676"/>
                        <a:pt x="4907" y="3633"/>
                      </a:cubicBezTo>
                      <a:lnTo>
                        <a:pt x="6333" y="2806"/>
                      </a:lnTo>
                      <a:cubicBezTo>
                        <a:pt x="6459" y="2728"/>
                        <a:pt x="6482" y="2609"/>
                        <a:pt x="6364" y="2546"/>
                      </a:cubicBezTo>
                      <a:lnTo>
                        <a:pt x="2033" y="42"/>
                      </a:lnTo>
                      <a:cubicBezTo>
                        <a:pt x="1966" y="14"/>
                        <a:pt x="1895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6"/>
                <p:cNvSpPr/>
                <p:nvPr/>
              </p:nvSpPr>
              <p:spPr>
                <a:xfrm>
                  <a:off x="4241475" y="2074525"/>
                  <a:ext cx="175250" cy="1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0" h="4004" extrusionOk="0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5"/>
                      </a:cubicBezTo>
                      <a:lnTo>
                        <a:pt x="158" y="876"/>
                      </a:lnTo>
                      <a:cubicBezTo>
                        <a:pt x="16" y="963"/>
                        <a:pt x="0" y="1081"/>
                        <a:pt x="118" y="1152"/>
                      </a:cubicBezTo>
                      <a:lnTo>
                        <a:pt x="4978" y="3955"/>
                      </a:lnTo>
                      <a:cubicBezTo>
                        <a:pt x="5045" y="3987"/>
                        <a:pt x="5117" y="4003"/>
                        <a:pt x="5190" y="4003"/>
                      </a:cubicBezTo>
                      <a:cubicBezTo>
                        <a:pt x="5279" y="4003"/>
                        <a:pt x="5368" y="3979"/>
                        <a:pt x="5450" y="3932"/>
                      </a:cubicBezTo>
                      <a:lnTo>
                        <a:pt x="6852" y="3120"/>
                      </a:lnTo>
                      <a:cubicBezTo>
                        <a:pt x="6994" y="3050"/>
                        <a:pt x="7010" y="2916"/>
                        <a:pt x="6892" y="2853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6"/>
                <p:cNvSpPr/>
                <p:nvPr/>
              </p:nvSpPr>
              <p:spPr>
                <a:xfrm>
                  <a:off x="5334200" y="2553450"/>
                  <a:ext cx="117375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5" h="2674" extrusionOk="0">
                      <a:moveTo>
                        <a:pt x="1840" y="1"/>
                      </a:moveTo>
                      <a:cubicBezTo>
                        <a:pt x="1767" y="1"/>
                        <a:pt x="1693" y="19"/>
                        <a:pt x="1623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0"/>
                      </a:cubicBezTo>
                      <a:lnTo>
                        <a:pt x="2679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9" y="1754"/>
                      </a:lnTo>
                      <a:cubicBezTo>
                        <a:pt x="4687" y="1684"/>
                        <a:pt x="4695" y="1589"/>
                        <a:pt x="4600" y="1526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6"/>
                <p:cNvSpPr/>
                <p:nvPr/>
              </p:nvSpPr>
              <p:spPr>
                <a:xfrm>
                  <a:off x="5223350" y="2565525"/>
                  <a:ext cx="162275" cy="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1" h="3699" extrusionOk="0">
                      <a:moveTo>
                        <a:pt x="1832" y="1"/>
                      </a:moveTo>
                      <a:cubicBezTo>
                        <a:pt x="1743" y="1"/>
                        <a:pt x="1655" y="23"/>
                        <a:pt x="1576" y="66"/>
                      </a:cubicBezTo>
                      <a:lnTo>
                        <a:pt x="158" y="886"/>
                      </a:lnTo>
                      <a:cubicBezTo>
                        <a:pt x="17" y="964"/>
                        <a:pt x="1" y="1082"/>
                        <a:pt x="119" y="1153"/>
                      </a:cubicBezTo>
                      <a:lnTo>
                        <a:pt x="4451" y="3650"/>
                      </a:lnTo>
                      <a:cubicBezTo>
                        <a:pt x="4520" y="3682"/>
                        <a:pt x="4593" y="3698"/>
                        <a:pt x="4667" y="3698"/>
                      </a:cubicBezTo>
                      <a:cubicBezTo>
                        <a:pt x="4753" y="3698"/>
                        <a:pt x="4839" y="3677"/>
                        <a:pt x="4915" y="3634"/>
                      </a:cubicBezTo>
                      <a:lnTo>
                        <a:pt x="6333" y="2807"/>
                      </a:lnTo>
                      <a:cubicBezTo>
                        <a:pt x="6475" y="2736"/>
                        <a:pt x="6490" y="2610"/>
                        <a:pt x="6372" y="2547"/>
                      </a:cubicBezTo>
                      <a:lnTo>
                        <a:pt x="2041" y="43"/>
                      </a:lnTo>
                      <a:cubicBezTo>
                        <a:pt x="1974" y="15"/>
                        <a:pt x="1903" y="1"/>
                        <a:pt x="18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6"/>
                <p:cNvSpPr/>
                <p:nvPr/>
              </p:nvSpPr>
              <p:spPr>
                <a:xfrm>
                  <a:off x="5144400" y="2595850"/>
                  <a:ext cx="175275" cy="9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1" h="3999" extrusionOk="0">
                      <a:moveTo>
                        <a:pt x="1821" y="1"/>
                      </a:moveTo>
                      <a:cubicBezTo>
                        <a:pt x="1730" y="1"/>
                        <a:pt x="1639" y="23"/>
                        <a:pt x="1560" y="66"/>
                      </a:cubicBezTo>
                      <a:lnTo>
                        <a:pt x="150" y="877"/>
                      </a:lnTo>
                      <a:cubicBezTo>
                        <a:pt x="9" y="956"/>
                        <a:pt x="1" y="1082"/>
                        <a:pt x="119" y="1153"/>
                      </a:cubicBezTo>
                      <a:lnTo>
                        <a:pt x="4970" y="3957"/>
                      </a:lnTo>
                      <a:cubicBezTo>
                        <a:pt x="5037" y="3985"/>
                        <a:pt x="5110" y="3999"/>
                        <a:pt x="5182" y="3999"/>
                      </a:cubicBezTo>
                      <a:cubicBezTo>
                        <a:pt x="5273" y="3999"/>
                        <a:pt x="5364" y="3977"/>
                        <a:pt x="5443" y="3933"/>
                      </a:cubicBezTo>
                      <a:lnTo>
                        <a:pt x="6853" y="3122"/>
                      </a:lnTo>
                      <a:cubicBezTo>
                        <a:pt x="6994" y="3043"/>
                        <a:pt x="7010" y="2917"/>
                        <a:pt x="6884" y="2846"/>
                      </a:cubicBezTo>
                      <a:lnTo>
                        <a:pt x="2033" y="43"/>
                      </a:lnTo>
                      <a:cubicBezTo>
                        <a:pt x="1966" y="15"/>
                        <a:pt x="1893" y="1"/>
                        <a:pt x="182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6"/>
                <p:cNvSpPr/>
                <p:nvPr/>
              </p:nvSpPr>
              <p:spPr>
                <a:xfrm>
                  <a:off x="4175125" y="2112025"/>
                  <a:ext cx="117750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2" extrusionOk="0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6" y="53"/>
                      </a:cubicBezTo>
                      <a:lnTo>
                        <a:pt x="118" y="935"/>
                      </a:lnTo>
                      <a:cubicBezTo>
                        <a:pt x="8" y="998"/>
                        <a:pt x="0" y="1093"/>
                        <a:pt x="95" y="1148"/>
                      </a:cubicBezTo>
                      <a:lnTo>
                        <a:pt x="2694" y="2644"/>
                      </a:lnTo>
                      <a:cubicBezTo>
                        <a:pt x="2749" y="2670"/>
                        <a:pt x="2807" y="2682"/>
                        <a:pt x="2865" y="2682"/>
                      </a:cubicBezTo>
                      <a:cubicBezTo>
                        <a:pt x="2933" y="2682"/>
                        <a:pt x="3001" y="2666"/>
                        <a:pt x="3064" y="2636"/>
                      </a:cubicBezTo>
                      <a:lnTo>
                        <a:pt x="4584" y="1754"/>
                      </a:lnTo>
                      <a:cubicBezTo>
                        <a:pt x="4694" y="1691"/>
                        <a:pt x="4710" y="1597"/>
                        <a:pt x="4615" y="1542"/>
                      </a:cubicBezTo>
                      <a:lnTo>
                        <a:pt x="2009" y="37"/>
                      </a:lnTo>
                      <a:cubicBezTo>
                        <a:pt x="1955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6"/>
                <p:cNvSpPr/>
                <p:nvPr/>
              </p:nvSpPr>
              <p:spPr>
                <a:xfrm>
                  <a:off x="4260775" y="2161525"/>
                  <a:ext cx="117750" cy="6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3" extrusionOk="0">
                      <a:moveTo>
                        <a:pt x="1838" y="1"/>
                      </a:moveTo>
                      <a:cubicBezTo>
                        <a:pt x="1771" y="1"/>
                        <a:pt x="1705" y="16"/>
                        <a:pt x="1646" y="50"/>
                      </a:cubicBezTo>
                      <a:lnTo>
                        <a:pt x="118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5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2" y="1751"/>
                      </a:lnTo>
                      <a:cubicBezTo>
                        <a:pt x="4694" y="1688"/>
                        <a:pt x="4710" y="1594"/>
                        <a:pt x="4615" y="1538"/>
                      </a:cubicBezTo>
                      <a:lnTo>
                        <a:pt x="2008" y="34"/>
                      </a:lnTo>
                      <a:cubicBezTo>
                        <a:pt x="1954" y="12"/>
                        <a:pt x="1895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6"/>
                <p:cNvSpPr/>
                <p:nvPr/>
              </p:nvSpPr>
              <p:spPr>
                <a:xfrm>
                  <a:off x="4346425" y="2211075"/>
                  <a:ext cx="117750" cy="6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1" extrusionOk="0">
                      <a:moveTo>
                        <a:pt x="1850" y="0"/>
                      </a:moveTo>
                      <a:cubicBezTo>
                        <a:pt x="1781" y="0"/>
                        <a:pt x="1711" y="18"/>
                        <a:pt x="1646" y="53"/>
                      </a:cubicBezTo>
                      <a:lnTo>
                        <a:pt x="126" y="927"/>
                      </a:lnTo>
                      <a:cubicBezTo>
                        <a:pt x="16" y="990"/>
                        <a:pt x="0" y="1084"/>
                        <a:pt x="95" y="1139"/>
                      </a:cubicBezTo>
                      <a:lnTo>
                        <a:pt x="2701" y="2644"/>
                      </a:lnTo>
                      <a:cubicBezTo>
                        <a:pt x="2755" y="2669"/>
                        <a:pt x="2811" y="2681"/>
                        <a:pt x="2867" y="2681"/>
                      </a:cubicBezTo>
                      <a:cubicBezTo>
                        <a:pt x="2935" y="2681"/>
                        <a:pt x="3003" y="2663"/>
                        <a:pt x="3064" y="2628"/>
                      </a:cubicBezTo>
                      <a:lnTo>
                        <a:pt x="4592" y="1746"/>
                      </a:lnTo>
                      <a:cubicBezTo>
                        <a:pt x="4702" y="1691"/>
                        <a:pt x="4710" y="1588"/>
                        <a:pt x="4615" y="1541"/>
                      </a:cubicBezTo>
                      <a:lnTo>
                        <a:pt x="2016" y="37"/>
                      </a:lnTo>
                      <a:cubicBezTo>
                        <a:pt x="1963" y="12"/>
                        <a:pt x="1907" y="0"/>
                        <a:pt x="18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6"/>
                <p:cNvSpPr/>
                <p:nvPr/>
              </p:nvSpPr>
              <p:spPr>
                <a:xfrm>
                  <a:off x="4390725" y="2160750"/>
                  <a:ext cx="97675" cy="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9" extrusionOk="0">
                      <a:moveTo>
                        <a:pt x="1817" y="1"/>
                      </a:moveTo>
                      <a:cubicBezTo>
                        <a:pt x="1729" y="1"/>
                        <a:pt x="1644" y="23"/>
                        <a:pt x="1567" y="65"/>
                      </a:cubicBezTo>
                      <a:lnTo>
                        <a:pt x="158" y="876"/>
                      </a:lnTo>
                      <a:cubicBezTo>
                        <a:pt x="16" y="955"/>
                        <a:pt x="0" y="1081"/>
                        <a:pt x="126" y="1152"/>
                      </a:cubicBezTo>
                      <a:lnTo>
                        <a:pt x="1867" y="2160"/>
                      </a:lnTo>
                      <a:cubicBezTo>
                        <a:pt x="1939" y="2193"/>
                        <a:pt x="2015" y="2209"/>
                        <a:pt x="2090" y="2209"/>
                      </a:cubicBezTo>
                      <a:cubicBezTo>
                        <a:pt x="2177" y="2209"/>
                        <a:pt x="2263" y="2187"/>
                        <a:pt x="2339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6" y="1128"/>
                        <a:pt x="3780" y="1058"/>
                      </a:cubicBezTo>
                      <a:lnTo>
                        <a:pt x="2040" y="50"/>
                      </a:lnTo>
                      <a:cubicBezTo>
                        <a:pt x="1967" y="17"/>
                        <a:pt x="1891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6"/>
                <p:cNvSpPr/>
                <p:nvPr/>
              </p:nvSpPr>
              <p:spPr>
                <a:xfrm>
                  <a:off x="4459225" y="2200325"/>
                  <a:ext cx="97700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2208" extrusionOk="0">
                      <a:moveTo>
                        <a:pt x="1815" y="1"/>
                      </a:moveTo>
                      <a:cubicBezTo>
                        <a:pt x="1728" y="1"/>
                        <a:pt x="1641" y="23"/>
                        <a:pt x="1560" y="65"/>
                      </a:cubicBezTo>
                      <a:lnTo>
                        <a:pt x="158" y="876"/>
                      </a:lnTo>
                      <a:cubicBezTo>
                        <a:pt x="17" y="955"/>
                        <a:pt x="1" y="1081"/>
                        <a:pt x="119" y="1152"/>
                      </a:cubicBezTo>
                      <a:lnTo>
                        <a:pt x="1867" y="2160"/>
                      </a:lnTo>
                      <a:cubicBezTo>
                        <a:pt x="1935" y="2192"/>
                        <a:pt x="2008" y="2208"/>
                        <a:pt x="2082" y="2208"/>
                      </a:cubicBezTo>
                      <a:cubicBezTo>
                        <a:pt x="2172" y="2208"/>
                        <a:pt x="2262" y="2184"/>
                        <a:pt x="2340" y="2137"/>
                      </a:cubicBezTo>
                      <a:lnTo>
                        <a:pt x="3750" y="1325"/>
                      </a:lnTo>
                      <a:cubicBezTo>
                        <a:pt x="3891" y="1254"/>
                        <a:pt x="3907" y="1121"/>
                        <a:pt x="3781" y="1058"/>
                      </a:cubicBezTo>
                      <a:lnTo>
                        <a:pt x="2033" y="49"/>
                      </a:lnTo>
                      <a:cubicBezTo>
                        <a:pt x="1964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6"/>
                <p:cNvSpPr/>
                <p:nvPr/>
              </p:nvSpPr>
              <p:spPr>
                <a:xfrm>
                  <a:off x="4527750" y="2239800"/>
                  <a:ext cx="97475" cy="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7" extrusionOk="0">
                      <a:moveTo>
                        <a:pt x="1815" y="1"/>
                      </a:moveTo>
                      <a:cubicBezTo>
                        <a:pt x="1728" y="1"/>
                        <a:pt x="1641" y="22"/>
                        <a:pt x="1560" y="69"/>
                      </a:cubicBezTo>
                      <a:lnTo>
                        <a:pt x="150" y="880"/>
                      </a:lnTo>
                      <a:cubicBezTo>
                        <a:pt x="16" y="959"/>
                        <a:pt x="0" y="1085"/>
                        <a:pt x="119" y="1156"/>
                      </a:cubicBezTo>
                      <a:lnTo>
                        <a:pt x="1867" y="2164"/>
                      </a:lnTo>
                      <a:cubicBezTo>
                        <a:pt x="1933" y="2192"/>
                        <a:pt x="2005" y="2206"/>
                        <a:pt x="2076" y="2206"/>
                      </a:cubicBezTo>
                      <a:cubicBezTo>
                        <a:pt x="2166" y="2206"/>
                        <a:pt x="2256" y="2184"/>
                        <a:pt x="2340" y="2141"/>
                      </a:cubicBezTo>
                      <a:lnTo>
                        <a:pt x="3749" y="1329"/>
                      </a:lnTo>
                      <a:cubicBezTo>
                        <a:pt x="3883" y="1251"/>
                        <a:pt x="3899" y="1125"/>
                        <a:pt x="3781" y="1054"/>
                      </a:cubicBezTo>
                      <a:lnTo>
                        <a:pt x="2032" y="46"/>
                      </a:lnTo>
                      <a:cubicBezTo>
                        <a:pt x="1963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6"/>
                <p:cNvSpPr/>
                <p:nvPr/>
              </p:nvSpPr>
              <p:spPr>
                <a:xfrm>
                  <a:off x="4596275" y="2279300"/>
                  <a:ext cx="974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8" extrusionOk="0">
                      <a:moveTo>
                        <a:pt x="1820" y="1"/>
                      </a:moveTo>
                      <a:cubicBezTo>
                        <a:pt x="1731" y="1"/>
                        <a:pt x="1642" y="25"/>
                        <a:pt x="1560" y="72"/>
                      </a:cubicBezTo>
                      <a:lnTo>
                        <a:pt x="150" y="883"/>
                      </a:lnTo>
                      <a:cubicBezTo>
                        <a:pt x="16" y="962"/>
                        <a:pt x="0" y="1088"/>
                        <a:pt x="118" y="1159"/>
                      </a:cubicBezTo>
                      <a:lnTo>
                        <a:pt x="1867" y="2159"/>
                      </a:lnTo>
                      <a:cubicBezTo>
                        <a:pt x="1936" y="2192"/>
                        <a:pt x="2010" y="2208"/>
                        <a:pt x="2084" y="2208"/>
                      </a:cubicBezTo>
                      <a:cubicBezTo>
                        <a:pt x="2171" y="2208"/>
                        <a:pt x="2259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83" y="1254"/>
                        <a:pt x="3899" y="1128"/>
                        <a:pt x="3780" y="1057"/>
                      </a:cubicBezTo>
                      <a:lnTo>
                        <a:pt x="2032" y="49"/>
                      </a:lnTo>
                      <a:cubicBezTo>
                        <a:pt x="1965" y="17"/>
                        <a:pt x="1893" y="1"/>
                        <a:pt x="182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6"/>
                <p:cNvSpPr/>
                <p:nvPr/>
              </p:nvSpPr>
              <p:spPr>
                <a:xfrm>
                  <a:off x="4664600" y="2318875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20" y="0"/>
                      </a:moveTo>
                      <a:cubicBezTo>
                        <a:pt x="1732" y="0"/>
                        <a:pt x="1644" y="22"/>
                        <a:pt x="1567" y="64"/>
                      </a:cubicBezTo>
                      <a:lnTo>
                        <a:pt x="158" y="883"/>
                      </a:lnTo>
                      <a:cubicBezTo>
                        <a:pt x="16" y="954"/>
                        <a:pt x="0" y="1080"/>
                        <a:pt x="126" y="1151"/>
                      </a:cubicBezTo>
                      <a:lnTo>
                        <a:pt x="1867" y="2159"/>
                      </a:lnTo>
                      <a:cubicBezTo>
                        <a:pt x="1939" y="2192"/>
                        <a:pt x="2015" y="2208"/>
                        <a:pt x="2090" y="2208"/>
                      </a:cubicBezTo>
                      <a:cubicBezTo>
                        <a:pt x="2177" y="2208"/>
                        <a:pt x="2263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6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1" y="16"/>
                        <a:pt x="1895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6"/>
                <p:cNvSpPr/>
                <p:nvPr/>
              </p:nvSpPr>
              <p:spPr>
                <a:xfrm>
                  <a:off x="4733100" y="2358450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7" y="0"/>
                      </a:moveTo>
                      <a:cubicBezTo>
                        <a:pt x="1728" y="0"/>
                        <a:pt x="1641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19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3"/>
                      </a:cubicBezTo>
                      <a:lnTo>
                        <a:pt x="3749" y="1324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6"/>
                <p:cNvSpPr/>
                <p:nvPr/>
              </p:nvSpPr>
              <p:spPr>
                <a:xfrm>
                  <a:off x="4801625" y="2397975"/>
                  <a:ext cx="97475" cy="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6" extrusionOk="0">
                      <a:moveTo>
                        <a:pt x="1823" y="1"/>
                      </a:moveTo>
                      <a:cubicBezTo>
                        <a:pt x="1733" y="1"/>
                        <a:pt x="1643" y="23"/>
                        <a:pt x="1560" y="66"/>
                      </a:cubicBezTo>
                      <a:lnTo>
                        <a:pt x="158" y="878"/>
                      </a:lnTo>
                      <a:cubicBezTo>
                        <a:pt x="16" y="956"/>
                        <a:pt x="0" y="1082"/>
                        <a:pt x="119" y="1153"/>
                      </a:cubicBezTo>
                      <a:lnTo>
                        <a:pt x="1867" y="2161"/>
                      </a:lnTo>
                      <a:cubicBezTo>
                        <a:pt x="1936" y="2190"/>
                        <a:pt x="2010" y="2206"/>
                        <a:pt x="2084" y="2206"/>
                      </a:cubicBezTo>
                      <a:cubicBezTo>
                        <a:pt x="2171" y="2206"/>
                        <a:pt x="2259" y="2184"/>
                        <a:pt x="2339" y="2138"/>
                      </a:cubicBezTo>
                      <a:lnTo>
                        <a:pt x="3749" y="1326"/>
                      </a:lnTo>
                      <a:cubicBezTo>
                        <a:pt x="3883" y="1248"/>
                        <a:pt x="3899" y="1122"/>
                        <a:pt x="3781" y="1051"/>
                      </a:cubicBezTo>
                      <a:lnTo>
                        <a:pt x="2032" y="43"/>
                      </a:lnTo>
                      <a:cubicBezTo>
                        <a:pt x="1966" y="15"/>
                        <a:pt x="1895" y="1"/>
                        <a:pt x="182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6"/>
                <p:cNvSpPr/>
                <p:nvPr/>
              </p:nvSpPr>
              <p:spPr>
                <a:xfrm>
                  <a:off x="4869950" y="2437400"/>
                  <a:ext cx="97675" cy="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10" extrusionOk="0">
                      <a:moveTo>
                        <a:pt x="1825" y="1"/>
                      </a:moveTo>
                      <a:cubicBezTo>
                        <a:pt x="1735" y="1"/>
                        <a:pt x="1645" y="25"/>
                        <a:pt x="1567" y="72"/>
                      </a:cubicBezTo>
                      <a:lnTo>
                        <a:pt x="158" y="884"/>
                      </a:lnTo>
                      <a:cubicBezTo>
                        <a:pt x="16" y="962"/>
                        <a:pt x="0" y="1088"/>
                        <a:pt x="126" y="1159"/>
                      </a:cubicBezTo>
                      <a:lnTo>
                        <a:pt x="1875" y="2167"/>
                      </a:lnTo>
                      <a:cubicBezTo>
                        <a:pt x="1941" y="2195"/>
                        <a:pt x="2012" y="2209"/>
                        <a:pt x="2084" y="2209"/>
                      </a:cubicBezTo>
                      <a:cubicBezTo>
                        <a:pt x="2174" y="2209"/>
                        <a:pt x="2264" y="2187"/>
                        <a:pt x="2347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7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3" y="17"/>
                        <a:pt x="1899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6"/>
                <p:cNvSpPr/>
                <p:nvPr/>
              </p:nvSpPr>
              <p:spPr>
                <a:xfrm>
                  <a:off x="4938450" y="2476975"/>
                  <a:ext cx="97700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2208" extrusionOk="0">
                      <a:moveTo>
                        <a:pt x="1826" y="1"/>
                      </a:moveTo>
                      <a:cubicBezTo>
                        <a:pt x="1736" y="1"/>
                        <a:pt x="1646" y="25"/>
                        <a:pt x="1568" y="72"/>
                      </a:cubicBezTo>
                      <a:lnTo>
                        <a:pt x="158" y="884"/>
                      </a:lnTo>
                      <a:cubicBezTo>
                        <a:pt x="17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40" y="2192"/>
                        <a:pt x="2016" y="2208"/>
                        <a:pt x="2091" y="2208"/>
                      </a:cubicBezTo>
                      <a:cubicBezTo>
                        <a:pt x="2180" y="2208"/>
                        <a:pt x="2267" y="2186"/>
                        <a:pt x="2348" y="2144"/>
                      </a:cubicBezTo>
                      <a:lnTo>
                        <a:pt x="3750" y="1332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1" y="49"/>
                      </a:lnTo>
                      <a:cubicBezTo>
                        <a:pt x="1973" y="17"/>
                        <a:pt x="1900" y="1"/>
                        <a:pt x="182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6"/>
                <p:cNvSpPr/>
                <p:nvPr/>
              </p:nvSpPr>
              <p:spPr>
                <a:xfrm>
                  <a:off x="5006975" y="2516550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7" y="0"/>
                      </a:moveTo>
                      <a:cubicBezTo>
                        <a:pt x="1730" y="0"/>
                        <a:pt x="1644" y="22"/>
                        <a:pt x="1568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6"/>
                <p:cNvSpPr/>
                <p:nvPr/>
              </p:nvSpPr>
              <p:spPr>
                <a:xfrm>
                  <a:off x="5075500" y="2556125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0" y="1080"/>
                        <a:pt x="118" y="1151"/>
                      </a:cubicBezTo>
                      <a:lnTo>
                        <a:pt x="1867" y="2159"/>
                      </a:lnTo>
                      <a:cubicBezTo>
                        <a:pt x="1934" y="2191"/>
                        <a:pt x="2006" y="2207"/>
                        <a:pt x="2079" y="2207"/>
                      </a:cubicBezTo>
                      <a:cubicBezTo>
                        <a:pt x="2168" y="2207"/>
                        <a:pt x="2257" y="2183"/>
                        <a:pt x="2339" y="2136"/>
                      </a:cubicBezTo>
                      <a:lnTo>
                        <a:pt x="3749" y="1325"/>
                      </a:lnTo>
                      <a:cubicBezTo>
                        <a:pt x="3883" y="1254"/>
                        <a:pt x="3907" y="1120"/>
                        <a:pt x="3781" y="1057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6"/>
                <p:cNvSpPr/>
                <p:nvPr/>
              </p:nvSpPr>
              <p:spPr>
                <a:xfrm>
                  <a:off x="4444850" y="2116025"/>
                  <a:ext cx="99475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1" extrusionOk="0">
                      <a:moveTo>
                        <a:pt x="1824" y="1"/>
                      </a:moveTo>
                      <a:cubicBezTo>
                        <a:pt x="1735" y="1"/>
                        <a:pt x="1647" y="23"/>
                        <a:pt x="1568" y="67"/>
                      </a:cubicBezTo>
                      <a:lnTo>
                        <a:pt x="150" y="886"/>
                      </a:lnTo>
                      <a:cubicBezTo>
                        <a:pt x="17" y="964"/>
                        <a:pt x="1" y="1082"/>
                        <a:pt x="111" y="1153"/>
                      </a:cubicBezTo>
                      <a:lnTo>
                        <a:pt x="1946" y="2209"/>
                      </a:lnTo>
                      <a:cubicBezTo>
                        <a:pt x="2009" y="2237"/>
                        <a:pt x="2078" y="2251"/>
                        <a:pt x="2148" y="2251"/>
                      </a:cubicBezTo>
                      <a:cubicBezTo>
                        <a:pt x="2236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5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6"/>
                <p:cNvSpPr/>
                <p:nvPr/>
              </p:nvSpPr>
              <p:spPr>
                <a:xfrm>
                  <a:off x="4515550" y="2156800"/>
                  <a:ext cx="9945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4" extrusionOk="0">
                      <a:moveTo>
                        <a:pt x="1824" y="0"/>
                      </a:moveTo>
                      <a:cubicBezTo>
                        <a:pt x="1736" y="0"/>
                        <a:pt x="1650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8"/>
                        <a:pt x="2086" y="2253"/>
                        <a:pt x="2161" y="2253"/>
                      </a:cubicBezTo>
                      <a:cubicBezTo>
                        <a:pt x="2244" y="2253"/>
                        <a:pt x="2327" y="2234"/>
                        <a:pt x="2402" y="2192"/>
                      </a:cubicBezTo>
                      <a:lnTo>
                        <a:pt x="3828" y="1365"/>
                      </a:lnTo>
                      <a:cubicBezTo>
                        <a:pt x="3954" y="1286"/>
                        <a:pt x="3977" y="1168"/>
                        <a:pt x="3859" y="1097"/>
                      </a:cubicBezTo>
                      <a:lnTo>
                        <a:pt x="2032" y="42"/>
                      </a:lnTo>
                      <a:cubicBezTo>
                        <a:pt x="1966" y="14"/>
                        <a:pt x="1894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6"/>
                <p:cNvSpPr/>
                <p:nvPr/>
              </p:nvSpPr>
              <p:spPr>
                <a:xfrm>
                  <a:off x="4586025" y="2197575"/>
                  <a:ext cx="99650" cy="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2253" extrusionOk="0">
                      <a:moveTo>
                        <a:pt x="1824" y="1"/>
                      </a:moveTo>
                      <a:cubicBezTo>
                        <a:pt x="1738" y="1"/>
                        <a:pt x="1652" y="23"/>
                        <a:pt x="1576" y="65"/>
                      </a:cubicBezTo>
                      <a:lnTo>
                        <a:pt x="150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7" y="2237"/>
                        <a:pt x="2092" y="2253"/>
                        <a:pt x="2168" y="2253"/>
                      </a:cubicBezTo>
                      <a:cubicBezTo>
                        <a:pt x="2252" y="2253"/>
                        <a:pt x="2336" y="2233"/>
                        <a:pt x="2411" y="2191"/>
                      </a:cubicBezTo>
                      <a:lnTo>
                        <a:pt x="3828" y="1364"/>
                      </a:lnTo>
                      <a:cubicBezTo>
                        <a:pt x="3962" y="1286"/>
                        <a:pt x="3986" y="1168"/>
                        <a:pt x="3868" y="1105"/>
                      </a:cubicBezTo>
                      <a:lnTo>
                        <a:pt x="2040" y="49"/>
                      </a:lnTo>
                      <a:cubicBezTo>
                        <a:pt x="1971" y="17"/>
                        <a:pt x="1898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6"/>
                <p:cNvSpPr/>
                <p:nvPr/>
              </p:nvSpPr>
              <p:spPr>
                <a:xfrm>
                  <a:off x="4656700" y="2238300"/>
                  <a:ext cx="99475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1" extrusionOk="0">
                      <a:moveTo>
                        <a:pt x="1827" y="1"/>
                      </a:moveTo>
                      <a:cubicBezTo>
                        <a:pt x="1741" y="1"/>
                        <a:pt x="1655" y="22"/>
                        <a:pt x="1576" y="66"/>
                      </a:cubicBezTo>
                      <a:lnTo>
                        <a:pt x="151" y="885"/>
                      </a:lnTo>
                      <a:cubicBezTo>
                        <a:pt x="25" y="964"/>
                        <a:pt x="1" y="1082"/>
                        <a:pt x="119" y="1153"/>
                      </a:cubicBezTo>
                      <a:lnTo>
                        <a:pt x="1946" y="2208"/>
                      </a:lnTo>
                      <a:cubicBezTo>
                        <a:pt x="2013" y="2236"/>
                        <a:pt x="2082" y="2250"/>
                        <a:pt x="2152" y="2250"/>
                      </a:cubicBezTo>
                      <a:cubicBezTo>
                        <a:pt x="2238" y="2250"/>
                        <a:pt x="2324" y="2229"/>
                        <a:pt x="2403" y="2185"/>
                      </a:cubicBezTo>
                      <a:lnTo>
                        <a:pt x="3829" y="1366"/>
                      </a:lnTo>
                      <a:cubicBezTo>
                        <a:pt x="3962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7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6"/>
                <p:cNvSpPr/>
                <p:nvPr/>
              </p:nvSpPr>
              <p:spPr>
                <a:xfrm>
                  <a:off x="4727400" y="2279100"/>
                  <a:ext cx="994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6" extrusionOk="0">
                      <a:moveTo>
                        <a:pt x="1817" y="0"/>
                      </a:moveTo>
                      <a:cubicBezTo>
                        <a:pt x="1731" y="0"/>
                        <a:pt x="1648" y="22"/>
                        <a:pt x="1575" y="64"/>
                      </a:cubicBezTo>
                      <a:lnTo>
                        <a:pt x="150" y="884"/>
                      </a:lnTo>
                      <a:cubicBezTo>
                        <a:pt x="16" y="962"/>
                        <a:pt x="0" y="1080"/>
                        <a:pt x="118" y="1151"/>
                      </a:cubicBezTo>
                      <a:lnTo>
                        <a:pt x="1946" y="2207"/>
                      </a:lnTo>
                      <a:cubicBezTo>
                        <a:pt x="2011" y="2239"/>
                        <a:pt x="2083" y="2255"/>
                        <a:pt x="2155" y="2255"/>
                      </a:cubicBezTo>
                      <a:cubicBezTo>
                        <a:pt x="2240" y="2255"/>
                        <a:pt x="2326" y="2233"/>
                        <a:pt x="2402" y="2191"/>
                      </a:cubicBezTo>
                      <a:lnTo>
                        <a:pt x="3828" y="1364"/>
                      </a:lnTo>
                      <a:cubicBezTo>
                        <a:pt x="3954" y="1285"/>
                        <a:pt x="3977" y="1167"/>
                        <a:pt x="3859" y="1104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6"/>
                <p:cNvSpPr/>
                <p:nvPr/>
              </p:nvSpPr>
              <p:spPr>
                <a:xfrm>
                  <a:off x="4797875" y="2319850"/>
                  <a:ext cx="996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2256" extrusionOk="0">
                      <a:moveTo>
                        <a:pt x="1824" y="0"/>
                      </a:moveTo>
                      <a:cubicBezTo>
                        <a:pt x="1738" y="0"/>
                        <a:pt x="1652" y="22"/>
                        <a:pt x="1576" y="65"/>
                      </a:cubicBezTo>
                      <a:lnTo>
                        <a:pt x="158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5" y="2240"/>
                        <a:pt x="2089" y="2255"/>
                        <a:pt x="2162" y="2255"/>
                      </a:cubicBezTo>
                      <a:cubicBezTo>
                        <a:pt x="2249" y="2255"/>
                        <a:pt x="2334" y="2234"/>
                        <a:pt x="2411" y="2191"/>
                      </a:cubicBezTo>
                      <a:lnTo>
                        <a:pt x="3836" y="1364"/>
                      </a:lnTo>
                      <a:cubicBezTo>
                        <a:pt x="3970" y="1285"/>
                        <a:pt x="3986" y="1167"/>
                        <a:pt x="3868" y="1104"/>
                      </a:cubicBezTo>
                      <a:lnTo>
                        <a:pt x="2041" y="49"/>
                      </a:lnTo>
                      <a:cubicBezTo>
                        <a:pt x="1972" y="16"/>
                        <a:pt x="1898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6"/>
                <p:cNvSpPr/>
                <p:nvPr/>
              </p:nvSpPr>
              <p:spPr>
                <a:xfrm>
                  <a:off x="4868575" y="2360775"/>
                  <a:ext cx="99450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1" extrusionOk="0">
                      <a:moveTo>
                        <a:pt x="1827" y="0"/>
                      </a:moveTo>
                      <a:cubicBezTo>
                        <a:pt x="1740" y="0"/>
                        <a:pt x="1654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6"/>
                        <a:pt x="2082" y="2250"/>
                        <a:pt x="2151" y="2250"/>
                      </a:cubicBezTo>
                      <a:cubicBezTo>
                        <a:pt x="2237" y="2250"/>
                        <a:pt x="2323" y="2228"/>
                        <a:pt x="2402" y="2184"/>
                      </a:cubicBezTo>
                      <a:lnTo>
                        <a:pt x="3828" y="1365"/>
                      </a:lnTo>
                      <a:cubicBezTo>
                        <a:pt x="3962" y="1287"/>
                        <a:pt x="3977" y="1168"/>
                        <a:pt x="3859" y="1098"/>
                      </a:cubicBezTo>
                      <a:lnTo>
                        <a:pt x="2032" y="42"/>
                      </a:lnTo>
                      <a:cubicBezTo>
                        <a:pt x="1966" y="14"/>
                        <a:pt x="1896" y="0"/>
                        <a:pt x="182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6"/>
                <p:cNvSpPr/>
                <p:nvPr/>
              </p:nvSpPr>
              <p:spPr>
                <a:xfrm>
                  <a:off x="4939250" y="2401350"/>
                  <a:ext cx="994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6" extrusionOk="0">
                      <a:moveTo>
                        <a:pt x="1817" y="1"/>
                      </a:moveTo>
                      <a:cubicBezTo>
                        <a:pt x="1731" y="1"/>
                        <a:pt x="1648" y="23"/>
                        <a:pt x="1576" y="65"/>
                      </a:cubicBezTo>
                      <a:lnTo>
                        <a:pt x="150" y="892"/>
                      </a:lnTo>
                      <a:cubicBezTo>
                        <a:pt x="16" y="971"/>
                        <a:pt x="0" y="1089"/>
                        <a:pt x="119" y="1152"/>
                      </a:cubicBezTo>
                      <a:lnTo>
                        <a:pt x="1946" y="2207"/>
                      </a:lnTo>
                      <a:cubicBezTo>
                        <a:pt x="2011" y="2240"/>
                        <a:pt x="2083" y="2256"/>
                        <a:pt x="2156" y="2256"/>
                      </a:cubicBezTo>
                      <a:cubicBezTo>
                        <a:pt x="2240" y="2256"/>
                        <a:pt x="2326" y="2234"/>
                        <a:pt x="2403" y="2192"/>
                      </a:cubicBezTo>
                      <a:lnTo>
                        <a:pt x="3828" y="1365"/>
                      </a:lnTo>
                      <a:cubicBezTo>
                        <a:pt x="3962" y="1286"/>
                        <a:pt x="3978" y="1168"/>
                        <a:pt x="3859" y="1105"/>
                      </a:cubicBezTo>
                      <a:lnTo>
                        <a:pt x="2032" y="49"/>
                      </a:lnTo>
                      <a:cubicBezTo>
                        <a:pt x="1963" y="17"/>
                        <a:pt x="1889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6"/>
                <p:cNvSpPr/>
                <p:nvPr/>
              </p:nvSpPr>
              <p:spPr>
                <a:xfrm>
                  <a:off x="5009725" y="2442125"/>
                  <a:ext cx="99475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6" extrusionOk="0">
                      <a:moveTo>
                        <a:pt x="1820" y="0"/>
                      </a:moveTo>
                      <a:cubicBezTo>
                        <a:pt x="1736" y="0"/>
                        <a:pt x="1652" y="22"/>
                        <a:pt x="1576" y="64"/>
                      </a:cubicBezTo>
                      <a:lnTo>
                        <a:pt x="151" y="891"/>
                      </a:lnTo>
                      <a:cubicBezTo>
                        <a:pt x="25" y="970"/>
                        <a:pt x="1" y="1088"/>
                        <a:pt x="119" y="1151"/>
                      </a:cubicBezTo>
                      <a:lnTo>
                        <a:pt x="1946" y="2207"/>
                      </a:lnTo>
                      <a:cubicBezTo>
                        <a:pt x="2015" y="2239"/>
                        <a:pt x="2089" y="2255"/>
                        <a:pt x="2162" y="2255"/>
                      </a:cubicBezTo>
                      <a:cubicBezTo>
                        <a:pt x="2247" y="2255"/>
                        <a:pt x="2331" y="2233"/>
                        <a:pt x="2403" y="2191"/>
                      </a:cubicBezTo>
                      <a:lnTo>
                        <a:pt x="3828" y="1372"/>
                      </a:lnTo>
                      <a:cubicBezTo>
                        <a:pt x="3962" y="1293"/>
                        <a:pt x="3978" y="1175"/>
                        <a:pt x="3860" y="1104"/>
                      </a:cubicBezTo>
                      <a:lnTo>
                        <a:pt x="2033" y="49"/>
                      </a:lnTo>
                      <a:cubicBezTo>
                        <a:pt x="1964" y="16"/>
                        <a:pt x="1892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6"/>
                <p:cNvSpPr/>
                <p:nvPr/>
              </p:nvSpPr>
              <p:spPr>
                <a:xfrm>
                  <a:off x="5080425" y="2483025"/>
                  <a:ext cx="99450" cy="5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0" extrusionOk="0">
                      <a:moveTo>
                        <a:pt x="1827" y="1"/>
                      </a:moveTo>
                      <a:cubicBezTo>
                        <a:pt x="1740" y="1"/>
                        <a:pt x="1654" y="23"/>
                        <a:pt x="1575" y="67"/>
                      </a:cubicBezTo>
                      <a:lnTo>
                        <a:pt x="150" y="886"/>
                      </a:lnTo>
                      <a:cubicBezTo>
                        <a:pt x="24" y="964"/>
                        <a:pt x="0" y="1083"/>
                        <a:pt x="118" y="1153"/>
                      </a:cubicBezTo>
                      <a:lnTo>
                        <a:pt x="1946" y="2201"/>
                      </a:lnTo>
                      <a:cubicBezTo>
                        <a:pt x="2014" y="2234"/>
                        <a:pt x="2088" y="2249"/>
                        <a:pt x="2162" y="2249"/>
                      </a:cubicBezTo>
                      <a:cubicBezTo>
                        <a:pt x="2248" y="2249"/>
                        <a:pt x="2334" y="2228"/>
                        <a:pt x="2410" y="2185"/>
                      </a:cubicBezTo>
                      <a:lnTo>
                        <a:pt x="3828" y="1366"/>
                      </a:lnTo>
                      <a:cubicBezTo>
                        <a:pt x="3962" y="1287"/>
                        <a:pt x="3977" y="1169"/>
                        <a:pt x="3859" y="1098"/>
                      </a:cubicBezTo>
                      <a:lnTo>
                        <a:pt x="2032" y="43"/>
                      </a:lnTo>
                      <a:cubicBezTo>
                        <a:pt x="1966" y="15"/>
                        <a:pt x="1896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6"/>
                <p:cNvSpPr/>
                <p:nvPr/>
              </p:nvSpPr>
              <p:spPr>
                <a:xfrm>
                  <a:off x="5151100" y="2523775"/>
                  <a:ext cx="99450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1" extrusionOk="0">
                      <a:moveTo>
                        <a:pt x="1822" y="0"/>
                      </a:moveTo>
                      <a:cubicBezTo>
                        <a:pt x="1737" y="0"/>
                        <a:pt x="1653" y="20"/>
                        <a:pt x="1576" y="59"/>
                      </a:cubicBezTo>
                      <a:lnTo>
                        <a:pt x="150" y="886"/>
                      </a:lnTo>
                      <a:cubicBezTo>
                        <a:pt x="16" y="965"/>
                        <a:pt x="1" y="1083"/>
                        <a:pt x="119" y="1154"/>
                      </a:cubicBezTo>
                      <a:lnTo>
                        <a:pt x="1946" y="2209"/>
                      </a:lnTo>
                      <a:cubicBezTo>
                        <a:pt x="2012" y="2237"/>
                        <a:pt x="2082" y="2251"/>
                        <a:pt x="2151" y="2251"/>
                      </a:cubicBezTo>
                      <a:cubicBezTo>
                        <a:pt x="2238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8"/>
                        <a:pt x="3978" y="1169"/>
                        <a:pt x="3860" y="1099"/>
                      </a:cubicBezTo>
                      <a:lnTo>
                        <a:pt x="2032" y="43"/>
                      </a:lnTo>
                      <a:cubicBezTo>
                        <a:pt x="1964" y="14"/>
                        <a:pt x="1893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6"/>
                <p:cNvSpPr/>
                <p:nvPr/>
              </p:nvSpPr>
              <p:spPr>
                <a:xfrm>
                  <a:off x="4463375" y="2050725"/>
                  <a:ext cx="1071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40" extrusionOk="0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3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403"/>
                      </a:lnTo>
                      <a:cubicBezTo>
                        <a:pt x="2323" y="2427"/>
                        <a:pt x="2382" y="2439"/>
                        <a:pt x="2439" y="2439"/>
                      </a:cubicBezTo>
                      <a:cubicBezTo>
                        <a:pt x="2514" y="2439"/>
                        <a:pt x="2588" y="2419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2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6"/>
                <p:cNvSpPr/>
                <p:nvPr/>
              </p:nvSpPr>
              <p:spPr>
                <a:xfrm>
                  <a:off x="4542725" y="209640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2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395"/>
                      </a:lnTo>
                      <a:cubicBezTo>
                        <a:pt x="2326" y="2424"/>
                        <a:pt x="2386" y="2438"/>
                        <a:pt x="2447" y="2438"/>
                      </a:cubicBezTo>
                      <a:cubicBezTo>
                        <a:pt x="2519" y="2438"/>
                        <a:pt x="2590" y="2418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3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6"/>
                <p:cNvSpPr/>
                <p:nvPr/>
              </p:nvSpPr>
              <p:spPr>
                <a:xfrm>
                  <a:off x="4621850" y="2142150"/>
                  <a:ext cx="107150" cy="6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" h="2437" extrusionOk="0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4" y="2425"/>
                        <a:pt x="2394" y="2437"/>
                        <a:pt x="2453" y="2437"/>
                      </a:cubicBezTo>
                      <a:cubicBezTo>
                        <a:pt x="2526" y="2437"/>
                        <a:pt x="2598" y="2419"/>
                        <a:pt x="2663" y="2384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1" y="1298"/>
                      </a:cubicBezTo>
                      <a:lnTo>
                        <a:pt x="2017" y="37"/>
                      </a:lnTo>
                      <a:cubicBezTo>
                        <a:pt x="1960" y="13"/>
                        <a:pt x="1901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6"/>
                <p:cNvSpPr/>
                <p:nvPr/>
              </p:nvSpPr>
              <p:spPr>
                <a:xfrm>
                  <a:off x="4701200" y="2188075"/>
                  <a:ext cx="107350" cy="6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4" h="2435" extrusionOk="0">
                      <a:moveTo>
                        <a:pt x="1839" y="1"/>
                      </a:moveTo>
                      <a:cubicBezTo>
                        <a:pt x="1767" y="1"/>
                        <a:pt x="1695" y="21"/>
                        <a:pt x="1631" y="59"/>
                      </a:cubicBezTo>
                      <a:lnTo>
                        <a:pt x="127" y="918"/>
                      </a:lnTo>
                      <a:cubicBezTo>
                        <a:pt x="17" y="981"/>
                        <a:pt x="1" y="1083"/>
                        <a:pt x="103" y="1138"/>
                      </a:cubicBezTo>
                      <a:lnTo>
                        <a:pt x="2277" y="2398"/>
                      </a:lnTo>
                      <a:cubicBezTo>
                        <a:pt x="2330" y="2423"/>
                        <a:pt x="2390" y="2435"/>
                        <a:pt x="2450" y="2435"/>
                      </a:cubicBezTo>
                      <a:cubicBezTo>
                        <a:pt x="2523" y="2435"/>
                        <a:pt x="2598" y="2417"/>
                        <a:pt x="2663" y="2382"/>
                      </a:cubicBezTo>
                      <a:lnTo>
                        <a:pt x="4167" y="1516"/>
                      </a:lnTo>
                      <a:cubicBezTo>
                        <a:pt x="4277" y="1445"/>
                        <a:pt x="4293" y="1351"/>
                        <a:pt x="4191" y="1288"/>
                      </a:cubicBezTo>
                      <a:lnTo>
                        <a:pt x="2017" y="43"/>
                      </a:lnTo>
                      <a:cubicBezTo>
                        <a:pt x="1960" y="15"/>
                        <a:pt x="1899" y="1"/>
                        <a:pt x="183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6"/>
                <p:cNvSpPr/>
                <p:nvPr/>
              </p:nvSpPr>
              <p:spPr>
                <a:xfrm>
                  <a:off x="4780550" y="2233750"/>
                  <a:ext cx="10715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" h="2438" extrusionOk="0">
                      <a:moveTo>
                        <a:pt x="1838" y="1"/>
                      </a:moveTo>
                      <a:cubicBezTo>
                        <a:pt x="1766" y="1"/>
                        <a:pt x="1695" y="21"/>
                        <a:pt x="1631" y="59"/>
                      </a:cubicBezTo>
                      <a:lnTo>
                        <a:pt x="127" y="926"/>
                      </a:lnTo>
                      <a:cubicBezTo>
                        <a:pt x="16" y="989"/>
                        <a:pt x="1" y="1091"/>
                        <a:pt x="103" y="1146"/>
                      </a:cubicBezTo>
                      <a:lnTo>
                        <a:pt x="2277" y="2398"/>
                      </a:lnTo>
                      <a:cubicBezTo>
                        <a:pt x="2332" y="2424"/>
                        <a:pt x="2393" y="2438"/>
                        <a:pt x="2454" y="2438"/>
                      </a:cubicBezTo>
                      <a:cubicBezTo>
                        <a:pt x="2524" y="2438"/>
                        <a:pt x="2596" y="2420"/>
                        <a:pt x="2663" y="2383"/>
                      </a:cubicBezTo>
                      <a:lnTo>
                        <a:pt x="4159" y="1516"/>
                      </a:lnTo>
                      <a:cubicBezTo>
                        <a:pt x="4277" y="1453"/>
                        <a:pt x="4285" y="1351"/>
                        <a:pt x="4191" y="1296"/>
                      </a:cubicBezTo>
                      <a:lnTo>
                        <a:pt x="2017" y="43"/>
                      </a:lnTo>
                      <a:cubicBezTo>
                        <a:pt x="1959" y="15"/>
                        <a:pt x="1899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6"/>
                <p:cNvSpPr/>
                <p:nvPr/>
              </p:nvSpPr>
              <p:spPr>
                <a:xfrm>
                  <a:off x="4859900" y="2279575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6" y="991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0" y="2425"/>
                        <a:pt x="2388" y="2437"/>
                        <a:pt x="2447" y="2437"/>
                      </a:cubicBezTo>
                      <a:cubicBezTo>
                        <a:pt x="2519" y="2437"/>
                        <a:pt x="2593" y="2419"/>
                        <a:pt x="2663" y="2385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0" y="1298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6"/>
                <p:cNvSpPr/>
                <p:nvPr/>
              </p:nvSpPr>
              <p:spPr>
                <a:xfrm>
                  <a:off x="4939250" y="2325400"/>
                  <a:ext cx="10712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9" extrusionOk="0">
                      <a:moveTo>
                        <a:pt x="1833" y="0"/>
                      </a:moveTo>
                      <a:cubicBezTo>
                        <a:pt x="1763" y="0"/>
                        <a:pt x="1693" y="18"/>
                        <a:pt x="1631" y="55"/>
                      </a:cubicBezTo>
                      <a:lnTo>
                        <a:pt x="126" y="922"/>
                      </a:lnTo>
                      <a:cubicBezTo>
                        <a:pt x="8" y="985"/>
                        <a:pt x="0" y="1087"/>
                        <a:pt x="95" y="1142"/>
                      </a:cubicBezTo>
                      <a:lnTo>
                        <a:pt x="2269" y="2402"/>
                      </a:lnTo>
                      <a:cubicBezTo>
                        <a:pt x="2324" y="2426"/>
                        <a:pt x="2382" y="2438"/>
                        <a:pt x="2440" y="2438"/>
                      </a:cubicBezTo>
                      <a:cubicBezTo>
                        <a:pt x="2514" y="2438"/>
                        <a:pt x="2588" y="2419"/>
                        <a:pt x="2655" y="2379"/>
                      </a:cubicBezTo>
                      <a:lnTo>
                        <a:pt x="4159" y="1512"/>
                      </a:lnTo>
                      <a:cubicBezTo>
                        <a:pt x="4277" y="1449"/>
                        <a:pt x="4285" y="1347"/>
                        <a:pt x="4182" y="1292"/>
                      </a:cubicBezTo>
                      <a:lnTo>
                        <a:pt x="2017" y="40"/>
                      </a:lnTo>
                      <a:cubicBezTo>
                        <a:pt x="1958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6"/>
                <p:cNvSpPr/>
                <p:nvPr/>
              </p:nvSpPr>
              <p:spPr>
                <a:xfrm>
                  <a:off x="5018600" y="2371125"/>
                  <a:ext cx="1071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40" extrusionOk="0">
                      <a:moveTo>
                        <a:pt x="1840" y="1"/>
                      </a:moveTo>
                      <a:cubicBezTo>
                        <a:pt x="1766" y="1"/>
                        <a:pt x="1692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91"/>
                        <a:pt x="0" y="1093"/>
                        <a:pt x="95" y="1148"/>
                      </a:cubicBezTo>
                      <a:lnTo>
                        <a:pt x="2268" y="2400"/>
                      </a:lnTo>
                      <a:cubicBezTo>
                        <a:pt x="2328" y="2426"/>
                        <a:pt x="2390" y="2440"/>
                        <a:pt x="2452" y="2440"/>
                      </a:cubicBezTo>
                      <a:cubicBezTo>
                        <a:pt x="2522" y="2440"/>
                        <a:pt x="2592" y="2422"/>
                        <a:pt x="2654" y="2385"/>
                      </a:cubicBezTo>
                      <a:lnTo>
                        <a:pt x="4159" y="1518"/>
                      </a:lnTo>
                      <a:cubicBezTo>
                        <a:pt x="4269" y="1455"/>
                        <a:pt x="4285" y="1353"/>
                        <a:pt x="4182" y="1298"/>
                      </a:cubicBezTo>
                      <a:lnTo>
                        <a:pt x="2016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6"/>
                <p:cNvSpPr/>
                <p:nvPr/>
              </p:nvSpPr>
              <p:spPr>
                <a:xfrm>
                  <a:off x="5097950" y="241700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36" y="1"/>
                      </a:moveTo>
                      <a:cubicBezTo>
                        <a:pt x="1762" y="1"/>
                        <a:pt x="1687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83"/>
                        <a:pt x="0" y="1085"/>
                        <a:pt x="95" y="1140"/>
                      </a:cubicBezTo>
                      <a:lnTo>
                        <a:pt x="2268" y="2400"/>
                      </a:lnTo>
                      <a:cubicBezTo>
                        <a:pt x="2325" y="2425"/>
                        <a:pt x="2385" y="2437"/>
                        <a:pt x="2445" y="2437"/>
                      </a:cubicBezTo>
                      <a:cubicBezTo>
                        <a:pt x="2517" y="2437"/>
                        <a:pt x="2589" y="2419"/>
                        <a:pt x="2654" y="2385"/>
                      </a:cubicBezTo>
                      <a:lnTo>
                        <a:pt x="4158" y="1518"/>
                      </a:lnTo>
                      <a:cubicBezTo>
                        <a:pt x="4269" y="1447"/>
                        <a:pt x="4284" y="1353"/>
                        <a:pt x="4182" y="1290"/>
                      </a:cubicBezTo>
                      <a:lnTo>
                        <a:pt x="2008" y="38"/>
                      </a:lnTo>
                      <a:cubicBezTo>
                        <a:pt x="1955" y="13"/>
                        <a:pt x="1896" y="1"/>
                        <a:pt x="183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6"/>
                <p:cNvSpPr/>
                <p:nvPr/>
              </p:nvSpPr>
              <p:spPr>
                <a:xfrm>
                  <a:off x="5177300" y="246275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30" y="0"/>
                      </a:moveTo>
                      <a:cubicBezTo>
                        <a:pt x="1758" y="0"/>
                        <a:pt x="1687" y="20"/>
                        <a:pt x="1622" y="59"/>
                      </a:cubicBezTo>
                      <a:lnTo>
                        <a:pt x="126" y="925"/>
                      </a:lnTo>
                      <a:cubicBezTo>
                        <a:pt x="8" y="988"/>
                        <a:pt x="0" y="1090"/>
                        <a:pt x="95" y="1145"/>
                      </a:cubicBezTo>
                      <a:lnTo>
                        <a:pt x="2268" y="2398"/>
                      </a:lnTo>
                      <a:cubicBezTo>
                        <a:pt x="2327" y="2423"/>
                        <a:pt x="2390" y="2437"/>
                        <a:pt x="2452" y="2437"/>
                      </a:cubicBezTo>
                      <a:cubicBezTo>
                        <a:pt x="2522" y="2437"/>
                        <a:pt x="2591" y="2419"/>
                        <a:pt x="2654" y="2382"/>
                      </a:cubicBezTo>
                      <a:lnTo>
                        <a:pt x="4158" y="1516"/>
                      </a:lnTo>
                      <a:cubicBezTo>
                        <a:pt x="4269" y="1453"/>
                        <a:pt x="4284" y="1350"/>
                        <a:pt x="4182" y="1295"/>
                      </a:cubicBezTo>
                      <a:lnTo>
                        <a:pt x="2008" y="43"/>
                      </a:lnTo>
                      <a:cubicBezTo>
                        <a:pt x="1951" y="14"/>
                        <a:pt x="1890" y="0"/>
                        <a:pt x="18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6"/>
                <p:cNvSpPr/>
                <p:nvPr/>
              </p:nvSpPr>
              <p:spPr>
                <a:xfrm>
                  <a:off x="5256450" y="2508500"/>
                  <a:ext cx="1073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3" h="2440" extrusionOk="0">
                      <a:moveTo>
                        <a:pt x="1833" y="0"/>
                      </a:moveTo>
                      <a:cubicBezTo>
                        <a:pt x="1762" y="0"/>
                        <a:pt x="1693" y="18"/>
                        <a:pt x="1630" y="56"/>
                      </a:cubicBezTo>
                      <a:lnTo>
                        <a:pt x="126" y="922"/>
                      </a:lnTo>
                      <a:cubicBezTo>
                        <a:pt x="16" y="985"/>
                        <a:pt x="0" y="1087"/>
                        <a:pt x="102" y="1142"/>
                      </a:cubicBezTo>
                      <a:lnTo>
                        <a:pt x="2276" y="2403"/>
                      </a:lnTo>
                      <a:cubicBezTo>
                        <a:pt x="2333" y="2427"/>
                        <a:pt x="2393" y="2439"/>
                        <a:pt x="2452" y="2439"/>
                      </a:cubicBezTo>
                      <a:cubicBezTo>
                        <a:pt x="2525" y="2439"/>
                        <a:pt x="2597" y="2421"/>
                        <a:pt x="2662" y="2387"/>
                      </a:cubicBezTo>
                      <a:lnTo>
                        <a:pt x="4158" y="1513"/>
                      </a:lnTo>
                      <a:cubicBezTo>
                        <a:pt x="4276" y="1450"/>
                        <a:pt x="4292" y="1347"/>
                        <a:pt x="4190" y="1292"/>
                      </a:cubicBezTo>
                      <a:lnTo>
                        <a:pt x="2016" y="40"/>
                      </a:lnTo>
                      <a:cubicBezTo>
                        <a:pt x="1957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6"/>
                <p:cNvSpPr/>
                <p:nvPr/>
              </p:nvSpPr>
              <p:spPr>
                <a:xfrm>
                  <a:off x="5136725" y="2667250"/>
                  <a:ext cx="117775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682" extrusionOk="0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28"/>
                      </a:lnTo>
                      <a:cubicBezTo>
                        <a:pt x="16" y="998"/>
                        <a:pt x="1" y="1093"/>
                        <a:pt x="95" y="1140"/>
                      </a:cubicBezTo>
                      <a:lnTo>
                        <a:pt x="2702" y="2644"/>
                      </a:lnTo>
                      <a:cubicBezTo>
                        <a:pt x="2752" y="2669"/>
                        <a:pt x="2808" y="2681"/>
                        <a:pt x="2864" y="2681"/>
                      </a:cubicBezTo>
                      <a:cubicBezTo>
                        <a:pt x="2933" y="2681"/>
                        <a:pt x="3004" y="2663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6"/>
                <p:cNvSpPr/>
                <p:nvPr/>
              </p:nvSpPr>
              <p:spPr>
                <a:xfrm>
                  <a:off x="5051075" y="2617825"/>
                  <a:ext cx="117775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682" extrusionOk="0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4"/>
                      </a:cubicBezTo>
                      <a:lnTo>
                        <a:pt x="119" y="928"/>
                      </a:lnTo>
                      <a:cubicBezTo>
                        <a:pt x="9" y="991"/>
                        <a:pt x="1" y="1085"/>
                        <a:pt x="95" y="1140"/>
                      </a:cubicBezTo>
                      <a:lnTo>
                        <a:pt x="2702" y="2645"/>
                      </a:lnTo>
                      <a:cubicBezTo>
                        <a:pt x="2752" y="2669"/>
                        <a:pt x="2808" y="2682"/>
                        <a:pt x="2864" y="2682"/>
                      </a:cubicBezTo>
                      <a:cubicBezTo>
                        <a:pt x="2934" y="2682"/>
                        <a:pt x="3004" y="2664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6"/>
                <p:cNvSpPr/>
                <p:nvPr/>
              </p:nvSpPr>
              <p:spPr>
                <a:xfrm>
                  <a:off x="4965250" y="2568300"/>
                  <a:ext cx="117750" cy="6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3" extrusionOk="0">
                      <a:moveTo>
                        <a:pt x="1842" y="1"/>
                      </a:moveTo>
                      <a:cubicBezTo>
                        <a:pt x="1773" y="1"/>
                        <a:pt x="1705" y="16"/>
                        <a:pt x="1646" y="50"/>
                      </a:cubicBezTo>
                      <a:lnTo>
                        <a:pt x="126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4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1" y="1751"/>
                      </a:lnTo>
                      <a:cubicBezTo>
                        <a:pt x="4702" y="1688"/>
                        <a:pt x="4710" y="1594"/>
                        <a:pt x="4615" y="1538"/>
                      </a:cubicBezTo>
                      <a:lnTo>
                        <a:pt x="2016" y="34"/>
                      </a:lnTo>
                      <a:cubicBezTo>
                        <a:pt x="1961" y="12"/>
                        <a:pt x="1901" y="1"/>
                        <a:pt x="18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6"/>
                <p:cNvSpPr/>
                <p:nvPr/>
              </p:nvSpPr>
              <p:spPr>
                <a:xfrm>
                  <a:off x="4432250" y="2260475"/>
                  <a:ext cx="565100" cy="32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4" h="13015" extrusionOk="0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35"/>
                      </a:lnTo>
                      <a:cubicBezTo>
                        <a:pt x="9" y="998"/>
                        <a:pt x="1" y="1093"/>
                        <a:pt x="95" y="1148"/>
                      </a:cubicBezTo>
                      <a:lnTo>
                        <a:pt x="20595" y="12977"/>
                      </a:lnTo>
                      <a:cubicBezTo>
                        <a:pt x="20645" y="13002"/>
                        <a:pt x="20700" y="13014"/>
                        <a:pt x="20755" y="13014"/>
                      </a:cubicBezTo>
                      <a:cubicBezTo>
                        <a:pt x="20823" y="13014"/>
                        <a:pt x="20893" y="12996"/>
                        <a:pt x="20958" y="12962"/>
                      </a:cubicBezTo>
                      <a:lnTo>
                        <a:pt x="22486" y="12087"/>
                      </a:lnTo>
                      <a:cubicBezTo>
                        <a:pt x="22588" y="12024"/>
                        <a:pt x="22604" y="11930"/>
                        <a:pt x="22509" y="11875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6"/>
                <p:cNvSpPr/>
                <p:nvPr/>
              </p:nvSpPr>
              <p:spPr>
                <a:xfrm>
                  <a:off x="4840800" y="1848525"/>
                  <a:ext cx="676350" cy="39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4" h="15619" extrusionOk="0">
                      <a:moveTo>
                        <a:pt x="7022" y="1"/>
                      </a:moveTo>
                      <a:cubicBezTo>
                        <a:pt x="6706" y="1"/>
                        <a:pt x="6374" y="79"/>
                        <a:pt x="6112" y="229"/>
                      </a:cubicBezTo>
                      <a:lnTo>
                        <a:pt x="552" y="3442"/>
                      </a:lnTo>
                      <a:lnTo>
                        <a:pt x="1" y="3316"/>
                      </a:lnTo>
                      <a:lnTo>
                        <a:pt x="1" y="4057"/>
                      </a:lnTo>
                      <a:cubicBezTo>
                        <a:pt x="1" y="4206"/>
                        <a:pt x="95" y="4348"/>
                        <a:pt x="276" y="4458"/>
                      </a:cubicBezTo>
                      <a:lnTo>
                        <a:pt x="19327" y="15460"/>
                      </a:lnTo>
                      <a:cubicBezTo>
                        <a:pt x="19512" y="15567"/>
                        <a:pt x="19760" y="15619"/>
                        <a:pt x="20021" y="15619"/>
                      </a:cubicBezTo>
                      <a:cubicBezTo>
                        <a:pt x="20340" y="15619"/>
                        <a:pt x="20678" y="15541"/>
                        <a:pt x="20942" y="15389"/>
                      </a:cubicBezTo>
                      <a:lnTo>
                        <a:pt x="26660" y="12090"/>
                      </a:lnTo>
                      <a:cubicBezTo>
                        <a:pt x="26919" y="11940"/>
                        <a:pt x="27053" y="11743"/>
                        <a:pt x="27053" y="11562"/>
                      </a:cubicBezTo>
                      <a:lnTo>
                        <a:pt x="27053" y="10822"/>
                      </a:lnTo>
                      <a:lnTo>
                        <a:pt x="26195" y="10822"/>
                      </a:ln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6"/>
                <p:cNvSpPr/>
                <p:nvPr/>
              </p:nvSpPr>
              <p:spPr>
                <a:xfrm>
                  <a:off x="4840800" y="1830025"/>
                  <a:ext cx="676350" cy="39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4" h="15622" extrusionOk="0">
                      <a:moveTo>
                        <a:pt x="7022" y="1"/>
                      </a:moveTo>
                      <a:cubicBezTo>
                        <a:pt x="6706" y="1"/>
                        <a:pt x="6374" y="78"/>
                        <a:pt x="6112" y="229"/>
                      </a:cubicBezTo>
                      <a:lnTo>
                        <a:pt x="394" y="3529"/>
                      </a:lnTo>
                      <a:cubicBezTo>
                        <a:pt x="135" y="3686"/>
                        <a:pt x="1" y="3875"/>
                        <a:pt x="1" y="4056"/>
                      </a:cubicBezTo>
                      <a:cubicBezTo>
                        <a:pt x="1" y="4214"/>
                        <a:pt x="95" y="4355"/>
                        <a:pt x="284" y="4466"/>
                      </a:cubicBezTo>
                      <a:lnTo>
                        <a:pt x="19327" y="15460"/>
                      </a:lnTo>
                      <a:cubicBezTo>
                        <a:pt x="19515" y="15568"/>
                        <a:pt x="19768" y="15622"/>
                        <a:pt x="20034" y="15622"/>
                      </a:cubicBezTo>
                      <a:cubicBezTo>
                        <a:pt x="20349" y="15622"/>
                        <a:pt x="20681" y="15547"/>
                        <a:pt x="20942" y="15397"/>
                      </a:cubicBezTo>
                      <a:lnTo>
                        <a:pt x="26660" y="12089"/>
                      </a:lnTo>
                      <a:cubicBezTo>
                        <a:pt x="26919" y="11940"/>
                        <a:pt x="27053" y="11751"/>
                        <a:pt x="27053" y="11562"/>
                      </a:cubicBezTo>
                      <a:cubicBezTo>
                        <a:pt x="27053" y="11412"/>
                        <a:pt x="26959" y="11270"/>
                        <a:pt x="26770" y="11160"/>
                      </a:cubicBez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6"/>
                <p:cNvSpPr/>
                <p:nvPr/>
              </p:nvSpPr>
              <p:spPr>
                <a:xfrm>
                  <a:off x="5011900" y="1763875"/>
                  <a:ext cx="334350" cy="3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4" h="14321" extrusionOk="0">
                      <a:moveTo>
                        <a:pt x="1" y="0"/>
                      </a:moveTo>
                      <a:lnTo>
                        <a:pt x="1" y="6994"/>
                      </a:lnTo>
                      <a:cubicBezTo>
                        <a:pt x="1" y="7033"/>
                        <a:pt x="24" y="7072"/>
                        <a:pt x="64" y="7088"/>
                      </a:cubicBezTo>
                      <a:lnTo>
                        <a:pt x="12523" y="14286"/>
                      </a:lnTo>
                      <a:cubicBezTo>
                        <a:pt x="12578" y="14308"/>
                        <a:pt x="12636" y="14320"/>
                        <a:pt x="12693" y="14320"/>
                      </a:cubicBezTo>
                      <a:cubicBezTo>
                        <a:pt x="12760" y="14320"/>
                        <a:pt x="12826" y="14304"/>
                        <a:pt x="12885" y="14271"/>
                      </a:cubicBezTo>
                      <a:lnTo>
                        <a:pt x="13287" y="14034"/>
                      </a:lnTo>
                      <a:cubicBezTo>
                        <a:pt x="13334" y="14019"/>
                        <a:pt x="13365" y="13971"/>
                        <a:pt x="13373" y="13916"/>
                      </a:cubicBezTo>
                      <a:lnTo>
                        <a:pt x="13373" y="6923"/>
                      </a:lnTo>
                      <a:lnTo>
                        <a:pt x="11554" y="65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6"/>
                <p:cNvSpPr/>
                <p:nvPr/>
              </p:nvSpPr>
              <p:spPr>
                <a:xfrm>
                  <a:off x="5010925" y="1753875"/>
                  <a:ext cx="335325" cy="19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3" h="7719" extrusionOk="0">
                      <a:moveTo>
                        <a:pt x="717" y="1"/>
                      </a:moveTo>
                      <a:cubicBezTo>
                        <a:pt x="648" y="1"/>
                        <a:pt x="581" y="19"/>
                        <a:pt x="520" y="54"/>
                      </a:cubicBezTo>
                      <a:lnTo>
                        <a:pt x="126" y="282"/>
                      </a:lnTo>
                      <a:cubicBezTo>
                        <a:pt x="16" y="345"/>
                        <a:pt x="0" y="439"/>
                        <a:pt x="95" y="495"/>
                      </a:cubicBezTo>
                      <a:lnTo>
                        <a:pt x="12562" y="7685"/>
                      </a:lnTo>
                      <a:cubicBezTo>
                        <a:pt x="12613" y="7707"/>
                        <a:pt x="12669" y="7719"/>
                        <a:pt x="12726" y="7719"/>
                      </a:cubicBezTo>
                      <a:cubicBezTo>
                        <a:pt x="12791" y="7719"/>
                        <a:pt x="12857" y="7703"/>
                        <a:pt x="12916" y="7669"/>
                      </a:cubicBezTo>
                      <a:lnTo>
                        <a:pt x="13318" y="7441"/>
                      </a:lnTo>
                      <a:cubicBezTo>
                        <a:pt x="13365" y="7417"/>
                        <a:pt x="13404" y="7378"/>
                        <a:pt x="13412" y="7323"/>
                      </a:cubicBezTo>
                      <a:cubicBezTo>
                        <a:pt x="13404" y="7283"/>
                        <a:pt x="13381" y="7244"/>
                        <a:pt x="13349" y="7228"/>
                      </a:cubicBezTo>
                      <a:lnTo>
                        <a:pt x="882" y="38"/>
                      </a:lnTo>
                      <a:cubicBezTo>
                        <a:pt x="829" y="13"/>
                        <a:pt x="773" y="1"/>
                        <a:pt x="717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6"/>
                <p:cNvSpPr/>
                <p:nvPr/>
              </p:nvSpPr>
              <p:spPr>
                <a:xfrm>
                  <a:off x="4598625" y="650375"/>
                  <a:ext cx="1169750" cy="15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90" h="61001" extrusionOk="0">
                      <a:moveTo>
                        <a:pt x="1993" y="0"/>
                      </a:moveTo>
                      <a:cubicBezTo>
                        <a:pt x="1893" y="0"/>
                        <a:pt x="1801" y="26"/>
                        <a:pt x="1718" y="75"/>
                      </a:cubicBezTo>
                      <a:lnTo>
                        <a:pt x="1" y="1067"/>
                      </a:lnTo>
                      <a:lnTo>
                        <a:pt x="1355" y="2028"/>
                      </a:lnTo>
                      <a:lnTo>
                        <a:pt x="1355" y="32939"/>
                      </a:lnTo>
                      <a:cubicBezTo>
                        <a:pt x="1355" y="33711"/>
                        <a:pt x="1820" y="34609"/>
                        <a:pt x="2403" y="34940"/>
                      </a:cubicBezTo>
                      <a:lnTo>
                        <a:pt x="44647" y="59330"/>
                      </a:lnTo>
                      <a:lnTo>
                        <a:pt x="44710" y="61000"/>
                      </a:lnTo>
                      <a:lnTo>
                        <a:pt x="46427" y="60008"/>
                      </a:lnTo>
                      <a:cubicBezTo>
                        <a:pt x="46648" y="59882"/>
                        <a:pt x="46790" y="59582"/>
                        <a:pt x="46790" y="59157"/>
                      </a:cubicBezTo>
                      <a:lnTo>
                        <a:pt x="46790" y="27151"/>
                      </a:lnTo>
                      <a:cubicBezTo>
                        <a:pt x="46790" y="26379"/>
                        <a:pt x="46317" y="25481"/>
                        <a:pt x="45742" y="25143"/>
                      </a:cubicBezTo>
                      <a:lnTo>
                        <a:pt x="2403" y="130"/>
                      </a:lnTo>
                      <a:cubicBezTo>
                        <a:pt x="2257" y="42"/>
                        <a:pt x="2119" y="0"/>
                        <a:pt x="19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6"/>
                <p:cNvSpPr/>
                <p:nvPr/>
              </p:nvSpPr>
              <p:spPr>
                <a:xfrm>
                  <a:off x="4589575" y="675175"/>
                  <a:ext cx="1135875" cy="150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35" h="60083" extrusionOk="0">
                      <a:moveTo>
                        <a:pt x="635" y="1"/>
                      </a:moveTo>
                      <a:cubicBezTo>
                        <a:pt x="535" y="1"/>
                        <a:pt x="443" y="26"/>
                        <a:pt x="363" y="75"/>
                      </a:cubicBezTo>
                      <a:cubicBezTo>
                        <a:pt x="142" y="201"/>
                        <a:pt x="0" y="500"/>
                        <a:pt x="0" y="918"/>
                      </a:cubicBezTo>
                      <a:lnTo>
                        <a:pt x="0" y="32932"/>
                      </a:lnTo>
                      <a:cubicBezTo>
                        <a:pt x="0" y="33704"/>
                        <a:pt x="465" y="34609"/>
                        <a:pt x="1048" y="34940"/>
                      </a:cubicBezTo>
                      <a:lnTo>
                        <a:pt x="44379" y="59953"/>
                      </a:lnTo>
                      <a:cubicBezTo>
                        <a:pt x="44525" y="60041"/>
                        <a:pt x="44665" y="60082"/>
                        <a:pt x="44794" y="60082"/>
                      </a:cubicBezTo>
                      <a:cubicBezTo>
                        <a:pt x="44895" y="60082"/>
                        <a:pt x="44989" y="60057"/>
                        <a:pt x="45072" y="60008"/>
                      </a:cubicBezTo>
                      <a:cubicBezTo>
                        <a:pt x="45293" y="59882"/>
                        <a:pt x="45435" y="59583"/>
                        <a:pt x="45435" y="59165"/>
                      </a:cubicBezTo>
                      <a:lnTo>
                        <a:pt x="45435" y="27151"/>
                      </a:lnTo>
                      <a:cubicBezTo>
                        <a:pt x="45435" y="26379"/>
                        <a:pt x="44962" y="25481"/>
                        <a:pt x="44379" y="25143"/>
                      </a:cubicBezTo>
                      <a:lnTo>
                        <a:pt x="1048" y="130"/>
                      </a:lnTo>
                      <a:cubicBezTo>
                        <a:pt x="903" y="42"/>
                        <a:pt x="762" y="1"/>
                        <a:pt x="63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6"/>
                <p:cNvSpPr/>
                <p:nvPr/>
              </p:nvSpPr>
              <p:spPr>
                <a:xfrm>
                  <a:off x="4613600" y="708750"/>
                  <a:ext cx="1087825" cy="14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13" h="57397" extrusionOk="0">
                      <a:moveTo>
                        <a:pt x="379" y="1"/>
                      </a:moveTo>
                      <a:cubicBezTo>
                        <a:pt x="156" y="1"/>
                        <a:pt x="0" y="208"/>
                        <a:pt x="0" y="559"/>
                      </a:cubicBezTo>
                      <a:lnTo>
                        <a:pt x="0" y="31715"/>
                      </a:lnTo>
                      <a:cubicBezTo>
                        <a:pt x="0" y="32187"/>
                        <a:pt x="284" y="32731"/>
                        <a:pt x="630" y="32936"/>
                      </a:cubicBezTo>
                      <a:lnTo>
                        <a:pt x="42875" y="57318"/>
                      </a:lnTo>
                      <a:cubicBezTo>
                        <a:pt x="42966" y="57371"/>
                        <a:pt x="43053" y="57396"/>
                        <a:pt x="43131" y="57396"/>
                      </a:cubicBezTo>
                      <a:cubicBezTo>
                        <a:pt x="43357" y="57396"/>
                        <a:pt x="43513" y="57189"/>
                        <a:pt x="43513" y="56838"/>
                      </a:cubicBezTo>
                      <a:lnTo>
                        <a:pt x="43513" y="25682"/>
                      </a:lnTo>
                      <a:cubicBezTo>
                        <a:pt x="43513" y="25210"/>
                        <a:pt x="43229" y="24666"/>
                        <a:pt x="42875" y="24461"/>
                      </a:cubicBezTo>
                      <a:lnTo>
                        <a:pt x="630" y="79"/>
                      </a:lnTo>
                      <a:cubicBezTo>
                        <a:pt x="541" y="26"/>
                        <a:pt x="45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6"/>
                <p:cNvSpPr/>
                <p:nvPr/>
              </p:nvSpPr>
              <p:spPr>
                <a:xfrm>
                  <a:off x="760650" y="984574"/>
                  <a:ext cx="1073076" cy="1225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23" h="49034" extrusionOk="0">
                      <a:moveTo>
                        <a:pt x="37525" y="1"/>
                      </a:moveTo>
                      <a:cubicBezTo>
                        <a:pt x="37406" y="1"/>
                        <a:pt x="37288" y="32"/>
                        <a:pt x="37181" y="95"/>
                      </a:cubicBezTo>
                      <a:lnTo>
                        <a:pt x="387" y="21343"/>
                      </a:lnTo>
                      <a:cubicBezTo>
                        <a:pt x="135" y="21485"/>
                        <a:pt x="1" y="21769"/>
                        <a:pt x="56" y="22052"/>
                      </a:cubicBezTo>
                      <a:lnTo>
                        <a:pt x="4726" y="48160"/>
                      </a:lnTo>
                      <a:cubicBezTo>
                        <a:pt x="4758" y="48357"/>
                        <a:pt x="4884" y="48530"/>
                        <a:pt x="5057" y="48632"/>
                      </a:cubicBezTo>
                      <a:lnTo>
                        <a:pt x="5758" y="49034"/>
                      </a:lnTo>
                      <a:lnTo>
                        <a:pt x="5986" y="48490"/>
                      </a:lnTo>
                      <a:lnTo>
                        <a:pt x="42537" y="27392"/>
                      </a:lnTo>
                      <a:cubicBezTo>
                        <a:pt x="42789" y="27242"/>
                        <a:pt x="42923" y="26959"/>
                        <a:pt x="42868" y="26675"/>
                      </a:cubicBezTo>
                      <a:lnTo>
                        <a:pt x="38245" y="820"/>
                      </a:lnTo>
                      <a:lnTo>
                        <a:pt x="38568" y="497"/>
                      </a:lnTo>
                      <a:lnTo>
                        <a:pt x="37875" y="95"/>
                      </a:lnTo>
                      <a:cubicBezTo>
                        <a:pt x="37764" y="32"/>
                        <a:pt x="37644" y="1"/>
                        <a:pt x="375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6"/>
                <p:cNvSpPr/>
                <p:nvPr/>
              </p:nvSpPr>
              <p:spPr>
                <a:xfrm>
                  <a:off x="907350" y="1701225"/>
                  <a:ext cx="1423325" cy="8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33" h="32868" extrusionOk="0">
                      <a:moveTo>
                        <a:pt x="37775" y="0"/>
                      </a:moveTo>
                      <a:cubicBezTo>
                        <a:pt x="37673" y="0"/>
                        <a:pt x="37578" y="24"/>
                        <a:pt x="37488" y="73"/>
                      </a:cubicBezTo>
                      <a:lnTo>
                        <a:pt x="819" y="21242"/>
                      </a:lnTo>
                      <a:lnTo>
                        <a:pt x="0" y="20833"/>
                      </a:lnTo>
                      <a:lnTo>
                        <a:pt x="0" y="21825"/>
                      </a:lnTo>
                      <a:cubicBezTo>
                        <a:pt x="16" y="21935"/>
                        <a:pt x="87" y="22030"/>
                        <a:pt x="189" y="22077"/>
                      </a:cubicBezTo>
                      <a:lnTo>
                        <a:pt x="18689" y="32764"/>
                      </a:lnTo>
                      <a:cubicBezTo>
                        <a:pt x="18823" y="32835"/>
                        <a:pt x="18972" y="32866"/>
                        <a:pt x="19122" y="32866"/>
                      </a:cubicBezTo>
                      <a:cubicBezTo>
                        <a:pt x="19133" y="32867"/>
                        <a:pt x="19145" y="32868"/>
                        <a:pt x="19156" y="32868"/>
                      </a:cubicBezTo>
                      <a:cubicBezTo>
                        <a:pt x="19257" y="32868"/>
                        <a:pt x="19361" y="32838"/>
                        <a:pt x="19453" y="32796"/>
                      </a:cubicBezTo>
                      <a:lnTo>
                        <a:pt x="56799" y="11224"/>
                      </a:lnTo>
                      <a:cubicBezTo>
                        <a:pt x="56878" y="11193"/>
                        <a:pt x="56925" y="11122"/>
                        <a:pt x="56933" y="11035"/>
                      </a:cubicBezTo>
                      <a:lnTo>
                        <a:pt x="56933" y="10043"/>
                      </a:lnTo>
                      <a:lnTo>
                        <a:pt x="56145" y="10445"/>
                      </a:lnTo>
                      <a:lnTo>
                        <a:pt x="38244" y="104"/>
                      </a:lnTo>
                      <a:cubicBezTo>
                        <a:pt x="38121" y="39"/>
                        <a:pt x="37992" y="1"/>
                        <a:pt x="37856" y="1"/>
                      </a:cubicBezTo>
                      <a:cubicBezTo>
                        <a:pt x="37844" y="1"/>
                        <a:pt x="37831" y="1"/>
                        <a:pt x="37819" y="2"/>
                      </a:cubicBezTo>
                      <a:cubicBezTo>
                        <a:pt x="37804" y="1"/>
                        <a:pt x="37789" y="0"/>
                        <a:pt x="3777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6"/>
                <p:cNvSpPr/>
                <p:nvPr/>
              </p:nvSpPr>
              <p:spPr>
                <a:xfrm>
                  <a:off x="907350" y="1676250"/>
                  <a:ext cx="1423325" cy="8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33" h="32874" extrusionOk="0">
                      <a:moveTo>
                        <a:pt x="37819" y="0"/>
                      </a:moveTo>
                      <a:cubicBezTo>
                        <a:pt x="37701" y="0"/>
                        <a:pt x="37590" y="24"/>
                        <a:pt x="37488" y="79"/>
                      </a:cubicBezTo>
                      <a:lnTo>
                        <a:pt x="134" y="21643"/>
                      </a:lnTo>
                      <a:cubicBezTo>
                        <a:pt x="55" y="21674"/>
                        <a:pt x="8" y="21753"/>
                        <a:pt x="0" y="21832"/>
                      </a:cubicBezTo>
                      <a:cubicBezTo>
                        <a:pt x="16" y="21942"/>
                        <a:pt x="87" y="22036"/>
                        <a:pt x="189" y="22084"/>
                      </a:cubicBezTo>
                      <a:lnTo>
                        <a:pt x="18689" y="32763"/>
                      </a:lnTo>
                      <a:cubicBezTo>
                        <a:pt x="18823" y="32834"/>
                        <a:pt x="18972" y="32873"/>
                        <a:pt x="19122" y="32873"/>
                      </a:cubicBezTo>
                      <a:cubicBezTo>
                        <a:pt x="19232" y="32873"/>
                        <a:pt x="19350" y="32850"/>
                        <a:pt x="19453" y="32794"/>
                      </a:cubicBezTo>
                      <a:lnTo>
                        <a:pt x="56799" y="11231"/>
                      </a:lnTo>
                      <a:cubicBezTo>
                        <a:pt x="56878" y="11192"/>
                        <a:pt x="56925" y="11121"/>
                        <a:pt x="56933" y="11042"/>
                      </a:cubicBezTo>
                      <a:cubicBezTo>
                        <a:pt x="56917" y="10932"/>
                        <a:pt x="56846" y="10837"/>
                        <a:pt x="56744" y="10790"/>
                      </a:cubicBezTo>
                      <a:lnTo>
                        <a:pt x="38244" y="111"/>
                      </a:lnTo>
                      <a:cubicBezTo>
                        <a:pt x="38110" y="40"/>
                        <a:pt x="37968" y="0"/>
                        <a:pt x="3781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6"/>
                <p:cNvSpPr/>
                <p:nvPr/>
              </p:nvSpPr>
              <p:spPr>
                <a:xfrm>
                  <a:off x="922300" y="1683250"/>
                  <a:ext cx="1393425" cy="80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37" h="32142" extrusionOk="0">
                      <a:moveTo>
                        <a:pt x="37223" y="1"/>
                      </a:moveTo>
                      <a:cubicBezTo>
                        <a:pt x="37162" y="1"/>
                        <a:pt x="37101" y="15"/>
                        <a:pt x="37047" y="43"/>
                      </a:cubicBezTo>
                      <a:lnTo>
                        <a:pt x="95" y="21370"/>
                      </a:lnTo>
                      <a:cubicBezTo>
                        <a:pt x="1" y="21426"/>
                        <a:pt x="9" y="21528"/>
                        <a:pt x="127" y="21591"/>
                      </a:cubicBezTo>
                      <a:lnTo>
                        <a:pt x="18304" y="32089"/>
                      </a:lnTo>
                      <a:cubicBezTo>
                        <a:pt x="18368" y="32124"/>
                        <a:pt x="18441" y="32142"/>
                        <a:pt x="18513" y="32142"/>
                      </a:cubicBezTo>
                      <a:cubicBezTo>
                        <a:pt x="18573" y="32142"/>
                        <a:pt x="18633" y="32130"/>
                        <a:pt x="18689" y="32105"/>
                      </a:cubicBezTo>
                      <a:lnTo>
                        <a:pt x="55634" y="10770"/>
                      </a:lnTo>
                      <a:cubicBezTo>
                        <a:pt x="55736" y="10715"/>
                        <a:pt x="55720" y="10612"/>
                        <a:pt x="55610" y="10549"/>
                      </a:cubicBezTo>
                      <a:lnTo>
                        <a:pt x="37433" y="59"/>
                      </a:lnTo>
                      <a:cubicBezTo>
                        <a:pt x="37369" y="21"/>
                        <a:pt x="37295" y="1"/>
                        <a:pt x="37223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6"/>
                <p:cNvSpPr/>
                <p:nvPr/>
              </p:nvSpPr>
              <p:spPr>
                <a:xfrm>
                  <a:off x="983150" y="21871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66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8"/>
                      </a:lnTo>
                      <a:cubicBezTo>
                        <a:pt x="1245" y="2114"/>
                        <a:pt x="1361" y="2141"/>
                        <a:pt x="1477" y="2141"/>
                      </a:cubicBezTo>
                      <a:cubicBezTo>
                        <a:pt x="1576" y="2141"/>
                        <a:pt x="1674" y="2121"/>
                        <a:pt x="1764" y="2082"/>
                      </a:cubicBezTo>
                      <a:lnTo>
                        <a:pt x="3655" y="995"/>
                      </a:lnTo>
                      <a:cubicBezTo>
                        <a:pt x="3812" y="900"/>
                        <a:pt x="3796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26"/>
                <p:cNvSpPr/>
                <p:nvPr/>
              </p:nvSpPr>
              <p:spPr>
                <a:xfrm>
                  <a:off x="1072725" y="2135500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26" y="0"/>
                      </a:moveTo>
                      <a:cubicBezTo>
                        <a:pt x="2229" y="0"/>
                        <a:pt x="2133" y="20"/>
                        <a:pt x="2040" y="59"/>
                      </a:cubicBezTo>
                      <a:lnTo>
                        <a:pt x="158" y="1154"/>
                      </a:lnTo>
                      <a:cubicBezTo>
                        <a:pt x="1" y="1249"/>
                        <a:pt x="16" y="1406"/>
                        <a:pt x="205" y="1508"/>
                      </a:cubicBezTo>
                      <a:lnTo>
                        <a:pt x="1135" y="2052"/>
                      </a:lnTo>
                      <a:cubicBezTo>
                        <a:pt x="1241" y="2111"/>
                        <a:pt x="1356" y="2141"/>
                        <a:pt x="1472" y="2141"/>
                      </a:cubicBezTo>
                      <a:cubicBezTo>
                        <a:pt x="1571" y="2141"/>
                        <a:pt x="1670" y="2119"/>
                        <a:pt x="1765" y="2075"/>
                      </a:cubicBezTo>
                      <a:lnTo>
                        <a:pt x="3647" y="989"/>
                      </a:lnTo>
                      <a:cubicBezTo>
                        <a:pt x="3812" y="894"/>
                        <a:pt x="3789" y="737"/>
                        <a:pt x="3600" y="626"/>
                      </a:cubicBezTo>
                      <a:lnTo>
                        <a:pt x="2670" y="91"/>
                      </a:lnTo>
                      <a:cubicBezTo>
                        <a:pt x="2562" y="30"/>
                        <a:pt x="2444" y="0"/>
                        <a:pt x="232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26"/>
                <p:cNvSpPr/>
                <p:nvPr/>
              </p:nvSpPr>
              <p:spPr>
                <a:xfrm>
                  <a:off x="1162125" y="2083825"/>
                  <a:ext cx="95300" cy="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139" extrusionOk="0">
                      <a:moveTo>
                        <a:pt x="2333" y="0"/>
                      </a:moveTo>
                      <a:cubicBezTo>
                        <a:pt x="2237" y="0"/>
                        <a:pt x="2140" y="20"/>
                        <a:pt x="2048" y="63"/>
                      </a:cubicBezTo>
                      <a:lnTo>
                        <a:pt x="166" y="1150"/>
                      </a:lnTo>
                      <a:cubicBezTo>
                        <a:pt x="0" y="1244"/>
                        <a:pt x="24" y="1402"/>
                        <a:pt x="205" y="1512"/>
                      </a:cubicBezTo>
                      <a:lnTo>
                        <a:pt x="1142" y="2055"/>
                      </a:lnTo>
                      <a:cubicBezTo>
                        <a:pt x="1249" y="2111"/>
                        <a:pt x="1365" y="2139"/>
                        <a:pt x="1480" y="2139"/>
                      </a:cubicBezTo>
                      <a:cubicBezTo>
                        <a:pt x="1577" y="2139"/>
                        <a:pt x="1674" y="2119"/>
                        <a:pt x="1764" y="2079"/>
                      </a:cubicBezTo>
                      <a:lnTo>
                        <a:pt x="3654" y="992"/>
                      </a:lnTo>
                      <a:cubicBezTo>
                        <a:pt x="3812" y="898"/>
                        <a:pt x="3796" y="732"/>
                        <a:pt x="3607" y="630"/>
                      </a:cubicBezTo>
                      <a:lnTo>
                        <a:pt x="2670" y="87"/>
                      </a:lnTo>
                      <a:cubicBezTo>
                        <a:pt x="2566" y="30"/>
                        <a:pt x="2450" y="0"/>
                        <a:pt x="23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26"/>
                <p:cNvSpPr/>
                <p:nvPr/>
              </p:nvSpPr>
              <p:spPr>
                <a:xfrm>
                  <a:off x="1251700" y="20321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31" y="1"/>
                      </a:moveTo>
                      <a:cubicBezTo>
                        <a:pt x="2233" y="1"/>
                        <a:pt x="2137" y="21"/>
                        <a:pt x="2048" y="60"/>
                      </a:cubicBezTo>
                      <a:lnTo>
                        <a:pt x="158" y="1154"/>
                      </a:lnTo>
                      <a:cubicBezTo>
                        <a:pt x="1" y="1241"/>
                        <a:pt x="24" y="1406"/>
                        <a:pt x="205" y="1517"/>
                      </a:cubicBezTo>
                      <a:lnTo>
                        <a:pt x="1142" y="2052"/>
                      </a:lnTo>
                      <a:cubicBezTo>
                        <a:pt x="1244" y="2112"/>
                        <a:pt x="1360" y="2141"/>
                        <a:pt x="1475" y="2141"/>
                      </a:cubicBezTo>
                      <a:cubicBezTo>
                        <a:pt x="1575" y="2141"/>
                        <a:pt x="1674" y="2119"/>
                        <a:pt x="1765" y="2076"/>
                      </a:cubicBezTo>
                      <a:lnTo>
                        <a:pt x="3655" y="989"/>
                      </a:lnTo>
                      <a:cubicBezTo>
                        <a:pt x="3812" y="894"/>
                        <a:pt x="3789" y="737"/>
                        <a:pt x="3615" y="635"/>
                      </a:cubicBezTo>
                      <a:lnTo>
                        <a:pt x="2678" y="91"/>
                      </a:lnTo>
                      <a:cubicBezTo>
                        <a:pt x="2570" y="30"/>
                        <a:pt x="2450" y="1"/>
                        <a:pt x="233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26"/>
                <p:cNvSpPr/>
                <p:nvPr/>
              </p:nvSpPr>
              <p:spPr>
                <a:xfrm>
                  <a:off x="1341275" y="1980525"/>
                  <a:ext cx="95125" cy="5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2140" extrusionOk="0">
                      <a:moveTo>
                        <a:pt x="2333" y="1"/>
                      </a:moveTo>
                      <a:cubicBezTo>
                        <a:pt x="2236" y="1"/>
                        <a:pt x="2139" y="21"/>
                        <a:pt x="2049" y="60"/>
                      </a:cubicBezTo>
                      <a:lnTo>
                        <a:pt x="158" y="1147"/>
                      </a:lnTo>
                      <a:cubicBezTo>
                        <a:pt x="1" y="1242"/>
                        <a:pt x="17" y="1407"/>
                        <a:pt x="206" y="1509"/>
                      </a:cubicBezTo>
                      <a:lnTo>
                        <a:pt x="1135" y="2053"/>
                      </a:lnTo>
                      <a:cubicBezTo>
                        <a:pt x="1243" y="2109"/>
                        <a:pt x="1361" y="2139"/>
                        <a:pt x="1479" y="2139"/>
                      </a:cubicBezTo>
                      <a:cubicBezTo>
                        <a:pt x="1576" y="2139"/>
                        <a:pt x="1673" y="2119"/>
                        <a:pt x="1765" y="2076"/>
                      </a:cubicBezTo>
                      <a:lnTo>
                        <a:pt x="3647" y="990"/>
                      </a:lnTo>
                      <a:cubicBezTo>
                        <a:pt x="3805" y="895"/>
                        <a:pt x="3789" y="738"/>
                        <a:pt x="3608" y="627"/>
                      </a:cubicBezTo>
                      <a:lnTo>
                        <a:pt x="2671" y="84"/>
                      </a:lnTo>
                      <a:cubicBezTo>
                        <a:pt x="2564" y="28"/>
                        <a:pt x="2448" y="1"/>
                        <a:pt x="233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6"/>
                <p:cNvSpPr/>
                <p:nvPr/>
              </p:nvSpPr>
              <p:spPr>
                <a:xfrm>
                  <a:off x="1430675" y="1928800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58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5" y="2141"/>
                        <a:pt x="1483" y="2141"/>
                      </a:cubicBezTo>
                      <a:cubicBezTo>
                        <a:pt x="1579" y="2141"/>
                        <a:pt x="1676" y="2121"/>
                        <a:pt x="1765" y="2082"/>
                      </a:cubicBezTo>
                      <a:lnTo>
                        <a:pt x="3655" y="987"/>
                      </a:lnTo>
                      <a:cubicBezTo>
                        <a:pt x="3812" y="901"/>
                        <a:pt x="3789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6"/>
                <p:cNvSpPr/>
                <p:nvPr/>
              </p:nvSpPr>
              <p:spPr>
                <a:xfrm>
                  <a:off x="1520250" y="1877150"/>
                  <a:ext cx="95325" cy="5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0" extrusionOk="0">
                      <a:moveTo>
                        <a:pt x="2332" y="1"/>
                      </a:moveTo>
                      <a:cubicBezTo>
                        <a:pt x="2233" y="1"/>
                        <a:pt x="2134" y="21"/>
                        <a:pt x="2041" y="61"/>
                      </a:cubicBezTo>
                      <a:lnTo>
                        <a:pt x="158" y="1155"/>
                      </a:lnTo>
                      <a:cubicBezTo>
                        <a:pt x="1" y="1242"/>
                        <a:pt x="17" y="1407"/>
                        <a:pt x="206" y="1510"/>
                      </a:cubicBezTo>
                      <a:lnTo>
                        <a:pt x="1143" y="2053"/>
                      </a:lnTo>
                      <a:cubicBezTo>
                        <a:pt x="1247" y="2109"/>
                        <a:pt x="1363" y="2139"/>
                        <a:pt x="1480" y="2139"/>
                      </a:cubicBezTo>
                      <a:cubicBezTo>
                        <a:pt x="1576" y="2139"/>
                        <a:pt x="1673" y="2119"/>
                        <a:pt x="1765" y="2077"/>
                      </a:cubicBezTo>
                      <a:lnTo>
                        <a:pt x="3647" y="990"/>
                      </a:lnTo>
                      <a:cubicBezTo>
                        <a:pt x="3813" y="895"/>
                        <a:pt x="3789" y="738"/>
                        <a:pt x="3600" y="628"/>
                      </a:cubicBezTo>
                      <a:lnTo>
                        <a:pt x="2671" y="84"/>
                      </a:lnTo>
                      <a:cubicBezTo>
                        <a:pt x="2564" y="29"/>
                        <a:pt x="2448" y="1"/>
                        <a:pt x="23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26"/>
                <p:cNvSpPr/>
                <p:nvPr/>
              </p:nvSpPr>
              <p:spPr>
                <a:xfrm>
                  <a:off x="1609650" y="18254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40" y="1"/>
                      </a:moveTo>
                      <a:cubicBezTo>
                        <a:pt x="2242" y="1"/>
                        <a:pt x="2143" y="23"/>
                        <a:pt x="2048" y="66"/>
                      </a:cubicBezTo>
                      <a:lnTo>
                        <a:pt x="166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1"/>
                      </a:lnTo>
                      <a:cubicBezTo>
                        <a:pt x="1251" y="2111"/>
                        <a:pt x="1368" y="2141"/>
                        <a:pt x="1485" y="2141"/>
                      </a:cubicBezTo>
                      <a:cubicBezTo>
                        <a:pt x="1581" y="2141"/>
                        <a:pt x="1676" y="2121"/>
                        <a:pt x="1764" y="2082"/>
                      </a:cubicBezTo>
                      <a:lnTo>
                        <a:pt x="3655" y="988"/>
                      </a:lnTo>
                      <a:cubicBezTo>
                        <a:pt x="3812" y="901"/>
                        <a:pt x="3796" y="736"/>
                        <a:pt x="3607" y="633"/>
                      </a:cubicBezTo>
                      <a:lnTo>
                        <a:pt x="2670" y="90"/>
                      </a:lnTo>
                      <a:cubicBezTo>
                        <a:pt x="2568" y="30"/>
                        <a:pt x="2455" y="1"/>
                        <a:pt x="23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26"/>
                <p:cNvSpPr/>
                <p:nvPr/>
              </p:nvSpPr>
              <p:spPr>
                <a:xfrm>
                  <a:off x="1699225" y="1773825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30" y="0"/>
                      </a:moveTo>
                      <a:cubicBezTo>
                        <a:pt x="2234" y="0"/>
                        <a:pt x="2137" y="20"/>
                        <a:pt x="2048" y="59"/>
                      </a:cubicBezTo>
                      <a:lnTo>
                        <a:pt x="158" y="1146"/>
                      </a:lnTo>
                      <a:cubicBezTo>
                        <a:pt x="1" y="1240"/>
                        <a:pt x="24" y="1406"/>
                        <a:pt x="206" y="1508"/>
                      </a:cubicBezTo>
                      <a:lnTo>
                        <a:pt x="1143" y="2051"/>
                      </a:lnTo>
                      <a:cubicBezTo>
                        <a:pt x="1244" y="2111"/>
                        <a:pt x="1358" y="2140"/>
                        <a:pt x="1472" y="2140"/>
                      </a:cubicBezTo>
                      <a:cubicBezTo>
                        <a:pt x="1571" y="2140"/>
                        <a:pt x="1670" y="2119"/>
                        <a:pt x="1765" y="2075"/>
                      </a:cubicBezTo>
                      <a:lnTo>
                        <a:pt x="3655" y="988"/>
                      </a:lnTo>
                      <a:cubicBezTo>
                        <a:pt x="3813" y="894"/>
                        <a:pt x="3789" y="736"/>
                        <a:pt x="3608" y="626"/>
                      </a:cubicBezTo>
                      <a:lnTo>
                        <a:pt x="2671" y="90"/>
                      </a:lnTo>
                      <a:cubicBezTo>
                        <a:pt x="2567" y="30"/>
                        <a:pt x="2448" y="0"/>
                        <a:pt x="23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6"/>
                <p:cNvSpPr/>
                <p:nvPr/>
              </p:nvSpPr>
              <p:spPr>
                <a:xfrm>
                  <a:off x="1788825" y="1722075"/>
                  <a:ext cx="951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2141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5"/>
                      </a:cubicBezTo>
                      <a:lnTo>
                        <a:pt x="158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4" y="2140"/>
                        <a:pt x="1483" y="2140"/>
                      </a:cubicBezTo>
                      <a:cubicBezTo>
                        <a:pt x="1579" y="2140"/>
                        <a:pt x="1676" y="2121"/>
                        <a:pt x="1764" y="2082"/>
                      </a:cubicBezTo>
                      <a:lnTo>
                        <a:pt x="3647" y="987"/>
                      </a:lnTo>
                      <a:cubicBezTo>
                        <a:pt x="3804" y="900"/>
                        <a:pt x="3788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6"/>
                <p:cNvSpPr/>
                <p:nvPr/>
              </p:nvSpPr>
              <p:spPr>
                <a:xfrm>
                  <a:off x="1045750" y="2222925"/>
                  <a:ext cx="98475" cy="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1" extrusionOk="0">
                      <a:moveTo>
                        <a:pt x="2403" y="1"/>
                      </a:moveTo>
                      <a:cubicBezTo>
                        <a:pt x="2349" y="1"/>
                        <a:pt x="2294" y="13"/>
                        <a:pt x="2245" y="35"/>
                      </a:cubicBezTo>
                      <a:lnTo>
                        <a:pt x="79" y="1280"/>
                      </a:lnTo>
                      <a:cubicBezTo>
                        <a:pt x="1" y="1327"/>
                        <a:pt x="9" y="1414"/>
                        <a:pt x="103" y="1469"/>
                      </a:cubicBezTo>
                      <a:lnTo>
                        <a:pt x="1363" y="2193"/>
                      </a:lnTo>
                      <a:cubicBezTo>
                        <a:pt x="1416" y="2224"/>
                        <a:pt x="1478" y="2240"/>
                        <a:pt x="1541" y="2240"/>
                      </a:cubicBezTo>
                      <a:cubicBezTo>
                        <a:pt x="1591" y="2240"/>
                        <a:pt x="1641" y="2230"/>
                        <a:pt x="1686" y="2209"/>
                      </a:cubicBezTo>
                      <a:lnTo>
                        <a:pt x="3852" y="957"/>
                      </a:lnTo>
                      <a:cubicBezTo>
                        <a:pt x="3938" y="910"/>
                        <a:pt x="3923" y="831"/>
                        <a:pt x="3828" y="776"/>
                      </a:cubicBezTo>
                      <a:lnTo>
                        <a:pt x="2568" y="43"/>
                      </a:lnTo>
                      <a:cubicBezTo>
                        <a:pt x="2519" y="15"/>
                        <a:pt x="2461" y="1"/>
                        <a:pt x="240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6"/>
                <p:cNvSpPr/>
                <p:nvPr/>
              </p:nvSpPr>
              <p:spPr>
                <a:xfrm>
                  <a:off x="1101275" y="2233125"/>
                  <a:ext cx="135675" cy="7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3099" extrusionOk="0">
                      <a:moveTo>
                        <a:pt x="3899" y="0"/>
                      </a:moveTo>
                      <a:cubicBezTo>
                        <a:pt x="3838" y="0"/>
                        <a:pt x="3779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8" y="2289"/>
                        <a:pt x="127" y="2352"/>
                      </a:cubicBezTo>
                      <a:lnTo>
                        <a:pt x="1316" y="3045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24" y="966"/>
                      </a:lnTo>
                      <a:cubicBezTo>
                        <a:pt x="5427" y="911"/>
                        <a:pt x="5411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2" y="0"/>
                        <a:pt x="389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26"/>
                <p:cNvSpPr/>
                <p:nvPr/>
              </p:nvSpPr>
              <p:spPr>
                <a:xfrm>
                  <a:off x="1156400" y="2258525"/>
                  <a:ext cx="146725" cy="8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3351" extrusionOk="0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95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7" y="3332"/>
                        <a:pt x="1451" y="3350"/>
                        <a:pt x="1525" y="3350"/>
                      </a:cubicBezTo>
                      <a:cubicBezTo>
                        <a:pt x="1585" y="3350"/>
                        <a:pt x="1645" y="3338"/>
                        <a:pt x="1702" y="3313"/>
                      </a:cubicBezTo>
                      <a:lnTo>
                        <a:pt x="5766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1" y="18"/>
                        <a:pt x="4417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26"/>
                <p:cNvSpPr/>
                <p:nvPr/>
              </p:nvSpPr>
              <p:spPr>
                <a:xfrm>
                  <a:off x="1851225" y="1757875"/>
                  <a:ext cx="98475" cy="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0" extrusionOk="0">
                      <a:moveTo>
                        <a:pt x="2408" y="1"/>
                      </a:moveTo>
                      <a:cubicBezTo>
                        <a:pt x="2355" y="1"/>
                        <a:pt x="2302" y="13"/>
                        <a:pt x="2253" y="35"/>
                      </a:cubicBezTo>
                      <a:lnTo>
                        <a:pt x="87" y="1280"/>
                      </a:lnTo>
                      <a:cubicBezTo>
                        <a:pt x="1" y="1327"/>
                        <a:pt x="16" y="1414"/>
                        <a:pt x="111" y="1469"/>
                      </a:cubicBezTo>
                      <a:lnTo>
                        <a:pt x="1363" y="2193"/>
                      </a:lnTo>
                      <a:cubicBezTo>
                        <a:pt x="1420" y="2224"/>
                        <a:pt x="1482" y="2240"/>
                        <a:pt x="1545" y="2240"/>
                      </a:cubicBezTo>
                      <a:cubicBezTo>
                        <a:pt x="1595" y="2240"/>
                        <a:pt x="1645" y="2230"/>
                        <a:pt x="1694" y="2209"/>
                      </a:cubicBezTo>
                      <a:lnTo>
                        <a:pt x="3860" y="957"/>
                      </a:lnTo>
                      <a:cubicBezTo>
                        <a:pt x="3939" y="910"/>
                        <a:pt x="3931" y="831"/>
                        <a:pt x="3836" y="768"/>
                      </a:cubicBezTo>
                      <a:lnTo>
                        <a:pt x="2576" y="43"/>
                      </a:lnTo>
                      <a:cubicBezTo>
                        <a:pt x="2523" y="15"/>
                        <a:pt x="2465" y="1"/>
                        <a:pt x="240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6"/>
                <p:cNvSpPr/>
                <p:nvPr/>
              </p:nvSpPr>
              <p:spPr>
                <a:xfrm>
                  <a:off x="1868750" y="1789925"/>
                  <a:ext cx="135675" cy="7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3099" extrusionOk="0">
                      <a:moveTo>
                        <a:pt x="3902" y="0"/>
                      </a:moveTo>
                      <a:cubicBezTo>
                        <a:pt x="3842" y="0"/>
                        <a:pt x="3783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9" y="2289"/>
                        <a:pt x="127" y="2352"/>
                      </a:cubicBezTo>
                      <a:lnTo>
                        <a:pt x="1316" y="3046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32" y="966"/>
                      </a:lnTo>
                      <a:cubicBezTo>
                        <a:pt x="5427" y="911"/>
                        <a:pt x="5419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5" y="0"/>
                        <a:pt x="39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26"/>
                <p:cNvSpPr/>
                <p:nvPr/>
              </p:nvSpPr>
              <p:spPr>
                <a:xfrm>
                  <a:off x="1912650" y="1821825"/>
                  <a:ext cx="146725" cy="8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3350" extrusionOk="0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103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8" y="3332"/>
                        <a:pt x="1452" y="3350"/>
                        <a:pt x="1526" y="3350"/>
                      </a:cubicBezTo>
                      <a:cubicBezTo>
                        <a:pt x="1588" y="3350"/>
                        <a:pt x="1650" y="3338"/>
                        <a:pt x="1710" y="3313"/>
                      </a:cubicBezTo>
                      <a:lnTo>
                        <a:pt x="5774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2" y="18"/>
                        <a:pt x="4418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26"/>
                <p:cNvSpPr/>
                <p:nvPr/>
              </p:nvSpPr>
              <p:spPr>
                <a:xfrm>
                  <a:off x="1210950" y="2318325"/>
                  <a:ext cx="98650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5" extrusionOk="0">
                      <a:moveTo>
                        <a:pt x="2391" y="0"/>
                      </a:moveTo>
                      <a:cubicBezTo>
                        <a:pt x="2345" y="0"/>
                        <a:pt x="2298" y="10"/>
                        <a:pt x="2253" y="31"/>
                      </a:cubicBezTo>
                      <a:lnTo>
                        <a:pt x="79" y="1291"/>
                      </a:lnTo>
                      <a:cubicBezTo>
                        <a:pt x="0" y="1339"/>
                        <a:pt x="8" y="1417"/>
                        <a:pt x="95" y="1465"/>
                      </a:cubicBezTo>
                      <a:lnTo>
                        <a:pt x="1379" y="2205"/>
                      </a:lnTo>
                      <a:cubicBezTo>
                        <a:pt x="1430" y="2230"/>
                        <a:pt x="1485" y="2245"/>
                        <a:pt x="1542" y="2245"/>
                      </a:cubicBezTo>
                      <a:cubicBezTo>
                        <a:pt x="1590" y="2245"/>
                        <a:pt x="1639" y="2234"/>
                        <a:pt x="1686" y="2213"/>
                      </a:cubicBezTo>
                      <a:lnTo>
                        <a:pt x="3867" y="961"/>
                      </a:lnTo>
                      <a:cubicBezTo>
                        <a:pt x="3946" y="913"/>
                        <a:pt x="3930" y="835"/>
                        <a:pt x="3844" y="779"/>
                      </a:cubicBezTo>
                      <a:lnTo>
                        <a:pt x="2560" y="47"/>
                      </a:lnTo>
                      <a:cubicBezTo>
                        <a:pt x="2507" y="16"/>
                        <a:pt x="2450" y="0"/>
                        <a:pt x="239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6"/>
                <p:cNvSpPr/>
                <p:nvPr/>
              </p:nvSpPr>
              <p:spPr>
                <a:xfrm>
                  <a:off x="1282800" y="2276775"/>
                  <a:ext cx="98475" cy="5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9" extrusionOk="0">
                      <a:moveTo>
                        <a:pt x="2392" y="0"/>
                      </a:moveTo>
                      <a:cubicBezTo>
                        <a:pt x="2345" y="0"/>
                        <a:pt x="2299" y="11"/>
                        <a:pt x="2253" y="31"/>
                      </a:cubicBezTo>
                      <a:lnTo>
                        <a:pt x="72" y="1292"/>
                      </a:lnTo>
                      <a:cubicBezTo>
                        <a:pt x="1" y="1339"/>
                        <a:pt x="9" y="1418"/>
                        <a:pt x="95" y="1465"/>
                      </a:cubicBezTo>
                      <a:lnTo>
                        <a:pt x="1379" y="2205"/>
                      </a:lnTo>
                      <a:cubicBezTo>
                        <a:pt x="1426" y="2235"/>
                        <a:pt x="1482" y="2249"/>
                        <a:pt x="1539" y="2249"/>
                      </a:cubicBezTo>
                      <a:cubicBezTo>
                        <a:pt x="1587" y="2249"/>
                        <a:pt x="1635" y="2239"/>
                        <a:pt x="1678" y="2221"/>
                      </a:cubicBezTo>
                      <a:lnTo>
                        <a:pt x="3860" y="961"/>
                      </a:lnTo>
                      <a:cubicBezTo>
                        <a:pt x="3939" y="914"/>
                        <a:pt x="3931" y="843"/>
                        <a:pt x="3836" y="780"/>
                      </a:cubicBezTo>
                      <a:lnTo>
                        <a:pt x="2560" y="47"/>
                      </a:lnTo>
                      <a:cubicBezTo>
                        <a:pt x="2508" y="16"/>
                        <a:pt x="2450" y="0"/>
                        <a:pt x="239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6"/>
                <p:cNvSpPr/>
                <p:nvPr/>
              </p:nvSpPr>
              <p:spPr>
                <a:xfrm>
                  <a:off x="1354475" y="2235425"/>
                  <a:ext cx="98675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" h="2245" extrusionOk="0">
                      <a:moveTo>
                        <a:pt x="2399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1"/>
                        <a:pt x="8" y="1418"/>
                        <a:pt x="103" y="1465"/>
                      </a:cubicBezTo>
                      <a:lnTo>
                        <a:pt x="1379" y="2205"/>
                      </a:lnTo>
                      <a:cubicBezTo>
                        <a:pt x="1430" y="2231"/>
                        <a:pt x="1488" y="2245"/>
                        <a:pt x="1546" y="2245"/>
                      </a:cubicBezTo>
                      <a:cubicBezTo>
                        <a:pt x="1594" y="2245"/>
                        <a:pt x="1643" y="2235"/>
                        <a:pt x="1686" y="2213"/>
                      </a:cubicBezTo>
                      <a:lnTo>
                        <a:pt x="3868" y="953"/>
                      </a:lnTo>
                      <a:cubicBezTo>
                        <a:pt x="3946" y="914"/>
                        <a:pt x="3938" y="835"/>
                        <a:pt x="3852" y="780"/>
                      </a:cubicBezTo>
                      <a:lnTo>
                        <a:pt x="2568" y="47"/>
                      </a:lnTo>
                      <a:cubicBezTo>
                        <a:pt x="2515" y="17"/>
                        <a:pt x="2458" y="1"/>
                        <a:pt x="23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6"/>
                <p:cNvSpPr/>
                <p:nvPr/>
              </p:nvSpPr>
              <p:spPr>
                <a:xfrm>
                  <a:off x="1281425" y="2223850"/>
                  <a:ext cx="81750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47" extrusionOk="0">
                      <a:moveTo>
                        <a:pt x="1743" y="1"/>
                      </a:moveTo>
                      <a:cubicBezTo>
                        <a:pt x="1682" y="1"/>
                        <a:pt x="1620" y="13"/>
                        <a:pt x="1560" y="38"/>
                      </a:cubicBezTo>
                      <a:lnTo>
                        <a:pt x="103" y="881"/>
                      </a:lnTo>
                      <a:cubicBezTo>
                        <a:pt x="1" y="944"/>
                        <a:pt x="16" y="1046"/>
                        <a:pt x="127" y="1109"/>
                      </a:cubicBezTo>
                      <a:lnTo>
                        <a:pt x="1308" y="1794"/>
                      </a:lnTo>
                      <a:cubicBezTo>
                        <a:pt x="1377" y="1829"/>
                        <a:pt x="1451" y="1847"/>
                        <a:pt x="1525" y="1847"/>
                      </a:cubicBezTo>
                      <a:cubicBezTo>
                        <a:pt x="1585" y="1847"/>
                        <a:pt x="1645" y="1835"/>
                        <a:pt x="1702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35" y="739"/>
                      </a:cubicBezTo>
                      <a:lnTo>
                        <a:pt x="1954" y="54"/>
                      </a:lnTo>
                      <a:cubicBezTo>
                        <a:pt x="1889" y="19"/>
                        <a:pt x="1817" y="1"/>
                        <a:pt x="17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6"/>
                <p:cNvSpPr/>
                <p:nvPr/>
              </p:nvSpPr>
              <p:spPr>
                <a:xfrm>
                  <a:off x="1338725" y="2190775"/>
                  <a:ext cx="81725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7" extrusionOk="0">
                      <a:moveTo>
                        <a:pt x="1745" y="1"/>
                      </a:moveTo>
                      <a:cubicBezTo>
                        <a:pt x="1684" y="1"/>
                        <a:pt x="1625" y="13"/>
                        <a:pt x="1568" y="38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9"/>
                        <a:pt x="1455" y="1847"/>
                        <a:pt x="1530" y="1847"/>
                      </a:cubicBezTo>
                      <a:cubicBezTo>
                        <a:pt x="1591" y="1847"/>
                        <a:pt x="1653" y="1835"/>
                        <a:pt x="1710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43" y="731"/>
                      </a:cubicBezTo>
                      <a:lnTo>
                        <a:pt x="1962" y="53"/>
                      </a:lnTo>
                      <a:cubicBezTo>
                        <a:pt x="1892" y="19"/>
                        <a:pt x="1818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6"/>
                <p:cNvSpPr/>
                <p:nvPr/>
              </p:nvSpPr>
              <p:spPr>
                <a:xfrm>
                  <a:off x="1396225" y="2157650"/>
                  <a:ext cx="81725" cy="4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9" extrusionOk="0">
                      <a:moveTo>
                        <a:pt x="1747" y="0"/>
                      </a:moveTo>
                      <a:cubicBezTo>
                        <a:pt x="1683" y="0"/>
                        <a:pt x="1619" y="14"/>
                        <a:pt x="1560" y="40"/>
                      </a:cubicBezTo>
                      <a:lnTo>
                        <a:pt x="95" y="882"/>
                      </a:lnTo>
                      <a:cubicBezTo>
                        <a:pt x="0" y="937"/>
                        <a:pt x="8" y="1040"/>
                        <a:pt x="126" y="1111"/>
                      </a:cubicBezTo>
                      <a:lnTo>
                        <a:pt x="1308" y="1796"/>
                      </a:lnTo>
                      <a:cubicBezTo>
                        <a:pt x="1373" y="1831"/>
                        <a:pt x="1447" y="1848"/>
                        <a:pt x="1522" y="1848"/>
                      </a:cubicBezTo>
                      <a:cubicBezTo>
                        <a:pt x="1583" y="1848"/>
                        <a:pt x="1645" y="1836"/>
                        <a:pt x="1701" y="1812"/>
                      </a:cubicBezTo>
                      <a:lnTo>
                        <a:pt x="3166" y="961"/>
                      </a:lnTo>
                      <a:cubicBezTo>
                        <a:pt x="3269" y="906"/>
                        <a:pt x="3253" y="804"/>
                        <a:pt x="3135" y="733"/>
                      </a:cubicBezTo>
                      <a:lnTo>
                        <a:pt x="1953" y="55"/>
                      </a:lnTo>
                      <a:cubicBezTo>
                        <a:pt x="1891" y="18"/>
                        <a:pt x="1819" y="0"/>
                        <a:pt x="174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6"/>
                <p:cNvSpPr/>
                <p:nvPr/>
              </p:nvSpPr>
              <p:spPr>
                <a:xfrm>
                  <a:off x="1453525" y="2124475"/>
                  <a:ext cx="81725" cy="4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52" extrusionOk="0">
                      <a:moveTo>
                        <a:pt x="1741" y="1"/>
                      </a:moveTo>
                      <a:cubicBezTo>
                        <a:pt x="1679" y="1"/>
                        <a:pt x="1617" y="15"/>
                        <a:pt x="1559" y="44"/>
                      </a:cubicBezTo>
                      <a:lnTo>
                        <a:pt x="102" y="886"/>
                      </a:lnTo>
                      <a:cubicBezTo>
                        <a:pt x="0" y="941"/>
                        <a:pt x="16" y="1044"/>
                        <a:pt x="126" y="1115"/>
                      </a:cubicBezTo>
                      <a:lnTo>
                        <a:pt x="1307" y="1792"/>
                      </a:lnTo>
                      <a:cubicBezTo>
                        <a:pt x="1378" y="1832"/>
                        <a:pt x="1454" y="1852"/>
                        <a:pt x="1529" y="1852"/>
                      </a:cubicBezTo>
                      <a:cubicBezTo>
                        <a:pt x="1588" y="1852"/>
                        <a:pt x="1646" y="1840"/>
                        <a:pt x="1701" y="1816"/>
                      </a:cubicBezTo>
                      <a:lnTo>
                        <a:pt x="3166" y="965"/>
                      </a:lnTo>
                      <a:cubicBezTo>
                        <a:pt x="3268" y="910"/>
                        <a:pt x="3253" y="807"/>
                        <a:pt x="3134" y="737"/>
                      </a:cubicBezTo>
                      <a:lnTo>
                        <a:pt x="1953" y="59"/>
                      </a:lnTo>
                      <a:cubicBezTo>
                        <a:pt x="1889" y="21"/>
                        <a:pt x="1815" y="1"/>
                        <a:pt x="17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6"/>
                <p:cNvSpPr/>
                <p:nvPr/>
              </p:nvSpPr>
              <p:spPr>
                <a:xfrm>
                  <a:off x="1510800" y="2091350"/>
                  <a:ext cx="81750" cy="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55" extrusionOk="0">
                      <a:moveTo>
                        <a:pt x="1745" y="1"/>
                      </a:moveTo>
                      <a:cubicBezTo>
                        <a:pt x="1685" y="1"/>
                        <a:pt x="1625" y="13"/>
                        <a:pt x="1568" y="38"/>
                      </a:cubicBezTo>
                      <a:lnTo>
                        <a:pt x="103" y="888"/>
                      </a:lnTo>
                      <a:cubicBezTo>
                        <a:pt x="1" y="951"/>
                        <a:pt x="17" y="1054"/>
                        <a:pt x="135" y="1117"/>
                      </a:cubicBezTo>
                      <a:lnTo>
                        <a:pt x="1316" y="1802"/>
                      </a:lnTo>
                      <a:cubicBezTo>
                        <a:pt x="1381" y="1836"/>
                        <a:pt x="1455" y="1854"/>
                        <a:pt x="1530" y="1854"/>
                      </a:cubicBezTo>
                      <a:cubicBezTo>
                        <a:pt x="1592" y="1854"/>
                        <a:pt x="1653" y="1842"/>
                        <a:pt x="1710" y="1817"/>
                      </a:cubicBezTo>
                      <a:lnTo>
                        <a:pt x="3167" y="975"/>
                      </a:lnTo>
                      <a:cubicBezTo>
                        <a:pt x="3269" y="912"/>
                        <a:pt x="3261" y="809"/>
                        <a:pt x="3143" y="738"/>
                      </a:cubicBezTo>
                      <a:lnTo>
                        <a:pt x="1962" y="53"/>
                      </a:lnTo>
                      <a:cubicBezTo>
                        <a:pt x="1893" y="19"/>
                        <a:pt x="1819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6"/>
                <p:cNvSpPr/>
                <p:nvPr/>
              </p:nvSpPr>
              <p:spPr>
                <a:xfrm>
                  <a:off x="1568100" y="2058275"/>
                  <a:ext cx="81925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1847" extrusionOk="0">
                      <a:moveTo>
                        <a:pt x="1747" y="1"/>
                      </a:moveTo>
                      <a:cubicBezTo>
                        <a:pt x="1686" y="1"/>
                        <a:pt x="1625" y="13"/>
                        <a:pt x="1568" y="37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8"/>
                        <a:pt x="1455" y="1846"/>
                        <a:pt x="1530" y="1846"/>
                      </a:cubicBezTo>
                      <a:cubicBezTo>
                        <a:pt x="1591" y="1846"/>
                        <a:pt x="1653" y="1834"/>
                        <a:pt x="1710" y="1809"/>
                      </a:cubicBezTo>
                      <a:lnTo>
                        <a:pt x="3174" y="967"/>
                      </a:lnTo>
                      <a:cubicBezTo>
                        <a:pt x="3277" y="904"/>
                        <a:pt x="3261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7" y="19"/>
                        <a:pt x="1822" y="1"/>
                        <a:pt x="174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6"/>
                <p:cNvSpPr/>
                <p:nvPr/>
              </p:nvSpPr>
              <p:spPr>
                <a:xfrm>
                  <a:off x="1625600" y="2025050"/>
                  <a:ext cx="81925" cy="4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1848" extrusionOk="0">
                      <a:moveTo>
                        <a:pt x="1742" y="1"/>
                      </a:moveTo>
                      <a:cubicBezTo>
                        <a:pt x="1679" y="1"/>
                        <a:pt x="1617" y="15"/>
                        <a:pt x="1560" y="43"/>
                      </a:cubicBezTo>
                      <a:lnTo>
                        <a:pt x="103" y="886"/>
                      </a:lnTo>
                      <a:cubicBezTo>
                        <a:pt x="0" y="941"/>
                        <a:pt x="8" y="1044"/>
                        <a:pt x="126" y="1114"/>
                      </a:cubicBezTo>
                      <a:lnTo>
                        <a:pt x="1308" y="1792"/>
                      </a:lnTo>
                      <a:cubicBezTo>
                        <a:pt x="1375" y="1829"/>
                        <a:pt x="1446" y="1847"/>
                        <a:pt x="1517" y="1847"/>
                      </a:cubicBezTo>
                      <a:cubicBezTo>
                        <a:pt x="1580" y="1847"/>
                        <a:pt x="1642" y="1833"/>
                        <a:pt x="1701" y="1807"/>
                      </a:cubicBezTo>
                      <a:lnTo>
                        <a:pt x="3166" y="965"/>
                      </a:lnTo>
                      <a:cubicBezTo>
                        <a:pt x="3277" y="910"/>
                        <a:pt x="3253" y="807"/>
                        <a:pt x="3135" y="736"/>
                      </a:cubicBezTo>
                      <a:lnTo>
                        <a:pt x="1953" y="59"/>
                      </a:lnTo>
                      <a:cubicBezTo>
                        <a:pt x="1889" y="21"/>
                        <a:pt x="1816" y="1"/>
                        <a:pt x="17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6"/>
                <p:cNvSpPr/>
                <p:nvPr/>
              </p:nvSpPr>
              <p:spPr>
                <a:xfrm>
                  <a:off x="1682900" y="1992050"/>
                  <a:ext cx="81725" cy="4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50" extrusionOk="0">
                      <a:moveTo>
                        <a:pt x="1752" y="1"/>
                      </a:moveTo>
                      <a:cubicBezTo>
                        <a:pt x="1689" y="1"/>
                        <a:pt x="1626" y="14"/>
                        <a:pt x="1567" y="40"/>
                      </a:cubicBezTo>
                      <a:lnTo>
                        <a:pt x="102" y="883"/>
                      </a:lnTo>
                      <a:cubicBezTo>
                        <a:pt x="0" y="938"/>
                        <a:pt x="16" y="1040"/>
                        <a:pt x="134" y="1111"/>
                      </a:cubicBezTo>
                      <a:lnTo>
                        <a:pt x="1315" y="1797"/>
                      </a:lnTo>
                      <a:cubicBezTo>
                        <a:pt x="1380" y="1831"/>
                        <a:pt x="1455" y="1849"/>
                        <a:pt x="1530" y="1849"/>
                      </a:cubicBezTo>
                      <a:cubicBezTo>
                        <a:pt x="1591" y="1849"/>
                        <a:pt x="1652" y="1837"/>
                        <a:pt x="1709" y="1812"/>
                      </a:cubicBezTo>
                      <a:lnTo>
                        <a:pt x="3166" y="962"/>
                      </a:lnTo>
                      <a:cubicBezTo>
                        <a:pt x="3268" y="907"/>
                        <a:pt x="3261" y="812"/>
                        <a:pt x="3142" y="733"/>
                      </a:cubicBezTo>
                      <a:lnTo>
                        <a:pt x="1961" y="56"/>
                      </a:lnTo>
                      <a:cubicBezTo>
                        <a:pt x="1894" y="18"/>
                        <a:pt x="1823" y="1"/>
                        <a:pt x="175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6"/>
                <p:cNvSpPr/>
                <p:nvPr/>
              </p:nvSpPr>
              <p:spPr>
                <a:xfrm>
                  <a:off x="1740175" y="1958900"/>
                  <a:ext cx="81750" cy="4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51" extrusionOk="0">
                      <a:moveTo>
                        <a:pt x="1750" y="0"/>
                      </a:moveTo>
                      <a:cubicBezTo>
                        <a:pt x="1688" y="0"/>
                        <a:pt x="1626" y="14"/>
                        <a:pt x="1568" y="43"/>
                      </a:cubicBezTo>
                      <a:lnTo>
                        <a:pt x="103" y="886"/>
                      </a:lnTo>
                      <a:cubicBezTo>
                        <a:pt x="1" y="941"/>
                        <a:pt x="17" y="1043"/>
                        <a:pt x="135" y="1114"/>
                      </a:cubicBezTo>
                      <a:lnTo>
                        <a:pt x="1316" y="1792"/>
                      </a:lnTo>
                      <a:cubicBezTo>
                        <a:pt x="1380" y="1830"/>
                        <a:pt x="1454" y="1850"/>
                        <a:pt x="1528" y="1850"/>
                      </a:cubicBezTo>
                      <a:cubicBezTo>
                        <a:pt x="1590" y="1850"/>
                        <a:pt x="1652" y="1836"/>
                        <a:pt x="1710" y="1807"/>
                      </a:cubicBezTo>
                      <a:lnTo>
                        <a:pt x="3175" y="965"/>
                      </a:lnTo>
                      <a:cubicBezTo>
                        <a:pt x="3269" y="909"/>
                        <a:pt x="3261" y="807"/>
                        <a:pt x="3143" y="736"/>
                      </a:cubicBezTo>
                      <a:lnTo>
                        <a:pt x="1962" y="59"/>
                      </a:lnTo>
                      <a:cubicBezTo>
                        <a:pt x="1898" y="20"/>
                        <a:pt x="1824" y="0"/>
                        <a:pt x="17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6"/>
                <p:cNvSpPr/>
                <p:nvPr/>
              </p:nvSpPr>
              <p:spPr>
                <a:xfrm>
                  <a:off x="1797675" y="1925775"/>
                  <a:ext cx="81725" cy="4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9" extrusionOk="0">
                      <a:moveTo>
                        <a:pt x="1745" y="0"/>
                      </a:moveTo>
                      <a:cubicBezTo>
                        <a:pt x="1684" y="0"/>
                        <a:pt x="1625" y="12"/>
                        <a:pt x="1568" y="37"/>
                      </a:cubicBezTo>
                      <a:lnTo>
                        <a:pt x="103" y="888"/>
                      </a:lnTo>
                      <a:cubicBezTo>
                        <a:pt x="1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79" y="1831"/>
                        <a:pt x="1448" y="1849"/>
                        <a:pt x="1519" y="1849"/>
                      </a:cubicBezTo>
                      <a:cubicBezTo>
                        <a:pt x="1582" y="1849"/>
                        <a:pt x="1647" y="1835"/>
                        <a:pt x="1710" y="1809"/>
                      </a:cubicBezTo>
                      <a:lnTo>
                        <a:pt x="3167" y="967"/>
                      </a:lnTo>
                      <a:cubicBezTo>
                        <a:pt x="3269" y="911"/>
                        <a:pt x="3253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2" y="18"/>
                        <a:pt x="1818" y="0"/>
                        <a:pt x="174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6"/>
                <p:cNvSpPr/>
                <p:nvPr/>
              </p:nvSpPr>
              <p:spPr>
                <a:xfrm>
                  <a:off x="1854975" y="1892700"/>
                  <a:ext cx="81725" cy="4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6" extrusionOk="0">
                      <a:moveTo>
                        <a:pt x="1744" y="0"/>
                      </a:moveTo>
                      <a:cubicBezTo>
                        <a:pt x="1684" y="0"/>
                        <a:pt x="1624" y="12"/>
                        <a:pt x="1568" y="37"/>
                      </a:cubicBezTo>
                      <a:lnTo>
                        <a:pt x="103" y="880"/>
                      </a:lnTo>
                      <a:cubicBezTo>
                        <a:pt x="0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81" y="1828"/>
                        <a:pt x="1453" y="1846"/>
                        <a:pt x="1527" y="1846"/>
                      </a:cubicBezTo>
                      <a:cubicBezTo>
                        <a:pt x="1587" y="1846"/>
                        <a:pt x="1649" y="1834"/>
                        <a:pt x="1709" y="1809"/>
                      </a:cubicBezTo>
                      <a:lnTo>
                        <a:pt x="3166" y="966"/>
                      </a:lnTo>
                      <a:cubicBezTo>
                        <a:pt x="3269" y="903"/>
                        <a:pt x="3253" y="801"/>
                        <a:pt x="3143" y="738"/>
                      </a:cubicBezTo>
                      <a:lnTo>
                        <a:pt x="1961" y="53"/>
                      </a:lnTo>
                      <a:cubicBezTo>
                        <a:pt x="1892" y="18"/>
                        <a:pt x="1818" y="0"/>
                        <a:pt x="17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6"/>
                <p:cNvSpPr/>
                <p:nvPr/>
              </p:nvSpPr>
              <p:spPr>
                <a:xfrm>
                  <a:off x="1216450" y="2196700"/>
                  <a:ext cx="83325" cy="4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94" extrusionOk="0">
                      <a:moveTo>
                        <a:pt x="1807" y="0"/>
                      </a:moveTo>
                      <a:cubicBezTo>
                        <a:pt x="1748" y="0"/>
                        <a:pt x="1688" y="12"/>
                        <a:pt x="1631" y="37"/>
                      </a:cubicBezTo>
                      <a:lnTo>
                        <a:pt x="103" y="927"/>
                      </a:lnTo>
                      <a:cubicBezTo>
                        <a:pt x="1" y="982"/>
                        <a:pt x="17" y="1084"/>
                        <a:pt x="127" y="1147"/>
                      </a:cubicBezTo>
                      <a:lnTo>
                        <a:pt x="1324" y="1840"/>
                      </a:lnTo>
                      <a:cubicBezTo>
                        <a:pt x="1389" y="1875"/>
                        <a:pt x="1461" y="1893"/>
                        <a:pt x="1532" y="1893"/>
                      </a:cubicBezTo>
                      <a:cubicBezTo>
                        <a:pt x="1591" y="1893"/>
                        <a:pt x="1649" y="1881"/>
                        <a:pt x="1702" y="1856"/>
                      </a:cubicBezTo>
                      <a:lnTo>
                        <a:pt x="3238" y="966"/>
                      </a:lnTo>
                      <a:cubicBezTo>
                        <a:pt x="3332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80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6"/>
                <p:cNvSpPr/>
                <p:nvPr/>
              </p:nvSpPr>
              <p:spPr>
                <a:xfrm>
                  <a:off x="1275725" y="2162550"/>
                  <a:ext cx="83300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89" extrusionOk="0">
                      <a:moveTo>
                        <a:pt x="1807" y="1"/>
                      </a:moveTo>
                      <a:cubicBezTo>
                        <a:pt x="1747" y="1"/>
                        <a:pt x="1686" y="15"/>
                        <a:pt x="1631" y="41"/>
                      </a:cubicBezTo>
                      <a:lnTo>
                        <a:pt x="95" y="923"/>
                      </a:lnTo>
                      <a:cubicBezTo>
                        <a:pt x="0" y="986"/>
                        <a:pt x="8" y="1080"/>
                        <a:pt x="126" y="1151"/>
                      </a:cubicBezTo>
                      <a:lnTo>
                        <a:pt x="1316" y="1836"/>
                      </a:lnTo>
                      <a:cubicBezTo>
                        <a:pt x="1381" y="1871"/>
                        <a:pt x="1453" y="1889"/>
                        <a:pt x="1525" y="1889"/>
                      </a:cubicBezTo>
                      <a:cubicBezTo>
                        <a:pt x="1585" y="1889"/>
                        <a:pt x="1645" y="1877"/>
                        <a:pt x="1701" y="1852"/>
                      </a:cubicBezTo>
                      <a:lnTo>
                        <a:pt x="3229" y="970"/>
                      </a:lnTo>
                      <a:cubicBezTo>
                        <a:pt x="3332" y="907"/>
                        <a:pt x="3316" y="812"/>
                        <a:pt x="3206" y="741"/>
                      </a:cubicBezTo>
                      <a:lnTo>
                        <a:pt x="2009" y="56"/>
                      </a:lnTo>
                      <a:cubicBezTo>
                        <a:pt x="1946" y="19"/>
                        <a:pt x="1876" y="1"/>
                        <a:pt x="180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6"/>
                <p:cNvSpPr/>
                <p:nvPr/>
              </p:nvSpPr>
              <p:spPr>
                <a:xfrm>
                  <a:off x="1334800" y="2128375"/>
                  <a:ext cx="83300" cy="4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4" extrusionOk="0">
                      <a:moveTo>
                        <a:pt x="1806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2" y="927"/>
                      </a:lnTo>
                      <a:cubicBezTo>
                        <a:pt x="0" y="982"/>
                        <a:pt x="16" y="1085"/>
                        <a:pt x="126" y="1148"/>
                      </a:cubicBezTo>
                      <a:lnTo>
                        <a:pt x="1315" y="1841"/>
                      </a:lnTo>
                      <a:cubicBezTo>
                        <a:pt x="1385" y="1875"/>
                        <a:pt x="1459" y="1893"/>
                        <a:pt x="1531" y="1893"/>
                      </a:cubicBezTo>
                      <a:cubicBezTo>
                        <a:pt x="1590" y="1893"/>
                        <a:pt x="1648" y="1881"/>
                        <a:pt x="1701" y="1856"/>
                      </a:cubicBezTo>
                      <a:lnTo>
                        <a:pt x="3237" y="966"/>
                      </a:lnTo>
                      <a:cubicBezTo>
                        <a:pt x="3331" y="911"/>
                        <a:pt x="3324" y="809"/>
                        <a:pt x="3205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6"/>
                <p:cNvSpPr/>
                <p:nvPr/>
              </p:nvSpPr>
              <p:spPr>
                <a:xfrm>
                  <a:off x="1394050" y="2094250"/>
                  <a:ext cx="83300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88" extrusionOk="0">
                      <a:moveTo>
                        <a:pt x="1808" y="0"/>
                      </a:moveTo>
                      <a:cubicBezTo>
                        <a:pt x="1747" y="0"/>
                        <a:pt x="1686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8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6" y="811"/>
                        <a:pt x="3206" y="741"/>
                      </a:cubicBezTo>
                      <a:lnTo>
                        <a:pt x="2009" y="55"/>
                      </a:lnTo>
                      <a:cubicBezTo>
                        <a:pt x="1946" y="18"/>
                        <a:pt x="1877" y="0"/>
                        <a:pt x="180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6"/>
                <p:cNvSpPr/>
                <p:nvPr/>
              </p:nvSpPr>
              <p:spPr>
                <a:xfrm>
                  <a:off x="1453125" y="2060100"/>
                  <a:ext cx="83300" cy="4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2" extrusionOk="0">
                      <a:moveTo>
                        <a:pt x="1809" y="0"/>
                      </a:moveTo>
                      <a:cubicBezTo>
                        <a:pt x="1749" y="0"/>
                        <a:pt x="1688" y="14"/>
                        <a:pt x="1631" y="43"/>
                      </a:cubicBezTo>
                      <a:lnTo>
                        <a:pt x="95" y="925"/>
                      </a:lnTo>
                      <a:cubicBezTo>
                        <a:pt x="0" y="980"/>
                        <a:pt x="16" y="1083"/>
                        <a:pt x="126" y="1146"/>
                      </a:cubicBezTo>
                      <a:lnTo>
                        <a:pt x="1315" y="1839"/>
                      </a:lnTo>
                      <a:cubicBezTo>
                        <a:pt x="1380" y="1873"/>
                        <a:pt x="1455" y="1891"/>
                        <a:pt x="1528" y="1891"/>
                      </a:cubicBezTo>
                      <a:cubicBezTo>
                        <a:pt x="1589" y="1891"/>
                        <a:pt x="1648" y="1879"/>
                        <a:pt x="1701" y="1855"/>
                      </a:cubicBezTo>
                      <a:lnTo>
                        <a:pt x="3237" y="965"/>
                      </a:lnTo>
                      <a:cubicBezTo>
                        <a:pt x="3332" y="910"/>
                        <a:pt x="3324" y="807"/>
                        <a:pt x="3206" y="744"/>
                      </a:cubicBezTo>
                      <a:lnTo>
                        <a:pt x="2016" y="59"/>
                      </a:lnTo>
                      <a:cubicBezTo>
                        <a:pt x="1952" y="20"/>
                        <a:pt x="1881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6"/>
                <p:cNvSpPr/>
                <p:nvPr/>
              </p:nvSpPr>
              <p:spPr>
                <a:xfrm>
                  <a:off x="1512375" y="2025975"/>
                  <a:ext cx="83325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89" extrusionOk="0">
                      <a:moveTo>
                        <a:pt x="1799" y="1"/>
                      </a:moveTo>
                      <a:cubicBezTo>
                        <a:pt x="1740" y="1"/>
                        <a:pt x="1680" y="13"/>
                        <a:pt x="1623" y="38"/>
                      </a:cubicBezTo>
                      <a:lnTo>
                        <a:pt x="95" y="920"/>
                      </a:lnTo>
                      <a:cubicBezTo>
                        <a:pt x="1" y="983"/>
                        <a:pt x="9" y="1077"/>
                        <a:pt x="127" y="1148"/>
                      </a:cubicBezTo>
                      <a:lnTo>
                        <a:pt x="1316" y="1833"/>
                      </a:lnTo>
                      <a:cubicBezTo>
                        <a:pt x="1379" y="1871"/>
                        <a:pt x="1448" y="1889"/>
                        <a:pt x="1518" y="1889"/>
                      </a:cubicBezTo>
                      <a:cubicBezTo>
                        <a:pt x="1580" y="1889"/>
                        <a:pt x="1643" y="1875"/>
                        <a:pt x="1702" y="1849"/>
                      </a:cubicBezTo>
                      <a:lnTo>
                        <a:pt x="3230" y="967"/>
                      </a:lnTo>
                      <a:cubicBezTo>
                        <a:pt x="3332" y="904"/>
                        <a:pt x="3316" y="810"/>
                        <a:pt x="3206" y="747"/>
                      </a:cubicBezTo>
                      <a:lnTo>
                        <a:pt x="2009" y="54"/>
                      </a:lnTo>
                      <a:cubicBezTo>
                        <a:pt x="1944" y="19"/>
                        <a:pt x="1872" y="1"/>
                        <a:pt x="17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26"/>
                <p:cNvSpPr/>
                <p:nvPr/>
              </p:nvSpPr>
              <p:spPr>
                <a:xfrm>
                  <a:off x="1571450" y="1991750"/>
                  <a:ext cx="83300" cy="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3" extrusionOk="0">
                      <a:moveTo>
                        <a:pt x="1802" y="0"/>
                      </a:moveTo>
                      <a:cubicBezTo>
                        <a:pt x="1744" y="0"/>
                        <a:pt x="1686" y="12"/>
                        <a:pt x="1631" y="37"/>
                      </a:cubicBezTo>
                      <a:lnTo>
                        <a:pt x="103" y="926"/>
                      </a:lnTo>
                      <a:cubicBezTo>
                        <a:pt x="0" y="982"/>
                        <a:pt x="16" y="1084"/>
                        <a:pt x="127" y="1147"/>
                      </a:cubicBezTo>
                      <a:lnTo>
                        <a:pt x="1316" y="1840"/>
                      </a:lnTo>
                      <a:cubicBezTo>
                        <a:pt x="1381" y="1875"/>
                        <a:pt x="1453" y="1893"/>
                        <a:pt x="1525" y="1893"/>
                      </a:cubicBezTo>
                      <a:cubicBezTo>
                        <a:pt x="1585" y="1893"/>
                        <a:pt x="1645" y="1881"/>
                        <a:pt x="1702" y="1856"/>
                      </a:cubicBezTo>
                      <a:lnTo>
                        <a:pt x="3237" y="966"/>
                      </a:lnTo>
                      <a:cubicBezTo>
                        <a:pt x="3332" y="911"/>
                        <a:pt x="3324" y="808"/>
                        <a:pt x="3206" y="745"/>
                      </a:cubicBezTo>
                      <a:lnTo>
                        <a:pt x="2017" y="60"/>
                      </a:lnTo>
                      <a:cubicBezTo>
                        <a:pt x="1950" y="20"/>
                        <a:pt x="1876" y="0"/>
                        <a:pt x="18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26"/>
                <p:cNvSpPr/>
                <p:nvPr/>
              </p:nvSpPr>
              <p:spPr>
                <a:xfrm>
                  <a:off x="1630525" y="1957675"/>
                  <a:ext cx="83500" cy="4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0" h="1886" extrusionOk="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7"/>
                      </a:cubicBezTo>
                      <a:lnTo>
                        <a:pt x="1323" y="1833"/>
                      </a:lnTo>
                      <a:cubicBezTo>
                        <a:pt x="1388" y="1867"/>
                        <a:pt x="1460" y="1885"/>
                        <a:pt x="1533" y="1885"/>
                      </a:cubicBezTo>
                      <a:cubicBezTo>
                        <a:pt x="1593" y="1885"/>
                        <a:pt x="1652" y="1873"/>
                        <a:pt x="1709" y="1848"/>
                      </a:cubicBezTo>
                      <a:lnTo>
                        <a:pt x="3237" y="966"/>
                      </a:lnTo>
                      <a:cubicBezTo>
                        <a:pt x="3339" y="903"/>
                        <a:pt x="3324" y="809"/>
                        <a:pt x="3213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6"/>
                <p:cNvSpPr/>
                <p:nvPr/>
              </p:nvSpPr>
              <p:spPr>
                <a:xfrm>
                  <a:off x="1689775" y="1923450"/>
                  <a:ext cx="83325" cy="4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92" extrusionOk="0">
                      <a:moveTo>
                        <a:pt x="1806" y="1"/>
                      </a:moveTo>
                      <a:cubicBezTo>
                        <a:pt x="1745" y="1"/>
                        <a:pt x="1685" y="15"/>
                        <a:pt x="1631" y="44"/>
                      </a:cubicBezTo>
                      <a:lnTo>
                        <a:pt x="95" y="926"/>
                      </a:lnTo>
                      <a:cubicBezTo>
                        <a:pt x="1" y="981"/>
                        <a:pt x="9" y="1083"/>
                        <a:pt x="127" y="1146"/>
                      </a:cubicBezTo>
                      <a:lnTo>
                        <a:pt x="1316" y="1839"/>
                      </a:lnTo>
                      <a:cubicBezTo>
                        <a:pt x="1381" y="1874"/>
                        <a:pt x="1453" y="1892"/>
                        <a:pt x="1526" y="1892"/>
                      </a:cubicBezTo>
                      <a:cubicBezTo>
                        <a:pt x="1585" y="1892"/>
                        <a:pt x="1645" y="1880"/>
                        <a:pt x="1702" y="1855"/>
                      </a:cubicBezTo>
                      <a:lnTo>
                        <a:pt x="3230" y="965"/>
                      </a:lnTo>
                      <a:cubicBezTo>
                        <a:pt x="3332" y="910"/>
                        <a:pt x="3316" y="807"/>
                        <a:pt x="3206" y="744"/>
                      </a:cubicBezTo>
                      <a:lnTo>
                        <a:pt x="2017" y="59"/>
                      </a:lnTo>
                      <a:cubicBezTo>
                        <a:pt x="1953" y="21"/>
                        <a:pt x="1879" y="1"/>
                        <a:pt x="180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6"/>
                <p:cNvSpPr/>
                <p:nvPr/>
              </p:nvSpPr>
              <p:spPr>
                <a:xfrm>
                  <a:off x="1748850" y="1889350"/>
                  <a:ext cx="83500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0" h="1889" extrusionOk="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1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8"/>
                      </a:cubicBezTo>
                      <a:lnTo>
                        <a:pt x="1323" y="1833"/>
                      </a:lnTo>
                      <a:cubicBezTo>
                        <a:pt x="1386" y="1870"/>
                        <a:pt x="1456" y="1888"/>
                        <a:pt x="1526" y="1888"/>
                      </a:cubicBezTo>
                      <a:cubicBezTo>
                        <a:pt x="1588" y="1888"/>
                        <a:pt x="1650" y="1874"/>
                        <a:pt x="1709" y="1849"/>
                      </a:cubicBezTo>
                      <a:lnTo>
                        <a:pt x="3237" y="967"/>
                      </a:lnTo>
                      <a:cubicBezTo>
                        <a:pt x="3340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6"/>
                <p:cNvSpPr/>
                <p:nvPr/>
              </p:nvSpPr>
              <p:spPr>
                <a:xfrm>
                  <a:off x="1808100" y="1855225"/>
                  <a:ext cx="83325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88" extrusionOk="0">
                      <a:moveTo>
                        <a:pt x="1809" y="0"/>
                      </a:moveTo>
                      <a:cubicBezTo>
                        <a:pt x="1747" y="0"/>
                        <a:pt x="1687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9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7" y="812"/>
                        <a:pt x="3206" y="741"/>
                      </a:cubicBezTo>
                      <a:lnTo>
                        <a:pt x="2017" y="55"/>
                      </a:lnTo>
                      <a:cubicBezTo>
                        <a:pt x="1950" y="18"/>
                        <a:pt x="1879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6"/>
                <p:cNvSpPr/>
                <p:nvPr/>
              </p:nvSpPr>
              <p:spPr>
                <a:xfrm>
                  <a:off x="1121750" y="2184050"/>
                  <a:ext cx="89800" cy="5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2" extrusionOk="0">
                      <a:moveTo>
                        <a:pt x="2048" y="0"/>
                      </a:moveTo>
                      <a:cubicBezTo>
                        <a:pt x="1998" y="0"/>
                        <a:pt x="1947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12"/>
                        <a:pt x="103" y="1268"/>
                      </a:cubicBezTo>
                      <a:lnTo>
                        <a:pt x="1363" y="1992"/>
                      </a:lnTo>
                      <a:cubicBezTo>
                        <a:pt x="1418" y="2026"/>
                        <a:pt x="1477" y="2042"/>
                        <a:pt x="1536" y="2042"/>
                      </a:cubicBezTo>
                      <a:cubicBezTo>
                        <a:pt x="1588" y="2042"/>
                        <a:pt x="1639" y="2030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7"/>
                        <a:pt x="3482" y="771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6"/>
                <p:cNvSpPr/>
                <p:nvPr/>
              </p:nvSpPr>
              <p:spPr>
                <a:xfrm>
                  <a:off x="1188100" y="2145775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22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6"/>
                <p:cNvSpPr/>
                <p:nvPr/>
              </p:nvSpPr>
              <p:spPr>
                <a:xfrm>
                  <a:off x="1254650" y="2107450"/>
                  <a:ext cx="89800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32" extrusionOk="0">
                      <a:moveTo>
                        <a:pt x="2048" y="0"/>
                      </a:moveTo>
                      <a:cubicBezTo>
                        <a:pt x="1998" y="0"/>
                        <a:pt x="1947" y="11"/>
                        <a:pt x="1899" y="31"/>
                      </a:cubicBezTo>
                      <a:lnTo>
                        <a:pt x="79" y="1079"/>
                      </a:lnTo>
                      <a:cubicBezTo>
                        <a:pt x="1" y="1126"/>
                        <a:pt x="9" y="1205"/>
                        <a:pt x="103" y="1260"/>
                      </a:cubicBezTo>
                      <a:lnTo>
                        <a:pt x="1363" y="1985"/>
                      </a:lnTo>
                      <a:cubicBezTo>
                        <a:pt x="1420" y="2015"/>
                        <a:pt x="1482" y="2031"/>
                        <a:pt x="1544" y="2031"/>
                      </a:cubicBezTo>
                      <a:cubicBezTo>
                        <a:pt x="1592" y="2031"/>
                        <a:pt x="1641" y="2021"/>
                        <a:pt x="1686" y="2000"/>
                      </a:cubicBezTo>
                      <a:lnTo>
                        <a:pt x="3505" y="953"/>
                      </a:lnTo>
                      <a:cubicBezTo>
                        <a:pt x="3592" y="906"/>
                        <a:pt x="3576" y="819"/>
                        <a:pt x="3482" y="772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26"/>
                <p:cNvSpPr/>
                <p:nvPr/>
              </p:nvSpPr>
              <p:spPr>
                <a:xfrm>
                  <a:off x="1321000" y="2068975"/>
                  <a:ext cx="89825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3" extrusionOk="0">
                      <a:moveTo>
                        <a:pt x="2062" y="0"/>
                      </a:moveTo>
                      <a:cubicBezTo>
                        <a:pt x="2009" y="0"/>
                        <a:pt x="1956" y="12"/>
                        <a:pt x="1907" y="35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3"/>
                        <a:pt x="1545" y="2043"/>
                      </a:cubicBezTo>
                      <a:cubicBezTo>
                        <a:pt x="1595" y="2043"/>
                        <a:pt x="1645" y="2032"/>
                        <a:pt x="1694" y="2012"/>
                      </a:cubicBezTo>
                      <a:lnTo>
                        <a:pt x="3513" y="956"/>
                      </a:lnTo>
                      <a:cubicBezTo>
                        <a:pt x="3592" y="909"/>
                        <a:pt x="3584" y="830"/>
                        <a:pt x="3490" y="767"/>
                      </a:cubicBezTo>
                      <a:lnTo>
                        <a:pt x="2230" y="43"/>
                      </a:lnTo>
                      <a:cubicBezTo>
                        <a:pt x="2176" y="14"/>
                        <a:pt x="2119" y="0"/>
                        <a:pt x="206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6"/>
                <p:cNvSpPr/>
                <p:nvPr/>
              </p:nvSpPr>
              <p:spPr>
                <a:xfrm>
                  <a:off x="1387550" y="2030575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61" y="0"/>
                      </a:moveTo>
                      <a:cubicBezTo>
                        <a:pt x="2007" y="0"/>
                        <a:pt x="1952" y="12"/>
                        <a:pt x="1899" y="35"/>
                      </a:cubicBezTo>
                      <a:lnTo>
                        <a:pt x="79" y="1082"/>
                      </a:lnTo>
                      <a:cubicBezTo>
                        <a:pt x="1" y="1130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7"/>
                        <a:pt x="1482" y="2043"/>
                        <a:pt x="1544" y="2043"/>
                      </a:cubicBezTo>
                      <a:cubicBezTo>
                        <a:pt x="1592" y="2043"/>
                        <a:pt x="1641" y="2033"/>
                        <a:pt x="1686" y="2012"/>
                      </a:cubicBezTo>
                      <a:lnTo>
                        <a:pt x="3505" y="956"/>
                      </a:lnTo>
                      <a:cubicBezTo>
                        <a:pt x="3592" y="909"/>
                        <a:pt x="3576" y="830"/>
                        <a:pt x="3482" y="775"/>
                      </a:cubicBezTo>
                      <a:lnTo>
                        <a:pt x="2229" y="43"/>
                      </a:lnTo>
                      <a:cubicBezTo>
                        <a:pt x="2176" y="14"/>
                        <a:pt x="2119" y="0"/>
                        <a:pt x="20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26"/>
                <p:cNvSpPr/>
                <p:nvPr/>
              </p:nvSpPr>
              <p:spPr>
                <a:xfrm>
                  <a:off x="1453900" y="1992200"/>
                  <a:ext cx="89825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3" extrusionOk="0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30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26"/>
                <p:cNvSpPr/>
                <p:nvPr/>
              </p:nvSpPr>
              <p:spPr>
                <a:xfrm>
                  <a:off x="1520450" y="1953800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55" y="1"/>
                      </a:moveTo>
                      <a:cubicBezTo>
                        <a:pt x="2003" y="1"/>
                        <a:pt x="1950" y="13"/>
                        <a:pt x="1899" y="35"/>
                      </a:cubicBezTo>
                      <a:lnTo>
                        <a:pt x="79" y="1082"/>
                      </a:lnTo>
                      <a:cubicBezTo>
                        <a:pt x="1" y="1129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2"/>
                        <a:pt x="1544" y="2042"/>
                      </a:cubicBezTo>
                      <a:cubicBezTo>
                        <a:pt x="1592" y="2042"/>
                        <a:pt x="1641" y="2032"/>
                        <a:pt x="1686" y="2011"/>
                      </a:cubicBezTo>
                      <a:lnTo>
                        <a:pt x="3505" y="964"/>
                      </a:lnTo>
                      <a:cubicBezTo>
                        <a:pt x="3592" y="917"/>
                        <a:pt x="3576" y="830"/>
                        <a:pt x="3482" y="775"/>
                      </a:cubicBezTo>
                      <a:lnTo>
                        <a:pt x="2230" y="50"/>
                      </a:lnTo>
                      <a:cubicBezTo>
                        <a:pt x="2175" y="17"/>
                        <a:pt x="2115" y="1"/>
                        <a:pt x="205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6"/>
                <p:cNvSpPr/>
                <p:nvPr/>
              </p:nvSpPr>
              <p:spPr>
                <a:xfrm>
                  <a:off x="1586800" y="1915475"/>
                  <a:ext cx="89825" cy="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4" extrusionOk="0">
                      <a:moveTo>
                        <a:pt x="2049" y="1"/>
                      </a:moveTo>
                      <a:cubicBezTo>
                        <a:pt x="2000" y="1"/>
                        <a:pt x="1952" y="11"/>
                        <a:pt x="1907" y="32"/>
                      </a:cubicBezTo>
                      <a:lnTo>
                        <a:pt x="87" y="1087"/>
                      </a:lnTo>
                      <a:cubicBezTo>
                        <a:pt x="1" y="1134"/>
                        <a:pt x="9" y="1213"/>
                        <a:pt x="111" y="1268"/>
                      </a:cubicBezTo>
                      <a:lnTo>
                        <a:pt x="1363" y="2001"/>
                      </a:lnTo>
                      <a:cubicBezTo>
                        <a:pt x="1416" y="2029"/>
                        <a:pt x="1474" y="2043"/>
                        <a:pt x="1532" y="2043"/>
                      </a:cubicBezTo>
                      <a:cubicBezTo>
                        <a:pt x="1586" y="2043"/>
                        <a:pt x="1641" y="2031"/>
                        <a:pt x="1694" y="2009"/>
                      </a:cubicBezTo>
                      <a:lnTo>
                        <a:pt x="3513" y="961"/>
                      </a:lnTo>
                      <a:cubicBezTo>
                        <a:pt x="3592" y="914"/>
                        <a:pt x="3584" y="827"/>
                        <a:pt x="3490" y="772"/>
                      </a:cubicBezTo>
                      <a:lnTo>
                        <a:pt x="2230" y="48"/>
                      </a:lnTo>
                      <a:cubicBezTo>
                        <a:pt x="2173" y="17"/>
                        <a:pt x="2111" y="1"/>
                        <a:pt x="204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26"/>
                <p:cNvSpPr/>
                <p:nvPr/>
              </p:nvSpPr>
              <p:spPr>
                <a:xfrm>
                  <a:off x="1653350" y="1877100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48" y="0"/>
                      </a:moveTo>
                      <a:cubicBezTo>
                        <a:pt x="1998" y="0"/>
                        <a:pt x="1948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20"/>
                        <a:pt x="103" y="1275"/>
                      </a:cubicBezTo>
                      <a:lnTo>
                        <a:pt x="1363" y="2000"/>
                      </a:lnTo>
                      <a:cubicBezTo>
                        <a:pt x="1412" y="2029"/>
                        <a:pt x="1470" y="2042"/>
                        <a:pt x="1528" y="2042"/>
                      </a:cubicBezTo>
                      <a:cubicBezTo>
                        <a:pt x="1582" y="2042"/>
                        <a:pt x="1637" y="2031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6"/>
                        <a:pt x="3482" y="771"/>
                      </a:cubicBezTo>
                      <a:lnTo>
                        <a:pt x="2230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6"/>
                <p:cNvSpPr/>
                <p:nvPr/>
              </p:nvSpPr>
              <p:spPr>
                <a:xfrm>
                  <a:off x="1719700" y="1838725"/>
                  <a:ext cx="898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5" extrusionOk="0">
                      <a:moveTo>
                        <a:pt x="2056" y="1"/>
                      </a:moveTo>
                      <a:cubicBezTo>
                        <a:pt x="2005" y="1"/>
                        <a:pt x="1954" y="13"/>
                        <a:pt x="1907" y="38"/>
                      </a:cubicBezTo>
                      <a:lnTo>
                        <a:pt x="87" y="1086"/>
                      </a:lnTo>
                      <a:cubicBezTo>
                        <a:pt x="1" y="1133"/>
                        <a:pt x="9" y="1220"/>
                        <a:pt x="111" y="1275"/>
                      </a:cubicBezTo>
                      <a:lnTo>
                        <a:pt x="1363" y="1999"/>
                      </a:lnTo>
                      <a:cubicBezTo>
                        <a:pt x="1418" y="2029"/>
                        <a:pt x="1477" y="2045"/>
                        <a:pt x="1538" y="2045"/>
                      </a:cubicBezTo>
                      <a:cubicBezTo>
                        <a:pt x="1590" y="2045"/>
                        <a:pt x="1643" y="2033"/>
                        <a:pt x="1694" y="2007"/>
                      </a:cubicBezTo>
                      <a:lnTo>
                        <a:pt x="3513" y="960"/>
                      </a:lnTo>
                      <a:cubicBezTo>
                        <a:pt x="3592" y="912"/>
                        <a:pt x="3584" y="826"/>
                        <a:pt x="3490" y="771"/>
                      </a:cubicBezTo>
                      <a:lnTo>
                        <a:pt x="2230" y="46"/>
                      </a:lnTo>
                      <a:cubicBezTo>
                        <a:pt x="2175" y="17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6"/>
                <p:cNvSpPr/>
                <p:nvPr/>
              </p:nvSpPr>
              <p:spPr>
                <a:xfrm>
                  <a:off x="1786250" y="1800400"/>
                  <a:ext cx="89825" cy="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4" extrusionOk="0">
                      <a:moveTo>
                        <a:pt x="2057" y="1"/>
                      </a:moveTo>
                      <a:cubicBezTo>
                        <a:pt x="2003" y="1"/>
                        <a:pt x="1948" y="13"/>
                        <a:pt x="1899" y="35"/>
                      </a:cubicBezTo>
                      <a:lnTo>
                        <a:pt x="80" y="1083"/>
                      </a:lnTo>
                      <a:cubicBezTo>
                        <a:pt x="1" y="1130"/>
                        <a:pt x="9" y="1217"/>
                        <a:pt x="103" y="1272"/>
                      </a:cubicBezTo>
                      <a:lnTo>
                        <a:pt x="1363" y="1996"/>
                      </a:lnTo>
                      <a:cubicBezTo>
                        <a:pt x="1416" y="2027"/>
                        <a:pt x="1478" y="2043"/>
                        <a:pt x="1541" y="2043"/>
                      </a:cubicBezTo>
                      <a:cubicBezTo>
                        <a:pt x="1591" y="2043"/>
                        <a:pt x="1641" y="2033"/>
                        <a:pt x="1686" y="2012"/>
                      </a:cubicBezTo>
                      <a:lnTo>
                        <a:pt x="3505" y="957"/>
                      </a:lnTo>
                      <a:cubicBezTo>
                        <a:pt x="3592" y="910"/>
                        <a:pt x="3576" y="831"/>
                        <a:pt x="3482" y="776"/>
                      </a:cubicBezTo>
                      <a:lnTo>
                        <a:pt x="2222" y="43"/>
                      </a:lnTo>
                      <a:cubicBezTo>
                        <a:pt x="2173" y="15"/>
                        <a:pt x="2115" y="1"/>
                        <a:pt x="20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26"/>
                <p:cNvSpPr/>
                <p:nvPr/>
              </p:nvSpPr>
              <p:spPr>
                <a:xfrm>
                  <a:off x="2016425" y="1853250"/>
                  <a:ext cx="98650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6" extrusionOk="0">
                      <a:moveTo>
                        <a:pt x="2401" y="0"/>
                      </a:moveTo>
                      <a:cubicBezTo>
                        <a:pt x="2352" y="0"/>
                        <a:pt x="2304" y="10"/>
                        <a:pt x="2261" y="32"/>
                      </a:cubicBezTo>
                      <a:lnTo>
                        <a:pt x="79" y="1292"/>
                      </a:lnTo>
                      <a:cubicBezTo>
                        <a:pt x="0" y="1332"/>
                        <a:pt x="8" y="1410"/>
                        <a:pt x="103" y="1465"/>
                      </a:cubicBezTo>
                      <a:lnTo>
                        <a:pt x="1379" y="2206"/>
                      </a:lnTo>
                      <a:cubicBezTo>
                        <a:pt x="1430" y="2231"/>
                        <a:pt x="1488" y="2245"/>
                        <a:pt x="1545" y="2245"/>
                      </a:cubicBezTo>
                      <a:cubicBezTo>
                        <a:pt x="1594" y="2245"/>
                        <a:pt x="1642" y="2235"/>
                        <a:pt x="1686" y="2214"/>
                      </a:cubicBezTo>
                      <a:lnTo>
                        <a:pt x="3867" y="954"/>
                      </a:lnTo>
                      <a:cubicBezTo>
                        <a:pt x="3946" y="914"/>
                        <a:pt x="3938" y="835"/>
                        <a:pt x="3844" y="780"/>
                      </a:cubicBezTo>
                      <a:lnTo>
                        <a:pt x="2568" y="40"/>
                      </a:lnTo>
                      <a:cubicBezTo>
                        <a:pt x="2517" y="14"/>
                        <a:pt x="2459" y="0"/>
                        <a:pt x="240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6"/>
                <p:cNvSpPr/>
                <p:nvPr/>
              </p:nvSpPr>
              <p:spPr>
                <a:xfrm>
                  <a:off x="1944550" y="1894800"/>
                  <a:ext cx="986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" h="2246" extrusionOk="0">
                      <a:moveTo>
                        <a:pt x="2400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9"/>
                        <a:pt x="16" y="1418"/>
                        <a:pt x="103" y="1465"/>
                      </a:cubicBezTo>
                      <a:lnTo>
                        <a:pt x="1387" y="2206"/>
                      </a:lnTo>
                      <a:cubicBezTo>
                        <a:pt x="1438" y="2231"/>
                        <a:pt x="1494" y="2245"/>
                        <a:pt x="1549" y="2245"/>
                      </a:cubicBezTo>
                      <a:cubicBezTo>
                        <a:pt x="1596" y="2245"/>
                        <a:pt x="1643" y="2235"/>
                        <a:pt x="1686" y="2213"/>
                      </a:cubicBezTo>
                      <a:lnTo>
                        <a:pt x="3868" y="961"/>
                      </a:lnTo>
                      <a:cubicBezTo>
                        <a:pt x="3946" y="914"/>
                        <a:pt x="3939" y="835"/>
                        <a:pt x="3852" y="780"/>
                      </a:cubicBezTo>
                      <a:lnTo>
                        <a:pt x="2568" y="48"/>
                      </a:lnTo>
                      <a:cubicBezTo>
                        <a:pt x="2515" y="17"/>
                        <a:pt x="2458" y="1"/>
                        <a:pt x="240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26"/>
                <p:cNvSpPr/>
                <p:nvPr/>
              </p:nvSpPr>
              <p:spPr>
                <a:xfrm>
                  <a:off x="1872900" y="1936125"/>
                  <a:ext cx="98650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6" extrusionOk="0">
                      <a:moveTo>
                        <a:pt x="2397" y="1"/>
                      </a:moveTo>
                      <a:cubicBezTo>
                        <a:pt x="2350" y="1"/>
                        <a:pt x="2304" y="11"/>
                        <a:pt x="2260" y="33"/>
                      </a:cubicBezTo>
                      <a:lnTo>
                        <a:pt x="79" y="1293"/>
                      </a:lnTo>
                      <a:cubicBezTo>
                        <a:pt x="0" y="1332"/>
                        <a:pt x="8" y="1411"/>
                        <a:pt x="95" y="1466"/>
                      </a:cubicBezTo>
                      <a:lnTo>
                        <a:pt x="1378" y="2206"/>
                      </a:lnTo>
                      <a:cubicBezTo>
                        <a:pt x="1429" y="2232"/>
                        <a:pt x="1485" y="2246"/>
                        <a:pt x="1542" y="2246"/>
                      </a:cubicBezTo>
                      <a:cubicBezTo>
                        <a:pt x="1590" y="2246"/>
                        <a:pt x="1638" y="2236"/>
                        <a:pt x="1685" y="2214"/>
                      </a:cubicBezTo>
                      <a:lnTo>
                        <a:pt x="3867" y="954"/>
                      </a:lnTo>
                      <a:cubicBezTo>
                        <a:pt x="3946" y="915"/>
                        <a:pt x="3930" y="836"/>
                        <a:pt x="3843" y="781"/>
                      </a:cubicBezTo>
                      <a:lnTo>
                        <a:pt x="2560" y="41"/>
                      </a:lnTo>
                      <a:cubicBezTo>
                        <a:pt x="2508" y="15"/>
                        <a:pt x="2453" y="1"/>
                        <a:pt x="239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26"/>
                <p:cNvSpPr/>
                <p:nvPr/>
              </p:nvSpPr>
              <p:spPr>
                <a:xfrm>
                  <a:off x="1426350" y="1977575"/>
                  <a:ext cx="473350" cy="27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4" h="10902" extrusionOk="0">
                      <a:moveTo>
                        <a:pt x="17388" y="1"/>
                      </a:moveTo>
                      <a:cubicBezTo>
                        <a:pt x="17339" y="1"/>
                        <a:pt x="17291" y="11"/>
                        <a:pt x="17248" y="29"/>
                      </a:cubicBezTo>
                      <a:lnTo>
                        <a:pt x="71" y="9944"/>
                      </a:lnTo>
                      <a:cubicBezTo>
                        <a:pt x="0" y="9991"/>
                        <a:pt x="8" y="10070"/>
                        <a:pt x="95" y="10125"/>
                      </a:cubicBezTo>
                      <a:lnTo>
                        <a:pt x="1378" y="10858"/>
                      </a:lnTo>
                      <a:cubicBezTo>
                        <a:pt x="1430" y="10887"/>
                        <a:pt x="1485" y="10901"/>
                        <a:pt x="1542" y="10901"/>
                      </a:cubicBezTo>
                      <a:cubicBezTo>
                        <a:pt x="1590" y="10901"/>
                        <a:pt x="1639" y="10891"/>
                        <a:pt x="1686" y="10873"/>
                      </a:cubicBezTo>
                      <a:lnTo>
                        <a:pt x="18854" y="958"/>
                      </a:lnTo>
                      <a:cubicBezTo>
                        <a:pt x="18933" y="911"/>
                        <a:pt x="18925" y="832"/>
                        <a:pt x="18831" y="785"/>
                      </a:cubicBezTo>
                      <a:lnTo>
                        <a:pt x="17555" y="44"/>
                      </a:lnTo>
                      <a:cubicBezTo>
                        <a:pt x="17504" y="14"/>
                        <a:pt x="17445" y="1"/>
                        <a:pt x="1738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26"/>
                <p:cNvSpPr/>
                <p:nvPr/>
              </p:nvSpPr>
              <p:spPr>
                <a:xfrm>
                  <a:off x="1559825" y="2051600"/>
                  <a:ext cx="416850" cy="23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4" h="9568" extrusionOk="0">
                      <a:moveTo>
                        <a:pt x="12473" y="1"/>
                      </a:moveTo>
                      <a:cubicBezTo>
                        <a:pt x="12366" y="1"/>
                        <a:pt x="12259" y="28"/>
                        <a:pt x="12161" y="84"/>
                      </a:cubicBezTo>
                      <a:lnTo>
                        <a:pt x="190" y="6991"/>
                      </a:lnTo>
                      <a:cubicBezTo>
                        <a:pt x="17" y="7093"/>
                        <a:pt x="1" y="7243"/>
                        <a:pt x="150" y="7329"/>
                      </a:cubicBezTo>
                      <a:lnTo>
                        <a:pt x="3931" y="9511"/>
                      </a:lnTo>
                      <a:cubicBezTo>
                        <a:pt x="4015" y="9550"/>
                        <a:pt x="4104" y="9568"/>
                        <a:pt x="4192" y="9568"/>
                      </a:cubicBezTo>
                      <a:cubicBezTo>
                        <a:pt x="4302" y="9568"/>
                        <a:pt x="4410" y="9540"/>
                        <a:pt x="4506" y="9487"/>
                      </a:cubicBezTo>
                      <a:lnTo>
                        <a:pt x="16484" y="2573"/>
                      </a:lnTo>
                      <a:cubicBezTo>
                        <a:pt x="16650" y="2478"/>
                        <a:pt x="16673" y="2328"/>
                        <a:pt x="16524" y="2242"/>
                      </a:cubicBezTo>
                      <a:lnTo>
                        <a:pt x="12736" y="60"/>
                      </a:lnTo>
                      <a:cubicBezTo>
                        <a:pt x="12653" y="21"/>
                        <a:pt x="12563" y="1"/>
                        <a:pt x="1247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6"/>
                <p:cNvSpPr/>
                <p:nvPr/>
              </p:nvSpPr>
              <p:spPr>
                <a:xfrm>
                  <a:off x="778175" y="994700"/>
                  <a:ext cx="1072875" cy="121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15" h="48722" extrusionOk="0">
                      <a:moveTo>
                        <a:pt x="37517" y="0"/>
                      </a:moveTo>
                      <a:cubicBezTo>
                        <a:pt x="37402" y="0"/>
                        <a:pt x="37284" y="29"/>
                        <a:pt x="37174" y="92"/>
                      </a:cubicBezTo>
                      <a:lnTo>
                        <a:pt x="379" y="21340"/>
                      </a:lnTo>
                      <a:cubicBezTo>
                        <a:pt x="135" y="21482"/>
                        <a:pt x="1" y="21765"/>
                        <a:pt x="48" y="22057"/>
                      </a:cubicBezTo>
                      <a:lnTo>
                        <a:pt x="4726" y="48156"/>
                      </a:lnTo>
                      <a:cubicBezTo>
                        <a:pt x="4784" y="48502"/>
                        <a:pt x="5078" y="48722"/>
                        <a:pt x="5395" y="48722"/>
                      </a:cubicBezTo>
                      <a:cubicBezTo>
                        <a:pt x="5511" y="48722"/>
                        <a:pt x="5630" y="48692"/>
                        <a:pt x="5742" y="48629"/>
                      </a:cubicBezTo>
                      <a:lnTo>
                        <a:pt x="42537" y="27388"/>
                      </a:lnTo>
                      <a:cubicBezTo>
                        <a:pt x="42781" y="27239"/>
                        <a:pt x="42915" y="26955"/>
                        <a:pt x="42868" y="26672"/>
                      </a:cubicBezTo>
                      <a:lnTo>
                        <a:pt x="38197" y="564"/>
                      </a:lnTo>
                      <a:cubicBezTo>
                        <a:pt x="38134" y="223"/>
                        <a:pt x="37836" y="0"/>
                        <a:pt x="375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6"/>
                <p:cNvSpPr/>
                <p:nvPr/>
              </p:nvSpPr>
              <p:spPr>
                <a:xfrm>
                  <a:off x="794925" y="1016250"/>
                  <a:ext cx="1039400" cy="117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6" h="47005" extrusionOk="0">
                      <a:moveTo>
                        <a:pt x="36465" y="0"/>
                      </a:moveTo>
                      <a:cubicBezTo>
                        <a:pt x="36422" y="0"/>
                        <a:pt x="36379" y="11"/>
                        <a:pt x="36338" y="33"/>
                      </a:cubicBezTo>
                      <a:lnTo>
                        <a:pt x="158" y="20927"/>
                      </a:lnTo>
                      <a:cubicBezTo>
                        <a:pt x="55" y="20982"/>
                        <a:pt x="0" y="21092"/>
                        <a:pt x="24" y="21210"/>
                      </a:cubicBezTo>
                      <a:lnTo>
                        <a:pt x="4852" y="46790"/>
                      </a:lnTo>
                      <a:cubicBezTo>
                        <a:pt x="4875" y="46919"/>
                        <a:pt x="4989" y="47004"/>
                        <a:pt x="5114" y="47004"/>
                      </a:cubicBezTo>
                      <a:cubicBezTo>
                        <a:pt x="5158" y="47004"/>
                        <a:pt x="5203" y="46994"/>
                        <a:pt x="5245" y="46971"/>
                      </a:cubicBezTo>
                      <a:lnTo>
                        <a:pt x="41426" y="26078"/>
                      </a:lnTo>
                      <a:cubicBezTo>
                        <a:pt x="41520" y="26022"/>
                        <a:pt x="41575" y="25904"/>
                        <a:pt x="41552" y="25794"/>
                      </a:cubicBezTo>
                      <a:lnTo>
                        <a:pt x="36732" y="214"/>
                      </a:lnTo>
                      <a:cubicBezTo>
                        <a:pt x="36703" y="86"/>
                        <a:pt x="36587" y="0"/>
                        <a:pt x="36465" y="0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6"/>
                <p:cNvSpPr/>
                <p:nvPr/>
              </p:nvSpPr>
              <p:spPr>
                <a:xfrm>
                  <a:off x="4353100" y="3737450"/>
                  <a:ext cx="1067775" cy="6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1" h="24653" extrusionOk="0">
                      <a:moveTo>
                        <a:pt x="26773" y="1"/>
                      </a:moveTo>
                      <a:cubicBezTo>
                        <a:pt x="26284" y="1"/>
                        <a:pt x="25769" y="118"/>
                        <a:pt x="25368" y="348"/>
                      </a:cubicBezTo>
                      <a:lnTo>
                        <a:pt x="1371" y="14209"/>
                      </a:lnTo>
                      <a:lnTo>
                        <a:pt x="1" y="13666"/>
                      </a:lnTo>
                      <a:lnTo>
                        <a:pt x="1" y="15462"/>
                      </a:lnTo>
                      <a:cubicBezTo>
                        <a:pt x="1" y="15698"/>
                        <a:pt x="143" y="15918"/>
                        <a:pt x="434" y="16092"/>
                      </a:cubicBezTo>
                      <a:lnTo>
                        <a:pt x="14831" y="24400"/>
                      </a:lnTo>
                      <a:cubicBezTo>
                        <a:pt x="15125" y="24569"/>
                        <a:pt x="15518" y="24653"/>
                        <a:pt x="15929" y="24653"/>
                      </a:cubicBezTo>
                      <a:cubicBezTo>
                        <a:pt x="16419" y="24653"/>
                        <a:pt x="16936" y="24534"/>
                        <a:pt x="17343" y="24298"/>
                      </a:cubicBezTo>
                      <a:lnTo>
                        <a:pt x="42096" y="10004"/>
                      </a:lnTo>
                      <a:cubicBezTo>
                        <a:pt x="42497" y="9776"/>
                        <a:pt x="42710" y="9468"/>
                        <a:pt x="42710" y="9185"/>
                      </a:cubicBezTo>
                      <a:lnTo>
                        <a:pt x="42710" y="7397"/>
                      </a:lnTo>
                      <a:lnTo>
                        <a:pt x="41214" y="7948"/>
                      </a:lnTo>
                      <a:lnTo>
                        <a:pt x="27873" y="254"/>
                      </a:lnTo>
                      <a:cubicBezTo>
                        <a:pt x="27580" y="84"/>
                        <a:pt x="27186" y="1"/>
                        <a:pt x="2677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6"/>
                <p:cNvSpPr/>
                <p:nvPr/>
              </p:nvSpPr>
              <p:spPr>
                <a:xfrm>
                  <a:off x="4353100" y="3692675"/>
                  <a:ext cx="1067775" cy="61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1" h="24657" extrusionOk="0">
                      <a:moveTo>
                        <a:pt x="26778" y="1"/>
                      </a:moveTo>
                      <a:cubicBezTo>
                        <a:pt x="26288" y="1"/>
                        <a:pt x="25771" y="120"/>
                        <a:pt x="25368" y="352"/>
                      </a:cubicBezTo>
                      <a:lnTo>
                        <a:pt x="615" y="14646"/>
                      </a:lnTo>
                      <a:cubicBezTo>
                        <a:pt x="206" y="14882"/>
                        <a:pt x="1" y="15181"/>
                        <a:pt x="1" y="15465"/>
                      </a:cubicBezTo>
                      <a:cubicBezTo>
                        <a:pt x="1" y="15701"/>
                        <a:pt x="135" y="15922"/>
                        <a:pt x="434" y="16095"/>
                      </a:cubicBezTo>
                      <a:lnTo>
                        <a:pt x="14831" y="24404"/>
                      </a:lnTo>
                      <a:cubicBezTo>
                        <a:pt x="15126" y="24573"/>
                        <a:pt x="15521" y="24657"/>
                        <a:pt x="15934" y="24657"/>
                      </a:cubicBezTo>
                      <a:cubicBezTo>
                        <a:pt x="16423" y="24657"/>
                        <a:pt x="16937" y="24540"/>
                        <a:pt x="17343" y="24309"/>
                      </a:cubicBezTo>
                      <a:lnTo>
                        <a:pt x="42096" y="10015"/>
                      </a:lnTo>
                      <a:cubicBezTo>
                        <a:pt x="42497" y="9779"/>
                        <a:pt x="42710" y="9479"/>
                        <a:pt x="42710" y="9196"/>
                      </a:cubicBezTo>
                      <a:cubicBezTo>
                        <a:pt x="42710" y="8960"/>
                        <a:pt x="42568" y="8731"/>
                        <a:pt x="42277" y="8566"/>
                      </a:cubicBezTo>
                      <a:lnTo>
                        <a:pt x="27873" y="257"/>
                      </a:lnTo>
                      <a:cubicBezTo>
                        <a:pt x="27582" y="85"/>
                        <a:pt x="27189" y="1"/>
                        <a:pt x="26778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6"/>
                <p:cNvSpPr/>
                <p:nvPr/>
              </p:nvSpPr>
              <p:spPr>
                <a:xfrm>
                  <a:off x="4477350" y="3700700"/>
                  <a:ext cx="932675" cy="53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7" h="21392" extrusionOk="0">
                      <a:moveTo>
                        <a:pt x="21757" y="1"/>
                      </a:moveTo>
                      <a:cubicBezTo>
                        <a:pt x="21467" y="1"/>
                        <a:pt x="21162" y="71"/>
                        <a:pt x="20926" y="204"/>
                      </a:cubicBezTo>
                      <a:lnTo>
                        <a:pt x="489" y="12009"/>
                      </a:lnTo>
                      <a:cubicBezTo>
                        <a:pt x="48" y="12261"/>
                        <a:pt x="0" y="12640"/>
                        <a:pt x="378" y="12860"/>
                      </a:cubicBezTo>
                      <a:lnTo>
                        <a:pt x="14909" y="21248"/>
                      </a:lnTo>
                      <a:cubicBezTo>
                        <a:pt x="15080" y="21344"/>
                        <a:pt x="15310" y="21392"/>
                        <a:pt x="15551" y="21392"/>
                      </a:cubicBezTo>
                      <a:cubicBezTo>
                        <a:pt x="15841" y="21392"/>
                        <a:pt x="16148" y="21322"/>
                        <a:pt x="16389" y="21185"/>
                      </a:cubicBezTo>
                      <a:lnTo>
                        <a:pt x="36827" y="9387"/>
                      </a:lnTo>
                      <a:cubicBezTo>
                        <a:pt x="37260" y="9135"/>
                        <a:pt x="37307" y="8757"/>
                        <a:pt x="36929" y="8536"/>
                      </a:cubicBezTo>
                      <a:lnTo>
                        <a:pt x="22398" y="149"/>
                      </a:lnTo>
                      <a:cubicBezTo>
                        <a:pt x="22227" y="49"/>
                        <a:pt x="21997" y="1"/>
                        <a:pt x="2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26"/>
                <p:cNvSpPr/>
                <p:nvPr/>
              </p:nvSpPr>
              <p:spPr>
                <a:xfrm>
                  <a:off x="4545075" y="4127525"/>
                  <a:ext cx="91175" cy="4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7" h="1917" extrusionOk="0">
                      <a:moveTo>
                        <a:pt x="1823" y="0"/>
                      </a:moveTo>
                      <a:cubicBezTo>
                        <a:pt x="1398" y="0"/>
                        <a:pt x="973" y="95"/>
                        <a:pt x="646" y="284"/>
                      </a:cubicBezTo>
                      <a:cubicBezTo>
                        <a:pt x="1" y="654"/>
                        <a:pt x="1" y="1261"/>
                        <a:pt x="646" y="1639"/>
                      </a:cubicBezTo>
                      <a:cubicBezTo>
                        <a:pt x="973" y="1824"/>
                        <a:pt x="1398" y="1916"/>
                        <a:pt x="1823" y="1916"/>
                      </a:cubicBezTo>
                      <a:cubicBezTo>
                        <a:pt x="2247" y="1916"/>
                        <a:pt x="2670" y="1824"/>
                        <a:pt x="2993" y="1639"/>
                      </a:cubicBezTo>
                      <a:cubicBezTo>
                        <a:pt x="3647" y="1261"/>
                        <a:pt x="3647" y="654"/>
                        <a:pt x="2993" y="284"/>
                      </a:cubicBezTo>
                      <a:cubicBezTo>
                        <a:pt x="2670" y="95"/>
                        <a:pt x="2247" y="0"/>
                        <a:pt x="182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6"/>
                <p:cNvSpPr/>
                <p:nvPr/>
              </p:nvSpPr>
              <p:spPr>
                <a:xfrm>
                  <a:off x="4551775" y="4131000"/>
                  <a:ext cx="77800" cy="4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2" h="1640" extrusionOk="0">
                      <a:moveTo>
                        <a:pt x="1546" y="0"/>
                      </a:moveTo>
                      <a:cubicBezTo>
                        <a:pt x="1185" y="0"/>
                        <a:pt x="826" y="79"/>
                        <a:pt x="552" y="239"/>
                      </a:cubicBezTo>
                      <a:cubicBezTo>
                        <a:pt x="0" y="562"/>
                        <a:pt x="0" y="1074"/>
                        <a:pt x="552" y="1397"/>
                      </a:cubicBezTo>
                      <a:cubicBezTo>
                        <a:pt x="827" y="1559"/>
                        <a:pt x="1190" y="1639"/>
                        <a:pt x="1553" y="1639"/>
                      </a:cubicBezTo>
                      <a:cubicBezTo>
                        <a:pt x="1916" y="1639"/>
                        <a:pt x="2280" y="1559"/>
                        <a:pt x="2560" y="1397"/>
                      </a:cubicBezTo>
                      <a:cubicBezTo>
                        <a:pt x="3111" y="1082"/>
                        <a:pt x="3111" y="562"/>
                        <a:pt x="2560" y="239"/>
                      </a:cubicBezTo>
                      <a:cubicBezTo>
                        <a:pt x="2279" y="81"/>
                        <a:pt x="1912" y="0"/>
                        <a:pt x="154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6"/>
                <p:cNvSpPr/>
                <p:nvPr/>
              </p:nvSpPr>
              <p:spPr>
                <a:xfrm>
                  <a:off x="1367675" y="3332850"/>
                  <a:ext cx="1137650" cy="65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6" h="26261" extrusionOk="0">
                      <a:moveTo>
                        <a:pt x="14433" y="0"/>
                      </a:moveTo>
                      <a:cubicBezTo>
                        <a:pt x="14063" y="0"/>
                        <a:pt x="13709" y="76"/>
                        <a:pt x="13444" y="230"/>
                      </a:cubicBezTo>
                      <a:lnTo>
                        <a:pt x="1363" y="7208"/>
                      </a:lnTo>
                      <a:lnTo>
                        <a:pt x="0" y="6704"/>
                      </a:lnTo>
                      <a:lnTo>
                        <a:pt x="0" y="8326"/>
                      </a:lnTo>
                      <a:cubicBezTo>
                        <a:pt x="0" y="8586"/>
                        <a:pt x="189" y="8854"/>
                        <a:pt x="559" y="9066"/>
                      </a:cubicBezTo>
                      <a:lnTo>
                        <a:pt x="29801" y="25936"/>
                      </a:lnTo>
                      <a:cubicBezTo>
                        <a:pt x="30167" y="26151"/>
                        <a:pt x="30635" y="26260"/>
                        <a:pt x="31080" y="26260"/>
                      </a:cubicBezTo>
                      <a:cubicBezTo>
                        <a:pt x="31451" y="26260"/>
                        <a:pt x="31805" y="26184"/>
                        <a:pt x="32070" y="26030"/>
                      </a:cubicBezTo>
                      <a:lnTo>
                        <a:pt x="45112" y="18501"/>
                      </a:lnTo>
                      <a:cubicBezTo>
                        <a:pt x="45372" y="18344"/>
                        <a:pt x="45505" y="18147"/>
                        <a:pt x="45505" y="17926"/>
                      </a:cubicBezTo>
                      <a:lnTo>
                        <a:pt x="45505" y="16304"/>
                      </a:lnTo>
                      <a:lnTo>
                        <a:pt x="44261" y="16800"/>
                      </a:lnTo>
                      <a:lnTo>
                        <a:pt x="15712" y="325"/>
                      </a:lnTo>
                      <a:cubicBezTo>
                        <a:pt x="15347" y="110"/>
                        <a:pt x="14878" y="0"/>
                        <a:pt x="144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6"/>
                <p:cNvSpPr/>
                <p:nvPr/>
              </p:nvSpPr>
              <p:spPr>
                <a:xfrm>
                  <a:off x="1367875" y="3292275"/>
                  <a:ext cx="1137450" cy="6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98" h="26259" extrusionOk="0">
                      <a:moveTo>
                        <a:pt x="14425" y="1"/>
                      </a:moveTo>
                      <a:cubicBezTo>
                        <a:pt x="14055" y="1"/>
                        <a:pt x="13701" y="77"/>
                        <a:pt x="13436" y="231"/>
                      </a:cubicBezTo>
                      <a:lnTo>
                        <a:pt x="394" y="7760"/>
                      </a:lnTo>
                      <a:cubicBezTo>
                        <a:pt x="126" y="7909"/>
                        <a:pt x="0" y="8114"/>
                        <a:pt x="0" y="8327"/>
                      </a:cubicBezTo>
                      <a:cubicBezTo>
                        <a:pt x="0" y="8587"/>
                        <a:pt x="189" y="8854"/>
                        <a:pt x="551" y="9067"/>
                      </a:cubicBezTo>
                      <a:lnTo>
                        <a:pt x="29793" y="25937"/>
                      </a:lnTo>
                      <a:cubicBezTo>
                        <a:pt x="30161" y="26148"/>
                        <a:pt x="30633" y="26258"/>
                        <a:pt x="31080" y="26258"/>
                      </a:cubicBezTo>
                      <a:cubicBezTo>
                        <a:pt x="31447" y="26258"/>
                        <a:pt x="31799" y="26184"/>
                        <a:pt x="32062" y="26031"/>
                      </a:cubicBezTo>
                      <a:lnTo>
                        <a:pt x="45104" y="18502"/>
                      </a:lnTo>
                      <a:cubicBezTo>
                        <a:pt x="45371" y="18344"/>
                        <a:pt x="45497" y="18140"/>
                        <a:pt x="45497" y="17927"/>
                      </a:cubicBezTo>
                      <a:cubicBezTo>
                        <a:pt x="45497" y="17675"/>
                        <a:pt x="45308" y="17399"/>
                        <a:pt x="44946" y="17187"/>
                      </a:cubicBezTo>
                      <a:lnTo>
                        <a:pt x="15704" y="325"/>
                      </a:lnTo>
                      <a:cubicBezTo>
                        <a:pt x="15339" y="110"/>
                        <a:pt x="14870" y="1"/>
                        <a:pt x="14425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6"/>
                <p:cNvSpPr/>
                <p:nvPr/>
              </p:nvSpPr>
              <p:spPr>
                <a:xfrm>
                  <a:off x="1377700" y="3299625"/>
                  <a:ext cx="1015200" cy="58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8" h="23295" extrusionOk="0">
                      <a:moveTo>
                        <a:pt x="14086" y="0"/>
                      </a:moveTo>
                      <a:cubicBezTo>
                        <a:pt x="13868" y="0"/>
                        <a:pt x="13661" y="44"/>
                        <a:pt x="13508" y="134"/>
                      </a:cubicBezTo>
                      <a:lnTo>
                        <a:pt x="340" y="7733"/>
                      </a:lnTo>
                      <a:cubicBezTo>
                        <a:pt x="1" y="7930"/>
                        <a:pt x="48" y="8277"/>
                        <a:pt x="442" y="8505"/>
                      </a:cubicBezTo>
                      <a:lnTo>
                        <a:pt x="25762" y="23107"/>
                      </a:lnTo>
                      <a:cubicBezTo>
                        <a:pt x="25977" y="23231"/>
                        <a:pt x="26253" y="23295"/>
                        <a:pt x="26515" y="23295"/>
                      </a:cubicBezTo>
                      <a:cubicBezTo>
                        <a:pt x="26732" y="23295"/>
                        <a:pt x="26939" y="23251"/>
                        <a:pt x="27093" y="23162"/>
                      </a:cubicBezTo>
                      <a:lnTo>
                        <a:pt x="40261" y="15562"/>
                      </a:lnTo>
                      <a:cubicBezTo>
                        <a:pt x="40607" y="15365"/>
                        <a:pt x="40560" y="15018"/>
                        <a:pt x="40166" y="14798"/>
                      </a:cubicBezTo>
                      <a:lnTo>
                        <a:pt x="14839" y="189"/>
                      </a:lnTo>
                      <a:cubicBezTo>
                        <a:pt x="14623" y="64"/>
                        <a:pt x="14347" y="0"/>
                        <a:pt x="1408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6"/>
                <p:cNvSpPr/>
                <p:nvPr/>
              </p:nvSpPr>
              <p:spPr>
                <a:xfrm>
                  <a:off x="2248950" y="3784100"/>
                  <a:ext cx="82725" cy="4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1738" extrusionOk="0">
                      <a:moveTo>
                        <a:pt x="1651" y="0"/>
                      </a:moveTo>
                      <a:cubicBezTo>
                        <a:pt x="1266" y="0"/>
                        <a:pt x="882" y="85"/>
                        <a:pt x="591" y="254"/>
                      </a:cubicBezTo>
                      <a:cubicBezTo>
                        <a:pt x="0" y="593"/>
                        <a:pt x="0" y="1144"/>
                        <a:pt x="591" y="1483"/>
                      </a:cubicBezTo>
                      <a:cubicBezTo>
                        <a:pt x="886" y="1652"/>
                        <a:pt x="1270" y="1737"/>
                        <a:pt x="1654" y="1737"/>
                      </a:cubicBezTo>
                      <a:cubicBezTo>
                        <a:pt x="2038" y="1737"/>
                        <a:pt x="2422" y="1652"/>
                        <a:pt x="2717" y="1483"/>
                      </a:cubicBezTo>
                      <a:cubicBezTo>
                        <a:pt x="3300" y="1144"/>
                        <a:pt x="3308" y="601"/>
                        <a:pt x="2717" y="254"/>
                      </a:cubicBezTo>
                      <a:cubicBezTo>
                        <a:pt x="2422" y="85"/>
                        <a:pt x="2036" y="0"/>
                        <a:pt x="165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6"/>
                <p:cNvSpPr/>
                <p:nvPr/>
              </p:nvSpPr>
              <p:spPr>
                <a:xfrm>
                  <a:off x="2254850" y="3787350"/>
                  <a:ext cx="70525" cy="3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1" h="1485" extrusionOk="0">
                      <a:moveTo>
                        <a:pt x="1410" y="0"/>
                      </a:moveTo>
                      <a:cubicBezTo>
                        <a:pt x="1082" y="0"/>
                        <a:pt x="753" y="73"/>
                        <a:pt x="505" y="219"/>
                      </a:cubicBezTo>
                      <a:cubicBezTo>
                        <a:pt x="1" y="510"/>
                        <a:pt x="1" y="975"/>
                        <a:pt x="505" y="1266"/>
                      </a:cubicBezTo>
                      <a:cubicBezTo>
                        <a:pt x="753" y="1412"/>
                        <a:pt x="1082" y="1485"/>
                        <a:pt x="1410" y="1485"/>
                      </a:cubicBezTo>
                      <a:cubicBezTo>
                        <a:pt x="1739" y="1485"/>
                        <a:pt x="2068" y="1412"/>
                        <a:pt x="2316" y="1266"/>
                      </a:cubicBezTo>
                      <a:cubicBezTo>
                        <a:pt x="2820" y="975"/>
                        <a:pt x="2820" y="510"/>
                        <a:pt x="2316" y="219"/>
                      </a:cubicBezTo>
                      <a:cubicBezTo>
                        <a:pt x="2068" y="73"/>
                        <a:pt x="1739" y="0"/>
                        <a:pt x="141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6"/>
                <p:cNvSpPr/>
                <p:nvPr/>
              </p:nvSpPr>
              <p:spPr>
                <a:xfrm>
                  <a:off x="3701800" y="2792025"/>
                  <a:ext cx="1794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3" extrusionOk="0">
                      <a:moveTo>
                        <a:pt x="3592" y="0"/>
                      </a:moveTo>
                      <a:lnTo>
                        <a:pt x="0" y="2072"/>
                      </a:lnTo>
                      <a:lnTo>
                        <a:pt x="3592" y="4143"/>
                      </a:lnTo>
                      <a:lnTo>
                        <a:pt x="7175" y="2072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6"/>
                <p:cNvSpPr/>
                <p:nvPr/>
              </p:nvSpPr>
              <p:spPr>
                <a:xfrm>
                  <a:off x="3701800" y="2843800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6"/>
                <p:cNvSpPr/>
                <p:nvPr/>
              </p:nvSpPr>
              <p:spPr>
                <a:xfrm>
                  <a:off x="3791575" y="2843800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6"/>
                <p:cNvSpPr/>
                <p:nvPr/>
              </p:nvSpPr>
              <p:spPr>
                <a:xfrm>
                  <a:off x="3701800" y="2629775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6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6"/>
                <p:cNvSpPr/>
                <p:nvPr/>
              </p:nvSpPr>
              <p:spPr>
                <a:xfrm>
                  <a:off x="3701800" y="2681375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6"/>
                <p:cNvSpPr/>
                <p:nvPr/>
              </p:nvSpPr>
              <p:spPr>
                <a:xfrm>
                  <a:off x="3791575" y="268137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6"/>
                <p:cNvSpPr/>
                <p:nvPr/>
              </p:nvSpPr>
              <p:spPr>
                <a:xfrm>
                  <a:off x="3561225" y="2873325"/>
                  <a:ext cx="179175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6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36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26"/>
                <p:cNvSpPr/>
                <p:nvPr/>
              </p:nvSpPr>
              <p:spPr>
                <a:xfrm>
                  <a:off x="3561225" y="29251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26"/>
                <p:cNvSpPr/>
                <p:nvPr/>
              </p:nvSpPr>
              <p:spPr>
                <a:xfrm>
                  <a:off x="3650800" y="29251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1" y="2064"/>
                      </a:lnTo>
                      <a:lnTo>
                        <a:pt x="1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6"/>
                <p:cNvSpPr/>
                <p:nvPr/>
              </p:nvSpPr>
              <p:spPr>
                <a:xfrm>
                  <a:off x="3561225" y="2710900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6"/>
                <p:cNvSpPr/>
                <p:nvPr/>
              </p:nvSpPr>
              <p:spPr>
                <a:xfrm>
                  <a:off x="3561225" y="276267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1"/>
                      </a:moveTo>
                      <a:lnTo>
                        <a:pt x="0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26"/>
                <p:cNvSpPr/>
                <p:nvPr/>
              </p:nvSpPr>
              <p:spPr>
                <a:xfrm>
                  <a:off x="3650800" y="276267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6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6"/>
                <p:cNvSpPr/>
                <p:nvPr/>
              </p:nvSpPr>
              <p:spPr>
                <a:xfrm>
                  <a:off x="3420650" y="2304925"/>
                  <a:ext cx="179175" cy="10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5" extrusionOk="0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35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6"/>
                <p:cNvSpPr/>
                <p:nvPr/>
              </p:nvSpPr>
              <p:spPr>
                <a:xfrm>
                  <a:off x="3420650" y="235670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3" y="6206"/>
                      </a:lnTo>
                      <a:lnTo>
                        <a:pt x="3583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26"/>
                <p:cNvSpPr/>
                <p:nvPr/>
              </p:nvSpPr>
              <p:spPr>
                <a:xfrm>
                  <a:off x="3510225" y="235670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6"/>
                <p:cNvSpPr/>
                <p:nvPr/>
              </p:nvSpPr>
              <p:spPr>
                <a:xfrm>
                  <a:off x="3561225" y="2386025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6"/>
                <p:cNvSpPr/>
                <p:nvPr/>
              </p:nvSpPr>
              <p:spPr>
                <a:xfrm>
                  <a:off x="3561225" y="24378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26"/>
                <p:cNvSpPr/>
                <p:nvPr/>
              </p:nvSpPr>
              <p:spPr>
                <a:xfrm>
                  <a:off x="3650800" y="24378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1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6"/>
                <p:cNvSpPr/>
                <p:nvPr/>
              </p:nvSpPr>
              <p:spPr>
                <a:xfrm>
                  <a:off x="3701800" y="2467350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5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26"/>
                <p:cNvSpPr/>
                <p:nvPr/>
              </p:nvSpPr>
              <p:spPr>
                <a:xfrm>
                  <a:off x="3701800" y="2518925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5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26"/>
                <p:cNvSpPr/>
                <p:nvPr/>
              </p:nvSpPr>
              <p:spPr>
                <a:xfrm>
                  <a:off x="3791575" y="251892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26"/>
                <p:cNvSpPr/>
                <p:nvPr/>
              </p:nvSpPr>
              <p:spPr>
                <a:xfrm>
                  <a:off x="3279850" y="2386025"/>
                  <a:ext cx="179400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4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26"/>
                <p:cNvSpPr/>
                <p:nvPr/>
              </p:nvSpPr>
              <p:spPr>
                <a:xfrm>
                  <a:off x="3279850" y="243782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6"/>
                <p:cNvSpPr/>
                <p:nvPr/>
              </p:nvSpPr>
              <p:spPr>
                <a:xfrm>
                  <a:off x="3369450" y="243782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92" y="4143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26"/>
                <p:cNvSpPr/>
                <p:nvPr/>
              </p:nvSpPr>
              <p:spPr>
                <a:xfrm>
                  <a:off x="3420650" y="2467350"/>
                  <a:ext cx="179175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6" extrusionOk="0">
                      <a:moveTo>
                        <a:pt x="3583" y="1"/>
                      </a:moveTo>
                      <a:lnTo>
                        <a:pt x="0" y="2064"/>
                      </a:lnTo>
                      <a:lnTo>
                        <a:pt x="3583" y="4135"/>
                      </a:lnTo>
                      <a:lnTo>
                        <a:pt x="7167" y="2064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26"/>
                <p:cNvSpPr/>
                <p:nvPr/>
              </p:nvSpPr>
              <p:spPr>
                <a:xfrm>
                  <a:off x="3420650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5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26"/>
                <p:cNvSpPr/>
                <p:nvPr/>
              </p:nvSpPr>
              <p:spPr>
                <a:xfrm>
                  <a:off x="3510225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6"/>
                <p:cNvSpPr/>
                <p:nvPr/>
              </p:nvSpPr>
              <p:spPr>
                <a:xfrm>
                  <a:off x="3561225" y="2548475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26"/>
                <p:cNvSpPr/>
                <p:nvPr/>
              </p:nvSpPr>
              <p:spPr>
                <a:xfrm>
                  <a:off x="3561225" y="260025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1"/>
                      </a:moveTo>
                      <a:lnTo>
                        <a:pt x="0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6"/>
                <p:cNvSpPr/>
                <p:nvPr/>
              </p:nvSpPr>
              <p:spPr>
                <a:xfrm>
                  <a:off x="3650800" y="260025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5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26"/>
                <p:cNvSpPr/>
                <p:nvPr/>
              </p:nvSpPr>
              <p:spPr>
                <a:xfrm>
                  <a:off x="3139275" y="2792025"/>
                  <a:ext cx="1792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43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68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26"/>
                <p:cNvSpPr/>
                <p:nvPr/>
              </p:nvSpPr>
              <p:spPr>
                <a:xfrm>
                  <a:off x="3139275" y="2843800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6"/>
                <p:cNvSpPr/>
                <p:nvPr/>
              </p:nvSpPr>
              <p:spPr>
                <a:xfrm>
                  <a:off x="3228875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6"/>
                <p:cNvSpPr/>
                <p:nvPr/>
              </p:nvSpPr>
              <p:spPr>
                <a:xfrm>
                  <a:off x="3279850" y="2873325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36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26"/>
                <p:cNvSpPr/>
                <p:nvPr/>
              </p:nvSpPr>
              <p:spPr>
                <a:xfrm>
                  <a:off x="3279850" y="292512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0"/>
                      </a:moveTo>
                      <a:lnTo>
                        <a:pt x="1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26"/>
                <p:cNvSpPr/>
                <p:nvPr/>
              </p:nvSpPr>
              <p:spPr>
                <a:xfrm>
                  <a:off x="3369450" y="292512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92" y="4135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26"/>
                <p:cNvSpPr/>
                <p:nvPr/>
              </p:nvSpPr>
              <p:spPr>
                <a:xfrm>
                  <a:off x="3420650" y="2954450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3" y="1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6"/>
                <p:cNvSpPr/>
                <p:nvPr/>
              </p:nvSpPr>
              <p:spPr>
                <a:xfrm>
                  <a:off x="3420650" y="3006250"/>
                  <a:ext cx="89600" cy="1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6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06"/>
                      </a:lnTo>
                      <a:lnTo>
                        <a:pt x="3583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26"/>
                <p:cNvSpPr/>
                <p:nvPr/>
              </p:nvSpPr>
              <p:spPr>
                <a:xfrm>
                  <a:off x="3510225" y="3006250"/>
                  <a:ext cx="89600" cy="1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6" extrusionOk="0">
                      <a:moveTo>
                        <a:pt x="3584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26"/>
                <p:cNvSpPr/>
                <p:nvPr/>
              </p:nvSpPr>
              <p:spPr>
                <a:xfrm>
                  <a:off x="3139275" y="2629600"/>
                  <a:ext cx="1792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43" extrusionOk="0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3584" y="4143"/>
                      </a:lnTo>
                      <a:lnTo>
                        <a:pt x="7168" y="2071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26"/>
                <p:cNvSpPr/>
                <p:nvPr/>
              </p:nvSpPr>
              <p:spPr>
                <a:xfrm>
                  <a:off x="3139275" y="268137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26"/>
                <p:cNvSpPr/>
                <p:nvPr/>
              </p:nvSpPr>
              <p:spPr>
                <a:xfrm>
                  <a:off x="3228875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26"/>
                <p:cNvSpPr/>
                <p:nvPr/>
              </p:nvSpPr>
              <p:spPr>
                <a:xfrm>
                  <a:off x="3279850" y="2710900"/>
                  <a:ext cx="179400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4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26"/>
                <p:cNvSpPr/>
                <p:nvPr/>
              </p:nvSpPr>
              <p:spPr>
                <a:xfrm>
                  <a:off x="3279850" y="276267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1"/>
                      </a:moveTo>
                      <a:lnTo>
                        <a:pt x="1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26"/>
                <p:cNvSpPr/>
                <p:nvPr/>
              </p:nvSpPr>
              <p:spPr>
                <a:xfrm>
                  <a:off x="3369450" y="276267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6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26"/>
                <p:cNvSpPr/>
                <p:nvPr/>
              </p:nvSpPr>
              <p:spPr>
                <a:xfrm>
                  <a:off x="3420650" y="2792025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3" y="0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26"/>
                <p:cNvSpPr/>
                <p:nvPr/>
              </p:nvSpPr>
              <p:spPr>
                <a:xfrm>
                  <a:off x="3420650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26"/>
                <p:cNvSpPr/>
                <p:nvPr/>
              </p:nvSpPr>
              <p:spPr>
                <a:xfrm>
                  <a:off x="3510225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26"/>
                <p:cNvSpPr/>
                <p:nvPr/>
              </p:nvSpPr>
              <p:spPr>
                <a:xfrm>
                  <a:off x="3139275" y="2467350"/>
                  <a:ext cx="1792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36" extrusionOk="0">
                      <a:moveTo>
                        <a:pt x="3584" y="1"/>
                      </a:moveTo>
                      <a:lnTo>
                        <a:pt x="1" y="2064"/>
                      </a:lnTo>
                      <a:lnTo>
                        <a:pt x="3584" y="4135"/>
                      </a:lnTo>
                      <a:lnTo>
                        <a:pt x="7168" y="2064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26"/>
                <p:cNvSpPr/>
                <p:nvPr/>
              </p:nvSpPr>
              <p:spPr>
                <a:xfrm>
                  <a:off x="3139275" y="251892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5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26"/>
                <p:cNvSpPr/>
                <p:nvPr/>
              </p:nvSpPr>
              <p:spPr>
                <a:xfrm>
                  <a:off x="3228875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26"/>
                <p:cNvSpPr/>
                <p:nvPr/>
              </p:nvSpPr>
              <p:spPr>
                <a:xfrm>
                  <a:off x="3279850" y="2548475"/>
                  <a:ext cx="1794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3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26"/>
                <p:cNvSpPr/>
                <p:nvPr/>
              </p:nvSpPr>
              <p:spPr>
                <a:xfrm>
                  <a:off x="3279850" y="2600250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1"/>
                      </a:moveTo>
                      <a:lnTo>
                        <a:pt x="1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26"/>
                <p:cNvSpPr/>
                <p:nvPr/>
              </p:nvSpPr>
              <p:spPr>
                <a:xfrm>
                  <a:off x="3369450" y="2600250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5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26"/>
                <p:cNvSpPr/>
                <p:nvPr/>
              </p:nvSpPr>
              <p:spPr>
                <a:xfrm>
                  <a:off x="3420650" y="2629600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43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26"/>
                <p:cNvSpPr/>
                <p:nvPr/>
              </p:nvSpPr>
              <p:spPr>
                <a:xfrm>
                  <a:off x="3420650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26"/>
                <p:cNvSpPr/>
                <p:nvPr/>
              </p:nvSpPr>
              <p:spPr>
                <a:xfrm>
                  <a:off x="3510225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410" name="Google Shape;410;p26"/>
              <p:cNvCxnSpPr/>
              <p:nvPr/>
            </p:nvCxnSpPr>
            <p:spPr>
              <a:xfrm flipH="1">
                <a:off x="2195705" y="3927670"/>
                <a:ext cx="3041400" cy="175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26"/>
              <p:cNvCxnSpPr/>
              <p:nvPr/>
            </p:nvCxnSpPr>
            <p:spPr>
              <a:xfrm rot="10800000">
                <a:off x="1870580" y="4392892"/>
                <a:ext cx="1300200" cy="750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26"/>
              <p:cNvCxnSpPr/>
              <p:nvPr/>
            </p:nvCxnSpPr>
            <p:spPr>
              <a:xfrm rot="10800000">
                <a:off x="-178683" y="4020929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26"/>
              <p:cNvCxnSpPr/>
              <p:nvPr/>
            </p:nvCxnSpPr>
            <p:spPr>
              <a:xfrm rot="10800000">
                <a:off x="-81484" y="4200692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26"/>
              <p:cNvCxnSpPr/>
              <p:nvPr/>
            </p:nvCxnSpPr>
            <p:spPr>
              <a:xfrm rot="10800000">
                <a:off x="-39831" y="4346925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26"/>
              <p:cNvCxnSpPr/>
              <p:nvPr/>
            </p:nvCxnSpPr>
            <p:spPr>
              <a:xfrm flipH="1">
                <a:off x="482900" y="2955375"/>
                <a:ext cx="3869400" cy="223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17" name="Google Shape;417;p26"/>
            <p:cNvSpPr/>
            <p:nvPr/>
          </p:nvSpPr>
          <p:spPr>
            <a:xfrm rot="18000360">
              <a:off x="25837" y="3009090"/>
              <a:ext cx="1739084" cy="47946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 txBox="1">
            <a:spLocks noGrp="1"/>
          </p:cNvSpPr>
          <p:nvPr>
            <p:ph type="title"/>
          </p:nvPr>
        </p:nvSpPr>
        <p:spPr>
          <a:xfrm>
            <a:off x="2611394" y="209764"/>
            <a:ext cx="3773100" cy="744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1800" dirty="0"/>
            </a:br>
            <a:r>
              <a:rPr lang="en-US" sz="1800" dirty="0"/>
              <a:t>DESKRIPSI PERANCANGAN RINCI (Diagram 1)</a:t>
            </a:r>
            <a:br>
              <a:rPr lang="en-US" sz="1800" dirty="0"/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6" name="Google Shape;606;p32"/>
          <p:cNvCxnSpPr/>
          <p:nvPr/>
        </p:nvCxnSpPr>
        <p:spPr>
          <a:xfrm>
            <a:off x="6357600" y="581983"/>
            <a:ext cx="2786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2"/>
          <p:cNvCxnSpPr/>
          <p:nvPr/>
        </p:nvCxnSpPr>
        <p:spPr>
          <a:xfrm>
            <a:off x="-76200" y="7429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32"/>
          <p:cNvCxnSpPr/>
          <p:nvPr/>
        </p:nvCxnSpPr>
        <p:spPr>
          <a:xfrm>
            <a:off x="-76200" y="4381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32"/>
          <p:cNvCxnSpPr/>
          <p:nvPr/>
        </p:nvCxnSpPr>
        <p:spPr>
          <a:xfrm>
            <a:off x="-76200" y="5905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Rectangle 4"/>
          <p:cNvSpPr/>
          <p:nvPr/>
        </p:nvSpPr>
        <p:spPr>
          <a:xfrm>
            <a:off x="609600" y="1885950"/>
            <a:ext cx="3276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ctr">
              <a:buFont typeface="Wingdings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Entity Relationship Diagram</a:t>
            </a:r>
          </a:p>
          <a:p>
            <a:pPr marL="285750" lvl="0" indent="-285750" algn="ctr">
              <a:buFont typeface="Wingdings" pitchFamily="2" charset="2"/>
              <a:buChar char="q"/>
            </a:pP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</a:p>
          <a:p>
            <a:pPr lvl="0" algn="ctr"/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Atribut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diberi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garis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bawah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en-US" b="1" u="sng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b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endParaRPr lang="en-US" b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endParaRPr lang="en-US" b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berarti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atribut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primary key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entitas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026" name="Picture 2" descr="C:\Users\ASUS\Pictures\err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791" y="1123950"/>
            <a:ext cx="4989617" cy="374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39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 txBox="1">
            <a:spLocks noGrp="1"/>
          </p:cNvSpPr>
          <p:nvPr>
            <p:ph type="title"/>
          </p:nvPr>
        </p:nvSpPr>
        <p:spPr>
          <a:xfrm>
            <a:off x="2611394" y="209764"/>
            <a:ext cx="3773100" cy="744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1800" dirty="0"/>
            </a:br>
            <a:r>
              <a:rPr lang="en-US" sz="1800" dirty="0"/>
              <a:t>DESKRIPSI PERANCANGAN RINCI (Diagram 2)</a:t>
            </a:r>
            <a:br>
              <a:rPr lang="en-US" sz="1800" dirty="0"/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6" name="Google Shape;606;p32"/>
          <p:cNvCxnSpPr/>
          <p:nvPr/>
        </p:nvCxnSpPr>
        <p:spPr>
          <a:xfrm>
            <a:off x="6357600" y="581983"/>
            <a:ext cx="2786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2"/>
          <p:cNvCxnSpPr/>
          <p:nvPr/>
        </p:nvCxnSpPr>
        <p:spPr>
          <a:xfrm>
            <a:off x="-76200" y="7429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32"/>
          <p:cNvCxnSpPr/>
          <p:nvPr/>
        </p:nvCxnSpPr>
        <p:spPr>
          <a:xfrm>
            <a:off x="-76200" y="4381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32"/>
          <p:cNvCxnSpPr/>
          <p:nvPr/>
        </p:nvCxnSpPr>
        <p:spPr>
          <a:xfrm>
            <a:off x="-76200" y="5905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/>
          <p:cNvSpPr/>
          <p:nvPr/>
        </p:nvSpPr>
        <p:spPr>
          <a:xfrm>
            <a:off x="5591340" y="2440997"/>
            <a:ext cx="294503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ctr">
              <a:buFont typeface="Wingdings" pitchFamily="2" charset="2"/>
              <a:buChar char="q"/>
            </a:pP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Relasi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Antar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ctr">
              <a:buFont typeface="Wingdings" pitchFamily="2" charset="2"/>
              <a:buChar char="q"/>
            </a:pP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</a:p>
          <a:p>
            <a:pPr lvl="0" algn="ctr"/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Tanda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menandakan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Primary Key</a:t>
            </a:r>
          </a:p>
          <a:p>
            <a:pPr lvl="0" algn="ctr"/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Tanda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**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menandakan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Foreign Key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82588"/>
            <a:ext cx="4657725" cy="368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 txBox="1">
            <a:spLocks noGrp="1"/>
          </p:cNvSpPr>
          <p:nvPr>
            <p:ph type="title"/>
          </p:nvPr>
        </p:nvSpPr>
        <p:spPr>
          <a:xfrm>
            <a:off x="2611394" y="209764"/>
            <a:ext cx="3773100" cy="744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1800" dirty="0"/>
            </a:br>
            <a:r>
              <a:rPr lang="en-US" sz="1800" dirty="0"/>
              <a:t>DESKRIPSI PERANCANGAN RINCI (Diagram 3)</a:t>
            </a:r>
            <a:br>
              <a:rPr lang="en-US" sz="1800" dirty="0"/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6" name="Google Shape;606;p32"/>
          <p:cNvCxnSpPr/>
          <p:nvPr/>
        </p:nvCxnSpPr>
        <p:spPr>
          <a:xfrm>
            <a:off x="6357600" y="581983"/>
            <a:ext cx="2786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2"/>
          <p:cNvCxnSpPr/>
          <p:nvPr/>
        </p:nvCxnSpPr>
        <p:spPr>
          <a:xfrm>
            <a:off x="-76200" y="7429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32"/>
          <p:cNvCxnSpPr/>
          <p:nvPr/>
        </p:nvCxnSpPr>
        <p:spPr>
          <a:xfrm>
            <a:off x="-76200" y="4381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32"/>
          <p:cNvCxnSpPr/>
          <p:nvPr/>
        </p:nvCxnSpPr>
        <p:spPr>
          <a:xfrm>
            <a:off x="-76200" y="5905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/>
          <p:cNvSpPr/>
          <p:nvPr/>
        </p:nvSpPr>
        <p:spPr>
          <a:xfrm>
            <a:off x="304800" y="957590"/>
            <a:ext cx="2093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Deskripsi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Fungsional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480809"/>
            <a:ext cx="1755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2" indent="-285750">
              <a:buFont typeface="Wingdings" pitchFamily="2" charset="2"/>
              <a:buChar char="v"/>
            </a:pPr>
            <a:r>
              <a:rPr lang="en-US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Context Diagram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2007417"/>
            <a:ext cx="6592957" cy="2743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763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 txBox="1">
            <a:spLocks noGrp="1"/>
          </p:cNvSpPr>
          <p:nvPr>
            <p:ph type="title"/>
          </p:nvPr>
        </p:nvSpPr>
        <p:spPr>
          <a:xfrm>
            <a:off x="2611394" y="209764"/>
            <a:ext cx="3773100" cy="744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1800" dirty="0"/>
            </a:br>
            <a:r>
              <a:rPr lang="en-US" sz="1800" dirty="0"/>
              <a:t>DESKRIPSI PERANCANGAN RINCI (Diagram 4)</a:t>
            </a:r>
            <a:br>
              <a:rPr lang="en-US" sz="1800" dirty="0"/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6" name="Google Shape;606;p32"/>
          <p:cNvCxnSpPr/>
          <p:nvPr/>
        </p:nvCxnSpPr>
        <p:spPr>
          <a:xfrm>
            <a:off x="6357600" y="581983"/>
            <a:ext cx="2786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2"/>
          <p:cNvCxnSpPr/>
          <p:nvPr/>
        </p:nvCxnSpPr>
        <p:spPr>
          <a:xfrm>
            <a:off x="-76200" y="7429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32"/>
          <p:cNvCxnSpPr/>
          <p:nvPr/>
        </p:nvCxnSpPr>
        <p:spPr>
          <a:xfrm>
            <a:off x="-76200" y="4381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32"/>
          <p:cNvCxnSpPr/>
          <p:nvPr/>
        </p:nvCxnSpPr>
        <p:spPr>
          <a:xfrm>
            <a:off x="-76200" y="5905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/>
          <p:cNvSpPr/>
          <p:nvPr/>
        </p:nvSpPr>
        <p:spPr>
          <a:xfrm>
            <a:off x="304800" y="957590"/>
            <a:ext cx="2093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Deskripsi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Fungsional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9088" y="1475718"/>
            <a:ext cx="1486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2" indent="-285750">
              <a:buFont typeface="Wingdings" pitchFamily="2" charset="2"/>
              <a:buChar char="v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DFD  Level 1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7815" y="1788585"/>
            <a:ext cx="2165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2" indent="-285750">
              <a:buFont typeface="Wingdings" pitchFamily="2" charset="2"/>
              <a:buChar char="v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DFD  Level 2 Proses 3</a:t>
            </a:r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30" y="1854741"/>
            <a:ext cx="4391025" cy="2789995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190750"/>
            <a:ext cx="4028009" cy="182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1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 txBox="1">
            <a:spLocks noGrp="1"/>
          </p:cNvSpPr>
          <p:nvPr>
            <p:ph type="title"/>
          </p:nvPr>
        </p:nvSpPr>
        <p:spPr>
          <a:xfrm>
            <a:off x="2611394" y="209764"/>
            <a:ext cx="3773100" cy="744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DESKRIPSI PERANCANGAN RINCI (UI 1)</a:t>
            </a:r>
            <a:br>
              <a:rPr lang="en-US" sz="1800" b="1" dirty="0">
                <a:solidFill>
                  <a:schemeClr val="tx1"/>
                </a:solidFill>
              </a:rPr>
            </a:b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6" name="Google Shape;606;p32"/>
          <p:cNvCxnSpPr/>
          <p:nvPr/>
        </p:nvCxnSpPr>
        <p:spPr>
          <a:xfrm>
            <a:off x="6357600" y="581983"/>
            <a:ext cx="2786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2"/>
          <p:cNvCxnSpPr/>
          <p:nvPr/>
        </p:nvCxnSpPr>
        <p:spPr>
          <a:xfrm>
            <a:off x="-76200" y="7429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32"/>
          <p:cNvCxnSpPr/>
          <p:nvPr/>
        </p:nvCxnSpPr>
        <p:spPr>
          <a:xfrm>
            <a:off x="-76200" y="4381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32"/>
          <p:cNvCxnSpPr/>
          <p:nvPr/>
        </p:nvCxnSpPr>
        <p:spPr>
          <a:xfrm>
            <a:off x="-76200" y="5905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/>
          <p:cNvSpPr/>
          <p:nvPr/>
        </p:nvSpPr>
        <p:spPr>
          <a:xfrm>
            <a:off x="304800" y="957678"/>
            <a:ext cx="241604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Antarmuka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Pengguna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342" y="2266950"/>
            <a:ext cx="244650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ctr">
              <a:buFont typeface="Wingdings" pitchFamily="2" charset="2"/>
              <a:buChar char="q"/>
            </a:pP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awal</a:t>
            </a:r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1450" indent="-171450" algn="ctr">
              <a:buFont typeface="Wingdings" pitchFamily="2" charset="2"/>
              <a:buChar char="q"/>
            </a:pPr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login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login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mengedit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database.</a:t>
            </a: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(Employee)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login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absensi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57350"/>
            <a:ext cx="3048000" cy="326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 txBox="1">
            <a:spLocks noGrp="1"/>
          </p:cNvSpPr>
          <p:nvPr>
            <p:ph type="title"/>
          </p:nvPr>
        </p:nvSpPr>
        <p:spPr>
          <a:xfrm>
            <a:off x="2611394" y="209764"/>
            <a:ext cx="3773100" cy="744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DESKRIPSI PERANCANGAN RINCI (UI 2)</a:t>
            </a:r>
            <a:br>
              <a:rPr lang="en-US" sz="1800" b="1" dirty="0">
                <a:solidFill>
                  <a:schemeClr val="tx1"/>
                </a:solidFill>
              </a:rPr>
            </a:b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6" name="Google Shape;606;p32"/>
          <p:cNvCxnSpPr/>
          <p:nvPr/>
        </p:nvCxnSpPr>
        <p:spPr>
          <a:xfrm>
            <a:off x="6357600" y="581983"/>
            <a:ext cx="2786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2"/>
          <p:cNvCxnSpPr/>
          <p:nvPr/>
        </p:nvCxnSpPr>
        <p:spPr>
          <a:xfrm>
            <a:off x="-76200" y="7429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32"/>
          <p:cNvCxnSpPr/>
          <p:nvPr/>
        </p:nvCxnSpPr>
        <p:spPr>
          <a:xfrm>
            <a:off x="-76200" y="4381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32"/>
          <p:cNvCxnSpPr/>
          <p:nvPr/>
        </p:nvCxnSpPr>
        <p:spPr>
          <a:xfrm>
            <a:off x="-76200" y="5905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/>
          <p:cNvSpPr/>
          <p:nvPr/>
        </p:nvSpPr>
        <p:spPr>
          <a:xfrm>
            <a:off x="5046395" y="828253"/>
            <a:ext cx="2819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Antarmuka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Admin</a:t>
            </a:r>
          </a:p>
          <a:p>
            <a:pPr lvl="0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1345" y="2114550"/>
            <a:ext cx="353654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ctr">
              <a:buFont typeface="Wingdings" pitchFamily="2" charset="2"/>
              <a:buChar char="q"/>
            </a:pP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Home Page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Admin</a:t>
            </a: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Yakni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login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admin.</a:t>
            </a: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login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berhasil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admin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mencapai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homepage. </a:t>
            </a: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admin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menginput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mengedit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yang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database.</a:t>
            </a:r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247" y="1693071"/>
            <a:ext cx="2720362" cy="31787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96" y="1677525"/>
            <a:ext cx="2547665" cy="320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8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 txBox="1">
            <a:spLocks noGrp="1"/>
          </p:cNvSpPr>
          <p:nvPr>
            <p:ph type="title"/>
          </p:nvPr>
        </p:nvSpPr>
        <p:spPr>
          <a:xfrm>
            <a:off x="2611394" y="209764"/>
            <a:ext cx="3773100" cy="744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DESKRIPSI PERANCANGAN RINCI (UI 3)</a:t>
            </a:r>
            <a:br>
              <a:rPr lang="en-US" sz="1800" b="1" dirty="0">
                <a:solidFill>
                  <a:schemeClr val="tx1"/>
                </a:solidFill>
              </a:rPr>
            </a:b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6" name="Google Shape;606;p32"/>
          <p:cNvCxnSpPr/>
          <p:nvPr/>
        </p:nvCxnSpPr>
        <p:spPr>
          <a:xfrm>
            <a:off x="6357600" y="581983"/>
            <a:ext cx="2786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2"/>
          <p:cNvCxnSpPr/>
          <p:nvPr/>
        </p:nvCxnSpPr>
        <p:spPr>
          <a:xfrm>
            <a:off x="-76200" y="7429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32"/>
          <p:cNvCxnSpPr/>
          <p:nvPr/>
        </p:nvCxnSpPr>
        <p:spPr>
          <a:xfrm>
            <a:off x="-76200" y="4381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32"/>
          <p:cNvCxnSpPr/>
          <p:nvPr/>
        </p:nvCxnSpPr>
        <p:spPr>
          <a:xfrm>
            <a:off x="-76200" y="5905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/>
          <p:cNvSpPr/>
          <p:nvPr/>
        </p:nvSpPr>
        <p:spPr>
          <a:xfrm>
            <a:off x="3015242" y="1421640"/>
            <a:ext cx="3228768" cy="323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ctr">
              <a:buFont typeface="Wingdings" pitchFamily="2" charset="2"/>
              <a:buChar char="q"/>
            </a:pPr>
            <a:r>
              <a:rPr lang="en-US" sz="1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View/Browse/Delete Employee Data 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 Status</a:t>
            </a:r>
          </a:p>
          <a:p>
            <a:pPr algn="ctr"/>
            <a:endParaRPr lang="en-US" sz="12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admin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view/edit/delete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(Employee).</a:t>
            </a: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kiri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Search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terdaftar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Database.</a:t>
            </a: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kanan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muncul</a:t>
            </a:r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“view”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ditekan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Admin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mengedit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yang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Juga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ditampilkan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status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absensi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bersangkutan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344" y="844991"/>
            <a:ext cx="25095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Antarmuka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Pengguna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Admin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4" y="1393264"/>
            <a:ext cx="2590799" cy="3264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1" y="1326421"/>
            <a:ext cx="2569200" cy="323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 txBox="1">
            <a:spLocks noGrp="1"/>
          </p:cNvSpPr>
          <p:nvPr>
            <p:ph type="title"/>
          </p:nvPr>
        </p:nvSpPr>
        <p:spPr>
          <a:xfrm>
            <a:off x="2611394" y="209764"/>
            <a:ext cx="3773100" cy="744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DESKRIPSI PERANCANGAN RINCI (UI 4)</a:t>
            </a:r>
            <a:br>
              <a:rPr lang="en-US" sz="1800" b="1" dirty="0">
                <a:solidFill>
                  <a:schemeClr val="tx1"/>
                </a:solidFill>
              </a:rPr>
            </a:b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6" name="Google Shape;606;p32"/>
          <p:cNvCxnSpPr/>
          <p:nvPr/>
        </p:nvCxnSpPr>
        <p:spPr>
          <a:xfrm>
            <a:off x="6357600" y="581983"/>
            <a:ext cx="2786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2"/>
          <p:cNvCxnSpPr/>
          <p:nvPr/>
        </p:nvCxnSpPr>
        <p:spPr>
          <a:xfrm>
            <a:off x="-76200" y="7429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32"/>
          <p:cNvCxnSpPr/>
          <p:nvPr/>
        </p:nvCxnSpPr>
        <p:spPr>
          <a:xfrm>
            <a:off x="-76200" y="4381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32"/>
          <p:cNvCxnSpPr/>
          <p:nvPr/>
        </p:nvCxnSpPr>
        <p:spPr>
          <a:xfrm>
            <a:off x="-76200" y="5905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/>
          <p:cNvSpPr/>
          <p:nvPr/>
        </p:nvSpPr>
        <p:spPr>
          <a:xfrm>
            <a:off x="526883" y="2571750"/>
            <a:ext cx="39052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ctr">
              <a:buFont typeface="Wingdings" pitchFamily="2" charset="2"/>
              <a:buChar char="q"/>
            </a:pP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Employee Data</a:t>
            </a:r>
          </a:p>
          <a:p>
            <a:pPr marL="171450" indent="-171450" algn="ctr">
              <a:buFont typeface="Wingdings" pitchFamily="2" charset="2"/>
              <a:buChar char="q"/>
            </a:pPr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Admin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menginputkan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belum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terdaftarkan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database.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044354"/>
            <a:ext cx="2170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Antarmuka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Pengguna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Admin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44354"/>
            <a:ext cx="3124200" cy="393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2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 txBox="1">
            <a:spLocks noGrp="1"/>
          </p:cNvSpPr>
          <p:nvPr>
            <p:ph type="title"/>
          </p:nvPr>
        </p:nvSpPr>
        <p:spPr>
          <a:xfrm>
            <a:off x="2611394" y="209764"/>
            <a:ext cx="3773100" cy="744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DESKRIPSI PERANCANGAN RINCI (UI 5)</a:t>
            </a:r>
            <a:br>
              <a:rPr lang="en-US" sz="1800" b="1" dirty="0">
                <a:solidFill>
                  <a:schemeClr val="tx1"/>
                </a:solidFill>
              </a:rPr>
            </a:b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6" name="Google Shape;606;p32"/>
          <p:cNvCxnSpPr/>
          <p:nvPr/>
        </p:nvCxnSpPr>
        <p:spPr>
          <a:xfrm>
            <a:off x="6357600" y="581983"/>
            <a:ext cx="2786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2"/>
          <p:cNvCxnSpPr/>
          <p:nvPr/>
        </p:nvCxnSpPr>
        <p:spPr>
          <a:xfrm>
            <a:off x="-76200" y="7429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32"/>
          <p:cNvCxnSpPr/>
          <p:nvPr/>
        </p:nvCxnSpPr>
        <p:spPr>
          <a:xfrm>
            <a:off x="-76200" y="4381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32"/>
          <p:cNvCxnSpPr/>
          <p:nvPr/>
        </p:nvCxnSpPr>
        <p:spPr>
          <a:xfrm>
            <a:off x="-76200" y="5905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/>
          <p:cNvSpPr/>
          <p:nvPr/>
        </p:nvSpPr>
        <p:spPr>
          <a:xfrm>
            <a:off x="-15225" y="2647307"/>
            <a:ext cx="45015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ctr">
              <a:buFont typeface="Wingdings" pitchFamily="2" charset="2"/>
              <a:buChar char="q"/>
            </a:pPr>
            <a:r>
              <a:rPr lang="en-US" sz="1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Employee Login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Absensi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71450" indent="-171450" algn="ctr">
              <a:buFont typeface="Wingdings" pitchFamily="2" charset="2"/>
              <a:buChar char="q"/>
            </a:pPr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Yakni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absensi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Status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absen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ditentukan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Indikator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(Timer).</a:t>
            </a: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Status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absen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contohnya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Hadir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Alfa,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Izin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dll</a:t>
            </a: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178142" y="1100572"/>
            <a:ext cx="41148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Antarmuka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580" y="1200150"/>
            <a:ext cx="2895044" cy="36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5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 txBox="1">
            <a:spLocks noGrp="1"/>
          </p:cNvSpPr>
          <p:nvPr>
            <p:ph type="title"/>
          </p:nvPr>
        </p:nvSpPr>
        <p:spPr>
          <a:xfrm>
            <a:off x="2611394" y="74712"/>
            <a:ext cx="3773100" cy="744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1800" dirty="0"/>
            </a:br>
            <a:r>
              <a:rPr lang="en-US" sz="1800" dirty="0"/>
              <a:t>DESKRIPSI PERANCANGAN RINCI (Field Data </a:t>
            </a:r>
            <a:r>
              <a:rPr lang="en-US" sz="1800" dirty="0" err="1"/>
              <a:t>Layar</a:t>
            </a:r>
            <a:r>
              <a:rPr lang="en-US" sz="1800" dirty="0"/>
              <a:t>)</a:t>
            </a:r>
            <a:br>
              <a:rPr lang="en-US" sz="1800" dirty="0"/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6" name="Google Shape;606;p32"/>
          <p:cNvCxnSpPr/>
          <p:nvPr/>
        </p:nvCxnSpPr>
        <p:spPr>
          <a:xfrm>
            <a:off x="6357600" y="581983"/>
            <a:ext cx="2786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2"/>
          <p:cNvCxnSpPr/>
          <p:nvPr/>
        </p:nvCxnSpPr>
        <p:spPr>
          <a:xfrm>
            <a:off x="-76200" y="7429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32"/>
          <p:cNvCxnSpPr/>
          <p:nvPr/>
        </p:nvCxnSpPr>
        <p:spPr>
          <a:xfrm>
            <a:off x="-76200" y="4381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32"/>
          <p:cNvCxnSpPr/>
          <p:nvPr/>
        </p:nvCxnSpPr>
        <p:spPr>
          <a:xfrm>
            <a:off x="-76200" y="5905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/>
          <p:cNvSpPr/>
          <p:nvPr/>
        </p:nvSpPr>
        <p:spPr>
          <a:xfrm>
            <a:off x="6404547" y="607694"/>
            <a:ext cx="26516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1" indent="-285750">
              <a:buFont typeface="Wingdings" pitchFamily="2" charset="2"/>
              <a:buChar char="q"/>
            </a:pP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Spesifikasi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Field Data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Layar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1450" indent="-171450" algn="ctr">
              <a:buFont typeface="Wingdings" pitchFamily="2" charset="2"/>
              <a:buChar char="q"/>
            </a:pP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97113" y="21542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8766"/>
              </p:ext>
            </p:extLst>
          </p:nvPr>
        </p:nvGraphicFramePr>
        <p:xfrm>
          <a:off x="152400" y="971550"/>
          <a:ext cx="6858000" cy="4054784"/>
        </p:xfrm>
        <a:graphic>
          <a:graphicData uri="http://schemas.openxmlformats.org/drawingml/2006/table">
            <a:tbl>
              <a:tblPr firstRow="1" firstCol="1" bandRow="1">
                <a:tableStyleId>{6B19BBE1-DBE9-44C8-B6E2-EDE18D182116}</a:tableStyleId>
              </a:tblPr>
              <a:tblGrid>
                <a:gridCol w="211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Label </a:t>
                      </a:r>
                    </a:p>
                  </a:txBody>
                  <a:tcPr marL="58007" marR="58007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Field</a:t>
                      </a:r>
                    </a:p>
                  </a:txBody>
                  <a:tcPr marL="58007" marR="58007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Table/Query</a:t>
                      </a:r>
                    </a:p>
                  </a:txBody>
                  <a:tcPr marL="58007" marR="58007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err="1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validasi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  <a:sym typeface="Arial"/>
                      </a:endParaRPr>
                    </a:p>
                  </a:txBody>
                  <a:tcPr marL="58007" marR="58007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89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admin username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Username 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Tabel Admin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Not Null</a:t>
                      </a:r>
                    </a:p>
                  </a:txBody>
                  <a:tcPr marL="58007" marR="5800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89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admin ID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ID_admin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Tabel Admin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Not Null</a:t>
                      </a:r>
                    </a:p>
                  </a:txBody>
                  <a:tcPr marL="58007" marR="5800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777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********** (admin password)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Password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Tabel Admin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Not Null</a:t>
                      </a:r>
                    </a:p>
                  </a:txBody>
                  <a:tcPr marL="58007" marR="5800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0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Employee ID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ID_karyawan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Tabel Karyawan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Not Null</a:t>
                      </a:r>
                    </a:p>
                  </a:txBody>
                  <a:tcPr marL="58007" marR="5800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777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********** (employee password) 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Password 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Tabel Karyawan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Not Null</a:t>
                      </a:r>
                    </a:p>
                  </a:txBody>
                  <a:tcPr marL="58007" marR="5800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89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Kode Kerja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Kd_kerja 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Tabel Karyawan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Not Null</a:t>
                      </a:r>
                    </a:p>
                  </a:txBody>
                  <a:tcPr marL="58007" marR="5800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89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emp_name_search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Employee_Name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Tabel Karyawan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-</a:t>
                      </a:r>
                    </a:p>
                  </a:txBody>
                  <a:tcPr marL="58007" marR="5800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89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emp_id _search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ID_karyawan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Tabel Karyawan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Not Null</a:t>
                      </a:r>
                    </a:p>
                  </a:txBody>
                  <a:tcPr marL="58007" marR="5800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89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emp_name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Employee_Name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Tabel Karyawan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-</a:t>
                      </a:r>
                    </a:p>
                  </a:txBody>
                  <a:tcPr marL="58007" marR="58007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89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emp_address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Alamat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Tabel Karyawan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-</a:t>
                      </a:r>
                    </a:p>
                  </a:txBody>
                  <a:tcPr marL="58007" marR="58007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89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emp_education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Pendidikan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Tabel Karyawan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-</a:t>
                      </a:r>
                    </a:p>
                  </a:txBody>
                  <a:tcPr marL="58007" marR="58007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889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emp_birthplace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Tempat_Lahir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Tabel Karyawan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-</a:t>
                      </a:r>
                    </a:p>
                  </a:txBody>
                  <a:tcPr marL="58007" marR="58007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7889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Example_Name_1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Employee_Name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Tabel Karyawan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-</a:t>
                      </a:r>
                    </a:p>
                  </a:txBody>
                  <a:tcPr marL="58007" marR="58007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7889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Example_Employee_ID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ID_karyawan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Tabel Karyawan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-</a:t>
                      </a:r>
                    </a:p>
                  </a:txBody>
                  <a:tcPr marL="58007" marR="58007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7889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Example_Education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Pendidikan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Tabel Karyawan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-</a:t>
                      </a:r>
                    </a:p>
                  </a:txBody>
                  <a:tcPr marL="58007" marR="58007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7889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Example_Address</a:t>
                      </a: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err="1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Alamat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  <a:sym typeface="Arial"/>
                      </a:endParaRP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err="1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Tabel</a:t>
                      </a: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Karyawan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Times New Roman" pitchFamily="18" charset="0"/>
                        <a:ea typeface="Arial"/>
                        <a:cs typeface="Times New Roman" pitchFamily="18" charset="0"/>
                        <a:sym typeface="Arial"/>
                      </a:endParaRPr>
                    </a:p>
                  </a:txBody>
                  <a:tcPr marL="58007" marR="58007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-</a:t>
                      </a:r>
                    </a:p>
                  </a:txBody>
                  <a:tcPr marL="58007" marR="58007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51235" y="3317403"/>
            <a:ext cx="1905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Note: “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pengecekan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field data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kolom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pengisian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boleh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kosong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tanda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strip - )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kosong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(Not NULL).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100" y="2188411"/>
            <a:ext cx="1743075" cy="21907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340662" y="1725476"/>
            <a:ext cx="1511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Field Data</a:t>
            </a:r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08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8"/>
          <p:cNvGrpSpPr/>
          <p:nvPr/>
        </p:nvGrpSpPr>
        <p:grpSpPr>
          <a:xfrm>
            <a:off x="5066019" y="1518632"/>
            <a:ext cx="733937" cy="733838"/>
            <a:chOff x="1243525" y="1599775"/>
            <a:chExt cx="494400" cy="494400"/>
          </a:xfrm>
        </p:grpSpPr>
        <p:sp>
          <p:nvSpPr>
            <p:cNvPr id="430" name="Google Shape;430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28"/>
          <p:cNvSpPr txBox="1">
            <a:spLocks noGrp="1"/>
          </p:cNvSpPr>
          <p:nvPr>
            <p:ph type="title"/>
          </p:nvPr>
        </p:nvSpPr>
        <p:spPr>
          <a:xfrm>
            <a:off x="617200" y="555270"/>
            <a:ext cx="444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grpSp>
        <p:nvGrpSpPr>
          <p:cNvPr id="433" name="Google Shape;433;p28"/>
          <p:cNvGrpSpPr/>
          <p:nvPr/>
        </p:nvGrpSpPr>
        <p:grpSpPr>
          <a:xfrm>
            <a:off x="1813429" y="2849318"/>
            <a:ext cx="732750" cy="732701"/>
            <a:chOff x="1243525" y="1599775"/>
            <a:chExt cx="494400" cy="494400"/>
          </a:xfrm>
        </p:grpSpPr>
        <p:sp>
          <p:nvSpPr>
            <p:cNvPr id="434" name="Google Shape;434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8"/>
          <p:cNvGrpSpPr/>
          <p:nvPr/>
        </p:nvGrpSpPr>
        <p:grpSpPr>
          <a:xfrm>
            <a:off x="1032585" y="1548501"/>
            <a:ext cx="733937" cy="733838"/>
            <a:chOff x="1243525" y="1599775"/>
            <a:chExt cx="494400" cy="494400"/>
          </a:xfrm>
        </p:grpSpPr>
        <p:sp>
          <p:nvSpPr>
            <p:cNvPr id="437" name="Google Shape;437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28"/>
          <p:cNvSpPr txBox="1">
            <a:spLocks noGrp="1"/>
          </p:cNvSpPr>
          <p:nvPr>
            <p:ph type="title" idx="16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40" name="Google Shape;440;p28"/>
          <p:cNvSpPr txBox="1">
            <a:spLocks noGrp="1"/>
          </p:cNvSpPr>
          <p:nvPr>
            <p:ph type="title" idx="5"/>
          </p:nvPr>
        </p:nvSpPr>
        <p:spPr>
          <a:xfrm>
            <a:off x="2546179" y="2687332"/>
            <a:ext cx="2358300" cy="543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Deksripsi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Perancangan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Rinci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1" name="Google Shape;441;p28"/>
          <p:cNvSpPr txBox="1">
            <a:spLocks noGrp="1"/>
          </p:cNvSpPr>
          <p:nvPr>
            <p:ph type="title" idx="2"/>
          </p:nvPr>
        </p:nvSpPr>
        <p:spPr>
          <a:xfrm>
            <a:off x="1766522" y="1450365"/>
            <a:ext cx="1752600" cy="507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Pendahuluan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2" name="Google Shape;442;p28"/>
          <p:cNvSpPr txBox="1">
            <a:spLocks noGrp="1"/>
          </p:cNvSpPr>
          <p:nvPr>
            <p:ph type="subTitle" idx="1"/>
          </p:nvPr>
        </p:nvSpPr>
        <p:spPr>
          <a:xfrm>
            <a:off x="1720070" y="1751808"/>
            <a:ext cx="2120363" cy="503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Latar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belakang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terkait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pemilihan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lunak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3" name="Google Shape;443;p28"/>
          <p:cNvSpPr txBox="1">
            <a:spLocks noGrp="1"/>
          </p:cNvSpPr>
          <p:nvPr>
            <p:ph type="title" idx="3"/>
          </p:nvPr>
        </p:nvSpPr>
        <p:spPr>
          <a:xfrm>
            <a:off x="5799956" y="1372083"/>
            <a:ext cx="235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Deksripsi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Lunak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4" name="Google Shape;444;p28"/>
          <p:cNvSpPr txBox="1">
            <a:spLocks noGrp="1"/>
          </p:cNvSpPr>
          <p:nvPr>
            <p:ph type="subTitle" idx="4"/>
          </p:nvPr>
        </p:nvSpPr>
        <p:spPr>
          <a:xfrm>
            <a:off x="5799956" y="1925543"/>
            <a:ext cx="2916043" cy="999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gambaran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rancangan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dibangun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berisi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deksripsi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karakteristik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lingkungan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5" name="Google Shape;445;p28"/>
          <p:cNvSpPr txBox="1">
            <a:spLocks noGrp="1"/>
          </p:cNvSpPr>
          <p:nvPr>
            <p:ph type="subTitle" idx="6"/>
          </p:nvPr>
        </p:nvSpPr>
        <p:spPr>
          <a:xfrm>
            <a:off x="2546179" y="3215613"/>
            <a:ext cx="3512968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menggambarkan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detail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terkait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rancangan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dibangun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berisi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deksripsi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rinci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entity relationship diagram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relasi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antar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deksripsi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fungsional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digambarkan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DFD,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antarmuka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spesifikasi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layar</a:t>
            </a:r>
            <a:r>
              <a:rPr lang="en-US" dirty="0"/>
              <a:t>. 	</a:t>
            </a:r>
            <a:endParaRPr dirty="0"/>
          </a:p>
        </p:txBody>
      </p:sp>
      <p:sp>
        <p:nvSpPr>
          <p:cNvPr id="452" name="Google Shape;452;p28"/>
          <p:cNvSpPr txBox="1">
            <a:spLocks noGrp="1"/>
          </p:cNvSpPr>
          <p:nvPr>
            <p:ph type="title" idx="17"/>
          </p:nvPr>
        </p:nvSpPr>
        <p:spPr>
          <a:xfrm>
            <a:off x="5072071" y="171245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62" name="Google Shape;462;p28"/>
          <p:cNvSpPr txBox="1">
            <a:spLocks noGrp="1"/>
          </p:cNvSpPr>
          <p:nvPr>
            <p:ph type="title" idx="18"/>
          </p:nvPr>
        </p:nvSpPr>
        <p:spPr>
          <a:xfrm>
            <a:off x="1798101" y="3042513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463" y="590550"/>
            <a:ext cx="5621700" cy="5727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931" y="1504950"/>
            <a:ext cx="8458200" cy="300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Pendataan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didalam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dilengkapi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Login Admin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pegawai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yang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hak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akses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masing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masing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Admin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mengelola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 admin.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pendataan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admin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login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kelola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status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Absensi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Sedangkan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login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mengisi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absensi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pekerjaan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17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8150"/>
            <a:ext cx="5621700" cy="5727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76350"/>
            <a:ext cx="8458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Dokumen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merujuk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jurnal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buku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pendataan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Pegawai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Kementerian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Kelautan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Perikanan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Kota Ternate;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Muhdar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Abdurahman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(2018) </a:t>
            </a:r>
          </a:p>
          <a:p>
            <a:pPr marL="342900" indent="-342900">
              <a:buAutoNum type="alphaLcPeriod"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Perancangan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Absensi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SMP NEGERI 1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Kramat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Tegal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Trio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Suryaning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Adinoto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(2013) </a:t>
            </a:r>
          </a:p>
          <a:p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Perancangan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Website Data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PHP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MySQL; Ari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Ismail,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dkk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(2019) </a:t>
            </a:r>
          </a:p>
          <a:p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Analisis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Perancangan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Pengelolaan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 CV.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Kabita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Informatika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Ludy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Septian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Maulana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Novrini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Hasti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Lasti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Yossi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Hastini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(2017) </a:t>
            </a:r>
          </a:p>
          <a:p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Pengolahan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Web di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Percetakan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Quick Corp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Tanuwijaya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Tasikmalaya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Iman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Hikmat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Nugraha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Melasari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Melasari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(2019)</a:t>
            </a:r>
          </a:p>
        </p:txBody>
      </p:sp>
    </p:spTree>
    <p:extLst>
      <p:ext uri="{BB962C8B-B14F-4D97-AF65-F5344CB8AC3E}">
        <p14:creationId xmlns:p14="http://schemas.microsoft.com/office/powerpoint/2010/main" val="113004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41"/>
          <p:cNvSpPr txBox="1">
            <a:spLocks noGrp="1"/>
          </p:cNvSpPr>
          <p:nvPr>
            <p:ph type="title"/>
          </p:nvPr>
        </p:nvSpPr>
        <p:spPr>
          <a:xfrm>
            <a:off x="2365725" y="1836050"/>
            <a:ext cx="4412100" cy="14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THANKS!</a:t>
            </a:r>
            <a:endParaRPr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 txBox="1">
            <a:spLocks noGrp="1"/>
          </p:cNvSpPr>
          <p:nvPr>
            <p:ph type="body" idx="1"/>
          </p:nvPr>
        </p:nvSpPr>
        <p:spPr>
          <a:xfrm>
            <a:off x="762000" y="1047750"/>
            <a:ext cx="8221500" cy="3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Latar</a:t>
            </a:r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Belakang</a:t>
            </a:r>
            <a:endParaRPr sz="1600" b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457200" y="438150"/>
            <a:ext cx="652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PENDAHULUAN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914400" y="1897155"/>
            <a:ext cx="21336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diketik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di excel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tulis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manual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dikertas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1560979" y="3003176"/>
            <a:ext cx="916642" cy="381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82056" y="3682253"/>
            <a:ext cx="1642779" cy="69924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rentan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Human Error</a:t>
            </a:r>
          </a:p>
        </p:txBody>
      </p:sp>
      <p:sp>
        <p:nvSpPr>
          <p:cNvPr id="9" name="Rectangle 8"/>
          <p:cNvSpPr/>
          <p:nvPr/>
        </p:nvSpPr>
        <p:spPr>
          <a:xfrm>
            <a:off x="3545542" y="1950941"/>
            <a:ext cx="2590800" cy="9905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tercecer,banyak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ganda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mempersulit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pencarian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3283881" y="3049679"/>
            <a:ext cx="671239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14097" y="3708022"/>
            <a:ext cx="1981200" cy="7519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Pengerjaan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kurang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efisien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5321111" y="3188632"/>
            <a:ext cx="716063" cy="271184"/>
          </a:xfrm>
          <a:prstGeom prst="bentConnector3">
            <a:avLst>
              <a:gd name="adj1" fmla="val 50000"/>
            </a:avLst>
          </a:prstGeom>
          <a:ln w="952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636124" y="2347627"/>
            <a:ext cx="1118346" cy="49866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</a:t>
            </a:r>
          </a:p>
        </p:txBody>
      </p:sp>
      <p:cxnSp>
        <p:nvCxnSpPr>
          <p:cNvPr id="22" name="Elbow Connector 21"/>
          <p:cNvCxnSpPr>
            <a:endCxn id="20" idx="2"/>
          </p:cNvCxnSpPr>
          <p:nvPr/>
        </p:nvCxnSpPr>
        <p:spPr>
          <a:xfrm rot="5400000" flipH="1" flipV="1">
            <a:off x="6583173" y="3039876"/>
            <a:ext cx="805711" cy="418538"/>
          </a:xfrm>
          <a:prstGeom prst="bentConnector3">
            <a:avLst>
              <a:gd name="adj1" fmla="val 50000"/>
            </a:avLst>
          </a:prstGeom>
          <a:ln w="952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2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 txBox="1">
            <a:spLocks noGrp="1"/>
          </p:cNvSpPr>
          <p:nvPr>
            <p:ph type="title"/>
          </p:nvPr>
        </p:nvSpPr>
        <p:spPr>
          <a:xfrm>
            <a:off x="2630541" y="307250"/>
            <a:ext cx="377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DESKRIPSI UMUM PERANGKAT LUNAK</a:t>
            </a:r>
          </a:p>
        </p:txBody>
      </p:sp>
      <p:cxnSp>
        <p:nvCxnSpPr>
          <p:cNvPr id="606" name="Google Shape;606;p32"/>
          <p:cNvCxnSpPr/>
          <p:nvPr/>
        </p:nvCxnSpPr>
        <p:spPr>
          <a:xfrm>
            <a:off x="6357600" y="581983"/>
            <a:ext cx="2786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2"/>
          <p:cNvCxnSpPr/>
          <p:nvPr/>
        </p:nvCxnSpPr>
        <p:spPr>
          <a:xfrm>
            <a:off x="-76200" y="7429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32"/>
          <p:cNvCxnSpPr/>
          <p:nvPr/>
        </p:nvCxnSpPr>
        <p:spPr>
          <a:xfrm>
            <a:off x="-76200" y="4381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32"/>
          <p:cNvCxnSpPr/>
          <p:nvPr/>
        </p:nvCxnSpPr>
        <p:spPr>
          <a:xfrm>
            <a:off x="-76200" y="5905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/>
          <p:cNvSpPr/>
          <p:nvPr/>
        </p:nvSpPr>
        <p:spPr>
          <a:xfrm>
            <a:off x="304801" y="1252177"/>
            <a:ext cx="41909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Perangkat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lunak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EMPLOY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merupakan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perangkat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lunak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mempermudah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pendataan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karyawan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.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bantuan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database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meng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-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chronicle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data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karyawan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cara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kerja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manual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diubah</a:t>
            </a:r>
            <a:r>
              <a:rPr lang="en-ID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menjadi</a:t>
            </a:r>
            <a:r>
              <a:rPr lang="en-ID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cara</a:t>
            </a:r>
            <a:r>
              <a:rPr lang="en-ID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kerja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lebih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efisien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tepat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guna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intuitif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serta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meningkatkan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kualitas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prosedur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kerjanya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Yu Gothic UI Semilight" pitchFamily="34" charset="-128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027896"/>
            <a:ext cx="25971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Deskripsi</a:t>
            </a: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1600" y="1027896"/>
            <a:ext cx="1778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1" indent="-285750">
              <a:buFont typeface="Wingdings" pitchFamily="2" charset="2"/>
              <a:buChar char="q"/>
            </a:pPr>
            <a:r>
              <a:rPr lang="en-US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Produk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1" y="1264947"/>
            <a:ext cx="38392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Rancangan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EMPLOY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mempermudah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absensi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memastikan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 valid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terkonfirmasi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mempermudah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admin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operator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pengelolaan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pendataan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 txBox="1">
            <a:spLocks noGrp="1"/>
          </p:cNvSpPr>
          <p:nvPr>
            <p:ph type="title"/>
          </p:nvPr>
        </p:nvSpPr>
        <p:spPr>
          <a:xfrm>
            <a:off x="2626500" y="174060"/>
            <a:ext cx="377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DESKRIPSI UMUM PERANGKAT LUNAK</a:t>
            </a:r>
          </a:p>
        </p:txBody>
      </p:sp>
      <p:cxnSp>
        <p:nvCxnSpPr>
          <p:cNvPr id="606" name="Google Shape;606;p32"/>
          <p:cNvCxnSpPr/>
          <p:nvPr/>
        </p:nvCxnSpPr>
        <p:spPr>
          <a:xfrm>
            <a:off x="6357600" y="449580"/>
            <a:ext cx="2786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2"/>
          <p:cNvCxnSpPr/>
          <p:nvPr/>
        </p:nvCxnSpPr>
        <p:spPr>
          <a:xfrm>
            <a:off x="-76200" y="5143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32"/>
          <p:cNvCxnSpPr/>
          <p:nvPr/>
        </p:nvCxnSpPr>
        <p:spPr>
          <a:xfrm>
            <a:off x="-76200" y="36195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32"/>
          <p:cNvCxnSpPr/>
          <p:nvPr/>
        </p:nvCxnSpPr>
        <p:spPr>
          <a:xfrm>
            <a:off x="-76200" y="449580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/>
          <p:cNvSpPr/>
          <p:nvPr/>
        </p:nvSpPr>
        <p:spPr>
          <a:xfrm>
            <a:off x="533400" y="919233"/>
            <a:ext cx="2590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1" indent="-285750">
              <a:buFont typeface="Wingdings" pitchFamily="2" charset="2"/>
              <a:buChar char="q"/>
            </a:pPr>
            <a:r>
              <a:rPr lang="en-US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Karakteristik</a:t>
            </a: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Pengguna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11292" y="949326"/>
            <a:ext cx="22926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1" indent="-285750">
              <a:buFont typeface="Wingdings" pitchFamily="2" charset="2"/>
              <a:buChar char="q"/>
            </a:pPr>
            <a:r>
              <a:rPr lang="en-US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Lingkungan</a:t>
            </a: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Operasi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123950"/>
            <a:ext cx="43434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Karakteristik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penguna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rancangan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EMPLOY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operator,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mengatur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memasukkan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menghapus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memperbarui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mengupdate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data-data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ketentuan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berlaku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mendata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username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password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 set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admin.</a:t>
            </a:r>
          </a:p>
        </p:txBody>
      </p:sp>
      <p:sp>
        <p:nvSpPr>
          <p:cNvPr id="7" name="Rectangle 6"/>
          <p:cNvSpPr/>
          <p:nvPr/>
        </p:nvSpPr>
        <p:spPr>
          <a:xfrm>
            <a:off x="4738852" y="1352550"/>
            <a:ext cx="39624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Server : Processor Intel Pentium Dual Core,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Hardisk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320 GB 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Client : Processor Intel Pentium Dual Core,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Hardisk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320 GB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Operating System : Windows 7, 8, 10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 Management System : MySQL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HTML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CSS </a:t>
            </a:r>
          </a:p>
        </p:txBody>
      </p:sp>
    </p:spTree>
    <p:extLst>
      <p:ext uri="{BB962C8B-B14F-4D97-AF65-F5344CB8AC3E}">
        <p14:creationId xmlns:p14="http://schemas.microsoft.com/office/powerpoint/2010/main" val="365559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 txBox="1">
            <a:spLocks noGrp="1"/>
          </p:cNvSpPr>
          <p:nvPr>
            <p:ph type="title"/>
          </p:nvPr>
        </p:nvSpPr>
        <p:spPr>
          <a:xfrm>
            <a:off x="2718645" y="514350"/>
            <a:ext cx="3773100" cy="744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1800" dirty="0"/>
            </a:br>
            <a:r>
              <a:rPr lang="en-US" sz="1800" dirty="0"/>
              <a:t>DESKRIPSI PERANCANGAN RINCI</a:t>
            </a:r>
            <a:br>
              <a:rPr lang="en-US" sz="1800" dirty="0"/>
            </a:br>
            <a:r>
              <a:rPr lang="en-US" sz="1800" dirty="0"/>
              <a:t>(</a:t>
            </a:r>
            <a:r>
              <a:rPr lang="en-US" sz="1800" dirty="0" err="1"/>
              <a:t>Tabel</a:t>
            </a:r>
            <a:r>
              <a:rPr lang="en-US" sz="1800" dirty="0"/>
              <a:t> 1)</a:t>
            </a:r>
            <a:br>
              <a:rPr lang="en-US" sz="1800" dirty="0"/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6" name="Google Shape;606;p32"/>
          <p:cNvCxnSpPr/>
          <p:nvPr/>
        </p:nvCxnSpPr>
        <p:spPr>
          <a:xfrm>
            <a:off x="6464851" y="886569"/>
            <a:ext cx="2786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2"/>
          <p:cNvCxnSpPr/>
          <p:nvPr/>
        </p:nvCxnSpPr>
        <p:spPr>
          <a:xfrm>
            <a:off x="31051" y="1047536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32"/>
          <p:cNvCxnSpPr/>
          <p:nvPr/>
        </p:nvCxnSpPr>
        <p:spPr>
          <a:xfrm>
            <a:off x="31051" y="742736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32"/>
          <p:cNvCxnSpPr/>
          <p:nvPr/>
        </p:nvCxnSpPr>
        <p:spPr>
          <a:xfrm>
            <a:off x="31051" y="895136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Rectangle 6"/>
          <p:cNvSpPr/>
          <p:nvPr/>
        </p:nvSpPr>
        <p:spPr>
          <a:xfrm>
            <a:off x="445168" y="1886422"/>
            <a:ext cx="23791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itchFamily="2" charset="2"/>
              <a:buChar char="q"/>
            </a:pP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Deskripsi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Rinci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419350"/>
            <a:ext cx="33933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&lt;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Admin&gt;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Identifikasi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Admin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Deskripsi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mengkonfirmasi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absensidan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pendataan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induk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Primary key	: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ID_admin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514757"/>
              </p:ext>
            </p:extLst>
          </p:nvPr>
        </p:nvGraphicFramePr>
        <p:xfrm>
          <a:off x="4038600" y="2224976"/>
          <a:ext cx="4648199" cy="280919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4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03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 Field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Tipe</a:t>
                      </a:r>
                      <a:r>
                        <a:rPr lang="en-US" sz="1200" dirty="0">
                          <a:effectLst/>
                        </a:rPr>
                        <a:t> &amp; length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Boleh</a:t>
                      </a:r>
                      <a:r>
                        <a:rPr lang="en-US" sz="1200" dirty="0">
                          <a:effectLst/>
                        </a:rPr>
                        <a:t> NULL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Deskripsi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9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ID_admin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658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(20)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Primary key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9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Varchar</a:t>
                      </a:r>
                      <a:r>
                        <a:rPr lang="en-US" sz="1200" dirty="0">
                          <a:effectLst/>
                        </a:rPr>
                        <a:t> (35)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Password Admin 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mengakses</a:t>
                      </a:r>
                      <a:r>
                        <a:rPr lang="en-US" sz="1200" dirty="0">
                          <a:effectLst/>
                        </a:rPr>
                        <a:t> database </a:t>
                      </a:r>
                      <a:r>
                        <a:rPr lang="en-US" sz="1200" dirty="0" err="1">
                          <a:effectLst/>
                        </a:rPr>
                        <a:t>karyawan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9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(30)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Username</a:t>
                      </a:r>
                      <a:r>
                        <a:rPr lang="en-US" sz="1200" baseline="0" dirty="0">
                          <a:effectLst/>
                        </a:rPr>
                        <a:t> Admin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100" dirty="0" err="1">
                          <a:effectLst/>
                        </a:rPr>
                        <a:t>untuk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mengakses</a:t>
                      </a:r>
                      <a:r>
                        <a:rPr lang="en-US" sz="1100" dirty="0">
                          <a:effectLst/>
                        </a:rPr>
                        <a:t> database </a:t>
                      </a:r>
                      <a:r>
                        <a:rPr lang="en-US" sz="1100" dirty="0" err="1">
                          <a:effectLst/>
                        </a:rPr>
                        <a:t>karyawan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343400" y="1809750"/>
            <a:ext cx="21483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Admin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4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 txBox="1">
            <a:spLocks noGrp="1"/>
          </p:cNvSpPr>
          <p:nvPr>
            <p:ph type="title"/>
          </p:nvPr>
        </p:nvSpPr>
        <p:spPr>
          <a:xfrm>
            <a:off x="2790516" y="536303"/>
            <a:ext cx="3773100" cy="744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1800" dirty="0"/>
            </a:br>
            <a:r>
              <a:rPr lang="en-US" sz="1800" dirty="0"/>
              <a:t>DESKRIPSI PERANCANGAN RINCI</a:t>
            </a:r>
            <a:br>
              <a:rPr lang="en-US" sz="1800" dirty="0"/>
            </a:br>
            <a:r>
              <a:rPr lang="en-US" sz="1800" dirty="0"/>
              <a:t>(</a:t>
            </a:r>
            <a:r>
              <a:rPr lang="en-US" sz="1800" dirty="0" err="1"/>
              <a:t>Tabel</a:t>
            </a:r>
            <a:r>
              <a:rPr lang="en-US" sz="1800" dirty="0"/>
              <a:t> 2)</a:t>
            </a:r>
            <a:br>
              <a:rPr lang="en-US" sz="1800" dirty="0"/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6" name="Google Shape;606;p32"/>
          <p:cNvCxnSpPr/>
          <p:nvPr/>
        </p:nvCxnSpPr>
        <p:spPr>
          <a:xfrm>
            <a:off x="6384494" y="954202"/>
            <a:ext cx="2786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2"/>
          <p:cNvCxnSpPr/>
          <p:nvPr/>
        </p:nvCxnSpPr>
        <p:spPr>
          <a:xfrm>
            <a:off x="-49306" y="1115169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32"/>
          <p:cNvCxnSpPr/>
          <p:nvPr/>
        </p:nvCxnSpPr>
        <p:spPr>
          <a:xfrm>
            <a:off x="-49306" y="810369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32"/>
          <p:cNvCxnSpPr/>
          <p:nvPr/>
        </p:nvCxnSpPr>
        <p:spPr>
          <a:xfrm>
            <a:off x="-49306" y="962769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Rectangle 6"/>
          <p:cNvSpPr/>
          <p:nvPr/>
        </p:nvSpPr>
        <p:spPr>
          <a:xfrm>
            <a:off x="209264" y="1827099"/>
            <a:ext cx="23791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itchFamily="2" charset="2"/>
              <a:buChar char="q"/>
            </a:pP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Deskripsi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Rinci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63616" y="4705350"/>
            <a:ext cx="2374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2.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7588" y="2343150"/>
            <a:ext cx="30271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&lt;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Identifikasi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Deskripsi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menampung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transaksi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Primary key	: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ID_karyawan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50454"/>
              </p:ext>
            </p:extLst>
          </p:nvPr>
        </p:nvGraphicFramePr>
        <p:xfrm>
          <a:off x="3312774" y="1657350"/>
          <a:ext cx="5602624" cy="30374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52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29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 Field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Tipe &amp; length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Boleh</a:t>
                      </a:r>
                      <a:r>
                        <a:rPr lang="en-US" sz="1200" dirty="0">
                          <a:effectLst/>
                        </a:rPr>
                        <a:t> NULL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Deskripsi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36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ID_karyawan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6585" algn="l"/>
                        </a:tabLst>
                      </a:pPr>
                      <a:r>
                        <a:rPr lang="en-US" sz="1200">
                          <a:effectLst/>
                        </a:rPr>
                        <a:t>Int (20)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2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Password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Varchar</a:t>
                      </a:r>
                      <a:r>
                        <a:rPr lang="en-US" sz="1200" dirty="0">
                          <a:effectLst/>
                        </a:rPr>
                        <a:t> (35)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karyawan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melakukan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absensi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72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ID_admin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(20)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Foreign key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tabel</a:t>
                      </a:r>
                      <a:r>
                        <a:rPr lang="en-US" sz="1200" dirty="0">
                          <a:effectLst/>
                        </a:rPr>
                        <a:t> admin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36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Employee_Name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Varchar</a:t>
                      </a:r>
                      <a:r>
                        <a:rPr lang="en-US" sz="1200" dirty="0">
                          <a:effectLst/>
                        </a:rPr>
                        <a:t> (45)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Nama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karyawan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09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NIK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(25)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Nomor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Induk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Kependudukan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karyawan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bersangkutan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36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Alamat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(50)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Alamat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karyawan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36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Tempat_lahir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(15)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Tempat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lahir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karyawan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36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Tanggal_lahir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Date (30)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Tanggal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lahir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karyawan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472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Pendidikan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Varchar</a:t>
                      </a:r>
                      <a:r>
                        <a:rPr lang="en-US" sz="1200" dirty="0">
                          <a:effectLst/>
                        </a:rPr>
                        <a:t> (35)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Riwayat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pendidikan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karyawan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bersangkutan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1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6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 txBox="1">
            <a:spLocks noGrp="1"/>
          </p:cNvSpPr>
          <p:nvPr>
            <p:ph type="title"/>
          </p:nvPr>
        </p:nvSpPr>
        <p:spPr>
          <a:xfrm>
            <a:off x="2611394" y="590550"/>
            <a:ext cx="3773100" cy="744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1800" dirty="0"/>
            </a:br>
            <a:r>
              <a:rPr lang="en-US" sz="1800" dirty="0"/>
              <a:t>DESKRIPSI PERANCANGAN RINCI</a:t>
            </a:r>
            <a:br>
              <a:rPr lang="en-US" sz="1800" dirty="0"/>
            </a:br>
            <a:r>
              <a:rPr lang="en-US" sz="1800" dirty="0"/>
              <a:t>(</a:t>
            </a:r>
            <a:r>
              <a:rPr lang="en-US" sz="1800" dirty="0" err="1"/>
              <a:t>Tabel</a:t>
            </a:r>
            <a:r>
              <a:rPr lang="en-US" sz="1800" dirty="0"/>
              <a:t> 3)</a:t>
            </a:r>
            <a:br>
              <a:rPr lang="en-US" sz="1800" dirty="0"/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6" name="Google Shape;606;p32"/>
          <p:cNvCxnSpPr/>
          <p:nvPr/>
        </p:nvCxnSpPr>
        <p:spPr>
          <a:xfrm>
            <a:off x="6357600" y="962769"/>
            <a:ext cx="2786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2"/>
          <p:cNvCxnSpPr/>
          <p:nvPr/>
        </p:nvCxnSpPr>
        <p:spPr>
          <a:xfrm>
            <a:off x="-76200" y="1123736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32"/>
          <p:cNvCxnSpPr/>
          <p:nvPr/>
        </p:nvCxnSpPr>
        <p:spPr>
          <a:xfrm>
            <a:off x="-76200" y="818936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32"/>
          <p:cNvCxnSpPr/>
          <p:nvPr/>
        </p:nvCxnSpPr>
        <p:spPr>
          <a:xfrm>
            <a:off x="-76200" y="971336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Rectangle 6"/>
          <p:cNvSpPr/>
          <p:nvPr/>
        </p:nvSpPr>
        <p:spPr>
          <a:xfrm>
            <a:off x="457200" y="1825816"/>
            <a:ext cx="23791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itchFamily="2" charset="2"/>
              <a:buChar char="q"/>
            </a:pP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Deskripsi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Rinci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44973" y="4774168"/>
            <a:ext cx="22990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3.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Pekerjaan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190750"/>
            <a:ext cx="3371938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 &lt;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Pekerjaan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Identifikasi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Pekerjaan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Deskripsi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menyimpan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pekerjaan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transaksi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Primary key	: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Kd_kerja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93349"/>
              </p:ext>
            </p:extLst>
          </p:nvPr>
        </p:nvGraphicFramePr>
        <p:xfrm>
          <a:off x="4291061" y="1620357"/>
          <a:ext cx="4624339" cy="29100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78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7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0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 Field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Tipe &amp; length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Boleh NULL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Deskripsi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Kd_kerja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658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(20)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0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ID_karyawan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 (20)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Foreign key </a:t>
                      </a:r>
                      <a:r>
                        <a:rPr lang="en-US" sz="1200" dirty="0" err="1">
                          <a:effectLst/>
                        </a:rPr>
                        <a:t>tabel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karyawan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4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Nm_kerja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(30)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Nama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pekerjaan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karyawan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bersangkutan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4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Jm_kerja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Time (15)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Jam </a:t>
                      </a:r>
                      <a:r>
                        <a:rPr lang="en-US" sz="1200" dirty="0" err="1">
                          <a:effectLst/>
                        </a:rPr>
                        <a:t>kerja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karyawan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tersebut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77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7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 txBox="1">
            <a:spLocks noGrp="1"/>
          </p:cNvSpPr>
          <p:nvPr>
            <p:ph type="title"/>
          </p:nvPr>
        </p:nvSpPr>
        <p:spPr>
          <a:xfrm>
            <a:off x="2611394" y="590550"/>
            <a:ext cx="3773100" cy="744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1800" dirty="0"/>
            </a:br>
            <a:r>
              <a:rPr lang="en-US" sz="1800" dirty="0"/>
              <a:t>DESKRIPSI PERANCANGAN RINCI</a:t>
            </a:r>
            <a:br>
              <a:rPr lang="en-US" sz="1800" dirty="0"/>
            </a:br>
            <a:r>
              <a:rPr lang="en-US" sz="1800" dirty="0"/>
              <a:t>(</a:t>
            </a:r>
            <a:r>
              <a:rPr lang="en-US" sz="1800" dirty="0" err="1"/>
              <a:t>Tabel</a:t>
            </a:r>
            <a:r>
              <a:rPr lang="en-US" sz="1800" dirty="0"/>
              <a:t> 4)</a:t>
            </a:r>
            <a:br>
              <a:rPr lang="en-US" sz="1800" dirty="0"/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6" name="Google Shape;606;p32"/>
          <p:cNvCxnSpPr/>
          <p:nvPr/>
        </p:nvCxnSpPr>
        <p:spPr>
          <a:xfrm>
            <a:off x="6357600" y="962769"/>
            <a:ext cx="2786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2"/>
          <p:cNvCxnSpPr/>
          <p:nvPr/>
        </p:nvCxnSpPr>
        <p:spPr>
          <a:xfrm>
            <a:off x="-76200" y="1123736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32"/>
          <p:cNvCxnSpPr/>
          <p:nvPr/>
        </p:nvCxnSpPr>
        <p:spPr>
          <a:xfrm>
            <a:off x="-76200" y="818936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32"/>
          <p:cNvCxnSpPr/>
          <p:nvPr/>
        </p:nvCxnSpPr>
        <p:spPr>
          <a:xfrm>
            <a:off x="-76200" y="971336"/>
            <a:ext cx="270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Rectangle 6"/>
          <p:cNvSpPr/>
          <p:nvPr/>
        </p:nvSpPr>
        <p:spPr>
          <a:xfrm>
            <a:off x="247323" y="1786414"/>
            <a:ext cx="23791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itchFamily="2" charset="2"/>
              <a:buChar char="q"/>
            </a:pP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Deskripsi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Rinci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41129" y="4705350"/>
            <a:ext cx="217078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4.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Absensi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323" y="2151348"/>
            <a:ext cx="3371938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&lt;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Absensi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Identifikasi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Absensi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Deskripsi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menyimpan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kehadiran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laporan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Primary key	: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Kd_Absensi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44095"/>
              </p:ext>
            </p:extLst>
          </p:nvPr>
        </p:nvGraphicFramePr>
        <p:xfrm>
          <a:off x="3581400" y="1657350"/>
          <a:ext cx="5017483" cy="295753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30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3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 Field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Tipe &amp; length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Boleh NULL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Deskripsi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6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Kd_absensi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658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(15)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0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ID_karyawan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 (20)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 dari tabel karyawan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ID_admin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(20)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6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Hadir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(1)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Kehadiran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karyawan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0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Alfa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Varchar</a:t>
                      </a:r>
                      <a:r>
                        <a:rPr lang="en-US" sz="1200" dirty="0">
                          <a:effectLst/>
                        </a:rPr>
                        <a:t> (1)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Ketidakhadiran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karyawan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6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Terlambat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(1)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Keterangan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terlambat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6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Izin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(1)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Izin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karyawan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0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Lembur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(1)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Lembur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dilakukan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Sakit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Varchar</a:t>
                      </a:r>
                      <a:r>
                        <a:rPr lang="en-US" sz="1200" dirty="0">
                          <a:effectLst/>
                        </a:rPr>
                        <a:t> (1)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Sakit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35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Data Visualiz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1574</TotalTime>
  <Words>1585</Words>
  <Application>Microsoft Office PowerPoint</Application>
  <PresentationFormat>On-screen Show (16:9)</PresentationFormat>
  <Paragraphs>362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Wingdings 3</vt:lpstr>
      <vt:lpstr>Raleway</vt:lpstr>
      <vt:lpstr>Trebuchet MS</vt:lpstr>
      <vt:lpstr>Fira Sans</vt:lpstr>
      <vt:lpstr>Century Gothic</vt:lpstr>
      <vt:lpstr>Arial</vt:lpstr>
      <vt:lpstr>Wingdings</vt:lpstr>
      <vt:lpstr>Montserrat</vt:lpstr>
      <vt:lpstr>Times New Roman</vt:lpstr>
      <vt:lpstr>Data Visualization by Slidesgo</vt:lpstr>
      <vt:lpstr>Berlin</vt:lpstr>
      <vt:lpstr>Ion</vt:lpstr>
      <vt:lpstr>  “EMPLOY” RANCANGAN PERANGKAT LUNAK  SISTEM INFORMASI PENDATAAN KARYAWAN    </vt:lpstr>
      <vt:lpstr>TABLE OF CONTENTS</vt:lpstr>
      <vt:lpstr>PENDAHULUAN</vt:lpstr>
      <vt:lpstr>DESKRIPSI UMUM PERANGKAT LUNAK</vt:lpstr>
      <vt:lpstr>DESKRIPSI UMUM PERANGKAT LUNAK</vt:lpstr>
      <vt:lpstr> DESKRIPSI PERANCANGAN RINCI (Tabel 1) </vt:lpstr>
      <vt:lpstr> DESKRIPSI PERANCANGAN RINCI (Tabel 2) </vt:lpstr>
      <vt:lpstr> DESKRIPSI PERANCANGAN RINCI (Tabel 3) </vt:lpstr>
      <vt:lpstr> DESKRIPSI PERANCANGAN RINCI (Tabel 4) </vt:lpstr>
      <vt:lpstr> DESKRIPSI PERANCANGAN RINCI (Diagram 1) </vt:lpstr>
      <vt:lpstr> DESKRIPSI PERANCANGAN RINCI (Diagram 2) </vt:lpstr>
      <vt:lpstr> DESKRIPSI PERANCANGAN RINCI (Diagram 3) </vt:lpstr>
      <vt:lpstr> DESKRIPSI PERANCANGAN RINCI (Diagram 4) </vt:lpstr>
      <vt:lpstr> DESKRIPSI PERANCANGAN RINCI (UI 1) </vt:lpstr>
      <vt:lpstr> DESKRIPSI PERANCANGAN RINCI (UI 2) </vt:lpstr>
      <vt:lpstr> DESKRIPSI PERANCANGAN RINCI (UI 3) </vt:lpstr>
      <vt:lpstr> DESKRIPSI PERANCANGAN RINCI (UI 4) </vt:lpstr>
      <vt:lpstr> DESKRIPSI PERANCANGAN RINCI (UI 5) </vt:lpstr>
      <vt:lpstr> DESKRIPSI PERANCANGAN RINCI (Field Data Layar) </vt:lpstr>
      <vt:lpstr>Kesimpulan</vt:lpstr>
      <vt:lpstr>Referensi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beebop</dc:creator>
  <cp:lastModifiedBy>Lenovo</cp:lastModifiedBy>
  <cp:revision>59</cp:revision>
  <dcterms:modified xsi:type="dcterms:W3CDTF">2022-08-02T09:25:35Z</dcterms:modified>
</cp:coreProperties>
</file>