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22"/>
  </p:notesMasterIdLst>
  <p:sldIdLst>
    <p:sldId id="256" r:id="rId2"/>
    <p:sldId id="257" r:id="rId3"/>
    <p:sldId id="293" r:id="rId4"/>
    <p:sldId id="294" r:id="rId5"/>
    <p:sldId id="295" r:id="rId6"/>
    <p:sldId id="296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07" r:id="rId15"/>
    <p:sldId id="309" r:id="rId16"/>
    <p:sldId id="310" r:id="rId17"/>
    <p:sldId id="311" r:id="rId18"/>
    <p:sldId id="313" r:id="rId19"/>
    <p:sldId id="262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08FE3-1D4D-DF47-B3C5-4AA3EB699004}" v="43" dt="2025-07-25T06:34:20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95"/>
  </p:normalViewPr>
  <p:slideViewPr>
    <p:cSldViewPr snapToGrid="0">
      <p:cViewPr varScale="1">
        <p:scale>
          <a:sx n="102" d="100"/>
          <a:sy n="102" d="100"/>
        </p:scale>
        <p:origin x="3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Pham V" userId="419a7a44b547b88f" providerId="LiveId" clId="{F6D08FE3-1D4D-DF47-B3C5-4AA3EB699004}"/>
    <pc:docChg chg="undo custSel delSld modSld">
      <pc:chgData name="Cuong Pham V" userId="419a7a44b547b88f" providerId="LiveId" clId="{F6D08FE3-1D4D-DF47-B3C5-4AA3EB699004}" dt="2025-07-25T06:51:56.403" v="205" actId="26606"/>
      <pc:docMkLst>
        <pc:docMk/>
      </pc:docMkLst>
      <pc:sldChg chg="modSp mod">
        <pc:chgData name="Cuong Pham V" userId="419a7a44b547b88f" providerId="LiveId" clId="{F6D08FE3-1D4D-DF47-B3C5-4AA3EB699004}" dt="2025-07-25T06:22:32.348" v="0" actId="113"/>
        <pc:sldMkLst>
          <pc:docMk/>
          <pc:sldMk cId="3408687923" sldId="257"/>
        </pc:sldMkLst>
        <pc:spChg chg="mod">
          <ac:chgData name="Cuong Pham V" userId="419a7a44b547b88f" providerId="LiveId" clId="{F6D08FE3-1D4D-DF47-B3C5-4AA3EB699004}" dt="2025-07-25T06:22:32.348" v="0" actId="113"/>
          <ac:spMkLst>
            <pc:docMk/>
            <pc:sldMk cId="3408687923" sldId="257"/>
            <ac:spMk id="7" creationId="{F5E1F7AE-3F67-8347-63C3-D66F64970AB2}"/>
          </ac:spMkLst>
        </pc:spChg>
      </pc:sldChg>
      <pc:sldChg chg="addSp delSp modSp mod modClrScheme addAnim delAnim delDesignElem chgLayout">
        <pc:chgData name="Cuong Pham V" userId="419a7a44b547b88f" providerId="LiveId" clId="{F6D08FE3-1D4D-DF47-B3C5-4AA3EB699004}" dt="2025-07-25T06:34:20.265" v="115" actId="20577"/>
        <pc:sldMkLst>
          <pc:docMk/>
          <pc:sldMk cId="3085560585" sldId="262"/>
        </pc:sldMkLst>
        <pc:spChg chg="mod ord">
          <ac:chgData name="Cuong Pham V" userId="419a7a44b547b88f" providerId="LiveId" clId="{F6D08FE3-1D4D-DF47-B3C5-4AA3EB699004}" dt="2025-07-25T06:34:06.881" v="79" actId="26606"/>
          <ac:spMkLst>
            <pc:docMk/>
            <pc:sldMk cId="3085560585" sldId="262"/>
            <ac:spMk id="2" creationId="{6A322157-58EC-7D20-A89F-57E2B3C0EE42}"/>
          </ac:spMkLst>
        </pc:spChg>
        <pc:spChg chg="add mod ord">
          <ac:chgData name="Cuong Pham V" userId="419a7a44b547b88f" providerId="LiveId" clId="{F6D08FE3-1D4D-DF47-B3C5-4AA3EB699004}" dt="2025-07-25T06:34:20.265" v="115" actId="20577"/>
          <ac:spMkLst>
            <pc:docMk/>
            <pc:sldMk cId="3085560585" sldId="262"/>
            <ac:spMk id="3" creationId="{20164B65-3A8B-63AE-8683-3173A6E651AB}"/>
          </ac:spMkLst>
        </pc:spChg>
        <pc:spChg chg="del">
          <ac:chgData name="Cuong Pham V" userId="419a7a44b547b88f" providerId="LiveId" clId="{F6D08FE3-1D4D-DF47-B3C5-4AA3EB699004}" dt="2025-07-25T06:33:39.294" v="71" actId="700"/>
          <ac:spMkLst>
            <pc:docMk/>
            <pc:sldMk cId="3085560585" sldId="262"/>
            <ac:spMk id="7" creationId="{943CAA20-3569-4189-9E48-239A229A86CA}"/>
          </ac:spMkLst>
        </pc:spChg>
        <pc:spChg chg="add del">
          <ac:chgData name="Cuong Pham V" userId="419a7a44b547b88f" providerId="LiveId" clId="{F6D08FE3-1D4D-DF47-B3C5-4AA3EB699004}" dt="2025-07-25T06:34:04.005" v="76" actId="26606"/>
          <ac:spMkLst>
            <pc:docMk/>
            <pc:sldMk cId="3085560585" sldId="262"/>
            <ac:spMk id="8" creationId="{943CAA20-3569-4189-9E48-239A229A86CA}"/>
          </ac:spMkLst>
        </pc:spChg>
        <pc:spChg chg="del">
          <ac:chgData name="Cuong Pham V" userId="419a7a44b547b88f" providerId="LiveId" clId="{F6D08FE3-1D4D-DF47-B3C5-4AA3EB699004}" dt="2025-07-25T06:33:39.294" v="71" actId="700"/>
          <ac:spMkLst>
            <pc:docMk/>
            <pc:sldMk cId="3085560585" sldId="262"/>
            <ac:spMk id="9" creationId="{DA542B6D-E775-4832-91DC-2D20F857813A}"/>
          </ac:spMkLst>
        </pc:spChg>
        <pc:spChg chg="add del">
          <ac:chgData name="Cuong Pham V" userId="419a7a44b547b88f" providerId="LiveId" clId="{F6D08FE3-1D4D-DF47-B3C5-4AA3EB699004}" dt="2025-07-25T06:34:04.005" v="76" actId="26606"/>
          <ac:spMkLst>
            <pc:docMk/>
            <pc:sldMk cId="3085560585" sldId="262"/>
            <ac:spMk id="10" creationId="{DA542B6D-E775-4832-91DC-2D20F857813A}"/>
          </ac:spMkLst>
        </pc:spChg>
        <pc:spChg chg="add del">
          <ac:chgData name="Cuong Pham V" userId="419a7a44b547b88f" providerId="LiveId" clId="{F6D08FE3-1D4D-DF47-B3C5-4AA3EB699004}" dt="2025-07-25T06:34:06.874" v="78" actId="26606"/>
          <ac:spMkLst>
            <pc:docMk/>
            <pc:sldMk cId="3085560585" sldId="262"/>
            <ac:spMk id="13" creationId="{9095C1F4-AE7F-44E4-8693-40D3D6831140}"/>
          </ac:spMkLst>
        </pc:spChg>
        <pc:spChg chg="add del">
          <ac:chgData name="Cuong Pham V" userId="419a7a44b547b88f" providerId="LiveId" clId="{F6D08FE3-1D4D-DF47-B3C5-4AA3EB699004}" dt="2025-07-25T06:34:06.874" v="78" actId="26606"/>
          <ac:spMkLst>
            <pc:docMk/>
            <pc:sldMk cId="3085560585" sldId="262"/>
            <ac:spMk id="14" creationId="{871AEA07-1E14-44B4-8E55-64EF049CD66F}"/>
          </ac:spMkLst>
        </pc:spChg>
        <pc:spChg chg="add">
          <ac:chgData name="Cuong Pham V" userId="419a7a44b547b88f" providerId="LiveId" clId="{F6D08FE3-1D4D-DF47-B3C5-4AA3EB699004}" dt="2025-07-25T06:34:06.881" v="79" actId="26606"/>
          <ac:spMkLst>
            <pc:docMk/>
            <pc:sldMk cId="3085560585" sldId="262"/>
            <ac:spMk id="17" creationId="{9C7E0A2C-7C0A-4AAC-B3B0-6C12B2EBAE05}"/>
          </ac:spMkLst>
        </pc:spChg>
        <pc:spChg chg="add">
          <ac:chgData name="Cuong Pham V" userId="419a7a44b547b88f" providerId="LiveId" clId="{F6D08FE3-1D4D-DF47-B3C5-4AA3EB699004}" dt="2025-07-25T06:34:06.881" v="79" actId="26606"/>
          <ac:spMkLst>
            <pc:docMk/>
            <pc:sldMk cId="3085560585" sldId="262"/>
            <ac:spMk id="18" creationId="{5EB7D2A2-F448-44D4-938C-DC84CBCB3B1E}"/>
          </ac:spMkLst>
        </pc:spChg>
        <pc:spChg chg="add">
          <ac:chgData name="Cuong Pham V" userId="419a7a44b547b88f" providerId="LiveId" clId="{F6D08FE3-1D4D-DF47-B3C5-4AA3EB699004}" dt="2025-07-25T06:34:06.881" v="79" actId="26606"/>
          <ac:spMkLst>
            <pc:docMk/>
            <pc:sldMk cId="3085560585" sldId="262"/>
            <ac:spMk id="19" creationId="{871AEA07-1E14-44B4-8E55-64EF049CD66F}"/>
          </ac:spMkLst>
        </pc:spChg>
        <pc:grpChg chg="add del">
          <ac:chgData name="Cuong Pham V" userId="419a7a44b547b88f" providerId="LiveId" clId="{F6D08FE3-1D4D-DF47-B3C5-4AA3EB699004}" dt="2025-07-25T06:34:06.874" v="78" actId="26606"/>
          <ac:grpSpMkLst>
            <pc:docMk/>
            <pc:sldMk cId="3085560585" sldId="262"/>
            <ac:grpSpMk id="15" creationId="{8734DDD3-F723-4DD3-8ABE-EC0B2AC87D74}"/>
          </ac:grpSpMkLst>
        </pc:grpChg>
        <pc:cxnChg chg="add">
          <ac:chgData name="Cuong Pham V" userId="419a7a44b547b88f" providerId="LiveId" clId="{F6D08FE3-1D4D-DF47-B3C5-4AA3EB699004}" dt="2025-07-25T06:34:06.881" v="79" actId="26606"/>
          <ac:cxnSpMkLst>
            <pc:docMk/>
            <pc:sldMk cId="3085560585" sldId="262"/>
            <ac:cxnSpMk id="20" creationId="{F7C8EA93-3210-4C62-99E9-153C275E3A87}"/>
          </ac:cxnSpMkLst>
        </pc:cxnChg>
      </pc:sldChg>
      <pc:sldChg chg="addSp modSp mod setBg">
        <pc:chgData name="Cuong Pham V" userId="419a7a44b547b88f" providerId="LiveId" clId="{F6D08FE3-1D4D-DF47-B3C5-4AA3EB699004}" dt="2025-07-25T06:51:56.403" v="205" actId="26606"/>
        <pc:sldMkLst>
          <pc:docMk/>
          <pc:sldMk cId="3529788678" sldId="292"/>
        </pc:sldMkLst>
        <pc:spChg chg="mod">
          <ac:chgData name="Cuong Pham V" userId="419a7a44b547b88f" providerId="LiveId" clId="{F6D08FE3-1D4D-DF47-B3C5-4AA3EB699004}" dt="2025-07-25T06:51:56.403" v="205" actId="26606"/>
          <ac:spMkLst>
            <pc:docMk/>
            <pc:sldMk cId="3529788678" sldId="292"/>
            <ac:spMk id="2" creationId="{5CC99D96-A57C-2D28-EE44-9A77DD42FFB4}"/>
          </ac:spMkLst>
        </pc:spChg>
        <pc:spChg chg="mod">
          <ac:chgData name="Cuong Pham V" userId="419a7a44b547b88f" providerId="LiveId" clId="{F6D08FE3-1D4D-DF47-B3C5-4AA3EB699004}" dt="2025-07-25T06:51:56.403" v="205" actId="26606"/>
          <ac:spMkLst>
            <pc:docMk/>
            <pc:sldMk cId="3529788678" sldId="292"/>
            <ac:spMk id="3" creationId="{A80B6002-F751-7D5A-9252-E53DC6E03E51}"/>
          </ac:spMkLst>
        </pc:spChg>
        <pc:spChg chg="add">
          <ac:chgData name="Cuong Pham V" userId="419a7a44b547b88f" providerId="LiveId" clId="{F6D08FE3-1D4D-DF47-B3C5-4AA3EB699004}" dt="2025-07-25T06:51:56.403" v="205" actId="26606"/>
          <ac:spMkLst>
            <pc:docMk/>
            <pc:sldMk cId="3529788678" sldId="292"/>
            <ac:spMk id="8" creationId="{B6CDA21F-E7AF-4C75-8395-33F58D5B0E45}"/>
          </ac:spMkLst>
        </pc:spChg>
        <pc:spChg chg="add">
          <ac:chgData name="Cuong Pham V" userId="419a7a44b547b88f" providerId="LiveId" clId="{F6D08FE3-1D4D-DF47-B3C5-4AA3EB699004}" dt="2025-07-25T06:51:56.403" v="205" actId="26606"/>
          <ac:spMkLst>
            <pc:docMk/>
            <pc:sldMk cId="3529788678" sldId="292"/>
            <ac:spMk id="15" creationId="{D5B0017B-2ECA-49AF-B397-DC140825DF8D}"/>
          </ac:spMkLst>
        </pc:spChg>
        <pc:grpChg chg="add">
          <ac:chgData name="Cuong Pham V" userId="419a7a44b547b88f" providerId="LiveId" clId="{F6D08FE3-1D4D-DF47-B3C5-4AA3EB699004}" dt="2025-07-25T06:51:56.403" v="205" actId="26606"/>
          <ac:grpSpMkLst>
            <pc:docMk/>
            <pc:sldMk cId="3529788678" sldId="292"/>
            <ac:grpSpMk id="10" creationId="{AE1C45F0-260A-458C-96ED-C1F6D2151219}"/>
          </ac:grpSpMkLst>
        </pc:grpChg>
        <pc:cxnChg chg="add">
          <ac:chgData name="Cuong Pham V" userId="419a7a44b547b88f" providerId="LiveId" clId="{F6D08FE3-1D4D-DF47-B3C5-4AA3EB699004}" dt="2025-07-25T06:51:56.403" v="205" actId="26606"/>
          <ac:cxnSpMkLst>
            <pc:docMk/>
            <pc:sldMk cId="3529788678" sldId="292"/>
            <ac:cxnSpMk id="17" creationId="{6CF1BAF6-AD41-4082-B212-8A1F9A2E8779}"/>
          </ac:cxnSpMkLst>
        </pc:cxnChg>
      </pc:sldChg>
      <pc:sldChg chg="addSp delSp modSp mod setBg">
        <pc:chgData name="Cuong Pham V" userId="419a7a44b547b88f" providerId="LiveId" clId="{F6D08FE3-1D4D-DF47-B3C5-4AA3EB699004}" dt="2025-07-25T06:23:06.773" v="3" actId="26606"/>
        <pc:sldMkLst>
          <pc:docMk/>
          <pc:sldMk cId="583558528" sldId="293"/>
        </pc:sldMkLst>
        <pc:spChg chg="mo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2" creationId="{E2164475-DF15-5CB8-2A81-D62B650A92D2}"/>
          </ac:spMkLst>
        </pc:spChg>
        <pc:spChg chg="mo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3" creationId="{655078BD-7C7C-4CA7-D725-8FBBCE512443}"/>
          </ac:spMkLst>
        </pc:spChg>
        <pc:spChg chg="add del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8" creationId="{B6CDA21F-E7AF-4C75-8395-33F58D5B0E45}"/>
          </ac:spMkLst>
        </pc:spChg>
        <pc:spChg chg="add del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15" creationId="{D5B0017B-2ECA-49AF-B397-DC140825DF8D}"/>
          </ac:spMkLst>
        </pc:spChg>
        <pc:spChg chg="ad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22" creationId="{058A14AF-9FB5-4CC7-BA35-E8E85D3EDF0E}"/>
          </ac:spMkLst>
        </pc:spChg>
        <pc:spChg chg="ad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24" creationId="{3A9A4357-BD1D-4622-A4FE-766E6AB8DE84}"/>
          </ac:spMkLst>
        </pc:spChg>
        <pc:spChg chg="ad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26" creationId="{E659831F-0D9A-4C63-9EBB-8435B85A440F}"/>
          </ac:spMkLst>
        </pc:spChg>
        <pc:spChg chg="add">
          <ac:chgData name="Cuong Pham V" userId="419a7a44b547b88f" providerId="LiveId" clId="{F6D08FE3-1D4D-DF47-B3C5-4AA3EB699004}" dt="2025-07-25T06:23:06.773" v="3" actId="26606"/>
          <ac:spMkLst>
            <pc:docMk/>
            <pc:sldMk cId="583558528" sldId="293"/>
            <ac:spMk id="28" creationId="{E6995CE5-F890-4ABA-82A2-26507CE8D2A3}"/>
          </ac:spMkLst>
        </pc:spChg>
        <pc:grpChg chg="add del">
          <ac:chgData name="Cuong Pham V" userId="419a7a44b547b88f" providerId="LiveId" clId="{F6D08FE3-1D4D-DF47-B3C5-4AA3EB699004}" dt="2025-07-25T06:23:06.773" v="3" actId="26606"/>
          <ac:grpSpMkLst>
            <pc:docMk/>
            <pc:sldMk cId="583558528" sldId="293"/>
            <ac:grpSpMk id="10" creationId="{AE1C45F0-260A-458C-96ED-C1F6D2151219}"/>
          </ac:grpSpMkLst>
        </pc:grpChg>
        <pc:picChg chg="add mod">
          <ac:chgData name="Cuong Pham V" userId="419a7a44b547b88f" providerId="LiveId" clId="{F6D08FE3-1D4D-DF47-B3C5-4AA3EB699004}" dt="2025-07-25T06:23:06.773" v="3" actId="26606"/>
          <ac:picMkLst>
            <pc:docMk/>
            <pc:sldMk cId="583558528" sldId="293"/>
            <ac:picMk id="4" creationId="{31027023-4D3C-BE38-ACD6-8A1C89D99E83}"/>
          </ac:picMkLst>
        </pc:picChg>
        <pc:cxnChg chg="add">
          <ac:chgData name="Cuong Pham V" userId="419a7a44b547b88f" providerId="LiveId" clId="{F6D08FE3-1D4D-DF47-B3C5-4AA3EB699004}" dt="2025-07-25T06:22:37.862" v="1" actId="26606"/>
          <ac:cxnSpMkLst>
            <pc:docMk/>
            <pc:sldMk cId="583558528" sldId="293"/>
            <ac:cxnSpMk id="17" creationId="{6CF1BAF6-AD41-4082-B212-8A1F9A2E8779}"/>
          </ac:cxnSpMkLst>
        </pc:cxnChg>
      </pc:sldChg>
      <pc:sldChg chg="addSp delSp modSp mod setBg">
        <pc:chgData name="Cuong Pham V" userId="419a7a44b547b88f" providerId="LiveId" clId="{F6D08FE3-1D4D-DF47-B3C5-4AA3EB699004}" dt="2025-07-25T06:23:39.104" v="15" actId="14100"/>
        <pc:sldMkLst>
          <pc:docMk/>
          <pc:sldMk cId="630188265" sldId="294"/>
        </pc:sldMkLst>
        <pc:spChg chg="mod">
          <ac:chgData name="Cuong Pham V" userId="419a7a44b547b88f" providerId="LiveId" clId="{F6D08FE3-1D4D-DF47-B3C5-4AA3EB699004}" dt="2025-07-25T06:23:32.220" v="8" actId="26606"/>
          <ac:spMkLst>
            <pc:docMk/>
            <pc:sldMk cId="630188265" sldId="294"/>
            <ac:spMk id="2" creationId="{49680B4B-00D5-6E46-0B2A-FD7DEE3AE7E7}"/>
          </ac:spMkLst>
        </pc:spChg>
        <pc:spChg chg="mod">
          <ac:chgData name="Cuong Pham V" userId="419a7a44b547b88f" providerId="LiveId" clId="{F6D08FE3-1D4D-DF47-B3C5-4AA3EB699004}" dt="2025-07-25T06:23:34.339" v="12" actId="27636"/>
          <ac:spMkLst>
            <pc:docMk/>
            <pc:sldMk cId="630188265" sldId="294"/>
            <ac:spMk id="3" creationId="{93665D1D-A79A-C139-231D-8F9AB398A05D}"/>
          </ac:spMkLst>
        </pc:spChg>
        <pc:spChg chg="add">
          <ac:chgData name="Cuong Pham V" userId="419a7a44b547b88f" providerId="LiveId" clId="{F6D08FE3-1D4D-DF47-B3C5-4AA3EB699004}" dt="2025-07-25T06:23:32.220" v="8" actId="26606"/>
          <ac:spMkLst>
            <pc:docMk/>
            <pc:sldMk cId="630188265" sldId="294"/>
            <ac:spMk id="8" creationId="{B6CDA21F-E7AF-4C75-8395-33F58D5B0E45}"/>
          </ac:spMkLst>
        </pc:spChg>
        <pc:spChg chg="add">
          <ac:chgData name="Cuong Pham V" userId="419a7a44b547b88f" providerId="LiveId" clId="{F6D08FE3-1D4D-DF47-B3C5-4AA3EB699004}" dt="2025-07-25T06:23:32.220" v="8" actId="26606"/>
          <ac:spMkLst>
            <pc:docMk/>
            <pc:sldMk cId="630188265" sldId="294"/>
            <ac:spMk id="15" creationId="{D5B0017B-2ECA-49AF-B397-DC140825DF8D}"/>
          </ac:spMkLst>
        </pc:spChg>
        <pc:grpChg chg="add">
          <ac:chgData name="Cuong Pham V" userId="419a7a44b547b88f" providerId="LiveId" clId="{F6D08FE3-1D4D-DF47-B3C5-4AA3EB699004}" dt="2025-07-25T06:23:32.220" v="8" actId="26606"/>
          <ac:grpSpMkLst>
            <pc:docMk/>
            <pc:sldMk cId="630188265" sldId="294"/>
            <ac:grpSpMk id="10" creationId="{AE1C45F0-260A-458C-96ED-C1F6D2151219}"/>
          </ac:grpSpMkLst>
        </pc:grpChg>
        <pc:picChg chg="add mod">
          <ac:chgData name="Cuong Pham V" userId="419a7a44b547b88f" providerId="LiveId" clId="{F6D08FE3-1D4D-DF47-B3C5-4AA3EB699004}" dt="2025-07-25T06:23:39.104" v="15" actId="14100"/>
          <ac:picMkLst>
            <pc:docMk/>
            <pc:sldMk cId="630188265" sldId="294"/>
            <ac:picMk id="4" creationId="{A210AEB3-3782-E4D2-D646-084CB572B410}"/>
          </ac:picMkLst>
        </pc:picChg>
        <pc:picChg chg="del mod">
          <ac:chgData name="Cuong Pham V" userId="419a7a44b547b88f" providerId="LiveId" clId="{F6D08FE3-1D4D-DF47-B3C5-4AA3EB699004}" dt="2025-07-25T06:23:27.008" v="7" actId="21"/>
          <ac:picMkLst>
            <pc:docMk/>
            <pc:sldMk cId="630188265" sldId="294"/>
            <ac:picMk id="5" creationId="{42007C00-E66C-ECFC-E6F2-15DE268DCA7D}"/>
          </ac:picMkLst>
        </pc:picChg>
        <pc:cxnChg chg="add">
          <ac:chgData name="Cuong Pham V" userId="419a7a44b547b88f" providerId="LiveId" clId="{F6D08FE3-1D4D-DF47-B3C5-4AA3EB699004}" dt="2025-07-25T06:23:32.220" v="8" actId="26606"/>
          <ac:cxnSpMkLst>
            <pc:docMk/>
            <pc:sldMk cId="630188265" sldId="294"/>
            <ac:cxnSpMk id="17" creationId="{6CF1BAF6-AD41-4082-B212-8A1F9A2E8779}"/>
          </ac:cxnSpMkLst>
        </pc:cxnChg>
      </pc:sldChg>
      <pc:sldChg chg="addSp modSp mod setBg">
        <pc:chgData name="Cuong Pham V" userId="419a7a44b547b88f" providerId="LiveId" clId="{F6D08FE3-1D4D-DF47-B3C5-4AA3EB699004}" dt="2025-07-25T06:23:51.904" v="20" actId="26606"/>
        <pc:sldMkLst>
          <pc:docMk/>
          <pc:sldMk cId="1630477135" sldId="295"/>
        </pc:sldMkLst>
        <pc:spChg chg="mod">
          <ac:chgData name="Cuong Pham V" userId="419a7a44b547b88f" providerId="LiveId" clId="{F6D08FE3-1D4D-DF47-B3C5-4AA3EB699004}" dt="2025-07-25T06:23:51.904" v="20" actId="26606"/>
          <ac:spMkLst>
            <pc:docMk/>
            <pc:sldMk cId="1630477135" sldId="295"/>
            <ac:spMk id="2" creationId="{918C1C86-071F-F2D7-4612-A15E1B1E05E5}"/>
          </ac:spMkLst>
        </pc:spChg>
        <pc:spChg chg="mod">
          <ac:chgData name="Cuong Pham V" userId="419a7a44b547b88f" providerId="LiveId" clId="{F6D08FE3-1D4D-DF47-B3C5-4AA3EB699004}" dt="2025-07-25T06:23:51.904" v="20" actId="26606"/>
          <ac:spMkLst>
            <pc:docMk/>
            <pc:sldMk cId="1630477135" sldId="295"/>
            <ac:spMk id="3" creationId="{244E0DA1-151D-A99D-4FDB-9C06DE5F8955}"/>
          </ac:spMkLst>
        </pc:spChg>
        <pc:spChg chg="add">
          <ac:chgData name="Cuong Pham V" userId="419a7a44b547b88f" providerId="LiveId" clId="{F6D08FE3-1D4D-DF47-B3C5-4AA3EB699004}" dt="2025-07-25T06:23:51.904" v="20" actId="26606"/>
          <ac:spMkLst>
            <pc:docMk/>
            <pc:sldMk cId="1630477135" sldId="295"/>
            <ac:spMk id="8" creationId="{4DA718D0-4865-4629-8134-44F68D41D574}"/>
          </ac:spMkLst>
        </pc:spChg>
        <pc:spChg chg="add">
          <ac:chgData name="Cuong Pham V" userId="419a7a44b547b88f" providerId="LiveId" clId="{F6D08FE3-1D4D-DF47-B3C5-4AA3EB699004}" dt="2025-07-25T06:23:51.904" v="20" actId="26606"/>
          <ac:spMkLst>
            <pc:docMk/>
            <pc:sldMk cId="1630477135" sldId="295"/>
            <ac:spMk id="14" creationId="{CBC4F608-B4B8-48C3-9572-C0F061B1CD99}"/>
          </ac:spMkLst>
        </pc:spChg>
        <pc:grpChg chg="add">
          <ac:chgData name="Cuong Pham V" userId="419a7a44b547b88f" providerId="LiveId" clId="{F6D08FE3-1D4D-DF47-B3C5-4AA3EB699004}" dt="2025-07-25T06:23:51.904" v="20" actId="26606"/>
          <ac:grpSpMkLst>
            <pc:docMk/>
            <pc:sldMk cId="1630477135" sldId="295"/>
            <ac:grpSpMk id="10" creationId="{65167ED7-6315-43AB-B1B6-C326D5FD8F84}"/>
          </ac:grpSpMkLst>
        </pc:grpChg>
      </pc:sldChg>
      <pc:sldChg chg="addSp modSp mod setBg">
        <pc:chgData name="Cuong Pham V" userId="419a7a44b547b88f" providerId="LiveId" clId="{F6D08FE3-1D4D-DF47-B3C5-4AA3EB699004}" dt="2025-07-25T06:24:00.411" v="21" actId="26606"/>
        <pc:sldMkLst>
          <pc:docMk/>
          <pc:sldMk cId="414801157" sldId="296"/>
        </pc:sldMkLst>
        <pc:spChg chg="mod">
          <ac:chgData name="Cuong Pham V" userId="419a7a44b547b88f" providerId="LiveId" clId="{F6D08FE3-1D4D-DF47-B3C5-4AA3EB699004}" dt="2025-07-25T06:24:00.411" v="21" actId="26606"/>
          <ac:spMkLst>
            <pc:docMk/>
            <pc:sldMk cId="414801157" sldId="296"/>
            <ac:spMk id="2" creationId="{5632EF2E-E3D3-8E85-4D1F-FE2AFDB3816A}"/>
          </ac:spMkLst>
        </pc:spChg>
        <pc:spChg chg="mod">
          <ac:chgData name="Cuong Pham V" userId="419a7a44b547b88f" providerId="LiveId" clId="{F6D08FE3-1D4D-DF47-B3C5-4AA3EB699004}" dt="2025-07-25T06:24:00.411" v="21" actId="26606"/>
          <ac:spMkLst>
            <pc:docMk/>
            <pc:sldMk cId="414801157" sldId="296"/>
            <ac:spMk id="3" creationId="{52823656-A2FF-C427-D436-C272715C37A4}"/>
          </ac:spMkLst>
        </pc:spChg>
        <pc:spChg chg="mod">
          <ac:chgData name="Cuong Pham V" userId="419a7a44b547b88f" providerId="LiveId" clId="{F6D08FE3-1D4D-DF47-B3C5-4AA3EB699004}" dt="2025-07-25T06:24:00.411" v="21" actId="26606"/>
          <ac:spMkLst>
            <pc:docMk/>
            <pc:sldMk cId="414801157" sldId="296"/>
            <ac:spMk id="4" creationId="{44258D11-1E9D-B502-58B0-D35A27B44CDF}"/>
          </ac:spMkLst>
        </pc:spChg>
        <pc:spChg chg="add">
          <ac:chgData name="Cuong Pham V" userId="419a7a44b547b88f" providerId="LiveId" clId="{F6D08FE3-1D4D-DF47-B3C5-4AA3EB699004}" dt="2025-07-25T06:24:00.411" v="21" actId="26606"/>
          <ac:spMkLst>
            <pc:docMk/>
            <pc:sldMk cId="414801157" sldId="296"/>
            <ac:spMk id="9" creationId="{4FFBEE45-F140-49D5-85EA-C78C24340B23}"/>
          </ac:spMkLst>
        </pc:spChg>
      </pc:sldChg>
      <pc:sldChg chg="delSp modSp del mod">
        <pc:chgData name="Cuong Pham V" userId="419a7a44b547b88f" providerId="LiveId" clId="{F6D08FE3-1D4D-DF47-B3C5-4AA3EB699004}" dt="2025-07-25T06:27:46.893" v="26" actId="2696"/>
        <pc:sldMkLst>
          <pc:docMk/>
          <pc:sldMk cId="4049408338" sldId="297"/>
        </pc:sldMkLst>
        <pc:spChg chg="mod">
          <ac:chgData name="Cuong Pham V" userId="419a7a44b547b88f" providerId="LiveId" clId="{F6D08FE3-1D4D-DF47-B3C5-4AA3EB699004}" dt="2025-07-25T06:27:44.578" v="23" actId="20577"/>
          <ac:spMkLst>
            <pc:docMk/>
            <pc:sldMk cId="4049408338" sldId="297"/>
            <ac:spMk id="3" creationId="{1B189480-8709-4539-DC72-1481F21A66B0}"/>
          </ac:spMkLst>
        </pc:spChg>
        <pc:spChg chg="del mod">
          <ac:chgData name="Cuong Pham V" userId="419a7a44b547b88f" providerId="LiveId" clId="{F6D08FE3-1D4D-DF47-B3C5-4AA3EB699004}" dt="2025-07-25T06:27:46.088" v="25"/>
          <ac:spMkLst>
            <pc:docMk/>
            <pc:sldMk cId="4049408338" sldId="297"/>
            <ac:spMk id="4" creationId="{B0DEFAD9-5907-4C64-C4D7-8F79C2F814CC}"/>
          </ac:spMkLst>
        </pc:spChg>
      </pc:sldChg>
      <pc:sldChg chg="addSp delSp modSp mod setBg">
        <pc:chgData name="Cuong Pham V" userId="419a7a44b547b88f" providerId="LiveId" clId="{F6D08FE3-1D4D-DF47-B3C5-4AA3EB699004}" dt="2025-07-25T06:28:20.734" v="34" actId="26606"/>
        <pc:sldMkLst>
          <pc:docMk/>
          <pc:sldMk cId="2226473114" sldId="298"/>
        </pc:sldMkLst>
        <pc:spChg chg="mo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2" creationId="{FC18D667-9181-B967-B46A-76A09C5998A1}"/>
          </ac:spMkLst>
        </pc:spChg>
        <pc:spChg chg="mo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3" creationId="{FD650DBF-13E3-ADBF-7944-4D29A87C3535}"/>
          </ac:spMkLst>
        </pc:spChg>
        <pc:spChg chg="del mod">
          <ac:chgData name="Cuong Pham V" userId="419a7a44b547b88f" providerId="LiveId" clId="{F6D08FE3-1D4D-DF47-B3C5-4AA3EB699004}" dt="2025-07-25T06:28:13.821" v="33"/>
          <ac:spMkLst>
            <pc:docMk/>
            <pc:sldMk cId="2226473114" sldId="298"/>
            <ac:spMk id="4" creationId="{156A0547-B558-1BD2-D8C8-A5D20B225B1A}"/>
          </ac:spMkLst>
        </pc:spChg>
        <pc:spChg chg="ad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11" creationId="{117AB3D3-3C9C-4DED-809A-78734805B895}"/>
          </ac:spMkLst>
        </pc:spChg>
        <pc:spChg chg="ad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13" creationId="{3A9A4357-BD1D-4622-A4FE-766E6AB8DE84}"/>
          </ac:spMkLst>
        </pc:spChg>
        <pc:spChg chg="ad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15" creationId="{E659831F-0D9A-4C63-9EBB-8435B85A440F}"/>
          </ac:spMkLst>
        </pc:spChg>
        <pc:spChg chg="add">
          <ac:chgData name="Cuong Pham V" userId="419a7a44b547b88f" providerId="LiveId" clId="{F6D08FE3-1D4D-DF47-B3C5-4AA3EB699004}" dt="2025-07-25T06:28:20.734" v="34" actId="26606"/>
          <ac:spMkLst>
            <pc:docMk/>
            <pc:sldMk cId="2226473114" sldId="298"/>
            <ac:spMk id="17" creationId="{E6995CE5-F890-4ABA-82A2-26507CE8D2A3}"/>
          </ac:spMkLst>
        </pc:spChg>
        <pc:picChg chg="add mod">
          <ac:chgData name="Cuong Pham V" userId="419a7a44b547b88f" providerId="LiveId" clId="{F6D08FE3-1D4D-DF47-B3C5-4AA3EB699004}" dt="2025-07-25T06:28:20.734" v="34" actId="26606"/>
          <ac:picMkLst>
            <pc:docMk/>
            <pc:sldMk cId="2226473114" sldId="298"/>
            <ac:picMk id="6" creationId="{A75A0A90-374D-7C5C-5BB5-1D10150CB28F}"/>
          </ac:picMkLst>
        </pc:picChg>
      </pc:sldChg>
      <pc:sldChg chg="addSp modSp mod setBg">
        <pc:chgData name="Cuong Pham V" userId="419a7a44b547b88f" providerId="LiveId" clId="{F6D08FE3-1D4D-DF47-B3C5-4AA3EB699004}" dt="2025-07-25T06:28:35.098" v="37" actId="26606"/>
        <pc:sldMkLst>
          <pc:docMk/>
          <pc:sldMk cId="2115473910" sldId="299"/>
        </pc:sldMkLst>
        <pc:spChg chg="mod">
          <ac:chgData name="Cuong Pham V" userId="419a7a44b547b88f" providerId="LiveId" clId="{F6D08FE3-1D4D-DF47-B3C5-4AA3EB699004}" dt="2025-07-25T06:28:35.098" v="37" actId="26606"/>
          <ac:spMkLst>
            <pc:docMk/>
            <pc:sldMk cId="2115473910" sldId="299"/>
            <ac:spMk id="2" creationId="{60E6CB12-DEC2-97DC-679F-299359E842C6}"/>
          </ac:spMkLst>
        </pc:spChg>
        <pc:spChg chg="mod">
          <ac:chgData name="Cuong Pham V" userId="419a7a44b547b88f" providerId="LiveId" clId="{F6D08FE3-1D4D-DF47-B3C5-4AA3EB699004}" dt="2025-07-25T06:28:35.098" v="37" actId="26606"/>
          <ac:spMkLst>
            <pc:docMk/>
            <pc:sldMk cId="2115473910" sldId="299"/>
            <ac:spMk id="3" creationId="{764B6C19-B8F8-2B1D-F6DD-4821E53C8595}"/>
          </ac:spMkLst>
        </pc:spChg>
        <pc:spChg chg="add">
          <ac:chgData name="Cuong Pham V" userId="419a7a44b547b88f" providerId="LiveId" clId="{F6D08FE3-1D4D-DF47-B3C5-4AA3EB699004}" dt="2025-07-25T06:28:35.098" v="37" actId="26606"/>
          <ac:spMkLst>
            <pc:docMk/>
            <pc:sldMk cId="2115473910" sldId="299"/>
            <ac:spMk id="8" creationId="{B6CDA21F-E7AF-4C75-8395-33F58D5B0E45}"/>
          </ac:spMkLst>
        </pc:spChg>
        <pc:spChg chg="add">
          <ac:chgData name="Cuong Pham V" userId="419a7a44b547b88f" providerId="LiveId" clId="{F6D08FE3-1D4D-DF47-B3C5-4AA3EB699004}" dt="2025-07-25T06:28:35.098" v="37" actId="26606"/>
          <ac:spMkLst>
            <pc:docMk/>
            <pc:sldMk cId="2115473910" sldId="299"/>
            <ac:spMk id="15" creationId="{D5B0017B-2ECA-49AF-B397-DC140825DF8D}"/>
          </ac:spMkLst>
        </pc:spChg>
        <pc:grpChg chg="add">
          <ac:chgData name="Cuong Pham V" userId="419a7a44b547b88f" providerId="LiveId" clId="{F6D08FE3-1D4D-DF47-B3C5-4AA3EB699004}" dt="2025-07-25T06:28:35.098" v="37" actId="26606"/>
          <ac:grpSpMkLst>
            <pc:docMk/>
            <pc:sldMk cId="2115473910" sldId="299"/>
            <ac:grpSpMk id="10" creationId="{AE1C45F0-260A-458C-96ED-C1F6D2151219}"/>
          </ac:grpSpMkLst>
        </pc:grpChg>
        <pc:cxnChg chg="add">
          <ac:chgData name="Cuong Pham V" userId="419a7a44b547b88f" providerId="LiveId" clId="{F6D08FE3-1D4D-DF47-B3C5-4AA3EB699004}" dt="2025-07-25T06:28:35.098" v="37" actId="26606"/>
          <ac:cxnSpMkLst>
            <pc:docMk/>
            <pc:sldMk cId="2115473910" sldId="299"/>
            <ac:cxnSpMk id="17" creationId="{6CF1BAF6-AD41-4082-B212-8A1F9A2E8779}"/>
          </ac:cxnSpMkLst>
        </pc:cxnChg>
      </pc:sldChg>
      <pc:sldChg chg="del">
        <pc:chgData name="Cuong Pham V" userId="419a7a44b547b88f" providerId="LiveId" clId="{F6D08FE3-1D4D-DF47-B3C5-4AA3EB699004}" dt="2025-07-25T06:28:42.906" v="38" actId="2696"/>
        <pc:sldMkLst>
          <pc:docMk/>
          <pc:sldMk cId="1349986759" sldId="300"/>
        </pc:sldMkLst>
      </pc:sldChg>
      <pc:sldChg chg="addSp delSp modSp mod setBg">
        <pc:chgData name="Cuong Pham V" userId="419a7a44b547b88f" providerId="LiveId" clId="{F6D08FE3-1D4D-DF47-B3C5-4AA3EB699004}" dt="2025-07-25T06:29:09.795" v="43" actId="26606"/>
        <pc:sldMkLst>
          <pc:docMk/>
          <pc:sldMk cId="1646839206" sldId="301"/>
        </pc:sldMkLst>
        <pc:spChg chg="mo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2" creationId="{7ECB792E-E4E8-7044-FCB5-3C819777060C}"/>
          </ac:spMkLst>
        </pc:spChg>
        <pc:spChg chg="mo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3" creationId="{59354AAC-F59F-9C29-3857-42939D097E20}"/>
          </ac:spMkLst>
        </pc:spChg>
        <pc:spChg chg="del mod">
          <ac:chgData name="Cuong Pham V" userId="419a7a44b547b88f" providerId="LiveId" clId="{F6D08FE3-1D4D-DF47-B3C5-4AA3EB699004}" dt="2025-07-25T06:29:07.127" v="42" actId="478"/>
          <ac:spMkLst>
            <pc:docMk/>
            <pc:sldMk cId="1646839206" sldId="301"/>
            <ac:spMk id="4" creationId="{EDF1D761-D7DA-55AC-61E2-2115033CD12F}"/>
          </ac:spMkLst>
        </pc:spChg>
        <pc:spChg chg="ad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11" creationId="{117AB3D3-3C9C-4DED-809A-78734805B895}"/>
          </ac:spMkLst>
        </pc:spChg>
        <pc:spChg chg="ad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13" creationId="{3A9A4357-BD1D-4622-A4FE-766E6AB8DE84}"/>
          </ac:spMkLst>
        </pc:spChg>
        <pc:spChg chg="ad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15" creationId="{E659831F-0D9A-4C63-9EBB-8435B85A440F}"/>
          </ac:spMkLst>
        </pc:spChg>
        <pc:spChg chg="add">
          <ac:chgData name="Cuong Pham V" userId="419a7a44b547b88f" providerId="LiveId" clId="{F6D08FE3-1D4D-DF47-B3C5-4AA3EB699004}" dt="2025-07-25T06:29:09.795" v="43" actId="26606"/>
          <ac:spMkLst>
            <pc:docMk/>
            <pc:sldMk cId="1646839206" sldId="301"/>
            <ac:spMk id="17" creationId="{E6995CE5-F890-4ABA-82A2-26507CE8D2A3}"/>
          </ac:spMkLst>
        </pc:spChg>
        <pc:picChg chg="add mod">
          <ac:chgData name="Cuong Pham V" userId="419a7a44b547b88f" providerId="LiveId" clId="{F6D08FE3-1D4D-DF47-B3C5-4AA3EB699004}" dt="2025-07-25T06:29:09.795" v="43" actId="26606"/>
          <ac:picMkLst>
            <pc:docMk/>
            <pc:sldMk cId="1646839206" sldId="301"/>
            <ac:picMk id="6" creationId="{276669B4-6DFF-CC30-0494-0903F22FFA8A}"/>
          </ac:picMkLst>
        </pc:picChg>
      </pc:sldChg>
      <pc:sldChg chg="addSp modSp mod setBg">
        <pc:chgData name="Cuong Pham V" userId="419a7a44b547b88f" providerId="LiveId" clId="{F6D08FE3-1D4D-DF47-B3C5-4AA3EB699004}" dt="2025-07-25T06:29:13.069" v="44" actId="26606"/>
        <pc:sldMkLst>
          <pc:docMk/>
          <pc:sldMk cId="4267213898" sldId="302"/>
        </pc:sldMkLst>
        <pc:spChg chg="mod">
          <ac:chgData name="Cuong Pham V" userId="419a7a44b547b88f" providerId="LiveId" clId="{F6D08FE3-1D4D-DF47-B3C5-4AA3EB699004}" dt="2025-07-25T06:29:13.069" v="44" actId="26606"/>
          <ac:spMkLst>
            <pc:docMk/>
            <pc:sldMk cId="4267213898" sldId="302"/>
            <ac:spMk id="2" creationId="{64215C56-9168-8561-DDDF-364E9A63D844}"/>
          </ac:spMkLst>
        </pc:spChg>
        <pc:spChg chg="mod">
          <ac:chgData name="Cuong Pham V" userId="419a7a44b547b88f" providerId="LiveId" clId="{F6D08FE3-1D4D-DF47-B3C5-4AA3EB699004}" dt="2025-07-25T06:29:13.069" v="44" actId="26606"/>
          <ac:spMkLst>
            <pc:docMk/>
            <pc:sldMk cId="4267213898" sldId="302"/>
            <ac:spMk id="3" creationId="{3D769D6C-F1EA-4365-1B97-6F94E7A00499}"/>
          </ac:spMkLst>
        </pc:spChg>
        <pc:spChg chg="add">
          <ac:chgData name="Cuong Pham V" userId="419a7a44b547b88f" providerId="LiveId" clId="{F6D08FE3-1D4D-DF47-B3C5-4AA3EB699004}" dt="2025-07-25T06:29:13.069" v="44" actId="26606"/>
          <ac:spMkLst>
            <pc:docMk/>
            <pc:sldMk cId="4267213898" sldId="302"/>
            <ac:spMk id="8" creationId="{B6CDA21F-E7AF-4C75-8395-33F58D5B0E45}"/>
          </ac:spMkLst>
        </pc:spChg>
        <pc:spChg chg="add">
          <ac:chgData name="Cuong Pham V" userId="419a7a44b547b88f" providerId="LiveId" clId="{F6D08FE3-1D4D-DF47-B3C5-4AA3EB699004}" dt="2025-07-25T06:29:13.069" v="44" actId="26606"/>
          <ac:spMkLst>
            <pc:docMk/>
            <pc:sldMk cId="4267213898" sldId="302"/>
            <ac:spMk id="15" creationId="{D5B0017B-2ECA-49AF-B397-DC140825DF8D}"/>
          </ac:spMkLst>
        </pc:spChg>
        <pc:grpChg chg="add">
          <ac:chgData name="Cuong Pham V" userId="419a7a44b547b88f" providerId="LiveId" clId="{F6D08FE3-1D4D-DF47-B3C5-4AA3EB699004}" dt="2025-07-25T06:29:13.069" v="44" actId="26606"/>
          <ac:grpSpMkLst>
            <pc:docMk/>
            <pc:sldMk cId="4267213898" sldId="302"/>
            <ac:grpSpMk id="10" creationId="{AE1C45F0-260A-458C-96ED-C1F6D2151219}"/>
          </ac:grpSpMkLst>
        </pc:grpChg>
        <pc:cxnChg chg="add">
          <ac:chgData name="Cuong Pham V" userId="419a7a44b547b88f" providerId="LiveId" clId="{F6D08FE3-1D4D-DF47-B3C5-4AA3EB699004}" dt="2025-07-25T06:29:13.069" v="44" actId="26606"/>
          <ac:cxnSpMkLst>
            <pc:docMk/>
            <pc:sldMk cId="4267213898" sldId="302"/>
            <ac:cxnSpMk id="17" creationId="{6CF1BAF6-AD41-4082-B212-8A1F9A2E8779}"/>
          </ac:cxnSpMkLst>
        </pc:cxnChg>
      </pc:sldChg>
      <pc:sldChg chg="addSp modSp mod setBg">
        <pc:chgData name="Cuong Pham V" userId="419a7a44b547b88f" providerId="LiveId" clId="{F6D08FE3-1D4D-DF47-B3C5-4AA3EB699004}" dt="2025-07-25T06:29:24.005" v="46" actId="15"/>
        <pc:sldMkLst>
          <pc:docMk/>
          <pc:sldMk cId="2587181820" sldId="303"/>
        </pc:sldMkLst>
        <pc:spChg chg="mod">
          <ac:chgData name="Cuong Pham V" userId="419a7a44b547b88f" providerId="LiveId" clId="{F6D08FE3-1D4D-DF47-B3C5-4AA3EB699004}" dt="2025-07-25T06:29:19.547" v="45" actId="26606"/>
          <ac:spMkLst>
            <pc:docMk/>
            <pc:sldMk cId="2587181820" sldId="303"/>
            <ac:spMk id="2" creationId="{83BB7649-2C5D-5157-F568-0A08B7027237}"/>
          </ac:spMkLst>
        </pc:spChg>
        <pc:spChg chg="mod">
          <ac:chgData name="Cuong Pham V" userId="419a7a44b547b88f" providerId="LiveId" clId="{F6D08FE3-1D4D-DF47-B3C5-4AA3EB699004}" dt="2025-07-25T06:29:24.005" v="46" actId="15"/>
          <ac:spMkLst>
            <pc:docMk/>
            <pc:sldMk cId="2587181820" sldId="303"/>
            <ac:spMk id="3" creationId="{E6233586-07E4-61DB-8846-5FD8EA806560}"/>
          </ac:spMkLst>
        </pc:spChg>
        <pc:spChg chg="add">
          <ac:chgData name="Cuong Pham V" userId="419a7a44b547b88f" providerId="LiveId" clId="{F6D08FE3-1D4D-DF47-B3C5-4AA3EB699004}" dt="2025-07-25T06:29:19.547" v="45" actId="26606"/>
          <ac:spMkLst>
            <pc:docMk/>
            <pc:sldMk cId="2587181820" sldId="303"/>
            <ac:spMk id="8" creationId="{DBF61EA3-B236-439E-9C0B-340980D56BEE}"/>
          </ac:spMkLst>
        </pc:spChg>
        <pc:spChg chg="add">
          <ac:chgData name="Cuong Pham V" userId="419a7a44b547b88f" providerId="LiveId" clId="{F6D08FE3-1D4D-DF47-B3C5-4AA3EB699004}" dt="2025-07-25T06:29:19.547" v="45" actId="26606"/>
          <ac:spMkLst>
            <pc:docMk/>
            <pc:sldMk cId="2587181820" sldId="303"/>
            <ac:spMk id="14" creationId="{E659831F-0D9A-4C63-9EBB-8435B85A440F}"/>
          </ac:spMkLst>
        </pc:spChg>
        <pc:grpChg chg="add">
          <ac:chgData name="Cuong Pham V" userId="419a7a44b547b88f" providerId="LiveId" clId="{F6D08FE3-1D4D-DF47-B3C5-4AA3EB699004}" dt="2025-07-25T06:29:19.547" v="45" actId="26606"/>
          <ac:grpSpMkLst>
            <pc:docMk/>
            <pc:sldMk cId="2587181820" sldId="303"/>
            <ac:grpSpMk id="10" creationId="{28FAF094-D087-493F-8DF9-A486C2D6BBAA}"/>
          </ac:grpSpMkLst>
        </pc:grpChg>
      </pc:sldChg>
      <pc:sldChg chg="addSp delSp modSp mod setBg">
        <pc:chgData name="Cuong Pham V" userId="419a7a44b547b88f" providerId="LiveId" clId="{F6D08FE3-1D4D-DF47-B3C5-4AA3EB699004}" dt="2025-07-25T06:30:25.352" v="53" actId="26606"/>
        <pc:sldMkLst>
          <pc:docMk/>
          <pc:sldMk cId="3427665090" sldId="304"/>
        </pc:sldMkLst>
        <pc:spChg chg="mo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2" creationId="{F7CB9912-93B6-659A-27E0-6B16A658094F}"/>
          </ac:spMkLst>
        </pc:spChg>
        <pc:spChg chg="mo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3" creationId="{028E79F4-20F9-54E4-F171-6FAE48303C80}"/>
          </ac:spMkLst>
        </pc:spChg>
        <pc:spChg chg="del">
          <ac:chgData name="Cuong Pham V" userId="419a7a44b547b88f" providerId="LiveId" clId="{F6D08FE3-1D4D-DF47-B3C5-4AA3EB699004}" dt="2025-07-25T06:30:03.348" v="48" actId="478"/>
          <ac:spMkLst>
            <pc:docMk/>
            <pc:sldMk cId="3427665090" sldId="304"/>
            <ac:spMk id="4" creationId="{12DA5386-E05A-812D-53FB-A8C7B1EBF2D9}"/>
          </ac:spMkLst>
        </pc:spChg>
        <pc:spChg chg="ad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12" creationId="{AAAE94E3-A7DB-4868-B1E3-E49703488BBC}"/>
          </ac:spMkLst>
        </pc:spChg>
        <pc:spChg chg="ad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18" creationId="{3873B707-463F-40B0-8227-E8CC6C67EB25}"/>
          </ac:spMkLst>
        </pc:spChg>
        <pc:spChg chg="ad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20" creationId="{C13237C8-E62C-4F0D-A318-BD6FB6C2D138}"/>
          </ac:spMkLst>
        </pc:spChg>
        <pc:spChg chg="ad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22" creationId="{19C9EAEA-39D0-4B0E-A0EB-51E7B26740B1}"/>
          </ac:spMkLst>
        </pc:spChg>
        <pc:spChg chg="add">
          <ac:chgData name="Cuong Pham V" userId="419a7a44b547b88f" providerId="LiveId" clId="{F6D08FE3-1D4D-DF47-B3C5-4AA3EB699004}" dt="2025-07-25T06:30:25.352" v="53" actId="26606"/>
          <ac:spMkLst>
            <pc:docMk/>
            <pc:sldMk cId="3427665090" sldId="304"/>
            <ac:spMk id="24" creationId="{8CB5D2D7-DF65-4E86-BFBA-FFB9B5ACEB64}"/>
          </ac:spMkLst>
        </pc:spChg>
        <pc:grpChg chg="add">
          <ac:chgData name="Cuong Pham V" userId="419a7a44b547b88f" providerId="LiveId" clId="{F6D08FE3-1D4D-DF47-B3C5-4AA3EB699004}" dt="2025-07-25T06:30:25.352" v="53" actId="26606"/>
          <ac:grpSpMkLst>
            <pc:docMk/>
            <pc:sldMk cId="3427665090" sldId="304"/>
            <ac:grpSpMk id="14" creationId="{1DE889C7-FAD6-4397-98E2-05D503484459}"/>
          </ac:grpSpMkLst>
        </pc:grpChg>
        <pc:picChg chg="add mod ord">
          <ac:chgData name="Cuong Pham V" userId="419a7a44b547b88f" providerId="LiveId" clId="{F6D08FE3-1D4D-DF47-B3C5-4AA3EB699004}" dt="2025-07-25T06:30:25.352" v="53" actId="26606"/>
          <ac:picMkLst>
            <pc:docMk/>
            <pc:sldMk cId="3427665090" sldId="304"/>
            <ac:picMk id="5" creationId="{81BE3DEE-3063-F353-94C6-AECBA53BAAB5}"/>
          </ac:picMkLst>
        </pc:picChg>
        <pc:picChg chg="add mod">
          <ac:chgData name="Cuong Pham V" userId="419a7a44b547b88f" providerId="LiveId" clId="{F6D08FE3-1D4D-DF47-B3C5-4AA3EB699004}" dt="2025-07-25T06:30:25.352" v="53" actId="26606"/>
          <ac:picMkLst>
            <pc:docMk/>
            <pc:sldMk cId="3427665090" sldId="304"/>
            <ac:picMk id="7" creationId="{3060B3D7-CDFC-9E4C-B8B1-F3AD36D699F2}"/>
          </ac:picMkLst>
        </pc:picChg>
      </pc:sldChg>
      <pc:sldChg chg="addSp modSp mod setBg">
        <pc:chgData name="Cuong Pham V" userId="419a7a44b547b88f" providerId="LiveId" clId="{F6D08FE3-1D4D-DF47-B3C5-4AA3EB699004}" dt="2025-07-25T06:30:34.877" v="54" actId="26606"/>
        <pc:sldMkLst>
          <pc:docMk/>
          <pc:sldMk cId="1023542873" sldId="305"/>
        </pc:sldMkLst>
        <pc:spChg chg="mod">
          <ac:chgData name="Cuong Pham V" userId="419a7a44b547b88f" providerId="LiveId" clId="{F6D08FE3-1D4D-DF47-B3C5-4AA3EB699004}" dt="2025-07-25T06:30:34.877" v="54" actId="26606"/>
          <ac:spMkLst>
            <pc:docMk/>
            <pc:sldMk cId="1023542873" sldId="305"/>
            <ac:spMk id="2" creationId="{07C72CE0-9A2A-B756-1B59-8B94C454D16F}"/>
          </ac:spMkLst>
        </pc:spChg>
        <pc:spChg chg="mod">
          <ac:chgData name="Cuong Pham V" userId="419a7a44b547b88f" providerId="LiveId" clId="{F6D08FE3-1D4D-DF47-B3C5-4AA3EB699004}" dt="2025-07-25T06:30:34.877" v="54" actId="26606"/>
          <ac:spMkLst>
            <pc:docMk/>
            <pc:sldMk cId="1023542873" sldId="305"/>
            <ac:spMk id="3" creationId="{5F83695D-0012-6A42-48C3-F3688AA518BE}"/>
          </ac:spMkLst>
        </pc:spChg>
        <pc:spChg chg="add">
          <ac:chgData name="Cuong Pham V" userId="419a7a44b547b88f" providerId="LiveId" clId="{F6D08FE3-1D4D-DF47-B3C5-4AA3EB699004}" dt="2025-07-25T06:30:34.877" v="54" actId="26606"/>
          <ac:spMkLst>
            <pc:docMk/>
            <pc:sldMk cId="1023542873" sldId="305"/>
            <ac:spMk id="8" creationId="{DBF61EA3-B236-439E-9C0B-340980D56BEE}"/>
          </ac:spMkLst>
        </pc:spChg>
        <pc:spChg chg="add">
          <ac:chgData name="Cuong Pham V" userId="419a7a44b547b88f" providerId="LiveId" clId="{F6D08FE3-1D4D-DF47-B3C5-4AA3EB699004}" dt="2025-07-25T06:30:34.877" v="54" actId="26606"/>
          <ac:spMkLst>
            <pc:docMk/>
            <pc:sldMk cId="1023542873" sldId="305"/>
            <ac:spMk id="14" creationId="{E659831F-0D9A-4C63-9EBB-8435B85A440F}"/>
          </ac:spMkLst>
        </pc:spChg>
        <pc:grpChg chg="add">
          <ac:chgData name="Cuong Pham V" userId="419a7a44b547b88f" providerId="LiveId" clId="{F6D08FE3-1D4D-DF47-B3C5-4AA3EB699004}" dt="2025-07-25T06:30:34.877" v="54" actId="26606"/>
          <ac:grpSpMkLst>
            <pc:docMk/>
            <pc:sldMk cId="1023542873" sldId="305"/>
            <ac:grpSpMk id="10" creationId="{28FAF094-D087-493F-8DF9-A486C2D6BBAA}"/>
          </ac:grpSpMkLst>
        </pc:grpChg>
      </pc:sldChg>
      <pc:sldChg chg="addSp delSp modSp mod setBg">
        <pc:chgData name="Cuong Pham V" userId="419a7a44b547b88f" providerId="LiveId" clId="{F6D08FE3-1D4D-DF47-B3C5-4AA3EB699004}" dt="2025-07-25T06:30:46.104" v="57" actId="26606"/>
        <pc:sldMkLst>
          <pc:docMk/>
          <pc:sldMk cId="1056586601" sldId="307"/>
        </pc:sldMkLst>
        <pc:spChg chg="mod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2" creationId="{271CF445-012F-B99F-9D53-008A5378CE9C}"/>
          </ac:spMkLst>
        </pc:spChg>
        <pc:spChg chg="del mod">
          <ac:chgData name="Cuong Pham V" userId="419a7a44b547b88f" providerId="LiveId" clId="{F6D08FE3-1D4D-DF47-B3C5-4AA3EB699004}" dt="2025-07-25T06:30:43.612" v="56" actId="478"/>
          <ac:spMkLst>
            <pc:docMk/>
            <pc:sldMk cId="1056586601" sldId="307"/>
            <ac:spMk id="3" creationId="{E0B0A9A0-3546-F8E5-D043-29C1346BA9C4}"/>
          </ac:spMkLst>
        </pc:spChg>
        <pc:spChg chg="add del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8" creationId="{D5B339F4-93B9-4E04-9721-143AD6782EA9}"/>
          </ac:spMkLst>
        </pc:spChg>
        <pc:spChg chg="add del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14" creationId="{871AEA07-1E14-44B4-8E55-64EF049CD66F}"/>
          </ac:spMkLst>
        </pc:spChg>
        <pc:spChg chg="add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19" creationId="{4522B21E-B2B9-4C72-9A71-C87EFD137480}"/>
          </ac:spMkLst>
        </pc:spChg>
        <pc:spChg chg="add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21" creationId="{5EB7D2A2-F448-44D4-938C-DC84CBCB3B1E}"/>
          </ac:spMkLst>
        </pc:spChg>
        <pc:spChg chg="add">
          <ac:chgData name="Cuong Pham V" userId="419a7a44b547b88f" providerId="LiveId" clId="{F6D08FE3-1D4D-DF47-B3C5-4AA3EB699004}" dt="2025-07-25T06:30:46.104" v="57" actId="26606"/>
          <ac:spMkLst>
            <pc:docMk/>
            <pc:sldMk cId="1056586601" sldId="307"/>
            <ac:spMk id="23" creationId="{871AEA07-1E14-44B4-8E55-64EF049CD66F}"/>
          </ac:spMkLst>
        </pc:spChg>
        <pc:grpChg chg="add del">
          <ac:chgData name="Cuong Pham V" userId="419a7a44b547b88f" providerId="LiveId" clId="{F6D08FE3-1D4D-DF47-B3C5-4AA3EB699004}" dt="2025-07-25T06:30:46.104" v="57" actId="26606"/>
          <ac:grpSpMkLst>
            <pc:docMk/>
            <pc:sldMk cId="1056586601" sldId="307"/>
            <ac:grpSpMk id="10" creationId="{8734DDD3-F723-4DD3-8ABE-EC0B2AC87D74}"/>
          </ac:grpSpMkLst>
        </pc:grpChg>
        <pc:cxnChg chg="add">
          <ac:chgData name="Cuong Pham V" userId="419a7a44b547b88f" providerId="LiveId" clId="{F6D08FE3-1D4D-DF47-B3C5-4AA3EB699004}" dt="2025-07-25T06:30:46.104" v="57" actId="26606"/>
          <ac:cxnSpMkLst>
            <pc:docMk/>
            <pc:sldMk cId="1056586601" sldId="307"/>
            <ac:cxnSpMk id="25" creationId="{F7C8EA93-3210-4C62-99E9-153C275E3A87}"/>
          </ac:cxnSpMkLst>
        </pc:cxnChg>
      </pc:sldChg>
      <pc:sldChg chg="addSp modSp mod setBg">
        <pc:chgData name="Cuong Pham V" userId="419a7a44b547b88f" providerId="LiveId" clId="{F6D08FE3-1D4D-DF47-B3C5-4AA3EB699004}" dt="2025-07-25T06:30:50.740" v="58" actId="26606"/>
        <pc:sldMkLst>
          <pc:docMk/>
          <pc:sldMk cId="3979822733" sldId="309"/>
        </pc:sldMkLst>
        <pc:spChg chg="mod">
          <ac:chgData name="Cuong Pham V" userId="419a7a44b547b88f" providerId="LiveId" clId="{F6D08FE3-1D4D-DF47-B3C5-4AA3EB699004}" dt="2025-07-25T06:30:50.740" v="58" actId="26606"/>
          <ac:spMkLst>
            <pc:docMk/>
            <pc:sldMk cId="3979822733" sldId="309"/>
            <ac:spMk id="2" creationId="{6B7C46AA-95C2-063B-7D02-8E5D2235E34C}"/>
          </ac:spMkLst>
        </pc:spChg>
        <pc:spChg chg="mod">
          <ac:chgData name="Cuong Pham V" userId="419a7a44b547b88f" providerId="LiveId" clId="{F6D08FE3-1D4D-DF47-B3C5-4AA3EB699004}" dt="2025-07-25T06:30:50.740" v="58" actId="26606"/>
          <ac:spMkLst>
            <pc:docMk/>
            <pc:sldMk cId="3979822733" sldId="309"/>
            <ac:spMk id="3" creationId="{1931A7A8-2D09-C050-4344-CA9863A89EBE}"/>
          </ac:spMkLst>
        </pc:spChg>
        <pc:spChg chg="add">
          <ac:chgData name="Cuong Pham V" userId="419a7a44b547b88f" providerId="LiveId" clId="{F6D08FE3-1D4D-DF47-B3C5-4AA3EB699004}" dt="2025-07-25T06:30:50.740" v="58" actId="26606"/>
          <ac:spMkLst>
            <pc:docMk/>
            <pc:sldMk cId="3979822733" sldId="309"/>
            <ac:spMk id="8" creationId="{B6CDA21F-E7AF-4C75-8395-33F58D5B0E45}"/>
          </ac:spMkLst>
        </pc:spChg>
        <pc:spChg chg="add">
          <ac:chgData name="Cuong Pham V" userId="419a7a44b547b88f" providerId="LiveId" clId="{F6D08FE3-1D4D-DF47-B3C5-4AA3EB699004}" dt="2025-07-25T06:30:50.740" v="58" actId="26606"/>
          <ac:spMkLst>
            <pc:docMk/>
            <pc:sldMk cId="3979822733" sldId="309"/>
            <ac:spMk id="15" creationId="{D5B0017B-2ECA-49AF-B397-DC140825DF8D}"/>
          </ac:spMkLst>
        </pc:spChg>
        <pc:grpChg chg="add">
          <ac:chgData name="Cuong Pham V" userId="419a7a44b547b88f" providerId="LiveId" clId="{F6D08FE3-1D4D-DF47-B3C5-4AA3EB699004}" dt="2025-07-25T06:30:50.740" v="58" actId="26606"/>
          <ac:grpSpMkLst>
            <pc:docMk/>
            <pc:sldMk cId="3979822733" sldId="309"/>
            <ac:grpSpMk id="10" creationId="{AE1C45F0-260A-458C-96ED-C1F6D2151219}"/>
          </ac:grpSpMkLst>
        </pc:grpChg>
        <pc:cxnChg chg="add">
          <ac:chgData name="Cuong Pham V" userId="419a7a44b547b88f" providerId="LiveId" clId="{F6D08FE3-1D4D-DF47-B3C5-4AA3EB699004}" dt="2025-07-25T06:30:50.740" v="58" actId="26606"/>
          <ac:cxnSpMkLst>
            <pc:docMk/>
            <pc:sldMk cId="3979822733" sldId="309"/>
            <ac:cxnSpMk id="17" creationId="{6CF1BAF6-AD41-4082-B212-8A1F9A2E8779}"/>
          </ac:cxnSpMkLst>
        </pc:cxnChg>
      </pc:sldChg>
      <pc:sldChg chg="addSp modSp mod setBg">
        <pc:chgData name="Cuong Pham V" userId="419a7a44b547b88f" providerId="LiveId" clId="{F6D08FE3-1D4D-DF47-B3C5-4AA3EB699004}" dt="2025-07-25T06:31:05.441" v="62" actId="26606"/>
        <pc:sldMkLst>
          <pc:docMk/>
          <pc:sldMk cId="2387915452" sldId="310"/>
        </pc:sldMkLst>
        <pc:spChg chg="mod">
          <ac:chgData name="Cuong Pham V" userId="419a7a44b547b88f" providerId="LiveId" clId="{F6D08FE3-1D4D-DF47-B3C5-4AA3EB699004}" dt="2025-07-25T06:31:05.441" v="62" actId="26606"/>
          <ac:spMkLst>
            <pc:docMk/>
            <pc:sldMk cId="2387915452" sldId="310"/>
            <ac:spMk id="2" creationId="{AD96A1A5-43A7-3F4F-56B5-9125566E7171}"/>
          </ac:spMkLst>
        </pc:spChg>
        <pc:spChg chg="mod">
          <ac:chgData name="Cuong Pham V" userId="419a7a44b547b88f" providerId="LiveId" clId="{F6D08FE3-1D4D-DF47-B3C5-4AA3EB699004}" dt="2025-07-25T06:31:05.441" v="62" actId="26606"/>
          <ac:spMkLst>
            <pc:docMk/>
            <pc:sldMk cId="2387915452" sldId="310"/>
            <ac:spMk id="3" creationId="{7629A0F1-1AC6-1457-79F4-8C3F08FC4683}"/>
          </ac:spMkLst>
        </pc:spChg>
        <pc:spChg chg="add">
          <ac:chgData name="Cuong Pham V" userId="419a7a44b547b88f" providerId="LiveId" clId="{F6D08FE3-1D4D-DF47-B3C5-4AA3EB699004}" dt="2025-07-25T06:31:05.441" v="62" actId="26606"/>
          <ac:spMkLst>
            <pc:docMk/>
            <pc:sldMk cId="2387915452" sldId="310"/>
            <ac:spMk id="8" creationId="{4DA718D0-4865-4629-8134-44F68D41D574}"/>
          </ac:spMkLst>
        </pc:spChg>
        <pc:spChg chg="add">
          <ac:chgData name="Cuong Pham V" userId="419a7a44b547b88f" providerId="LiveId" clId="{F6D08FE3-1D4D-DF47-B3C5-4AA3EB699004}" dt="2025-07-25T06:31:05.441" v="62" actId="26606"/>
          <ac:spMkLst>
            <pc:docMk/>
            <pc:sldMk cId="2387915452" sldId="310"/>
            <ac:spMk id="14" creationId="{CBC4F608-B4B8-48C3-9572-C0F061B1CD99}"/>
          </ac:spMkLst>
        </pc:spChg>
        <pc:grpChg chg="add">
          <ac:chgData name="Cuong Pham V" userId="419a7a44b547b88f" providerId="LiveId" clId="{F6D08FE3-1D4D-DF47-B3C5-4AA3EB699004}" dt="2025-07-25T06:31:05.441" v="62" actId="26606"/>
          <ac:grpSpMkLst>
            <pc:docMk/>
            <pc:sldMk cId="2387915452" sldId="310"/>
            <ac:grpSpMk id="10" creationId="{65167ED7-6315-43AB-B1B6-C326D5FD8F84}"/>
          </ac:grpSpMkLst>
        </pc:grpChg>
      </pc:sldChg>
      <pc:sldChg chg="addSp delSp modSp mod setBg">
        <pc:chgData name="Cuong Pham V" userId="419a7a44b547b88f" providerId="LiveId" clId="{F6D08FE3-1D4D-DF47-B3C5-4AA3EB699004}" dt="2025-07-25T06:33:10.619" v="68" actId="26606"/>
        <pc:sldMkLst>
          <pc:docMk/>
          <pc:sldMk cId="760978853" sldId="311"/>
        </pc:sldMkLst>
        <pc:spChg chg="mod">
          <ac:chgData name="Cuong Pham V" userId="419a7a44b547b88f" providerId="LiveId" clId="{F6D08FE3-1D4D-DF47-B3C5-4AA3EB699004}" dt="2025-07-25T06:33:10.619" v="68" actId="26606"/>
          <ac:spMkLst>
            <pc:docMk/>
            <pc:sldMk cId="760978853" sldId="311"/>
            <ac:spMk id="2" creationId="{A73D04F7-A096-FB92-5B5D-FE96716F38B1}"/>
          </ac:spMkLst>
        </pc:spChg>
        <pc:spChg chg="mod">
          <ac:chgData name="Cuong Pham V" userId="419a7a44b547b88f" providerId="LiveId" clId="{F6D08FE3-1D4D-DF47-B3C5-4AA3EB699004}" dt="2025-07-25T06:33:10.619" v="68" actId="26606"/>
          <ac:spMkLst>
            <pc:docMk/>
            <pc:sldMk cId="760978853" sldId="311"/>
            <ac:spMk id="3" creationId="{A2319951-A446-D41C-1594-EDD88BA7E053}"/>
          </ac:spMkLst>
        </pc:spChg>
        <pc:spChg chg="del">
          <ac:chgData name="Cuong Pham V" userId="419a7a44b547b88f" providerId="LiveId" clId="{F6D08FE3-1D4D-DF47-B3C5-4AA3EB699004}" dt="2025-07-25T06:33:08.041" v="66" actId="478"/>
          <ac:spMkLst>
            <pc:docMk/>
            <pc:sldMk cId="760978853" sldId="311"/>
            <ac:spMk id="4" creationId="{0EEA0D97-F488-9B57-A937-0DAF9BC8819D}"/>
          </ac:spMkLst>
        </pc:spChg>
        <pc:spChg chg="add">
          <ac:chgData name="Cuong Pham V" userId="419a7a44b547b88f" providerId="LiveId" clId="{F6D08FE3-1D4D-DF47-B3C5-4AA3EB699004}" dt="2025-07-25T06:33:10.619" v="68" actId="26606"/>
          <ac:spMkLst>
            <pc:docMk/>
            <pc:sldMk cId="760978853" sldId="311"/>
            <ac:spMk id="11" creationId="{32AEEBC8-9D30-42EF-95F2-386C2653FBF0}"/>
          </ac:spMkLst>
        </pc:spChg>
        <pc:spChg chg="add">
          <ac:chgData name="Cuong Pham V" userId="419a7a44b547b88f" providerId="LiveId" clId="{F6D08FE3-1D4D-DF47-B3C5-4AA3EB699004}" dt="2025-07-25T06:33:10.619" v="68" actId="26606"/>
          <ac:spMkLst>
            <pc:docMk/>
            <pc:sldMk cId="760978853" sldId="311"/>
            <ac:spMk id="13" creationId="{2E92FA66-67D7-4CB4-94D3-E643A9AD4757}"/>
          </ac:spMkLst>
        </pc:spChg>
        <pc:picChg chg="add mod">
          <ac:chgData name="Cuong Pham V" userId="419a7a44b547b88f" providerId="LiveId" clId="{F6D08FE3-1D4D-DF47-B3C5-4AA3EB699004}" dt="2025-07-25T06:33:10.619" v="68" actId="26606"/>
          <ac:picMkLst>
            <pc:docMk/>
            <pc:sldMk cId="760978853" sldId="311"/>
            <ac:picMk id="6" creationId="{374E76D1-FBBB-8B92-ABA5-9BC8FCC6FC8D}"/>
          </ac:picMkLst>
        </pc:picChg>
      </pc:sldChg>
      <pc:sldChg chg="del">
        <pc:chgData name="Cuong Pham V" userId="419a7a44b547b88f" providerId="LiveId" clId="{F6D08FE3-1D4D-DF47-B3C5-4AA3EB699004}" dt="2025-07-25T06:33:18.024" v="69" actId="2696"/>
        <pc:sldMkLst>
          <pc:docMk/>
          <pc:sldMk cId="3077294618" sldId="312"/>
        </pc:sldMkLst>
      </pc:sldChg>
      <pc:sldChg chg="addSp modSp mod setBg">
        <pc:chgData name="Cuong Pham V" userId="419a7a44b547b88f" providerId="LiveId" clId="{F6D08FE3-1D4D-DF47-B3C5-4AA3EB699004}" dt="2025-07-25T06:33:20.222" v="70" actId="26606"/>
        <pc:sldMkLst>
          <pc:docMk/>
          <pc:sldMk cId="1658263085" sldId="313"/>
        </pc:sldMkLst>
        <pc:spChg chg="mod">
          <ac:chgData name="Cuong Pham V" userId="419a7a44b547b88f" providerId="LiveId" clId="{F6D08FE3-1D4D-DF47-B3C5-4AA3EB699004}" dt="2025-07-25T06:33:20.222" v="70" actId="26606"/>
          <ac:spMkLst>
            <pc:docMk/>
            <pc:sldMk cId="1658263085" sldId="313"/>
            <ac:spMk id="2" creationId="{EFD9B124-12C1-1EDF-8FA9-86EB77BE9416}"/>
          </ac:spMkLst>
        </pc:spChg>
        <pc:spChg chg="mod">
          <ac:chgData name="Cuong Pham V" userId="419a7a44b547b88f" providerId="LiveId" clId="{F6D08FE3-1D4D-DF47-B3C5-4AA3EB699004}" dt="2025-07-25T06:33:20.222" v="70" actId="26606"/>
          <ac:spMkLst>
            <pc:docMk/>
            <pc:sldMk cId="1658263085" sldId="313"/>
            <ac:spMk id="3" creationId="{12A31A56-CE28-E770-5029-AC5EEBF11332}"/>
          </ac:spMkLst>
        </pc:spChg>
        <pc:spChg chg="add">
          <ac:chgData name="Cuong Pham V" userId="419a7a44b547b88f" providerId="LiveId" clId="{F6D08FE3-1D4D-DF47-B3C5-4AA3EB699004}" dt="2025-07-25T06:33:20.222" v="70" actId="26606"/>
          <ac:spMkLst>
            <pc:docMk/>
            <pc:sldMk cId="1658263085" sldId="313"/>
            <ac:spMk id="8" creationId="{DBF61EA3-B236-439E-9C0B-340980D56BEE}"/>
          </ac:spMkLst>
        </pc:spChg>
        <pc:spChg chg="add">
          <ac:chgData name="Cuong Pham V" userId="419a7a44b547b88f" providerId="LiveId" clId="{F6D08FE3-1D4D-DF47-B3C5-4AA3EB699004}" dt="2025-07-25T06:33:20.222" v="70" actId="26606"/>
          <ac:spMkLst>
            <pc:docMk/>
            <pc:sldMk cId="1658263085" sldId="313"/>
            <ac:spMk id="14" creationId="{E659831F-0D9A-4C63-9EBB-8435B85A440F}"/>
          </ac:spMkLst>
        </pc:spChg>
        <pc:grpChg chg="add">
          <ac:chgData name="Cuong Pham V" userId="419a7a44b547b88f" providerId="LiveId" clId="{F6D08FE3-1D4D-DF47-B3C5-4AA3EB699004}" dt="2025-07-25T06:33:20.222" v="70" actId="26606"/>
          <ac:grpSpMkLst>
            <pc:docMk/>
            <pc:sldMk cId="1658263085" sldId="313"/>
            <ac:grpSpMk id="10" creationId="{28FAF094-D087-493F-8DF9-A486C2D6BB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8382E-B9AB-CF40-A4AD-C24DBB0463A6}" type="datetimeFigureOut">
              <a:t>17/9/25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38EA3-856A-7F4F-87CC-A9E69B6D9A4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74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38EA3-856A-7F4F-87CC-A9E69B6D9A4F}" type="slidenum">
              <a:rPr lang="en-VN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30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38EA3-856A-7F4F-87CC-A9E69B6D9A4F}" type="slidenum">
              <a:rPr lang="en-VN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367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38EA3-856A-7F4F-87CC-A9E69B6D9A4F}" type="slidenum">
              <a:rPr lang="en-VN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541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statisticswith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logo&#10;&#10;Description automatically generated">
            <a:extLst>
              <a:ext uri="{FF2B5EF4-FFF2-40B4-BE49-F238E27FC236}">
                <a16:creationId xmlns:a16="http://schemas.microsoft.com/office/drawing/2014/main" id="{F2B8ECAC-842A-006E-0CE4-3D77E0B15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61" y="462200"/>
            <a:ext cx="7378775" cy="22136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4FDD3-7407-1DD7-935F-C23BEB0A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05" y="2923603"/>
            <a:ext cx="9752507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xây dựng Mô hình hồi qui</a:t>
            </a:r>
            <a:endParaRPr lang="en-US" sz="56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54B7D-686B-6B9F-58DD-CADCFDA6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004" y="4884676"/>
            <a:ext cx="10351445" cy="1204974"/>
          </a:xfrm>
        </p:spPr>
        <p:txBody>
          <a:bodyPr/>
          <a:lstStyle/>
          <a:p>
            <a:r>
              <a:rPr lang="en-VN" b="1"/>
              <a:t>Mô hình hồi quy Poisson– Poisson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9903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15C56-9168-8561-DDDF-364E9A63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VN" sz="4800"/>
              <a:t>Kiểm tra giả định của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9D6C-F1EA-4365-1B97-6F94E7A0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vi-VN" sz="2400" b="1"/>
              <a:t>Tính độc lập:</a:t>
            </a:r>
            <a:r>
              <a:rPr lang="vi-VN" sz="2400"/>
              <a:t> Các quan sát là độc lập với nhau. (Thường được đảm bảo bởi thiết kế nghiên cứu).</a:t>
            </a:r>
          </a:p>
          <a:p>
            <a:r>
              <a:rPr lang="vi-VN" sz="2400" b="1"/>
              <a:t>Tuyến tính:</a:t>
            </a:r>
            <a:r>
              <a:rPr lang="vi-VN" sz="2400"/>
              <a:t> Mối quan hệ giữa các biến độc lập và log của tỷ lệ trung bình là tuyến tính.</a:t>
            </a:r>
          </a:p>
          <a:p>
            <a:r>
              <a:rPr lang="vi-VN" sz="2400" b="1"/>
              <a:t>Equidispersion:</a:t>
            </a:r>
            <a:r>
              <a:rPr lang="vi-VN" sz="2400"/>
              <a:t> Phương sai của biến kết quả bằng với trung bình của nó (Va</a:t>
            </a:r>
            <a:r>
              <a:rPr lang="vi-VN" sz="2400">
                <a:effectLst/>
              </a:rPr>
              <a:t>r</a:t>
            </a:r>
            <a:r>
              <a:rPr lang="vi-VN" sz="2400"/>
              <a:t>(</a:t>
            </a:r>
            <a:r>
              <a:rPr lang="vi-VN" sz="2400">
                <a:effectLst/>
              </a:rPr>
              <a:t>Y</a:t>
            </a:r>
            <a:r>
              <a:rPr lang="vi-VN" sz="2400"/>
              <a:t>)=</a:t>
            </a:r>
            <a:r>
              <a:rPr lang="vi-VN" sz="2400">
                <a:effectLst/>
              </a:rPr>
              <a:t>E</a:t>
            </a:r>
            <a:r>
              <a:rPr lang="vi-VN" sz="2400"/>
              <a:t>(</a:t>
            </a:r>
            <a:r>
              <a:rPr lang="vi-VN" sz="2400">
                <a:effectLst/>
              </a:rPr>
              <a:t>Y</a:t>
            </a:r>
            <a:r>
              <a:rPr lang="vi-VN" sz="2400"/>
              <a:t>)=</a:t>
            </a:r>
            <a:r>
              <a:rPr lang="vi-VN" sz="2400">
                <a:effectLst/>
              </a:rPr>
              <a:t>l</a:t>
            </a:r>
            <a:r>
              <a:rPr lang="vi-VN" sz="2400"/>
              <a:t>ambda).</a:t>
            </a:r>
          </a:p>
          <a:p>
            <a:pPr lvl="1"/>
            <a:r>
              <a:rPr lang="vi-VN"/>
              <a:t>Đây là giả định </a:t>
            </a:r>
            <a:r>
              <a:rPr lang="vi-VN" b="1"/>
              <a:t>quan trọng nhất</a:t>
            </a:r>
            <a:r>
              <a:rPr lang="vi-VN"/>
              <a:t> và </a:t>
            </a:r>
            <a:r>
              <a:rPr lang="vi-VN" b="1"/>
              <a:t>dễ bị vi phạm nhất</a:t>
            </a:r>
            <a:r>
              <a:rPr lang="vi-VN"/>
              <a:t> trong thực tế.</a:t>
            </a:r>
          </a:p>
          <a:p>
            <a:endParaRPr lang="en-VN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B7649-2C5D-5157-F568-0A08B70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vi-VN" sz="3800"/>
              <a:t>Hiện tượng phân tán quá mức (Overdispersion)</a:t>
            </a:r>
            <a:endParaRPr lang="en-VN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3586-07E4-61DB-8846-5FD8EA80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vi-VN" sz="2400"/>
              <a:t>Khi phương sai của dữ liệu đếm </a:t>
            </a:r>
            <a:r>
              <a:rPr lang="vi-VN" sz="2400" b="1"/>
              <a:t>lớn hơn</a:t>
            </a:r>
            <a:r>
              <a:rPr lang="vi-VN" sz="2400"/>
              <a:t> trung bình (Va</a:t>
            </a:r>
            <a:r>
              <a:rPr lang="vi-VN" sz="2400">
                <a:effectLst/>
              </a:rPr>
              <a:t>r</a:t>
            </a:r>
            <a:r>
              <a:rPr lang="vi-VN" sz="2400"/>
              <a:t>(</a:t>
            </a:r>
            <a:r>
              <a:rPr lang="vi-VN" sz="2400">
                <a:effectLst/>
              </a:rPr>
              <a:t>Y</a:t>
            </a:r>
            <a:r>
              <a:rPr lang="vi-VN" sz="2400"/>
              <a:t>)</a:t>
            </a:r>
            <a:r>
              <a:rPr lang="vi-VN" sz="2400">
                <a:effectLst/>
              </a:rPr>
              <a:t>E</a:t>
            </a:r>
            <a:r>
              <a:rPr lang="vi-VN" sz="2400"/>
              <a:t>(</a:t>
            </a:r>
            <a:r>
              <a:rPr lang="vi-VN" sz="2400">
                <a:effectLst/>
              </a:rPr>
              <a:t>Y</a:t>
            </a:r>
            <a:r>
              <a:rPr lang="vi-VN" sz="2400"/>
              <a:t>)).</a:t>
            </a:r>
          </a:p>
          <a:p>
            <a:r>
              <a:rPr lang="vi-VN" sz="2400" b="1"/>
              <a:t>Nguyên nhân:</a:t>
            </a:r>
            <a:endParaRPr lang="vi-VN" sz="2400"/>
          </a:p>
          <a:p>
            <a:pPr lvl="1"/>
            <a:r>
              <a:rPr lang="vi-VN" sz="2000"/>
              <a:t>Bỏ sót các biến dự báo quan trọng.</a:t>
            </a:r>
          </a:p>
          <a:p>
            <a:pPr lvl="1"/>
            <a:r>
              <a:rPr lang="vi-VN" sz="2000"/>
              <a:t>Dữ liệu có tính cụm (ví dụ: các học sinh trong cùng một lớp).</a:t>
            </a:r>
          </a:p>
          <a:p>
            <a:r>
              <a:rPr lang="vi-VN" sz="2400" b="1"/>
              <a:t>Hậu quả:</a:t>
            </a:r>
            <a:r>
              <a:rPr lang="vi-VN" sz="2400"/>
              <a:t> Mô hình Poisson chuẩn sẽ cho ra các </a:t>
            </a:r>
            <a:r>
              <a:rPr lang="vi-VN" sz="2400" b="1"/>
              <a:t>sai số chuẩn (standard errors) quá nhỏ</a:t>
            </a:r>
            <a:r>
              <a:rPr lang="vi-VN" sz="2400"/>
              <a:t>, dẫn đến </a:t>
            </a:r>
            <a:r>
              <a:rPr lang="vi-VN" sz="2400" b="1"/>
              <a:t>p-values quá nhỏ</a:t>
            </a:r>
            <a:r>
              <a:rPr lang="vi-VN" sz="2400"/>
              <a:t>. Điều này làm tăng nguy cơ kết luận sai rằng một yếu tố có ảnh hưởng (Lỗi loại I).</a:t>
            </a:r>
          </a:p>
          <a:p>
            <a:r>
              <a:rPr lang="vi-VN" sz="2400" b="1"/>
              <a:t>Làm thế nào để kiểm tra?</a:t>
            </a:r>
            <a:endParaRPr lang="vi-VN" sz="2400"/>
          </a:p>
          <a:p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25871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9912-93B6-659A-27E0-6B16A65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Kiểm tra Overdispersion trên R</a:t>
            </a:r>
            <a:endParaRPr lang="en-VN" sz="3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79F4-20F9-54E4-F171-6FAE4830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b="1"/>
              <a:t>Cách 1: Rule of thumb</a:t>
            </a:r>
            <a:endParaRPr lang="en-US" sz="2000"/>
          </a:p>
          <a:p>
            <a:pPr lvl="1"/>
            <a:r>
              <a:rPr lang="en-US" sz="2000"/>
              <a:t>Kiểm tra tỷ số: Residual Deviance / Degrees of Freedom từ summary(model).</a:t>
            </a:r>
          </a:p>
          <a:p>
            <a:pPr lvl="1"/>
            <a:r>
              <a:rPr lang="en-US" sz="2000"/>
              <a:t>Nếu tỷ số này </a:t>
            </a:r>
            <a:r>
              <a:rPr lang="en-US" sz="2000" b="1"/>
              <a:t>&gt; 1</a:t>
            </a:r>
            <a:r>
              <a:rPr lang="en-US" sz="2000"/>
              <a:t> (ví dụ: &gt; 1.5 hoặc 2), đó là dấu hiệu của overdispersion.</a:t>
            </a:r>
          </a:p>
          <a:p>
            <a:r>
              <a:rPr lang="en-US" sz="2000" b="1"/>
              <a:t>Cách 2: Kiểm định chính thức</a:t>
            </a:r>
            <a:endParaRPr lang="en-US" sz="2000"/>
          </a:p>
          <a:p>
            <a:pPr lvl="1"/>
            <a:r>
              <a:rPr lang="en-US" sz="2000"/>
              <a:t>Sử dụng hàm dispersiontest() từ gói AER.</a:t>
            </a:r>
          </a:p>
          <a:p>
            <a:pPr lvl="1"/>
            <a:r>
              <a:rPr lang="en-US" sz="2000"/>
              <a:t>Giả thuyết H0: Không có overdispersion. Nếu </a:t>
            </a:r>
            <a:r>
              <a:rPr lang="en-US" sz="2000" b="1"/>
              <a:t>p-value &lt; 0.05</a:t>
            </a:r>
            <a:r>
              <a:rPr lang="en-US" sz="2000"/>
              <a:t>, ta bác bỏ H0 và kết luận có overdispersion.</a:t>
            </a:r>
          </a:p>
          <a:p>
            <a:endParaRPr lang="en-VN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60B3D7-CDFC-9E4C-B8B1-F3AD36D6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92648"/>
            <a:ext cx="4397433" cy="12972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BE3DEE-3063-F353-94C6-AECBA53B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36"/>
          <a:stretch>
            <a:fillRect/>
          </a:stretch>
        </p:blipFill>
        <p:spPr>
          <a:xfrm>
            <a:off x="7534921" y="3707894"/>
            <a:ext cx="349257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2CE0-9A2A-B756-1B59-8B94C454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VN" sz="5400"/>
              <a:t>Xử lý </a:t>
            </a:r>
            <a:r>
              <a:rPr lang="en-US" sz="5400"/>
              <a:t>Overdispersion</a:t>
            </a:r>
            <a:endParaRPr lang="en-V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695D-0012-6A42-48C3-F3688AA5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vi-VN" sz="1700"/>
              <a:t>Nếu phát hiện overdispersion, không nên sử dụng mô hình Poisson chuẩn.</a:t>
            </a:r>
          </a:p>
          <a:p>
            <a:r>
              <a:rPr lang="vi-VN" sz="1700" b="1"/>
              <a:t>Các giải pháp thay thế:</a:t>
            </a:r>
            <a:endParaRPr lang="vi-VN" sz="1700"/>
          </a:p>
          <a:p>
            <a:r>
              <a:rPr lang="vi-VN" sz="1700" b="1"/>
              <a:t>Hồi quy Quasi-Poisson:</a:t>
            </a:r>
            <a:endParaRPr lang="vi-VN" sz="1700"/>
          </a:p>
          <a:p>
            <a:pPr lvl="1"/>
            <a:r>
              <a:rPr lang="vi-VN" sz="1700"/>
              <a:t>Không giả định trung bình bằng phương sai. Nó ước tính một tham số phân tán thêm.</a:t>
            </a:r>
          </a:p>
          <a:p>
            <a:pPr lvl="1"/>
            <a:r>
              <a:rPr lang="vi-VN" sz="1700"/>
              <a:t>Hệ số hồi quy (beta) giống hệt mô hình Poisson, nhưng sai số chuẩn được điều chỉnh (lớn hơn).</a:t>
            </a:r>
          </a:p>
          <a:p>
            <a:pPr lvl="1"/>
            <a:r>
              <a:rPr lang="vi-VN" sz="1700"/>
              <a:t>Code R: glm(..., family = "quasipoisson")</a:t>
            </a:r>
          </a:p>
          <a:p>
            <a:r>
              <a:rPr lang="vi-VN" sz="1700" b="1"/>
              <a:t>Hồi quy Negative Binomial:</a:t>
            </a:r>
            <a:endParaRPr lang="vi-VN" sz="1700"/>
          </a:p>
          <a:p>
            <a:pPr lvl="1"/>
            <a:r>
              <a:rPr lang="vi-VN" sz="1700"/>
              <a:t>Một mô hình khác cho dữ liệu đếm có overdispersion.</a:t>
            </a:r>
          </a:p>
          <a:p>
            <a:pPr lvl="1"/>
            <a:r>
              <a:rPr lang="vi-VN" sz="1700"/>
              <a:t>Thường được ưa chuộng hơn Quasi-Poisson.</a:t>
            </a:r>
          </a:p>
          <a:p>
            <a:pPr lvl="1"/>
            <a:r>
              <a:rPr lang="vi-VN" sz="1700"/>
              <a:t>Code R: glm.nb() từ gói MASS.</a:t>
            </a:r>
          </a:p>
        </p:txBody>
      </p:sp>
    </p:spTree>
    <p:extLst>
      <p:ext uri="{BB962C8B-B14F-4D97-AF65-F5344CB8AC3E}">
        <p14:creationId xmlns:p14="http://schemas.microsoft.com/office/powerpoint/2010/main" val="102354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CF445-012F-B99F-9D53-008A5378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Phiên giải và kiểm định hệ số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8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46AA-95C2-063B-7D02-8E5D2235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Không diễn giải trực tiếp hệ số </a:t>
            </a:r>
            <a:r>
              <a:rPr lang="el-GR" sz="4800"/>
              <a:t>β?</a:t>
            </a:r>
            <a:endParaRPr lang="en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A7A8-2D09-C050-4344-CA9863A8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vi-VN" sz="2400"/>
              <a:t>Giống như hồi quy logistics, hệ số beta trong hồi quy Poisson nằm trên thang đo logarit.</a:t>
            </a:r>
          </a:p>
          <a:p>
            <a:r>
              <a:rPr lang="vi-VN" sz="2400"/>
              <a:t>beta_1 là sự thay đổi trong </a:t>
            </a:r>
            <a:r>
              <a:rPr lang="vi-VN" sz="2400" b="1"/>
              <a:t>log của tỷ lệ (log-rate)</a:t>
            </a:r>
            <a:r>
              <a:rPr lang="vi-VN" sz="2400"/>
              <a:t> khi X tăng 1 đơn vị. Điều này không trực quan.</a:t>
            </a:r>
          </a:p>
          <a:p>
            <a:r>
              <a:rPr lang="vi-VN" sz="2400" b="1"/>
              <a:t>Giải pháp:</a:t>
            </a:r>
            <a:r>
              <a:rPr lang="vi-VN" sz="2400"/>
              <a:t> Chuyển đổi hệ số beta thành </a:t>
            </a:r>
            <a:r>
              <a:rPr lang="vi-VN" sz="2400" b="1"/>
              <a:t>Tỷ số tỷ lệ Hiện mắc (Incidence Rate Ratio - IRR)</a:t>
            </a:r>
            <a:r>
              <a:rPr lang="vi-VN" sz="2400"/>
              <a:t>.</a:t>
            </a:r>
          </a:p>
          <a:p>
            <a:endParaRPr lang="en-VN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2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6A1A5-43A7-3F4F-56B5-9125566E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4200"/>
              <a:t>Tỷ lệ hiện mắc (Incidence Rate Ratio - IRR)</a:t>
            </a:r>
            <a:endParaRPr lang="en-V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A0F1-1AC6-1457-79F4-8C3F08FC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vi-VN" sz="2000" b="1"/>
              <a:t>Công thức:</a:t>
            </a:r>
            <a:r>
              <a:rPr lang="vi-VN" sz="2000"/>
              <a:t> </a:t>
            </a:r>
          </a:p>
          <a:p>
            <a:pPr lvl="1"/>
            <a:r>
              <a:rPr lang="vi-VN" sz="2000"/>
              <a:t>IRR=e</a:t>
            </a:r>
            <a:r>
              <a:rPr lang="el-GR" sz="2000">
                <a:effectLst/>
              </a:rPr>
              <a:t>β</a:t>
            </a:r>
            <a:r>
              <a:rPr lang="el-GR" sz="2000"/>
              <a:t>=</a:t>
            </a:r>
            <a:r>
              <a:rPr lang="vi-VN" sz="2000"/>
              <a:t>exp(</a:t>
            </a:r>
            <a:r>
              <a:rPr lang="el-GR" sz="2000">
                <a:effectLst/>
              </a:rPr>
              <a:t>β</a:t>
            </a:r>
            <a:r>
              <a:rPr lang="el-GR" sz="2000"/>
              <a:t>)</a:t>
            </a:r>
          </a:p>
          <a:p>
            <a:r>
              <a:rPr lang="vi-VN" sz="2000" b="1"/>
              <a:t>Diễn giải IRR:</a:t>
            </a:r>
            <a:endParaRPr lang="vi-VN" sz="2000"/>
          </a:p>
          <a:p>
            <a:pPr lvl="1"/>
            <a:r>
              <a:rPr lang="vi-VN" sz="2000"/>
              <a:t>IRR cho biết </a:t>
            </a:r>
            <a:r>
              <a:rPr lang="vi-VN" sz="2000" b="1"/>
              <a:t>tỷ lệ (rate)</a:t>
            </a:r>
            <a:r>
              <a:rPr lang="vi-VN" sz="2000"/>
              <a:t> của sự kiện </a:t>
            </a:r>
            <a:r>
              <a:rPr lang="vi-VN" sz="2000" b="1"/>
              <a:t>thay đổi bao nhiêu lần</a:t>
            </a:r>
            <a:r>
              <a:rPr lang="vi-VN" sz="2000"/>
              <a:t> khi biến độc lập X tăng 1 đơn vị, sau khi đã điều chỉnh cho các biến khác.</a:t>
            </a:r>
          </a:p>
          <a:p>
            <a:pPr lvl="1"/>
            <a:r>
              <a:rPr lang="vi-VN" sz="2000" b="1"/>
              <a:t>IRR &gt; 1:</a:t>
            </a:r>
            <a:r>
              <a:rPr lang="vi-VN" sz="2000"/>
              <a:t> Yếu tố nguy cơ (tỷ lệ tăng).</a:t>
            </a:r>
          </a:p>
          <a:p>
            <a:pPr lvl="1"/>
            <a:r>
              <a:rPr lang="vi-VN" sz="2000" b="1"/>
              <a:t>IRR &lt; 1:</a:t>
            </a:r>
            <a:r>
              <a:rPr lang="vi-VN" sz="2000"/>
              <a:t> Yếu tố bảo vệ (tỷ lệ giảm).</a:t>
            </a:r>
          </a:p>
          <a:p>
            <a:pPr lvl="1"/>
            <a:r>
              <a:rPr lang="vi-VN" sz="2000" b="1"/>
              <a:t>IRR = 1:</a:t>
            </a:r>
            <a:r>
              <a:rPr lang="vi-VN" sz="2000"/>
              <a:t> Không ảnh hưởng.</a:t>
            </a:r>
          </a:p>
          <a:p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38791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D04F7-A096-FB92-5B5D-FE96716F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Thực hành trên R: Lấy IRR và 95% CI</a:t>
            </a:r>
            <a:endParaRPr lang="en-VN" sz="3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9951-A446-D41C-1594-EDD88BA7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vi-VN" sz="2200" b="1"/>
              <a:t>Bước 1:</a:t>
            </a:r>
            <a:r>
              <a:rPr lang="vi-VN" sz="2200"/>
              <a:t> Lấy hệ số beta và khoảng tin cậy (CI) của nó.</a:t>
            </a:r>
          </a:p>
          <a:p>
            <a:r>
              <a:rPr lang="vi-VN" sz="2200" b="1"/>
              <a:t>Bước 2:</a:t>
            </a:r>
            <a:r>
              <a:rPr lang="vi-VN" sz="2200"/>
              <a:t> Dùng hàm exp() để chuyển đổi.</a:t>
            </a:r>
          </a:p>
          <a:p>
            <a:endParaRPr lang="en-VN" sz="22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4E76D1-FBBB-8B92-ABA5-9BC8FCC6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14564"/>
            <a:ext cx="10917936" cy="37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B124-12C1-1EDF-8FA9-86EB77BE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VN" sz="5400"/>
              <a:t>Tóm tắt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1A56-CE28-E770-5029-AC5EEBF1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1"/>
              <a:t>Các điểm chính:</a:t>
            </a:r>
            <a:endParaRPr lang="en-US" sz="2400"/>
          </a:p>
          <a:p>
            <a:pPr lvl="1"/>
            <a:r>
              <a:rPr lang="en-US"/>
              <a:t>Hồi quy Poisson dùng cho </a:t>
            </a:r>
            <a:r>
              <a:rPr lang="en-US" b="1"/>
              <a:t>dữ liệu đếm</a:t>
            </a:r>
            <a:r>
              <a:rPr lang="en-US"/>
              <a:t>.</a:t>
            </a:r>
          </a:p>
          <a:p>
            <a:pPr lvl="1"/>
            <a:r>
              <a:rPr lang="en-US"/>
              <a:t>Xây dựng mô hình bằng glm(..., family="poisson").</a:t>
            </a:r>
          </a:p>
          <a:p>
            <a:pPr lvl="1"/>
            <a:r>
              <a:rPr lang="en-US"/>
              <a:t>Luôn kiểm tra </a:t>
            </a:r>
            <a:r>
              <a:rPr lang="en-US" b="1"/>
              <a:t>overdispersion</a:t>
            </a:r>
            <a:r>
              <a:rPr lang="en-US"/>
              <a:t>. Nếu có, hãy dùng quasipoisson hoặc Negative Binominal </a:t>
            </a:r>
          </a:p>
          <a:p>
            <a:r>
              <a:rPr lang="en-US" sz="2400"/>
              <a:t>Diễn giải kết quả bằng </a:t>
            </a:r>
            <a:r>
              <a:rPr lang="en-US" sz="2400" b="1"/>
              <a:t>Tỷ số Tỷ lệ Hiện mắc (IRR)</a:t>
            </a:r>
            <a:r>
              <a:rPr lang="en-US" sz="2400"/>
              <a:t>, không dùng hệ số beta.</a:t>
            </a:r>
          </a:p>
          <a:p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165826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22157-58EC-7D20-A89F-57E2B3C0E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400" kern="1200">
                <a:latin typeface="+mj-lt"/>
                <a:ea typeface="+mj-ea"/>
                <a:cs typeface="+mj-cs"/>
              </a:rPr>
              <a:t>Câu hỏi, thảo luận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64B65-3A8B-63AE-8683-3173A6E6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 fontScale="92500"/>
          </a:bodyPr>
          <a:lstStyle/>
          <a:p>
            <a:r>
              <a:rPr lang="en-US"/>
              <a:t>Tham khảo</a:t>
            </a:r>
          </a:p>
          <a:p>
            <a:r>
              <a:rPr lang="en-US"/>
              <a:t>Th</a:t>
            </a:r>
            <a:r>
              <a:rPr lang="vi-VN"/>
              <a:t>ulin, M. (2024). </a:t>
            </a:r>
            <a:r>
              <a:rPr lang="vi-VN" i="1"/>
              <a:t>Modern Statistics with R</a:t>
            </a:r>
            <a:r>
              <a:rPr lang="vi-VN"/>
              <a:t>. Second edition. Chapman &amp; Hall/CRC Press. ISBN 9781032512440. (Bản ebook miễn phí truy cập tại : </a:t>
            </a:r>
            <a:r>
              <a:rPr lang="vi-VN" u="sng">
                <a:hlinkClick r:id="rId2"/>
              </a:rPr>
              <a:t>https://modernstatisticswithr.com/</a:t>
            </a:r>
            <a:r>
              <a:rPr lang="vi-VN"/>
              <a:t> )</a:t>
            </a:r>
            <a:r>
              <a:rPr lang="en-US"/>
              <a:t>, Chương 6</a:t>
            </a:r>
            <a:r>
              <a:rPr lang="en-VN">
                <a:effectLst/>
              </a:rPr>
              <a:t> </a:t>
            </a:r>
            <a:endParaRPr lang="en-V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1A141-F939-024D-01E7-BCB55D07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VN" sz="4000">
                <a:solidFill>
                  <a:srgbClr val="FFFFFF"/>
                </a:solidFill>
              </a:rPr>
              <a:t>Chuẩn đầu ra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E1F7AE-3F67-8347-63C3-D66F6497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7" y="2379346"/>
            <a:ext cx="10837933" cy="3683358"/>
          </a:xfrm>
        </p:spPr>
        <p:txBody>
          <a:bodyPr anchor="ctr">
            <a:normAutofit/>
          </a:bodyPr>
          <a:lstStyle/>
          <a:p>
            <a:r>
              <a:rPr lang="vi-VN"/>
              <a:t>LLO1:  Xây dựng mô hình hồi quy tuyến tính. </a:t>
            </a:r>
            <a:endParaRPr lang="en-VN"/>
          </a:p>
          <a:p>
            <a:r>
              <a:rPr lang="vi-VN" b="1"/>
              <a:t>LLO2:  Xây dựng các mô hình hồi quy logistic và hồi quy Poisson </a:t>
            </a:r>
            <a:endParaRPr lang="en-VN" b="1"/>
          </a:p>
          <a:p>
            <a:r>
              <a:rPr lang="en-US"/>
              <a:t>LLO3: </a:t>
            </a:r>
            <a:r>
              <a:rPr lang="vi-VN"/>
              <a:t>Xây dựng mô hình hồi qui phân tích số liệu sống sót. </a:t>
            </a:r>
            <a:endParaRPr lang="en-VN"/>
          </a:p>
          <a:p>
            <a:r>
              <a:rPr lang="vi-VN"/>
              <a:t>LLO</a:t>
            </a:r>
            <a:r>
              <a:rPr lang="en-US"/>
              <a:t>4</a:t>
            </a:r>
            <a:r>
              <a:rPr lang="vi-VN"/>
              <a:t>: Sử dụng R để xây dựng</a:t>
            </a:r>
            <a:r>
              <a:rPr lang="en-US"/>
              <a:t> một số </a:t>
            </a:r>
            <a:r>
              <a:rPr lang="vi-VN"/>
              <a:t>mô hình hồi quy</a:t>
            </a:r>
            <a:r>
              <a:rPr lang="en-US"/>
              <a:t> trong phân tích dữ liệu y tế</a:t>
            </a:r>
            <a:endParaRPr lang="en-VN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868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99D96-A57C-2D28-EE44-9A77DD42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VN" sz="4800"/>
              <a:t>Bài tập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6002-F751-7D5A-9252-E53DC6E0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VN" sz="2400"/>
              <a:t>Làm bài tập thực hành số 4</a:t>
            </a:r>
          </a:p>
          <a:p>
            <a:r>
              <a:rPr lang="en-VN" sz="2400"/>
              <a:t>Trình bày kết quả và thảo luận tại lớp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4475-DF15-5CB8-2A81-D62B650A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Giới thiệu hồi quy Poisson</a:t>
            </a:r>
            <a:endParaRPr lang="en-VN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78BD-7C7C-4CA7-D725-8FBBCE51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vi-VN" sz="1400" b="1"/>
              <a:t>Dữ liệu đếm (Count Data) là gì?</a:t>
            </a:r>
            <a:endParaRPr lang="vi-VN" sz="1400"/>
          </a:p>
          <a:p>
            <a:pPr lvl="1"/>
            <a:r>
              <a:rPr lang="vi-VN" sz="1400"/>
              <a:t>Là các biến số nguyên, không âm, biểu thị số lần một sự kiện xảy ra trong một khoảng thời gian hoặc không gian nhất định.</a:t>
            </a:r>
          </a:p>
          <a:p>
            <a:pPr lvl="1"/>
            <a:r>
              <a:rPr lang="vi-VN" sz="1400"/>
              <a:t>Ví dụ:</a:t>
            </a:r>
          </a:p>
          <a:p>
            <a:pPr lvl="2"/>
            <a:r>
              <a:rPr lang="vi-VN" sz="1400"/>
              <a:t>Số cơn hen suyễn trong một tháng.</a:t>
            </a:r>
          </a:p>
          <a:p>
            <a:pPr lvl="2"/>
            <a:r>
              <a:rPr lang="vi-VN" sz="1400"/>
              <a:t>Số ca nhập viện cấp cứu trong một ngày.</a:t>
            </a:r>
          </a:p>
          <a:p>
            <a:pPr lvl="2"/>
            <a:r>
              <a:rPr lang="vi-VN" sz="1400"/>
              <a:t>Số tế bào ung thư trong một mẫu mô.</a:t>
            </a:r>
          </a:p>
          <a:p>
            <a:r>
              <a:rPr lang="vi-VN" sz="1400" b="1"/>
              <a:t>Khi nào dùng Hồi quy Poisson?</a:t>
            </a:r>
            <a:endParaRPr lang="vi-VN" sz="1400"/>
          </a:p>
          <a:p>
            <a:pPr lvl="1"/>
            <a:r>
              <a:rPr lang="vi-VN" sz="1400"/>
              <a:t>Khi biến phụ thuộc (kết quả) của bạn là </a:t>
            </a:r>
            <a:r>
              <a:rPr lang="vi-VN" sz="1400" b="1"/>
              <a:t>dữ liệu đếm</a:t>
            </a:r>
            <a:r>
              <a:rPr lang="vi-VN" sz="1400"/>
              <a:t>.</a:t>
            </a:r>
          </a:p>
          <a:p>
            <a:pPr lvl="1"/>
            <a:r>
              <a:rPr lang="vi-VN" sz="1400"/>
              <a:t>Mục tiêu: Mô hình hóa </a:t>
            </a:r>
            <a:r>
              <a:rPr lang="vi-VN" sz="1400" b="1"/>
              <a:t>tỷ suất (rate)</a:t>
            </a:r>
            <a:r>
              <a:rPr lang="vi-VN" sz="1400"/>
              <a:t> xảy ra sự kiện và xác định các yếu tố dự báo cho tỷ suất đó.</a:t>
            </a:r>
          </a:p>
          <a:p>
            <a:endParaRPr lang="en-VN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27023-4D3C-BE38-ACD6-8A1C89D9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70116"/>
            <a:ext cx="5150277" cy="27425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80B4B-00D5-6E46-0B2A-FD7DEE3A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Phân phối Poisson</a:t>
            </a:r>
            <a:endParaRPr lang="en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5D1D-A79A-C139-231D-8F9AB398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vi-VN" sz="2000"/>
              <a:t>Phân phối Poisson mô tả xác suất của một số lượng sự kiện nhất định xảy ra trong một khoảng thời gian hoặc không gian cố định.</a:t>
            </a:r>
          </a:p>
          <a:p>
            <a:r>
              <a:rPr lang="vi-VN" sz="2000"/>
              <a:t>Nó được đặc trưng bởi một tham số duy nhất: </a:t>
            </a:r>
            <a:r>
              <a:rPr lang="vi-VN" sz="2000">
                <a:effectLst/>
              </a:rPr>
              <a:t>l</a:t>
            </a:r>
            <a:r>
              <a:rPr lang="vi-VN" sz="2000"/>
              <a:t>ambda (lambda).</a:t>
            </a:r>
          </a:p>
          <a:p>
            <a:r>
              <a:rPr lang="vi-VN" sz="2000">
                <a:effectLst/>
              </a:rPr>
              <a:t>l</a:t>
            </a:r>
            <a:r>
              <a:rPr lang="vi-VN" sz="2000"/>
              <a:t>ambda là </a:t>
            </a:r>
            <a:r>
              <a:rPr lang="vi-VN" sz="2000" b="1"/>
              <a:t>trung bình (mean)</a:t>
            </a:r>
            <a:r>
              <a:rPr lang="vi-VN" sz="2000"/>
              <a:t> số lần xảy ra sự kiện.</a:t>
            </a:r>
          </a:p>
          <a:p>
            <a:r>
              <a:rPr lang="vi-VN" sz="2000">
                <a:effectLst/>
              </a:rPr>
              <a:t>l</a:t>
            </a:r>
            <a:r>
              <a:rPr lang="vi-VN" sz="2000"/>
              <a:t>ambda cũng là </a:t>
            </a:r>
            <a:r>
              <a:rPr lang="vi-VN" sz="2000" b="1"/>
              <a:t>phương sai (variance)</a:t>
            </a:r>
            <a:r>
              <a:rPr lang="vi-VN" sz="2000"/>
              <a:t> của số lần xảy ra sự kiện.</a:t>
            </a:r>
          </a:p>
          <a:p>
            <a:endParaRPr lang="vi-VN" sz="2000" b="1"/>
          </a:p>
          <a:p>
            <a:endParaRPr lang="vi-VN" sz="2000" b="1"/>
          </a:p>
          <a:p>
            <a:endParaRPr lang="vi-VN" sz="2000" b="1"/>
          </a:p>
          <a:p>
            <a:endParaRPr lang="vi-VN" sz="2000" b="1"/>
          </a:p>
          <a:p>
            <a:r>
              <a:rPr lang="vi-VN" sz="2000" b="1"/>
              <a:t>Giả định quan trọng:</a:t>
            </a:r>
            <a:r>
              <a:rPr lang="vi-VN" sz="2000"/>
              <a:t> Trung bình bằng phương sai (Equidispersion). </a:t>
            </a:r>
            <a:endParaRPr lang="en-VN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9AF5DDFC-9696-139A-2C91-24A5ACFA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17" y="4604320"/>
            <a:ext cx="2896209" cy="10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C1C86-071F-F2D7-4612-A15E1B1E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vi-VN" sz="5400"/>
              <a:t>Hồi quy Poisson đơn biến</a:t>
            </a:r>
            <a:endParaRPr lang="en-V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0DA1-151D-A99D-4FDB-9C06DE5F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vi-VN" sz="1400"/>
              <a:t>Chúng ta không mô hình hóa trực tiếp giá trị đếm Y, mà mô hình hóa </a:t>
            </a:r>
            <a:r>
              <a:rPr lang="vi-VN" sz="1400" b="1"/>
              <a:t>logarit của tỷ suất kỳ vọng (</a:t>
            </a:r>
            <a:r>
              <a:rPr lang="vi-VN" sz="1400" b="1">
                <a:effectLst/>
              </a:rPr>
              <a:t>l</a:t>
            </a:r>
            <a:r>
              <a:rPr lang="vi-VN" sz="1400" b="1"/>
              <a:t>ambda)</a:t>
            </a:r>
            <a:r>
              <a:rPr lang="vi-VN" sz="1400"/>
              <a:t>.</a:t>
            </a:r>
          </a:p>
          <a:p>
            <a:r>
              <a:rPr lang="vi-VN" sz="1400" b="1"/>
              <a:t>Phương trình:</a:t>
            </a:r>
            <a:r>
              <a:rPr lang="vi-VN" sz="1400"/>
              <a:t> </a:t>
            </a:r>
          </a:p>
          <a:p>
            <a:pPr lvl="1"/>
            <a:r>
              <a:rPr lang="vi-VN" sz="1400"/>
              <a:t>ln(</a:t>
            </a:r>
            <a:r>
              <a:rPr lang="el-GR" sz="1400"/>
              <a:t>λ</a:t>
            </a:r>
            <a:r>
              <a:rPr lang="vi-VN" sz="1400">
                <a:effectLst/>
              </a:rPr>
              <a:t>i</a:t>
            </a:r>
            <a:r>
              <a:rPr lang="vi-VN" sz="1400"/>
              <a:t>​)=</a:t>
            </a:r>
            <a:r>
              <a:rPr lang="el-GR" sz="1400">
                <a:effectLst/>
              </a:rPr>
              <a:t>β0</a:t>
            </a:r>
            <a:r>
              <a:rPr lang="el-GR" sz="1400"/>
              <a:t>​+</a:t>
            </a:r>
            <a:r>
              <a:rPr lang="el-GR" sz="1400">
                <a:effectLst/>
              </a:rPr>
              <a:t>β1</a:t>
            </a:r>
            <a:r>
              <a:rPr lang="el-GR" sz="1400"/>
              <a:t>​</a:t>
            </a:r>
            <a:r>
              <a:rPr lang="vi-VN" sz="1400">
                <a:effectLst/>
              </a:rPr>
              <a:t>Xi</a:t>
            </a:r>
            <a:r>
              <a:rPr lang="vi-VN" sz="1400"/>
              <a:t>​</a:t>
            </a:r>
          </a:p>
          <a:p>
            <a:pPr lvl="1"/>
            <a:r>
              <a:rPr lang="vi-VN" sz="1400">
                <a:effectLst/>
              </a:rPr>
              <a:t>l</a:t>
            </a:r>
            <a:r>
              <a:rPr lang="vi-VN" sz="1400"/>
              <a:t>ambda</a:t>
            </a:r>
            <a:r>
              <a:rPr lang="vi-VN" sz="1400">
                <a:effectLst/>
              </a:rPr>
              <a:t>_</a:t>
            </a:r>
            <a:r>
              <a:rPr lang="vi-VN" sz="1400"/>
              <a:t>i: Tỷ suất (rate) kỳ vọng của sự kiện đối với quan sát i.</a:t>
            </a:r>
          </a:p>
          <a:p>
            <a:pPr lvl="1"/>
            <a:r>
              <a:rPr lang="vi-VN" sz="1400">
                <a:effectLst/>
              </a:rPr>
              <a:t>l</a:t>
            </a:r>
            <a:r>
              <a:rPr lang="vi-VN" sz="1400"/>
              <a:t>n(): Là hàm liên kết (link function), đảm bảo </a:t>
            </a:r>
            <a:r>
              <a:rPr lang="vi-VN" sz="1400">
                <a:effectLst/>
              </a:rPr>
              <a:t>l</a:t>
            </a:r>
            <a:r>
              <a:rPr lang="vi-VN" sz="1400"/>
              <a:t>ambda luôn dương.</a:t>
            </a:r>
          </a:p>
          <a:p>
            <a:pPr lvl="1"/>
            <a:r>
              <a:rPr lang="vi-VN" sz="1400">
                <a:effectLst/>
              </a:rPr>
              <a:t>X_</a:t>
            </a:r>
            <a:r>
              <a:rPr lang="vi-VN" sz="1400"/>
              <a:t>i: Giá trị của biến độc lập.</a:t>
            </a:r>
          </a:p>
          <a:p>
            <a:r>
              <a:rPr lang="vi-VN" sz="1400" b="1"/>
              <a:t>Mô hình hóa Tỷ lệ với Offset:</a:t>
            </a:r>
            <a:endParaRPr lang="vi-VN" sz="1400"/>
          </a:p>
          <a:p>
            <a:pPr lvl="1"/>
            <a:r>
              <a:rPr lang="vi-VN" sz="1400"/>
              <a:t>Khi thời gian quan sát hoặc quy mô dân số khác nhau, ta cần chuẩn hóa. Biến này được gọi là </a:t>
            </a:r>
            <a:r>
              <a:rPr lang="vi-VN" sz="1400" b="1"/>
              <a:t>offset</a:t>
            </a:r>
            <a:r>
              <a:rPr lang="vi-VN" sz="1400"/>
              <a:t>.</a:t>
            </a:r>
          </a:p>
          <a:p>
            <a:pPr lvl="1"/>
            <a:r>
              <a:rPr lang="vi-VN" sz="1400"/>
              <a:t>Phương trình: </a:t>
            </a:r>
            <a:r>
              <a:rPr lang="vi-VN" sz="1400">
                <a:effectLst/>
              </a:rPr>
              <a:t>l</a:t>
            </a:r>
            <a:r>
              <a:rPr lang="vi-VN" sz="1400"/>
              <a:t>n(</a:t>
            </a:r>
            <a:r>
              <a:rPr lang="vi-VN" sz="1400">
                <a:effectLst/>
              </a:rPr>
              <a:t>l</a:t>
            </a:r>
            <a:r>
              <a:rPr lang="vi-VN" sz="1400"/>
              <a:t>ambda</a:t>
            </a:r>
            <a:r>
              <a:rPr lang="vi-VN" sz="1400">
                <a:effectLst/>
              </a:rPr>
              <a:t>_</a:t>
            </a:r>
            <a:r>
              <a:rPr lang="vi-VN" sz="1400"/>
              <a:t>i)=</a:t>
            </a:r>
            <a:r>
              <a:rPr lang="vi-VN" sz="1400">
                <a:effectLst/>
              </a:rPr>
              <a:t>l</a:t>
            </a:r>
            <a:r>
              <a:rPr lang="vi-VN" sz="1400"/>
              <a:t>n(texttime</a:t>
            </a:r>
            <a:r>
              <a:rPr lang="vi-VN" sz="1400">
                <a:effectLst/>
              </a:rPr>
              <a:t>_</a:t>
            </a:r>
            <a:r>
              <a:rPr lang="vi-VN" sz="1400"/>
              <a:t>i)+beta_0+beta_1</a:t>
            </a:r>
            <a:r>
              <a:rPr lang="vi-VN" sz="1400">
                <a:effectLst/>
              </a:rPr>
              <a:t>X_</a:t>
            </a:r>
            <a:r>
              <a:rPr lang="vi-VN" sz="1400"/>
              <a:t>i</a:t>
            </a:r>
          </a:p>
          <a:p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16304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EF2E-E3D3-8E85-4D1F-FE2AFDB3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Hồi quy Poisson đơn biến với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3656-A2FF-C427-D436-C272715C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Hàm chính:</a:t>
            </a:r>
            <a:r>
              <a:rPr lang="en-US" sz="2000"/>
              <a:t> glm() (generalized linear model).</a:t>
            </a:r>
          </a:p>
          <a:p>
            <a:r>
              <a:rPr lang="en-US" sz="2000" b="1"/>
              <a:t>Đối số quan trọng:</a:t>
            </a:r>
            <a:r>
              <a:rPr lang="en-US" sz="2000"/>
              <a:t> family = "poisson".</a:t>
            </a:r>
          </a:p>
          <a:p>
            <a:r>
              <a:rPr lang="en-US" sz="2000" b="1"/>
              <a:t>Cú pháp:</a:t>
            </a:r>
            <a:endParaRPr lang="en-US" sz="2000"/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58D11-1E9D-B502-58B0-D35A27B44CDF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# Mô hình cơ bản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model_simple &lt;- glm(Y ~ X, data = your_data, family = "poisson")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# Mô hình với offset (ví dụ: 'exposure_days' là số ngày theo dõi)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model_offset &lt;- glm(Y ~ X, offset = log(exposure_days),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                 data = your_data, family = "poisson")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# Xem kết quả tóm tắt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summary(model_simple)</a:t>
            </a:r>
          </a:p>
        </p:txBody>
      </p:sp>
    </p:spTree>
    <p:extLst>
      <p:ext uri="{BB962C8B-B14F-4D97-AF65-F5344CB8AC3E}">
        <p14:creationId xmlns:p14="http://schemas.microsoft.com/office/powerpoint/2010/main" val="41480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8D667-9181-B967-B46A-76A09C59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Ví dụ</a:t>
            </a:r>
            <a:endParaRPr lang="en-VN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0DBF-13E3-ADBF-7944-4D29A87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vi-VN" sz="1700"/>
              <a:t>Mối liên hệ giữa chủng tộc và số ngày nghỉ học của học sinh.</a:t>
            </a:r>
          </a:p>
          <a:p>
            <a:r>
              <a:rPr lang="vi-VN" sz="1700" b="1"/>
              <a:t>Nguồn dữ liệu:</a:t>
            </a:r>
            <a:r>
              <a:rPr lang="vi-VN" sz="1700"/>
              <a:t> quine trong gói MASS. Dữ liệu từ một khảo sát về học sinh ở New South Wales, Úc.</a:t>
            </a:r>
          </a:p>
          <a:p>
            <a:r>
              <a:rPr lang="vi-VN" sz="1700" b="1"/>
              <a:t>Nguồn :</a:t>
            </a:r>
            <a:r>
              <a:rPr lang="vi-VN" sz="1700"/>
              <a:t> Venables, W. N. &amp; Ripley, B. D. (2002). </a:t>
            </a:r>
            <a:r>
              <a:rPr lang="vi-VN" sz="1700" i="1"/>
              <a:t>Modern Applied Statistics with S</a:t>
            </a:r>
            <a:r>
              <a:rPr lang="vi-VN" sz="1700"/>
              <a:t>. Fourth Edition. Springer.</a:t>
            </a:r>
          </a:p>
          <a:p>
            <a:r>
              <a:rPr lang="vi-VN" sz="1700" b="1"/>
              <a:t>Ý nghĩa:</a:t>
            </a:r>
            <a:r>
              <a:rPr lang="vi-VN" sz="1700"/>
              <a:t> Nghiên cứu các yếu tố xã hội ảnh hưởng đến sức khỏe và hành vi của học sinh.</a:t>
            </a:r>
          </a:p>
          <a:p>
            <a:endParaRPr lang="en-VN" sz="1700"/>
          </a:p>
        </p:txBody>
      </p:sp>
      <p:pic>
        <p:nvPicPr>
          <p:cNvPr id="6" name="Picture 5" descr="A computer screen with white text and numbers&#10;&#10;AI-generated content may be incorrect.">
            <a:extLst>
              <a:ext uri="{FF2B5EF4-FFF2-40B4-BE49-F238E27FC236}">
                <a16:creationId xmlns:a16="http://schemas.microsoft.com/office/drawing/2014/main" id="{A75A0A90-374D-7C5C-5BB5-1D10150C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85" b="2"/>
          <a:stretch>
            <a:fillRect/>
          </a:stretch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6CB12-DEC2-97DC-679F-299359E8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Hồi quy Poisson đa biến</a:t>
            </a:r>
            <a:endParaRPr lang="en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6C19-B8F8-2B1D-F6DD-4821E53C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vi-VN" sz="2400"/>
              <a:t>Mở rộng mô hình đơn biến để đánh giá đồng thời ảnh hưởng của </a:t>
            </a:r>
            <a:r>
              <a:rPr lang="vi-VN" sz="2400" b="1"/>
              <a:t>nhiều</a:t>
            </a:r>
            <a:r>
              <a:rPr lang="vi-VN" sz="2400"/>
              <a:t> biến độc lập (X1, X2, ..., Xp).</a:t>
            </a:r>
          </a:p>
          <a:p>
            <a:r>
              <a:rPr lang="vi-VN" sz="2400" b="1"/>
              <a:t>Phương trình:</a:t>
            </a:r>
            <a:r>
              <a:rPr lang="vi-VN" sz="2400"/>
              <a:t> </a:t>
            </a:r>
          </a:p>
          <a:p>
            <a:pPr lvl="1"/>
            <a:r>
              <a:rPr lang="vi-VN"/>
              <a:t>ln(</a:t>
            </a:r>
            <a:r>
              <a:rPr lang="el-GR"/>
              <a:t>λ</a:t>
            </a:r>
            <a:r>
              <a:rPr lang="vi-VN">
                <a:effectLst/>
              </a:rPr>
              <a:t>i</a:t>
            </a:r>
            <a:r>
              <a:rPr lang="vi-VN"/>
              <a:t>​)=</a:t>
            </a:r>
            <a:r>
              <a:rPr lang="el-GR">
                <a:effectLst/>
              </a:rPr>
              <a:t>β0</a:t>
            </a:r>
            <a:r>
              <a:rPr lang="el-GR"/>
              <a:t>​+</a:t>
            </a:r>
            <a:r>
              <a:rPr lang="el-GR">
                <a:effectLst/>
              </a:rPr>
              <a:t>β1</a:t>
            </a:r>
            <a:r>
              <a:rPr lang="el-GR"/>
              <a:t>​</a:t>
            </a:r>
            <a:r>
              <a:rPr lang="vi-VN">
                <a:effectLst/>
              </a:rPr>
              <a:t>X1</a:t>
            </a:r>
            <a:r>
              <a:rPr lang="vi-VN"/>
              <a:t>​+</a:t>
            </a:r>
            <a:r>
              <a:rPr lang="el-GR">
                <a:effectLst/>
              </a:rPr>
              <a:t>β2</a:t>
            </a:r>
            <a:r>
              <a:rPr lang="el-GR"/>
              <a:t>​</a:t>
            </a:r>
            <a:r>
              <a:rPr lang="vi-VN">
                <a:effectLst/>
              </a:rPr>
              <a:t>X2</a:t>
            </a:r>
            <a:r>
              <a:rPr lang="vi-VN"/>
              <a:t>​+...+</a:t>
            </a:r>
            <a:r>
              <a:rPr lang="el-GR">
                <a:effectLst/>
              </a:rPr>
              <a:t>β</a:t>
            </a:r>
            <a:r>
              <a:rPr lang="vi-VN">
                <a:effectLst/>
              </a:rPr>
              <a:t>p</a:t>
            </a:r>
            <a:r>
              <a:rPr lang="vi-VN"/>
              <a:t>​</a:t>
            </a:r>
            <a:r>
              <a:rPr lang="vi-VN">
                <a:effectLst/>
              </a:rPr>
              <a:t>Xp</a:t>
            </a:r>
            <a:r>
              <a:rPr lang="vi-VN"/>
              <a:t>​</a:t>
            </a:r>
          </a:p>
          <a:p>
            <a:r>
              <a:rPr lang="vi-VN" sz="2400" b="1"/>
              <a:t>Ưu điểm:</a:t>
            </a:r>
            <a:r>
              <a:rPr lang="vi-VN" sz="2400"/>
              <a:t> Cho phép </a:t>
            </a:r>
            <a:r>
              <a:rPr lang="vi-VN" sz="2400" b="1"/>
              <a:t>kiểm soát các yếu tố gây nhiễu (confounders)</a:t>
            </a:r>
            <a:r>
              <a:rPr lang="vi-VN" sz="2400"/>
              <a:t>.</a:t>
            </a:r>
          </a:p>
          <a:p>
            <a:pPr lvl="1"/>
            <a:r>
              <a:rPr lang="vi-VN"/>
              <a:t>Ví dụ: Đánh giá tác động của một loại thuốc trong khi đã điều chỉnh cho tuổi và mức độ nặng nhẹ của bệnh lúc ban đầu.</a:t>
            </a:r>
          </a:p>
          <a:p>
            <a:endParaRPr lang="en-VN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792E-E4E8-7044-FCB5-3C819777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VN" sz="4800"/>
              <a:t>Ví dụ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4AAC-F59F-9C29-3857-42939D09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vi-VN" sz="2000"/>
              <a:t>Phân tích các yếu tố ảnh hưởng đến số ngày nghỉ học, bao gồm chủng tộc, giới tính và độ tuổi của học sinh.</a:t>
            </a:r>
          </a:p>
          <a:p>
            <a:r>
              <a:rPr lang="vi-VN" sz="2000" b="1"/>
              <a:t>Nguồn dữ liệu:</a:t>
            </a:r>
            <a:r>
              <a:rPr lang="vi-VN" sz="2000"/>
              <a:t> quine trong gói MASS.</a:t>
            </a:r>
          </a:p>
          <a:p>
            <a:r>
              <a:rPr lang="vi-VN" sz="2000" b="1"/>
              <a:t>Ý nghĩa:</a:t>
            </a:r>
            <a:r>
              <a:rPr lang="vi-VN" sz="2000"/>
              <a:t> Hiểu rõ hơn các yếu tố phức tạp tác động đến sức khỏe học đường, giúp xây dựng các chương trình can thiệp hiệu quả hơn.</a:t>
            </a:r>
          </a:p>
          <a:p>
            <a:endParaRPr lang="en-VN" sz="20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6669B4-6DFF-CC30-0494-0903F22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36"/>
          <a:stretch>
            <a:fillRect/>
          </a:stretch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1581</Words>
  <Application>Microsoft Macintosh PowerPoint</Application>
  <PresentationFormat>Widescreen</PresentationFormat>
  <Paragraphs>126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xây dựng Mô hình hồi qui</vt:lpstr>
      <vt:lpstr>Chuẩn đầu ra </vt:lpstr>
      <vt:lpstr>Giới thiệu hồi quy Poisson</vt:lpstr>
      <vt:lpstr>Phân phối Poisson</vt:lpstr>
      <vt:lpstr>Hồi quy Poisson đơn biến</vt:lpstr>
      <vt:lpstr>Hồi quy Poisson đơn biến với R</vt:lpstr>
      <vt:lpstr>Ví dụ</vt:lpstr>
      <vt:lpstr>Hồi quy Poisson đa biến</vt:lpstr>
      <vt:lpstr>Ví dụ 2</vt:lpstr>
      <vt:lpstr>Kiểm tra giả định của mô hình</vt:lpstr>
      <vt:lpstr>Hiện tượng phân tán quá mức (Overdispersion)</vt:lpstr>
      <vt:lpstr>Kiểm tra Overdispersion trên R</vt:lpstr>
      <vt:lpstr>Xử lý Overdispersion</vt:lpstr>
      <vt:lpstr>Phiên giải và kiểm định hệ số</vt:lpstr>
      <vt:lpstr>Không diễn giải trực tiếp hệ số β?</vt:lpstr>
      <vt:lpstr>Tỷ lệ hiện mắc (Incidence Rate Ratio - IRR)</vt:lpstr>
      <vt:lpstr>Thực hành trên R: Lấy IRR và 95% CI</vt:lpstr>
      <vt:lpstr>Tóm tắt</vt:lpstr>
      <vt:lpstr>Câu hỏi, thảo luận</vt:lpstr>
      <vt:lpstr>Bài tập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Cuong Pham V</dc:creator>
  <cp:lastModifiedBy>Cuong Pham V</cp:lastModifiedBy>
  <cp:revision>12</cp:revision>
  <dcterms:created xsi:type="dcterms:W3CDTF">2025-01-13T02:36:04Z</dcterms:created>
  <dcterms:modified xsi:type="dcterms:W3CDTF">2025-09-17T02:49:18Z</dcterms:modified>
</cp:coreProperties>
</file>