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B0E118E-47A5-46F5-83D4-11054B626DD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AirBnB Full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835E122-FE8D-416C-B0FC-8E50B24384E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1/30/2024 7:03:37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453F0437-2BD7-4F0E-B334-E4E3E415EC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969"/>
            <a:ext cx="12192000" cy="63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2024-01-30T16:03:38Z</dcterms:created>
  <dcterms:modified xsi:type="dcterms:W3CDTF">2024-01-30T16:03:38Z</dcterms:modified>
</cp:coreProperties>
</file>