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0" autoAdjust="0"/>
    <p:restoredTop sz="94660"/>
  </p:normalViewPr>
  <p:slideViewPr>
    <p:cSldViewPr snapToGrid="0">
      <p:cViewPr varScale="1">
        <p:scale>
          <a:sx n="79" d="100"/>
          <a:sy n="79" d="100"/>
        </p:scale>
        <p:origin x="12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0C8B90-912C-C7C2-A299-389C79C6749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CBC91299-066C-0007-5626-42A25B8133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15812397-A21B-A526-DF01-4385112B2B42}"/>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5" name="Espace réservé du pied de page 4">
            <a:extLst>
              <a:ext uri="{FF2B5EF4-FFF2-40B4-BE49-F238E27FC236}">
                <a16:creationId xmlns:a16="http://schemas.microsoft.com/office/drawing/2014/main" id="{E2D8BA81-724D-C0B7-6C01-845CF30D12BE}"/>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049DBF79-A0F8-5C3C-6994-92358814A013}"/>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235506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BF3852-F3DB-5CD5-1ED2-42BF1FC32AA0}"/>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1E1C9D2-A147-EF9A-F112-4A26D4A23E2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B7AEDE7B-D494-C4BF-F24D-C3B29ACFBFA4}"/>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5" name="Espace réservé du pied de page 4">
            <a:extLst>
              <a:ext uri="{FF2B5EF4-FFF2-40B4-BE49-F238E27FC236}">
                <a16:creationId xmlns:a16="http://schemas.microsoft.com/office/drawing/2014/main" id="{F2E010F2-ADC7-62C5-7739-21789F711A77}"/>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5B9DFFD-12AB-E6D0-0253-82374649DC19}"/>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250233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37B6A28-C086-50E7-1DBC-EEBEFC622B8C}"/>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684DBA42-6D14-D63D-59B3-D9C6DF258FA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A9EB4137-39A2-29C9-55F8-3CD5733D6449}"/>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5" name="Espace réservé du pied de page 4">
            <a:extLst>
              <a:ext uri="{FF2B5EF4-FFF2-40B4-BE49-F238E27FC236}">
                <a16:creationId xmlns:a16="http://schemas.microsoft.com/office/drawing/2014/main" id="{06C00453-EED1-F5D9-2C1D-09EF19EF237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F628D71-5E93-D952-E66F-D62D640D5D64}"/>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3823024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B25C99-44D1-A5F5-F253-F6E3BA50A82E}"/>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FC086C16-C256-C6B5-8228-4BF67BDA781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4F25FA9-8823-43B0-9E08-67E92E2E42F9}"/>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5" name="Espace réservé du pied de page 4">
            <a:extLst>
              <a:ext uri="{FF2B5EF4-FFF2-40B4-BE49-F238E27FC236}">
                <a16:creationId xmlns:a16="http://schemas.microsoft.com/office/drawing/2014/main" id="{4C90B312-29DD-9858-BCDA-362CB1F4B617}"/>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552C7B0-58CE-21F6-F20E-0C9423ADAED1}"/>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3668350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BA84F5-1373-3D3B-E820-3264619A8D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967C534E-745E-8199-D9D4-EBA8187A39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143A5B8-5200-A1EB-30AB-E5DF43A46F2E}"/>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5" name="Espace réservé du pied de page 4">
            <a:extLst>
              <a:ext uri="{FF2B5EF4-FFF2-40B4-BE49-F238E27FC236}">
                <a16:creationId xmlns:a16="http://schemas.microsoft.com/office/drawing/2014/main" id="{F2BDF7B7-E1D0-3870-90E0-ADBAD7F4A7B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8FE6B2D4-E078-8A34-D83C-9A74AC8D17C7}"/>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4136029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7639E8-7CC4-26AB-C479-1F4498009535}"/>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474660E8-A599-BFCF-BFE1-804DACACA6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C07CF032-DED3-982F-FABC-76927A0A9C4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9180C7C2-C26D-0E48-F072-BA567877BFE6}"/>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6" name="Espace réservé du pied de page 5">
            <a:extLst>
              <a:ext uri="{FF2B5EF4-FFF2-40B4-BE49-F238E27FC236}">
                <a16:creationId xmlns:a16="http://schemas.microsoft.com/office/drawing/2014/main" id="{378BDFE8-1C0D-3DE8-FF0F-F25149181B36}"/>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36311EBE-EFD4-8845-F1CD-9CBB7A69C91C}"/>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2262301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EBC90-503E-8827-A6CF-FCDF862C0DA0}"/>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3007AA9A-2163-A037-FC45-89154EC97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3D19E7E-5D1F-385A-0D42-141438B9B7B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CBD32437-70F3-EE04-A3B8-B771E8A86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0CE28CC-786B-F8C3-581F-48C4AD52A2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30201783-AA83-D3E9-7A59-82D86C3569B4}"/>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8" name="Espace réservé du pied de page 7">
            <a:extLst>
              <a:ext uri="{FF2B5EF4-FFF2-40B4-BE49-F238E27FC236}">
                <a16:creationId xmlns:a16="http://schemas.microsoft.com/office/drawing/2014/main" id="{D9580834-9CD7-5843-4826-16D5D4A1EDCB}"/>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3EC5CD02-01E1-EA84-BFC9-9D07AD7C8B6E}"/>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189940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63A75-23AE-70D4-7E6B-C6F18F057FBA}"/>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B81746F-0872-EE91-3507-58AD6D301C8D}"/>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4" name="Espace réservé du pied de page 3">
            <a:extLst>
              <a:ext uri="{FF2B5EF4-FFF2-40B4-BE49-F238E27FC236}">
                <a16:creationId xmlns:a16="http://schemas.microsoft.com/office/drawing/2014/main" id="{B341874E-4014-3CE2-C3C8-5B412B26793F}"/>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2CAF97B8-AFD1-4CF0-536D-CB38FE594931}"/>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63505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EDE79B9-36F5-808D-08C6-35814AB94428}"/>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3" name="Espace réservé du pied de page 2">
            <a:extLst>
              <a:ext uri="{FF2B5EF4-FFF2-40B4-BE49-F238E27FC236}">
                <a16:creationId xmlns:a16="http://schemas.microsoft.com/office/drawing/2014/main" id="{F67ECAB3-6DA9-C701-81A3-AE059992D1F9}"/>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E62BB0C8-20A5-CAE6-E62C-427DF42D2C23}"/>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172321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52B7E-B2B6-318E-F7FD-5E083E9D575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DB5C8083-4481-90D9-41CD-EB05DC9BD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31C13DC6-D721-CA69-25A6-FEDC20B75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64B287-2143-4F69-186D-3BB8918EBFEB}"/>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6" name="Espace réservé du pied de page 5">
            <a:extLst>
              <a:ext uri="{FF2B5EF4-FFF2-40B4-BE49-F238E27FC236}">
                <a16:creationId xmlns:a16="http://schemas.microsoft.com/office/drawing/2014/main" id="{1FB30A1A-C9CF-E298-5256-ACDDF6AD1653}"/>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4F6C6973-B226-2B3B-C74E-00A8C84AD021}"/>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371347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6B424B-5FB8-B81D-B506-36598727794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78E16DB4-608B-CB5A-1ECA-D8AED87F6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Espace réservé du texte 3">
            <a:extLst>
              <a:ext uri="{FF2B5EF4-FFF2-40B4-BE49-F238E27FC236}">
                <a16:creationId xmlns:a16="http://schemas.microsoft.com/office/drawing/2014/main" id="{CE598758-93D6-107E-56D2-9827964A9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B205E91-D5AB-3B8C-5FCB-80CB26C8E772}"/>
              </a:ext>
            </a:extLst>
          </p:cNvPr>
          <p:cNvSpPr>
            <a:spLocks noGrp="1"/>
          </p:cNvSpPr>
          <p:nvPr>
            <p:ph type="dt" sz="half" idx="10"/>
          </p:nvPr>
        </p:nvSpPr>
        <p:spPr/>
        <p:txBody>
          <a:bodyPr/>
          <a:lstStyle/>
          <a:p>
            <a:fld id="{69625AB6-1607-4BCF-910F-C7CABC351B4C}" type="datetimeFigureOut">
              <a:rPr lang="en-GB" smtClean="0"/>
              <a:t>15/12/2024</a:t>
            </a:fld>
            <a:endParaRPr lang="en-GB"/>
          </a:p>
        </p:txBody>
      </p:sp>
      <p:sp>
        <p:nvSpPr>
          <p:cNvPr id="6" name="Espace réservé du pied de page 5">
            <a:extLst>
              <a:ext uri="{FF2B5EF4-FFF2-40B4-BE49-F238E27FC236}">
                <a16:creationId xmlns:a16="http://schemas.microsoft.com/office/drawing/2014/main" id="{B9695EBF-9824-4E0E-FCAD-ABDB2A7FCF31}"/>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96E06796-F619-3E71-6C95-3DCAC284367F}"/>
              </a:ext>
            </a:extLst>
          </p:cNvPr>
          <p:cNvSpPr>
            <a:spLocks noGrp="1"/>
          </p:cNvSpPr>
          <p:nvPr>
            <p:ph type="sldNum" sz="quarter" idx="12"/>
          </p:nvPr>
        </p:nvSpPr>
        <p:spPr/>
        <p:txBody>
          <a:bodyPr/>
          <a:lstStyle/>
          <a:p>
            <a:fld id="{EC90BFEF-F289-4C01-BEF3-513563F88E55}" type="slidenum">
              <a:rPr lang="en-GB" smtClean="0"/>
              <a:t>‹N°›</a:t>
            </a:fld>
            <a:endParaRPr lang="en-GB"/>
          </a:p>
        </p:txBody>
      </p:sp>
    </p:spTree>
    <p:extLst>
      <p:ext uri="{BB962C8B-B14F-4D97-AF65-F5344CB8AC3E}">
        <p14:creationId xmlns:p14="http://schemas.microsoft.com/office/powerpoint/2010/main" val="415967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5EF09A9-D64E-11F0-A17C-67998CEF6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25FE71D0-0A46-A531-A2E2-9B179245B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37E77365-3166-642F-D690-5AF1E5C97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625AB6-1607-4BCF-910F-C7CABC351B4C}" type="datetimeFigureOut">
              <a:rPr lang="en-GB" smtClean="0"/>
              <a:t>15/12/2024</a:t>
            </a:fld>
            <a:endParaRPr lang="en-GB"/>
          </a:p>
        </p:txBody>
      </p:sp>
      <p:sp>
        <p:nvSpPr>
          <p:cNvPr id="5" name="Espace réservé du pied de page 4">
            <a:extLst>
              <a:ext uri="{FF2B5EF4-FFF2-40B4-BE49-F238E27FC236}">
                <a16:creationId xmlns:a16="http://schemas.microsoft.com/office/drawing/2014/main" id="{D018DCF8-C318-8275-A864-74F05D6EAB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9C11EC9F-4819-2B96-F0F4-4D3DE40BF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90BFEF-F289-4C01-BEF3-513563F88E55}" type="slidenum">
              <a:rPr lang="en-GB" smtClean="0"/>
              <a:t>‹N°›</a:t>
            </a:fld>
            <a:endParaRPr lang="en-GB"/>
          </a:p>
        </p:txBody>
      </p:sp>
    </p:spTree>
    <p:extLst>
      <p:ext uri="{BB962C8B-B14F-4D97-AF65-F5344CB8AC3E}">
        <p14:creationId xmlns:p14="http://schemas.microsoft.com/office/powerpoint/2010/main" val="291071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mage 4">
            <a:extLst>
              <a:ext uri="{FF2B5EF4-FFF2-40B4-BE49-F238E27FC236}">
                <a16:creationId xmlns:a16="http://schemas.microsoft.com/office/drawing/2014/main" id="{6BCD4C4B-9DEB-290A-E91C-E6865C6A36DF}"/>
              </a:ext>
            </a:extLst>
          </p:cNvPr>
          <p:cNvPicPr>
            <a:picLocks noChangeAspect="1"/>
          </p:cNvPicPr>
          <p:nvPr/>
        </p:nvPicPr>
        <p:blipFill>
          <a:blip r:embed="rId2"/>
          <a:srcRect l="5316" r="-1" b="-1"/>
          <a:stretch/>
        </p:blipFill>
        <p:spPr>
          <a:xfrm>
            <a:off x="20" y="1282"/>
            <a:ext cx="12191980" cy="6856718"/>
          </a:xfrm>
          <a:prstGeom prst="rect">
            <a:avLst/>
          </a:prstGeom>
        </p:spPr>
      </p:pic>
    </p:spTree>
    <p:extLst>
      <p:ext uri="{BB962C8B-B14F-4D97-AF65-F5344CB8AC3E}">
        <p14:creationId xmlns:p14="http://schemas.microsoft.com/office/powerpoint/2010/main" val="235753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5EB8B0D-2466-F6C5-82CE-2EFAC530968D}"/>
              </a:ext>
            </a:extLst>
          </p:cNvPr>
          <p:cNvPicPr>
            <a:picLocks noChangeAspect="1"/>
          </p:cNvPicPr>
          <p:nvPr/>
        </p:nvPicPr>
        <p:blipFill>
          <a:blip r:embed="rId2"/>
          <a:stretch>
            <a:fillRect/>
          </a:stretch>
        </p:blipFill>
        <p:spPr>
          <a:xfrm>
            <a:off x="1499546" y="475838"/>
            <a:ext cx="9192908" cy="5906324"/>
          </a:xfrm>
          <a:prstGeom prst="rect">
            <a:avLst/>
          </a:prstGeom>
        </p:spPr>
      </p:pic>
    </p:spTree>
    <p:extLst>
      <p:ext uri="{BB962C8B-B14F-4D97-AF65-F5344CB8AC3E}">
        <p14:creationId xmlns:p14="http://schemas.microsoft.com/office/powerpoint/2010/main" val="111596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D478A30-38A5-9F59-872B-A3F739FA7E8A}"/>
              </a:ext>
            </a:extLst>
          </p:cNvPr>
          <p:cNvPicPr>
            <a:picLocks noChangeAspect="1"/>
          </p:cNvPicPr>
          <p:nvPr/>
        </p:nvPicPr>
        <p:blipFill>
          <a:blip r:embed="rId2"/>
          <a:stretch>
            <a:fillRect/>
          </a:stretch>
        </p:blipFill>
        <p:spPr>
          <a:xfrm>
            <a:off x="1509072" y="1414181"/>
            <a:ext cx="9173855" cy="4029637"/>
          </a:xfrm>
          <a:prstGeom prst="rect">
            <a:avLst/>
          </a:prstGeom>
        </p:spPr>
      </p:pic>
    </p:spTree>
    <p:extLst>
      <p:ext uri="{BB962C8B-B14F-4D97-AF65-F5344CB8AC3E}">
        <p14:creationId xmlns:p14="http://schemas.microsoft.com/office/powerpoint/2010/main" val="133200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D6C99D6-A329-0ADC-7B14-4972B82912AA}"/>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2100" kern="1200">
                <a:solidFill>
                  <a:schemeClr val="tx1"/>
                </a:solidFill>
                <a:latin typeface="+mj-lt"/>
                <a:ea typeface="+mj-ea"/>
                <a:cs typeface="+mj-cs"/>
              </a:rPr>
              <a:t>Variables et constantes Les variables sont des expressions que vous pouvez utilisez dans les programmes pour stocker des valeurs, telles que la tension de sortie d'un capteur présente sur une broche analogique. </a:t>
            </a:r>
          </a:p>
        </p:txBody>
      </p:sp>
      <p:pic>
        <p:nvPicPr>
          <p:cNvPr id="5" name="Image 4">
            <a:extLst>
              <a:ext uri="{FF2B5EF4-FFF2-40B4-BE49-F238E27FC236}">
                <a16:creationId xmlns:a16="http://schemas.microsoft.com/office/drawing/2014/main" id="{1FB8AE45-2B64-9217-562C-B04861BF7630}"/>
              </a:ext>
            </a:extLst>
          </p:cNvPr>
          <p:cNvPicPr>
            <a:picLocks noChangeAspect="1"/>
          </p:cNvPicPr>
          <p:nvPr/>
        </p:nvPicPr>
        <p:blipFill>
          <a:blip r:embed="rId2"/>
          <a:stretch>
            <a:fillRect/>
          </a:stretch>
        </p:blipFill>
        <p:spPr>
          <a:xfrm>
            <a:off x="5895751" y="581095"/>
            <a:ext cx="5708649" cy="5665834"/>
          </a:xfrm>
          <a:prstGeom prst="rect">
            <a:avLst/>
          </a:prstGeom>
        </p:spPr>
      </p:pic>
    </p:spTree>
    <p:extLst>
      <p:ext uri="{BB962C8B-B14F-4D97-AF65-F5344CB8AC3E}">
        <p14:creationId xmlns:p14="http://schemas.microsoft.com/office/powerpoint/2010/main" val="250207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361B644-43CD-2629-5AB9-3A09F0C3D74B}"/>
              </a:ext>
            </a:extLst>
          </p:cNvPr>
          <p:cNvPicPr>
            <a:picLocks noChangeAspect="1"/>
          </p:cNvPicPr>
          <p:nvPr/>
        </p:nvPicPr>
        <p:blipFill>
          <a:blip r:embed="rId2"/>
          <a:stretch>
            <a:fillRect/>
          </a:stretch>
        </p:blipFill>
        <p:spPr>
          <a:xfrm>
            <a:off x="1584960" y="0"/>
            <a:ext cx="9022080" cy="6834129"/>
          </a:xfrm>
          <a:prstGeom prst="rect">
            <a:avLst/>
          </a:prstGeom>
        </p:spPr>
      </p:pic>
    </p:spTree>
    <p:extLst>
      <p:ext uri="{BB962C8B-B14F-4D97-AF65-F5344CB8AC3E}">
        <p14:creationId xmlns:p14="http://schemas.microsoft.com/office/powerpoint/2010/main" val="3290779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6630023-7EFC-74EC-819E-0ACF0DD9AD42}"/>
              </a:ext>
            </a:extLst>
          </p:cNvPr>
          <p:cNvPicPr>
            <a:picLocks noChangeAspect="1"/>
          </p:cNvPicPr>
          <p:nvPr/>
        </p:nvPicPr>
        <p:blipFill>
          <a:blip r:embed="rId2"/>
          <a:stretch>
            <a:fillRect/>
          </a:stretch>
        </p:blipFill>
        <p:spPr>
          <a:xfrm>
            <a:off x="1947283" y="633022"/>
            <a:ext cx="8297433" cy="5591955"/>
          </a:xfrm>
          <a:prstGeom prst="rect">
            <a:avLst/>
          </a:prstGeom>
        </p:spPr>
      </p:pic>
    </p:spTree>
    <p:extLst>
      <p:ext uri="{BB962C8B-B14F-4D97-AF65-F5344CB8AC3E}">
        <p14:creationId xmlns:p14="http://schemas.microsoft.com/office/powerpoint/2010/main" val="91300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5A7160F-45A0-0272-3352-5778BF8DF69D}"/>
              </a:ext>
            </a:extLst>
          </p:cNvPr>
          <p:cNvPicPr>
            <a:picLocks noChangeAspect="1"/>
          </p:cNvPicPr>
          <p:nvPr/>
        </p:nvPicPr>
        <p:blipFill>
          <a:blip r:embed="rId2"/>
          <a:stretch>
            <a:fillRect/>
          </a:stretch>
        </p:blipFill>
        <p:spPr>
          <a:xfrm>
            <a:off x="1942520" y="1180786"/>
            <a:ext cx="8306959" cy="4496427"/>
          </a:xfrm>
          <a:prstGeom prst="rect">
            <a:avLst/>
          </a:prstGeom>
        </p:spPr>
      </p:pic>
    </p:spTree>
    <p:extLst>
      <p:ext uri="{BB962C8B-B14F-4D97-AF65-F5344CB8AC3E}">
        <p14:creationId xmlns:p14="http://schemas.microsoft.com/office/powerpoint/2010/main" val="127600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00F8BFE-89DB-0C6C-C3F9-C5DD7FCD2ED1}"/>
              </a:ext>
            </a:extLst>
          </p:cNvPr>
          <p:cNvPicPr>
            <a:picLocks noChangeAspect="1"/>
          </p:cNvPicPr>
          <p:nvPr/>
        </p:nvPicPr>
        <p:blipFill>
          <a:blip r:embed="rId2"/>
          <a:stretch>
            <a:fillRect/>
          </a:stretch>
        </p:blipFill>
        <p:spPr>
          <a:xfrm>
            <a:off x="3361426" y="0"/>
            <a:ext cx="5469147" cy="6858000"/>
          </a:xfrm>
          <a:prstGeom prst="rect">
            <a:avLst/>
          </a:prstGeom>
        </p:spPr>
      </p:pic>
    </p:spTree>
    <p:extLst>
      <p:ext uri="{BB962C8B-B14F-4D97-AF65-F5344CB8AC3E}">
        <p14:creationId xmlns:p14="http://schemas.microsoft.com/office/powerpoint/2010/main" val="4159168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9874A63-B48F-3574-9AAE-F79257AE3B53}"/>
              </a:ext>
            </a:extLst>
          </p:cNvPr>
          <p:cNvPicPr>
            <a:picLocks noChangeAspect="1"/>
          </p:cNvPicPr>
          <p:nvPr/>
        </p:nvPicPr>
        <p:blipFill>
          <a:blip r:embed="rId2"/>
          <a:stretch>
            <a:fillRect/>
          </a:stretch>
        </p:blipFill>
        <p:spPr>
          <a:xfrm>
            <a:off x="2699863" y="1323681"/>
            <a:ext cx="6792273" cy="4210638"/>
          </a:xfrm>
          <a:prstGeom prst="rect">
            <a:avLst/>
          </a:prstGeom>
        </p:spPr>
      </p:pic>
    </p:spTree>
    <p:extLst>
      <p:ext uri="{BB962C8B-B14F-4D97-AF65-F5344CB8AC3E}">
        <p14:creationId xmlns:p14="http://schemas.microsoft.com/office/powerpoint/2010/main" val="2880473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2AC2DA6-CB47-FB2A-3634-433BC35E1384}"/>
              </a:ext>
            </a:extLst>
          </p:cNvPr>
          <p:cNvPicPr>
            <a:picLocks noChangeAspect="1"/>
          </p:cNvPicPr>
          <p:nvPr/>
        </p:nvPicPr>
        <p:blipFill>
          <a:blip r:embed="rId2"/>
          <a:stretch>
            <a:fillRect/>
          </a:stretch>
        </p:blipFill>
        <p:spPr>
          <a:xfrm>
            <a:off x="2547442" y="1657102"/>
            <a:ext cx="7097115" cy="3543795"/>
          </a:xfrm>
          <a:prstGeom prst="rect">
            <a:avLst/>
          </a:prstGeom>
        </p:spPr>
      </p:pic>
    </p:spTree>
    <p:extLst>
      <p:ext uri="{BB962C8B-B14F-4D97-AF65-F5344CB8AC3E}">
        <p14:creationId xmlns:p14="http://schemas.microsoft.com/office/powerpoint/2010/main" val="1488211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825E5AB5-AB14-50D5-5FA1-4DC0B112CC2D}"/>
              </a:ext>
            </a:extLst>
          </p:cNvPr>
          <p:cNvPicPr>
            <a:picLocks noChangeAspect="1"/>
          </p:cNvPicPr>
          <p:nvPr/>
        </p:nvPicPr>
        <p:blipFill>
          <a:blip r:embed="rId2"/>
          <a:stretch>
            <a:fillRect/>
          </a:stretch>
        </p:blipFill>
        <p:spPr>
          <a:xfrm>
            <a:off x="1947283" y="299601"/>
            <a:ext cx="8297433" cy="6258798"/>
          </a:xfrm>
          <a:prstGeom prst="rect">
            <a:avLst/>
          </a:prstGeom>
        </p:spPr>
      </p:pic>
    </p:spTree>
    <p:extLst>
      <p:ext uri="{BB962C8B-B14F-4D97-AF65-F5344CB8AC3E}">
        <p14:creationId xmlns:p14="http://schemas.microsoft.com/office/powerpoint/2010/main" val="1224109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9EABA8B-6CBF-A21C-E482-0735969B33C3}"/>
              </a:ext>
            </a:extLst>
          </p:cNvPr>
          <p:cNvPicPr>
            <a:picLocks noChangeAspect="1"/>
          </p:cNvPicPr>
          <p:nvPr/>
        </p:nvPicPr>
        <p:blipFill>
          <a:blip r:embed="rId2"/>
          <a:stretch>
            <a:fillRect/>
          </a:stretch>
        </p:blipFill>
        <p:spPr>
          <a:xfrm>
            <a:off x="523097" y="175758"/>
            <a:ext cx="11145805" cy="6506483"/>
          </a:xfrm>
          <a:prstGeom prst="rect">
            <a:avLst/>
          </a:prstGeom>
        </p:spPr>
      </p:pic>
    </p:spTree>
    <p:extLst>
      <p:ext uri="{BB962C8B-B14F-4D97-AF65-F5344CB8AC3E}">
        <p14:creationId xmlns:p14="http://schemas.microsoft.com/office/powerpoint/2010/main" val="102181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7A06A51F-A930-3696-BFFA-D30DF0803A3E}"/>
              </a:ext>
            </a:extLst>
          </p:cNvPr>
          <p:cNvPicPr>
            <a:picLocks noChangeAspect="1"/>
          </p:cNvPicPr>
          <p:nvPr/>
        </p:nvPicPr>
        <p:blipFill>
          <a:blip r:embed="rId2"/>
          <a:stretch>
            <a:fillRect/>
          </a:stretch>
        </p:blipFill>
        <p:spPr>
          <a:xfrm>
            <a:off x="2697004" y="0"/>
            <a:ext cx="6797992" cy="6858000"/>
          </a:xfrm>
          <a:prstGeom prst="rect">
            <a:avLst/>
          </a:prstGeom>
        </p:spPr>
      </p:pic>
    </p:spTree>
    <p:extLst>
      <p:ext uri="{BB962C8B-B14F-4D97-AF65-F5344CB8AC3E}">
        <p14:creationId xmlns:p14="http://schemas.microsoft.com/office/powerpoint/2010/main" val="990315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2686291B-40C5-5D09-B506-88F6DFD94E33}"/>
              </a:ext>
            </a:extLst>
          </p:cNvPr>
          <p:cNvPicPr>
            <a:picLocks noChangeAspect="1"/>
          </p:cNvPicPr>
          <p:nvPr/>
        </p:nvPicPr>
        <p:blipFill>
          <a:blip r:embed="rId2"/>
          <a:stretch>
            <a:fillRect/>
          </a:stretch>
        </p:blipFill>
        <p:spPr>
          <a:xfrm>
            <a:off x="0" y="424647"/>
            <a:ext cx="12192000" cy="6008706"/>
          </a:xfrm>
          <a:prstGeom prst="rect">
            <a:avLst/>
          </a:prstGeom>
        </p:spPr>
      </p:pic>
    </p:spTree>
    <p:extLst>
      <p:ext uri="{BB962C8B-B14F-4D97-AF65-F5344CB8AC3E}">
        <p14:creationId xmlns:p14="http://schemas.microsoft.com/office/powerpoint/2010/main" val="584359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5A62579-6D9A-C8C7-51DF-D02F1348ACAD}"/>
              </a:ext>
            </a:extLst>
          </p:cNvPr>
          <p:cNvPicPr>
            <a:picLocks noChangeAspect="1"/>
          </p:cNvPicPr>
          <p:nvPr/>
        </p:nvPicPr>
        <p:blipFill>
          <a:blip r:embed="rId2"/>
          <a:stretch>
            <a:fillRect/>
          </a:stretch>
        </p:blipFill>
        <p:spPr>
          <a:xfrm>
            <a:off x="0" y="483331"/>
            <a:ext cx="12192000" cy="5891338"/>
          </a:xfrm>
          <a:prstGeom prst="rect">
            <a:avLst/>
          </a:prstGeom>
        </p:spPr>
      </p:pic>
    </p:spTree>
    <p:extLst>
      <p:ext uri="{BB962C8B-B14F-4D97-AF65-F5344CB8AC3E}">
        <p14:creationId xmlns:p14="http://schemas.microsoft.com/office/powerpoint/2010/main" val="56503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7B5B50F-6528-0516-B6B3-7CD426D3D422}"/>
              </a:ext>
            </a:extLst>
          </p:cNvPr>
          <p:cNvPicPr>
            <a:picLocks noChangeAspect="1"/>
          </p:cNvPicPr>
          <p:nvPr/>
        </p:nvPicPr>
        <p:blipFill>
          <a:blip r:embed="rId2"/>
          <a:stretch>
            <a:fillRect/>
          </a:stretch>
        </p:blipFill>
        <p:spPr>
          <a:xfrm>
            <a:off x="356386" y="1404655"/>
            <a:ext cx="11479227" cy="4048690"/>
          </a:xfrm>
          <a:prstGeom prst="rect">
            <a:avLst/>
          </a:prstGeom>
        </p:spPr>
      </p:pic>
    </p:spTree>
    <p:extLst>
      <p:ext uri="{BB962C8B-B14F-4D97-AF65-F5344CB8AC3E}">
        <p14:creationId xmlns:p14="http://schemas.microsoft.com/office/powerpoint/2010/main" val="3230085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0B33515-2F67-1324-D4AE-6D7EEC17BEE7}"/>
              </a:ext>
            </a:extLst>
          </p:cNvPr>
          <p:cNvPicPr>
            <a:picLocks noChangeAspect="1"/>
          </p:cNvPicPr>
          <p:nvPr/>
        </p:nvPicPr>
        <p:blipFill>
          <a:blip r:embed="rId2"/>
          <a:stretch>
            <a:fillRect/>
          </a:stretch>
        </p:blipFill>
        <p:spPr>
          <a:xfrm>
            <a:off x="442123" y="323416"/>
            <a:ext cx="11307753" cy="6211167"/>
          </a:xfrm>
          <a:prstGeom prst="rect">
            <a:avLst/>
          </a:prstGeom>
        </p:spPr>
      </p:pic>
    </p:spTree>
    <p:extLst>
      <p:ext uri="{BB962C8B-B14F-4D97-AF65-F5344CB8AC3E}">
        <p14:creationId xmlns:p14="http://schemas.microsoft.com/office/powerpoint/2010/main" val="231038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FDAA26F-0AD5-184D-429C-F6B172126916}"/>
              </a:ext>
            </a:extLst>
          </p:cNvPr>
          <p:cNvPicPr>
            <a:picLocks noChangeAspect="1"/>
          </p:cNvPicPr>
          <p:nvPr/>
        </p:nvPicPr>
        <p:blipFill>
          <a:blip r:embed="rId2"/>
          <a:stretch>
            <a:fillRect/>
          </a:stretch>
        </p:blipFill>
        <p:spPr>
          <a:xfrm>
            <a:off x="437360" y="1485629"/>
            <a:ext cx="11317279" cy="3886742"/>
          </a:xfrm>
          <a:prstGeom prst="rect">
            <a:avLst/>
          </a:prstGeom>
        </p:spPr>
      </p:pic>
    </p:spTree>
    <p:extLst>
      <p:ext uri="{BB962C8B-B14F-4D97-AF65-F5344CB8AC3E}">
        <p14:creationId xmlns:p14="http://schemas.microsoft.com/office/powerpoint/2010/main" val="22421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A1E7E04-D829-D0C3-75C7-6C046B27FE38}"/>
              </a:ext>
            </a:extLst>
          </p:cNvPr>
          <p:cNvPicPr>
            <a:picLocks noChangeAspect="1"/>
          </p:cNvPicPr>
          <p:nvPr/>
        </p:nvPicPr>
        <p:blipFill>
          <a:blip r:embed="rId2"/>
          <a:stretch>
            <a:fillRect/>
          </a:stretch>
        </p:blipFill>
        <p:spPr>
          <a:xfrm>
            <a:off x="423071" y="633022"/>
            <a:ext cx="11345858" cy="5591955"/>
          </a:xfrm>
          <a:prstGeom prst="rect">
            <a:avLst/>
          </a:prstGeom>
        </p:spPr>
      </p:pic>
    </p:spTree>
    <p:extLst>
      <p:ext uri="{BB962C8B-B14F-4D97-AF65-F5344CB8AC3E}">
        <p14:creationId xmlns:p14="http://schemas.microsoft.com/office/powerpoint/2010/main" val="413312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FEECFB1-1794-7BD8-CEDD-468811838DDC}"/>
              </a:ext>
            </a:extLst>
          </p:cNvPr>
          <p:cNvPicPr>
            <a:picLocks noChangeAspect="1"/>
          </p:cNvPicPr>
          <p:nvPr/>
        </p:nvPicPr>
        <p:blipFill>
          <a:blip r:embed="rId2"/>
          <a:stretch>
            <a:fillRect/>
          </a:stretch>
        </p:blipFill>
        <p:spPr>
          <a:xfrm>
            <a:off x="577962" y="0"/>
            <a:ext cx="11036076" cy="6858000"/>
          </a:xfrm>
          <a:prstGeom prst="rect">
            <a:avLst/>
          </a:prstGeom>
        </p:spPr>
      </p:pic>
    </p:spTree>
    <p:extLst>
      <p:ext uri="{BB962C8B-B14F-4D97-AF65-F5344CB8AC3E}">
        <p14:creationId xmlns:p14="http://schemas.microsoft.com/office/powerpoint/2010/main" val="2622425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5CBABB91-CF2A-DE83-3903-F36C7EB9AFAD}"/>
              </a:ext>
            </a:extLst>
          </p:cNvPr>
          <p:cNvPicPr>
            <a:picLocks noChangeAspect="1"/>
          </p:cNvPicPr>
          <p:nvPr/>
        </p:nvPicPr>
        <p:blipFill>
          <a:blip r:embed="rId2"/>
          <a:stretch>
            <a:fillRect/>
          </a:stretch>
        </p:blipFill>
        <p:spPr>
          <a:xfrm>
            <a:off x="1043855" y="0"/>
            <a:ext cx="10104290" cy="6858000"/>
          </a:xfrm>
          <a:prstGeom prst="rect">
            <a:avLst/>
          </a:prstGeom>
        </p:spPr>
      </p:pic>
    </p:spTree>
    <p:extLst>
      <p:ext uri="{BB962C8B-B14F-4D97-AF65-F5344CB8AC3E}">
        <p14:creationId xmlns:p14="http://schemas.microsoft.com/office/powerpoint/2010/main" val="48192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BA4E08C2-3EAA-0670-B340-47247E18A56C}"/>
              </a:ext>
            </a:extLst>
          </p:cNvPr>
          <p:cNvPicPr>
            <a:picLocks noChangeAspect="1"/>
          </p:cNvPicPr>
          <p:nvPr/>
        </p:nvPicPr>
        <p:blipFill>
          <a:blip r:embed="rId2"/>
          <a:stretch>
            <a:fillRect/>
          </a:stretch>
        </p:blipFill>
        <p:spPr>
          <a:xfrm>
            <a:off x="413544" y="671127"/>
            <a:ext cx="11364911" cy="5515745"/>
          </a:xfrm>
          <a:prstGeom prst="rect">
            <a:avLst/>
          </a:prstGeom>
        </p:spPr>
      </p:pic>
    </p:spTree>
    <p:extLst>
      <p:ext uri="{BB962C8B-B14F-4D97-AF65-F5344CB8AC3E}">
        <p14:creationId xmlns:p14="http://schemas.microsoft.com/office/powerpoint/2010/main" val="14777629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TotalTime>
  <Words>34</Words>
  <Application>Microsoft Office PowerPoint</Application>
  <PresentationFormat>Grand écran</PresentationFormat>
  <Paragraphs>1</Paragraphs>
  <Slides>22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22</vt:i4>
      </vt:variant>
    </vt:vector>
  </HeadingPairs>
  <TitlesOfParts>
    <vt:vector size="26" baseType="lpstr">
      <vt:lpstr>Aptos</vt:lpstr>
      <vt:lpstr>Aptos Display</vt:lpstr>
      <vt:lpstr>Arial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Variables et constantes Les variables sont des expressions que vous pouvez utilisez dans les programmes pour stocker des valeurs, telles que la tension de sortie d'un capteur présente sur une broche analogique.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heni.nasri</dc:creator>
  <cp:lastModifiedBy>heni.nasri</cp:lastModifiedBy>
  <cp:revision>1</cp:revision>
  <dcterms:created xsi:type="dcterms:W3CDTF">2024-12-15T17:23:49Z</dcterms:created>
  <dcterms:modified xsi:type="dcterms:W3CDTF">2024-12-15T18:13:45Z</dcterms:modified>
</cp:coreProperties>
</file>