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9"/>
  </p:notesMasterIdLst>
  <p:sldIdLst>
    <p:sldId id="256" r:id="rId3"/>
    <p:sldId id="257" r:id="rId4"/>
    <p:sldId id="262" r:id="rId5"/>
    <p:sldId id="259" r:id="rId6"/>
    <p:sldId id="272" r:id="rId7"/>
    <p:sldId id="264" r:id="rId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0ECEC0-9C3D-469D-9F91-1DFD1A52D7B4}">
  <a:tblStyle styleId="{3C0ECEC0-9C3D-469D-9F91-1DFD1A52D7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3" d="100"/>
          <a:sy n="133" d="100"/>
        </p:scale>
        <p:origin x="533" y="4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042ce0678_2_1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g12042ce0678_2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042ce0678_2_2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g12042ce0678_2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2042ce0678_0_4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79400" algn="l" rtl="0">
              <a:spcBef>
                <a:spcPts val="800"/>
              </a:spcBef>
              <a:spcAft>
                <a:spcPts val="0"/>
              </a:spcAft>
              <a:buClr>
                <a:srgbClr val="212529"/>
              </a:buClr>
              <a:buSzPts val="800"/>
              <a:buFont typeface="Times New Roman"/>
              <a:buChar char="●"/>
            </a:pPr>
            <a:r>
              <a:rPr lang="en" sz="8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will copy paste the terms &amp; condition in textbox.</a:t>
            </a:r>
            <a:endParaRPr sz="80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800"/>
              <a:buFont typeface="Times New Roman"/>
              <a:buChar char="●"/>
            </a:pPr>
            <a:r>
              <a:rPr lang="en" sz="8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pasting pasting user will click on the "Check T&amp;C" button given below the textbox.</a:t>
            </a:r>
            <a:endParaRPr sz="800"/>
          </a:p>
        </p:txBody>
      </p:sp>
      <p:sp>
        <p:nvSpPr>
          <p:cNvPr id="307" name="Google Shape;307;g12042ce0678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2042ce0678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g12042ce067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2042ce0678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g12042ce067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14854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2042ce0678_2_2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5" name="Google Shape;325;g12042ce0678_2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4775291" y="1587136"/>
            <a:ext cx="41187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ranklin Gothic"/>
              <a:buNone/>
              <a:defRPr sz="45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58" name="Google Shape;58;p14"/>
          <p:cNvGrpSpPr/>
          <p:nvPr/>
        </p:nvGrpSpPr>
        <p:grpSpPr>
          <a:xfrm>
            <a:off x="1" y="569063"/>
            <a:ext cx="4574436" cy="4574436"/>
            <a:chOff x="0" y="12289"/>
            <a:chExt cx="3550" cy="3551"/>
          </a:xfrm>
        </p:grpSpPr>
        <p:sp>
          <p:nvSpPr>
            <p:cNvPr id="59" name="Google Shape;59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4775291" y="3412165"/>
            <a:ext cx="4118700" cy="7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4379875" y="4338262"/>
            <a:ext cx="1600200" cy="30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 rot="5400000" flipH="1">
            <a:off x="0" y="2925099"/>
            <a:ext cx="2219420" cy="2219419"/>
            <a:chOff x="0" y="12289"/>
            <a:chExt cx="3550" cy="3551"/>
          </a:xfrm>
        </p:grpSpPr>
        <p:sp>
          <p:nvSpPr>
            <p:cNvPr id="66" name="Google Shape;66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9" name="Google Shape;69;p15"/>
          <p:cNvSpPr>
            <a:spLocks noGrp="1"/>
          </p:cNvSpPr>
          <p:nvPr>
            <p:ph type="pic" idx="2"/>
          </p:nvPr>
        </p:nvSpPr>
        <p:spPr>
          <a:xfrm>
            <a:off x="4572000" y="-16907"/>
            <a:ext cx="4572000" cy="5177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723017" y="659297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sz="33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71" name="Google Shape;71;p15"/>
          <p:cNvCxnSpPr/>
          <p:nvPr/>
        </p:nvCxnSpPr>
        <p:spPr>
          <a:xfrm>
            <a:off x="714375" y="1454331"/>
            <a:ext cx="1600200" cy="30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714374" y="1717022"/>
            <a:ext cx="3429000" cy="20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dt" idx="10"/>
          </p:nvPr>
        </p:nvSpPr>
        <p:spPr>
          <a:xfrm>
            <a:off x="2244090" y="4749165"/>
            <a:ext cx="9849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ftr" idx="11"/>
          </p:nvPr>
        </p:nvSpPr>
        <p:spPr>
          <a:xfrm>
            <a:off x="1121093" y="4749165"/>
            <a:ext cx="11229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728663" y="4749165"/>
            <a:ext cx="3924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0">
          <p15:clr>
            <a:srgbClr val="FBAE40"/>
          </p15:clr>
        </p15:guide>
        <p15:guide id="2" pos="2610">
          <p15:clr>
            <a:srgbClr val="FBAE40"/>
          </p15:clr>
        </p15:guide>
        <p15:guide id="3" orient="horz" pos="1080">
          <p15:clr>
            <a:srgbClr val="FBAE40"/>
          </p15:clr>
        </p15:guide>
        <p15:guide id="4" orient="horz" pos="918">
          <p15:clr>
            <a:srgbClr val="FBAE40"/>
          </p15:clr>
        </p15:guide>
        <p15:guide id="5" orient="horz" pos="41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723017" y="659297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sz="33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78" name="Google Shape;78;p16"/>
          <p:cNvCxnSpPr/>
          <p:nvPr/>
        </p:nvCxnSpPr>
        <p:spPr>
          <a:xfrm>
            <a:off x="714375" y="1454331"/>
            <a:ext cx="1600200" cy="30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714375" y="1992678"/>
            <a:ext cx="36291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80" name="Google Shape;80;p16"/>
          <p:cNvGrpSpPr/>
          <p:nvPr/>
        </p:nvGrpSpPr>
        <p:grpSpPr>
          <a:xfrm rot="10800000">
            <a:off x="6652530" y="0"/>
            <a:ext cx="2493906" cy="2493906"/>
            <a:chOff x="0" y="12289"/>
            <a:chExt cx="3550" cy="3551"/>
          </a:xfrm>
        </p:grpSpPr>
        <p:sp>
          <p:nvSpPr>
            <p:cNvPr id="81" name="Google Shape;81;p16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714375" y="1714500"/>
            <a:ext cx="36291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3"/>
          </p:nvPr>
        </p:nvSpPr>
        <p:spPr>
          <a:xfrm>
            <a:off x="715241" y="2881385"/>
            <a:ext cx="36291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4"/>
          </p:nvPr>
        </p:nvSpPr>
        <p:spPr>
          <a:xfrm>
            <a:off x="715241" y="2603207"/>
            <a:ext cx="36291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5"/>
          </p:nvPr>
        </p:nvSpPr>
        <p:spPr>
          <a:xfrm>
            <a:off x="714375" y="3763426"/>
            <a:ext cx="36291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6"/>
          </p:nvPr>
        </p:nvSpPr>
        <p:spPr>
          <a:xfrm>
            <a:off x="714375" y="3485248"/>
            <a:ext cx="36291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7"/>
          </p:nvPr>
        </p:nvSpPr>
        <p:spPr>
          <a:xfrm>
            <a:off x="4799735" y="1992678"/>
            <a:ext cx="36291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8"/>
          </p:nvPr>
        </p:nvSpPr>
        <p:spPr>
          <a:xfrm>
            <a:off x="4799735" y="1714500"/>
            <a:ext cx="36291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9"/>
          </p:nvPr>
        </p:nvSpPr>
        <p:spPr>
          <a:xfrm>
            <a:off x="4799735" y="2881385"/>
            <a:ext cx="36291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3"/>
          </p:nvPr>
        </p:nvSpPr>
        <p:spPr>
          <a:xfrm>
            <a:off x="4799735" y="2603207"/>
            <a:ext cx="36291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dt" idx="10"/>
          </p:nvPr>
        </p:nvSpPr>
        <p:spPr>
          <a:xfrm>
            <a:off x="2244090" y="4749165"/>
            <a:ext cx="9849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ftr" idx="11"/>
          </p:nvPr>
        </p:nvSpPr>
        <p:spPr>
          <a:xfrm>
            <a:off x="1121093" y="4749165"/>
            <a:ext cx="11229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728663" y="4749165"/>
            <a:ext cx="3924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1728">
          <p15:clr>
            <a:srgbClr val="FBAE40"/>
          </p15:clr>
        </p15:guide>
        <p15:guide id="4" pos="4302">
          <p15:clr>
            <a:srgbClr val="FBAE40"/>
          </p15:clr>
        </p15:guide>
        <p15:guide id="5" pos="1458">
          <p15:clr>
            <a:srgbClr val="FBAE40"/>
          </p15:clr>
        </p15:guide>
        <p15:guide id="6" pos="3006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80">
          <p15:clr>
            <a:srgbClr val="FBAE40"/>
          </p15:clr>
        </p15:guide>
        <p15:guide id="9" orient="horz" pos="414">
          <p15:clr>
            <a:srgbClr val="FBAE40"/>
          </p15:clr>
        </p15:guide>
        <p15:guide id="10" pos="4014">
          <p15:clr>
            <a:srgbClr val="FBAE40"/>
          </p15:clr>
        </p15:guide>
        <p15:guide id="11" pos="273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7"/>
          <p:cNvGrpSpPr/>
          <p:nvPr/>
        </p:nvGrpSpPr>
        <p:grpSpPr>
          <a:xfrm>
            <a:off x="4771901" y="0"/>
            <a:ext cx="4371828" cy="2426621"/>
            <a:chOff x="5612972" y="1"/>
            <a:chExt cx="6615962" cy="3672247"/>
          </a:xfrm>
        </p:grpSpPr>
        <p:sp>
          <p:nvSpPr>
            <p:cNvPr id="98" name="Google Shape;98;p17"/>
            <p:cNvSpPr/>
            <p:nvPr/>
          </p:nvSpPr>
          <p:spPr>
            <a:xfrm>
              <a:off x="5612972" y="1"/>
              <a:ext cx="4408999" cy="3672247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8555590" y="1"/>
              <a:ext cx="1457755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9285083" y="728289"/>
              <a:ext cx="2943851" cy="2943959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723017" y="659297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sz="33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04" name="Google Shape;104;p17"/>
          <p:cNvCxnSpPr/>
          <p:nvPr/>
        </p:nvCxnSpPr>
        <p:spPr>
          <a:xfrm>
            <a:off x="714375" y="1450991"/>
            <a:ext cx="1600200" cy="30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714375" y="2113722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2"/>
          </p:nvPr>
        </p:nvSpPr>
        <p:spPr>
          <a:xfrm>
            <a:off x="714375" y="1657350"/>
            <a:ext cx="1600200" cy="1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107" name="Google Shape;107;p17"/>
          <p:cNvCxnSpPr/>
          <p:nvPr/>
        </p:nvCxnSpPr>
        <p:spPr>
          <a:xfrm>
            <a:off x="2747282" y="1454331"/>
            <a:ext cx="1600200" cy="30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8" name="Google Shape;108;p17"/>
          <p:cNvSpPr txBox="1">
            <a:spLocks noGrp="1"/>
          </p:cNvSpPr>
          <p:nvPr>
            <p:ph type="body" idx="3"/>
          </p:nvPr>
        </p:nvSpPr>
        <p:spPr>
          <a:xfrm>
            <a:off x="2747282" y="2113722"/>
            <a:ext cx="1596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4"/>
          </p:nvPr>
        </p:nvSpPr>
        <p:spPr>
          <a:xfrm>
            <a:off x="2747282" y="1657350"/>
            <a:ext cx="1596000" cy="1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110" name="Google Shape;110;p17"/>
          <p:cNvCxnSpPr/>
          <p:nvPr/>
        </p:nvCxnSpPr>
        <p:spPr>
          <a:xfrm>
            <a:off x="714375" y="3186089"/>
            <a:ext cx="1600200" cy="30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1" name="Google Shape;111;p17"/>
          <p:cNvSpPr txBox="1">
            <a:spLocks noGrp="1"/>
          </p:cNvSpPr>
          <p:nvPr>
            <p:ph type="body" idx="5"/>
          </p:nvPr>
        </p:nvSpPr>
        <p:spPr>
          <a:xfrm>
            <a:off x="714375" y="3848474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6"/>
          </p:nvPr>
        </p:nvSpPr>
        <p:spPr>
          <a:xfrm>
            <a:off x="714375" y="3392102"/>
            <a:ext cx="1600200" cy="1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113" name="Google Shape;113;p17"/>
          <p:cNvCxnSpPr/>
          <p:nvPr/>
        </p:nvCxnSpPr>
        <p:spPr>
          <a:xfrm>
            <a:off x="2747282" y="3189083"/>
            <a:ext cx="1600200" cy="30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17"/>
          <p:cNvSpPr txBox="1">
            <a:spLocks noGrp="1"/>
          </p:cNvSpPr>
          <p:nvPr>
            <p:ph type="body" idx="7"/>
          </p:nvPr>
        </p:nvSpPr>
        <p:spPr>
          <a:xfrm>
            <a:off x="2747282" y="3848474"/>
            <a:ext cx="1596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8"/>
          </p:nvPr>
        </p:nvSpPr>
        <p:spPr>
          <a:xfrm>
            <a:off x="2747282" y="3392102"/>
            <a:ext cx="1596000" cy="1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116" name="Google Shape;116;p17"/>
          <p:cNvCxnSpPr/>
          <p:nvPr/>
        </p:nvCxnSpPr>
        <p:spPr>
          <a:xfrm>
            <a:off x="4775291" y="3189083"/>
            <a:ext cx="1600200" cy="30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17"/>
          <p:cNvSpPr txBox="1">
            <a:spLocks noGrp="1"/>
          </p:cNvSpPr>
          <p:nvPr>
            <p:ph type="body" idx="9"/>
          </p:nvPr>
        </p:nvSpPr>
        <p:spPr>
          <a:xfrm>
            <a:off x="4775291" y="3848474"/>
            <a:ext cx="1596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3"/>
          </p:nvPr>
        </p:nvSpPr>
        <p:spPr>
          <a:xfrm>
            <a:off x="4775291" y="3392102"/>
            <a:ext cx="1596900" cy="1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dt" idx="10"/>
          </p:nvPr>
        </p:nvSpPr>
        <p:spPr>
          <a:xfrm>
            <a:off x="2244090" y="4749165"/>
            <a:ext cx="9849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ftr" idx="11"/>
          </p:nvPr>
        </p:nvSpPr>
        <p:spPr>
          <a:xfrm>
            <a:off x="1121093" y="4749165"/>
            <a:ext cx="11229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ldNum" idx="12"/>
          </p:nvPr>
        </p:nvSpPr>
        <p:spPr>
          <a:xfrm>
            <a:off x="728663" y="4749165"/>
            <a:ext cx="3924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5395457" y="2284078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anklin Gothic"/>
              <a:buNone/>
              <a:defRPr sz="3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25" name="Google Shape;125;p18"/>
          <p:cNvCxnSpPr/>
          <p:nvPr/>
        </p:nvCxnSpPr>
        <p:spPr>
          <a:xfrm>
            <a:off x="5366041" y="3002908"/>
            <a:ext cx="1600200" cy="30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26" name="Google Shape;126;p18"/>
          <p:cNvGrpSpPr/>
          <p:nvPr/>
        </p:nvGrpSpPr>
        <p:grpSpPr>
          <a:xfrm rot="10800000">
            <a:off x="7132320" y="-2"/>
            <a:ext cx="2011679" cy="2011678"/>
            <a:chOff x="0" y="12289"/>
            <a:chExt cx="3550" cy="3551"/>
          </a:xfrm>
        </p:grpSpPr>
        <p:sp>
          <p:nvSpPr>
            <p:cNvPr id="127" name="Google Shape;127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328">
          <p15:clr>
            <a:srgbClr val="FBAE40"/>
          </p15:clr>
        </p15:guide>
        <p15:guide id="2" pos="3258">
          <p15:clr>
            <a:srgbClr val="FBAE40"/>
          </p15:clr>
        </p15:guide>
        <p15:guide id="3" pos="3420">
          <p15:clr>
            <a:srgbClr val="FBAE40"/>
          </p15:clr>
        </p15:guide>
        <p15:guide id="4" orient="horz" pos="138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>
            <a:spLocks noGrp="1"/>
          </p:cNvSpPr>
          <p:nvPr>
            <p:ph type="chart" idx="2"/>
          </p:nvPr>
        </p:nvSpPr>
        <p:spPr>
          <a:xfrm>
            <a:off x="714375" y="1454331"/>
            <a:ext cx="7764600" cy="30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723017" y="659297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sz="33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dt" idx="10"/>
          </p:nvPr>
        </p:nvSpPr>
        <p:spPr>
          <a:xfrm>
            <a:off x="2244090" y="4749165"/>
            <a:ext cx="9849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ftr" idx="11"/>
          </p:nvPr>
        </p:nvSpPr>
        <p:spPr>
          <a:xfrm>
            <a:off x="1121093" y="4749165"/>
            <a:ext cx="11229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728663" y="4749165"/>
            <a:ext cx="3924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44">
          <p15:clr>
            <a:srgbClr val="FBAE40"/>
          </p15:clr>
        </p15:guide>
        <p15:guide id="9" orient="horz" pos="41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Google Shape;183;p23"/>
          <p:cNvCxnSpPr/>
          <p:nvPr/>
        </p:nvCxnSpPr>
        <p:spPr>
          <a:xfrm flipH="1">
            <a:off x="784571" y="1660337"/>
            <a:ext cx="1500" cy="13716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4" name="Google Shape;184;p23"/>
          <p:cNvCxnSpPr/>
          <p:nvPr/>
        </p:nvCxnSpPr>
        <p:spPr>
          <a:xfrm flipH="1">
            <a:off x="4635296" y="1660337"/>
            <a:ext cx="8400" cy="13716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5" name="Google Shape;185;p23"/>
          <p:cNvCxnSpPr/>
          <p:nvPr/>
        </p:nvCxnSpPr>
        <p:spPr>
          <a:xfrm flipH="1">
            <a:off x="6559319" y="2928534"/>
            <a:ext cx="1500" cy="13716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6" name="Google Shape;186;p23"/>
          <p:cNvCxnSpPr/>
          <p:nvPr/>
        </p:nvCxnSpPr>
        <p:spPr>
          <a:xfrm flipH="1">
            <a:off x="2708419" y="2921956"/>
            <a:ext cx="1500" cy="13716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723017" y="659297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sz="33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body" idx="1"/>
          </p:nvPr>
        </p:nvSpPr>
        <p:spPr>
          <a:xfrm>
            <a:off x="972716" y="2201142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body" idx="2"/>
          </p:nvPr>
        </p:nvSpPr>
        <p:spPr>
          <a:xfrm>
            <a:off x="972716" y="1926515"/>
            <a:ext cx="1600200" cy="1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body" idx="3"/>
          </p:nvPr>
        </p:nvSpPr>
        <p:spPr>
          <a:xfrm>
            <a:off x="2923349" y="3815496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body" idx="4"/>
          </p:nvPr>
        </p:nvSpPr>
        <p:spPr>
          <a:xfrm>
            <a:off x="2923349" y="3526431"/>
            <a:ext cx="1600200" cy="1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body" idx="5"/>
          </p:nvPr>
        </p:nvSpPr>
        <p:spPr>
          <a:xfrm>
            <a:off x="6751283" y="3815496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body" idx="6"/>
          </p:nvPr>
        </p:nvSpPr>
        <p:spPr>
          <a:xfrm>
            <a:off x="6751283" y="3526431"/>
            <a:ext cx="1600200" cy="1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body" idx="7"/>
          </p:nvPr>
        </p:nvSpPr>
        <p:spPr>
          <a:xfrm>
            <a:off x="4828607" y="2201142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body" idx="8"/>
          </p:nvPr>
        </p:nvSpPr>
        <p:spPr>
          <a:xfrm>
            <a:off x="4828607" y="1926515"/>
            <a:ext cx="1600200" cy="1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196" name="Google Shape;196;p23"/>
          <p:cNvCxnSpPr/>
          <p:nvPr/>
        </p:nvCxnSpPr>
        <p:spPr>
          <a:xfrm>
            <a:off x="725767" y="2976585"/>
            <a:ext cx="7706700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7" name="Google Shape;197;p23"/>
          <p:cNvSpPr/>
          <p:nvPr/>
        </p:nvSpPr>
        <p:spPr>
          <a:xfrm>
            <a:off x="723242" y="2912431"/>
            <a:ext cx="122400" cy="12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8" name="Google Shape;198;p23"/>
          <p:cNvSpPr/>
          <p:nvPr/>
        </p:nvSpPr>
        <p:spPr>
          <a:xfrm>
            <a:off x="2648693" y="2919009"/>
            <a:ext cx="122400" cy="12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4574143" y="2912431"/>
            <a:ext cx="122400" cy="12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0" name="Google Shape;200;p23"/>
          <p:cNvSpPr/>
          <p:nvPr/>
        </p:nvSpPr>
        <p:spPr>
          <a:xfrm>
            <a:off x="6499593" y="2919009"/>
            <a:ext cx="122400" cy="12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1" name="Google Shape;201;p23"/>
          <p:cNvSpPr txBox="1">
            <a:spLocks noGrp="1"/>
          </p:cNvSpPr>
          <p:nvPr>
            <p:ph type="dt" idx="10"/>
          </p:nvPr>
        </p:nvSpPr>
        <p:spPr>
          <a:xfrm>
            <a:off x="2244090" y="4749165"/>
            <a:ext cx="9849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ftr" idx="11"/>
          </p:nvPr>
        </p:nvSpPr>
        <p:spPr>
          <a:xfrm>
            <a:off x="1121093" y="4749165"/>
            <a:ext cx="11229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sldNum" idx="12"/>
          </p:nvPr>
        </p:nvSpPr>
        <p:spPr>
          <a:xfrm>
            <a:off x="728663" y="4749165"/>
            <a:ext cx="3924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2826">
          <p15:clr>
            <a:srgbClr val="FBAE40"/>
          </p15:clr>
        </p15:guide>
        <p15:guide id="9" orient="horz" pos="414">
          <p15:clr>
            <a:srgbClr val="FBAE40"/>
          </p15:clr>
        </p15:guide>
        <p15:guide id="10" orient="horz" pos="1134">
          <p15:clr>
            <a:srgbClr val="FBAE40"/>
          </p15:clr>
        </p15:guide>
        <p15:guide id="11" orient="horz" pos="212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4"/>
          <p:cNvGrpSpPr/>
          <p:nvPr/>
        </p:nvGrpSpPr>
        <p:grpSpPr>
          <a:xfrm rot="5400000" flipH="1">
            <a:off x="0" y="2925099"/>
            <a:ext cx="2219420" cy="2219419"/>
            <a:chOff x="0" y="12289"/>
            <a:chExt cx="3550" cy="3551"/>
          </a:xfrm>
        </p:grpSpPr>
        <p:sp>
          <p:nvSpPr>
            <p:cNvPr id="206" name="Google Shape;206;p2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723017" y="659297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sz="33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10" name="Google Shape;210;p24"/>
          <p:cNvCxnSpPr/>
          <p:nvPr/>
        </p:nvCxnSpPr>
        <p:spPr>
          <a:xfrm>
            <a:off x="714375" y="1454331"/>
            <a:ext cx="1600200" cy="30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1" name="Google Shape;211;p24"/>
          <p:cNvSpPr txBox="1">
            <a:spLocks noGrp="1"/>
          </p:cNvSpPr>
          <p:nvPr>
            <p:ph type="body" idx="1"/>
          </p:nvPr>
        </p:nvSpPr>
        <p:spPr>
          <a:xfrm>
            <a:off x="723017" y="1725738"/>
            <a:ext cx="36204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body" idx="2"/>
          </p:nvPr>
        </p:nvSpPr>
        <p:spPr>
          <a:xfrm>
            <a:off x="4772025" y="1725738"/>
            <a:ext cx="35736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13" name="Google Shape;213;p24"/>
          <p:cNvSpPr txBox="1">
            <a:spLocks noGrp="1"/>
          </p:cNvSpPr>
          <p:nvPr>
            <p:ph type="body" idx="3"/>
          </p:nvPr>
        </p:nvSpPr>
        <p:spPr>
          <a:xfrm>
            <a:off x="723017" y="2099360"/>
            <a:ext cx="36204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body" idx="4"/>
          </p:nvPr>
        </p:nvSpPr>
        <p:spPr>
          <a:xfrm>
            <a:off x="4772025" y="2099360"/>
            <a:ext cx="35673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215" name="Google Shape;215;p24"/>
          <p:cNvCxnSpPr/>
          <p:nvPr/>
        </p:nvCxnSpPr>
        <p:spPr>
          <a:xfrm>
            <a:off x="4772025" y="1454331"/>
            <a:ext cx="1600200" cy="30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6" name="Google Shape;216;p24"/>
          <p:cNvSpPr txBox="1">
            <a:spLocks noGrp="1"/>
          </p:cNvSpPr>
          <p:nvPr>
            <p:ph type="dt" idx="10"/>
          </p:nvPr>
        </p:nvSpPr>
        <p:spPr>
          <a:xfrm>
            <a:off x="2244090" y="4749165"/>
            <a:ext cx="9849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ftr" idx="11"/>
          </p:nvPr>
        </p:nvSpPr>
        <p:spPr>
          <a:xfrm>
            <a:off x="1121093" y="4749165"/>
            <a:ext cx="11229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4"/>
          <p:cNvSpPr txBox="1">
            <a:spLocks noGrp="1"/>
          </p:cNvSpPr>
          <p:nvPr>
            <p:ph type="sldNum" idx="12"/>
          </p:nvPr>
        </p:nvSpPr>
        <p:spPr>
          <a:xfrm>
            <a:off x="728663" y="4749165"/>
            <a:ext cx="3924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1728">
          <p15:clr>
            <a:srgbClr val="FBAE40"/>
          </p15:clr>
        </p15:guide>
        <p15:guide id="4" pos="4302">
          <p15:clr>
            <a:srgbClr val="FBAE40"/>
          </p15:clr>
        </p15:guide>
        <p15:guide id="5" pos="1458">
          <p15:clr>
            <a:srgbClr val="FBAE40"/>
          </p15:clr>
        </p15:guide>
        <p15:guide id="6" pos="3006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80">
          <p15:clr>
            <a:srgbClr val="FBAE40"/>
          </p15:clr>
        </p15:guide>
        <p15:guide id="9" orient="horz" pos="414">
          <p15:clr>
            <a:srgbClr val="FBAE40"/>
          </p15:clr>
        </p15:guide>
        <p15:guide id="10" pos="4014">
          <p15:clr>
            <a:srgbClr val="FBAE40"/>
          </p15:clr>
        </p15:guide>
        <p15:guide id="11" pos="273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25"/>
          <p:cNvGrpSpPr/>
          <p:nvPr/>
        </p:nvGrpSpPr>
        <p:grpSpPr>
          <a:xfrm rot="5400000" flipH="1">
            <a:off x="0" y="2925099"/>
            <a:ext cx="2219420" cy="2219419"/>
            <a:chOff x="0" y="12289"/>
            <a:chExt cx="3550" cy="3551"/>
          </a:xfrm>
        </p:grpSpPr>
        <p:sp>
          <p:nvSpPr>
            <p:cNvPr id="221" name="Google Shape;221;p2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723017" y="659297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sz="33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25" name="Google Shape;225;p25"/>
          <p:cNvCxnSpPr/>
          <p:nvPr/>
        </p:nvCxnSpPr>
        <p:spPr>
          <a:xfrm>
            <a:off x="714375" y="1454331"/>
            <a:ext cx="1600200" cy="30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6" name="Google Shape;226;p25"/>
          <p:cNvSpPr txBox="1">
            <a:spLocks noGrp="1"/>
          </p:cNvSpPr>
          <p:nvPr>
            <p:ph type="body" idx="1"/>
          </p:nvPr>
        </p:nvSpPr>
        <p:spPr>
          <a:xfrm>
            <a:off x="714375" y="1725117"/>
            <a:ext cx="22773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27" name="Google Shape;227;p25"/>
          <p:cNvSpPr txBox="1">
            <a:spLocks noGrp="1"/>
          </p:cNvSpPr>
          <p:nvPr>
            <p:ph type="body" idx="2"/>
          </p:nvPr>
        </p:nvSpPr>
        <p:spPr>
          <a:xfrm>
            <a:off x="714375" y="2099360"/>
            <a:ext cx="22773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8" name="Google Shape;228;p25"/>
          <p:cNvSpPr txBox="1">
            <a:spLocks noGrp="1"/>
          </p:cNvSpPr>
          <p:nvPr>
            <p:ph type="body" idx="3"/>
          </p:nvPr>
        </p:nvSpPr>
        <p:spPr>
          <a:xfrm>
            <a:off x="3427029" y="1725117"/>
            <a:ext cx="22773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29" name="Google Shape;229;p25"/>
          <p:cNvSpPr txBox="1">
            <a:spLocks noGrp="1"/>
          </p:cNvSpPr>
          <p:nvPr>
            <p:ph type="body" idx="4"/>
          </p:nvPr>
        </p:nvSpPr>
        <p:spPr>
          <a:xfrm>
            <a:off x="3427029" y="2099360"/>
            <a:ext cx="22881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30" name="Google Shape;230;p25"/>
          <p:cNvSpPr txBox="1">
            <a:spLocks noGrp="1"/>
          </p:cNvSpPr>
          <p:nvPr>
            <p:ph type="body" idx="5"/>
          </p:nvPr>
        </p:nvSpPr>
        <p:spPr>
          <a:xfrm>
            <a:off x="6140263" y="1725117"/>
            <a:ext cx="22773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31" name="Google Shape;231;p25"/>
          <p:cNvSpPr txBox="1">
            <a:spLocks noGrp="1"/>
          </p:cNvSpPr>
          <p:nvPr>
            <p:ph type="body" idx="6"/>
          </p:nvPr>
        </p:nvSpPr>
        <p:spPr>
          <a:xfrm>
            <a:off x="6140263" y="2099360"/>
            <a:ext cx="22773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232" name="Google Shape;232;p25"/>
          <p:cNvCxnSpPr/>
          <p:nvPr/>
        </p:nvCxnSpPr>
        <p:spPr>
          <a:xfrm>
            <a:off x="3427029" y="1454331"/>
            <a:ext cx="1600200" cy="30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3" name="Google Shape;233;p25"/>
          <p:cNvCxnSpPr/>
          <p:nvPr/>
        </p:nvCxnSpPr>
        <p:spPr>
          <a:xfrm>
            <a:off x="6140263" y="1454331"/>
            <a:ext cx="1600200" cy="30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4" name="Google Shape;234;p25"/>
          <p:cNvSpPr txBox="1">
            <a:spLocks noGrp="1"/>
          </p:cNvSpPr>
          <p:nvPr>
            <p:ph type="dt" idx="10"/>
          </p:nvPr>
        </p:nvSpPr>
        <p:spPr>
          <a:xfrm>
            <a:off x="2244090" y="4749165"/>
            <a:ext cx="9849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5"/>
          <p:cNvSpPr txBox="1">
            <a:spLocks noGrp="1"/>
          </p:cNvSpPr>
          <p:nvPr>
            <p:ph type="ftr" idx="11"/>
          </p:nvPr>
        </p:nvSpPr>
        <p:spPr>
          <a:xfrm>
            <a:off x="1121093" y="4749165"/>
            <a:ext cx="11229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5"/>
          <p:cNvSpPr txBox="1">
            <a:spLocks noGrp="1"/>
          </p:cNvSpPr>
          <p:nvPr>
            <p:ph type="sldNum" idx="12"/>
          </p:nvPr>
        </p:nvSpPr>
        <p:spPr>
          <a:xfrm>
            <a:off x="728663" y="4749165"/>
            <a:ext cx="3924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1890">
          <p15:clr>
            <a:srgbClr val="FBAE40"/>
          </p15:clr>
        </p15:guide>
        <p15:guide id="4" pos="3870">
          <p15:clr>
            <a:srgbClr val="FBAE40"/>
          </p15:clr>
        </p15:guide>
        <p15:guide id="5" orient="horz" pos="918">
          <p15:clr>
            <a:srgbClr val="FBAE40"/>
          </p15:clr>
        </p15:guide>
        <p15:guide id="6" orient="horz" pos="1080">
          <p15:clr>
            <a:srgbClr val="FBAE40"/>
          </p15:clr>
        </p15:guide>
        <p15:guide id="7" orient="horz" pos="414">
          <p15:clr>
            <a:srgbClr val="FBAE40"/>
          </p15:clr>
        </p15:guide>
        <p15:guide id="8" pos="3600">
          <p15:clr>
            <a:srgbClr val="FBAE40"/>
          </p15:clr>
        </p15:guide>
        <p15:guide id="9" pos="2160">
          <p15:clr>
            <a:srgbClr val="FBAE40"/>
          </p15:clr>
        </p15:guide>
        <p15:guide id="10" orient="horz" pos="131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>
            <a:spLocks noGrp="1"/>
          </p:cNvSpPr>
          <p:nvPr>
            <p:ph type="body" idx="1"/>
          </p:nvPr>
        </p:nvSpPr>
        <p:spPr>
          <a:xfrm>
            <a:off x="5172075" y="3826547"/>
            <a:ext cx="36861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39" name="Google Shape;239;p26"/>
          <p:cNvSpPr txBox="1">
            <a:spLocks noGrp="1"/>
          </p:cNvSpPr>
          <p:nvPr>
            <p:ph type="subTitle" idx="2"/>
          </p:nvPr>
        </p:nvSpPr>
        <p:spPr>
          <a:xfrm>
            <a:off x="5180717" y="2693324"/>
            <a:ext cx="3677400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5180717" y="1630243"/>
            <a:ext cx="36774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sz="33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41" name="Google Shape;241;p26"/>
          <p:cNvCxnSpPr/>
          <p:nvPr/>
        </p:nvCxnSpPr>
        <p:spPr>
          <a:xfrm>
            <a:off x="5172075" y="2425277"/>
            <a:ext cx="1600200" cy="30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2" name="Google Shape;242;p26"/>
          <p:cNvSpPr>
            <a:spLocks noGrp="1"/>
          </p:cNvSpPr>
          <p:nvPr>
            <p:ph type="pic" idx="3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43" name="Google Shape;243;p26"/>
          <p:cNvGrpSpPr/>
          <p:nvPr/>
        </p:nvGrpSpPr>
        <p:grpSpPr>
          <a:xfrm rot="10800000">
            <a:off x="6652530" y="0"/>
            <a:ext cx="2493906" cy="2493906"/>
            <a:chOff x="0" y="12289"/>
            <a:chExt cx="3550" cy="3551"/>
          </a:xfrm>
        </p:grpSpPr>
        <p:sp>
          <p:nvSpPr>
            <p:cNvPr id="244" name="Google Shape;244;p26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728663" y="1369219"/>
            <a:ext cx="77868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714375" y="273844"/>
            <a:ext cx="7800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sz="33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2244090" y="4749165"/>
            <a:ext cx="9849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121093" y="4749165"/>
            <a:ext cx="11229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728663" y="4749165"/>
            <a:ext cx="3924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8" r:id="rId7"/>
    <p:sldLayoutId id="2147483669" r:id="rId8"/>
    <p:sldLayoutId id="2147483670" r:id="rId9"/>
    <p:sldLayoutId id="2147483671" r:id="rId10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80">
          <p15:clr>
            <a:srgbClr val="547EBF"/>
          </p15:clr>
        </p15:guide>
        <p15:guide id="4" orient="horz" pos="180">
          <p15:clr>
            <a:srgbClr val="547EBF"/>
          </p15:clr>
        </p15:guide>
        <p15:guide id="5" pos="5580">
          <p15:clr>
            <a:srgbClr val="547EBF"/>
          </p15:clr>
        </p15:guide>
        <p15:guide id="6" orient="horz" pos="3060">
          <p15:clr>
            <a:srgbClr val="547EBF"/>
          </p15:clr>
        </p15:guide>
        <p15:guide id="7" pos="450">
          <p15:clr>
            <a:srgbClr val="547EBF"/>
          </p15:clr>
        </p15:guide>
        <p15:guide id="8" pos="2790">
          <p15:clr>
            <a:srgbClr val="547EBF"/>
          </p15:clr>
        </p15:guide>
        <p15:guide id="9" pos="1584">
          <p15:clr>
            <a:srgbClr val="547EBF"/>
          </p15:clr>
        </p15:guide>
        <p15:guide id="10" pos="1386">
          <p15:clr>
            <a:srgbClr val="547EBF"/>
          </p15:clr>
        </p15:guide>
        <p15:guide id="11" pos="4176">
          <p15:clr>
            <a:srgbClr val="547EBF"/>
          </p15:clr>
        </p15:guide>
        <p15:guide id="12" pos="4374">
          <p15:clr>
            <a:srgbClr val="547EBF"/>
          </p15:clr>
        </p15:guide>
        <p15:guide id="13" pos="3726">
          <p15:clr>
            <a:srgbClr val="9FCC3B"/>
          </p15:clr>
        </p15:guide>
        <p15:guide id="14" pos="3906">
          <p15:clr>
            <a:srgbClr val="9FCC3B"/>
          </p15:clr>
        </p15:guide>
        <p15:guide id="15" pos="2034">
          <p15:clr>
            <a:srgbClr val="9FCC3B"/>
          </p15:clr>
        </p15:guide>
        <p15:guide id="16" pos="1854">
          <p15:clr>
            <a:srgbClr val="9FCC3B"/>
          </p15:clr>
        </p15:guide>
        <p15:guide id="17" pos="295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>
            <a:spLocks noGrp="1"/>
          </p:cNvSpPr>
          <p:nvPr>
            <p:ph type="ctrTitle"/>
          </p:nvPr>
        </p:nvSpPr>
        <p:spPr>
          <a:xfrm>
            <a:off x="0" y="-46100"/>
            <a:ext cx="3284400" cy="51897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D9EAD3"/>
              </a:gs>
            </a:gsLst>
            <a:lin ang="5400012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Franklin Gothic"/>
              <a:buNone/>
            </a:pPr>
            <a:endParaRPr sz="2700" dirty="0">
              <a:solidFill>
                <a:schemeClr val="accent4">
                  <a:lumMod val="50000"/>
                </a:schemeClr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17145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Franklin Gothic"/>
              <a:buNone/>
            </a:pPr>
            <a:endParaRPr sz="2700" dirty="0">
              <a:solidFill>
                <a:schemeClr val="accent4">
                  <a:lumMod val="50000"/>
                </a:schemeClr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17145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Franklin Gothic"/>
              <a:buNone/>
            </a:pPr>
            <a:endParaRPr sz="2700" dirty="0">
              <a:solidFill>
                <a:schemeClr val="accent4">
                  <a:lumMod val="50000"/>
                </a:schemeClr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17145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Franklin Gothic"/>
              <a:buNone/>
            </a:pPr>
            <a:endParaRPr sz="2700" dirty="0">
              <a:solidFill>
                <a:schemeClr val="accent4">
                  <a:lumMod val="50000"/>
                </a:schemeClr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17145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Franklin Gothic"/>
              <a:buNone/>
            </a:pPr>
            <a:endParaRPr sz="2700" dirty="0">
              <a:solidFill>
                <a:schemeClr val="accent4">
                  <a:lumMod val="50000"/>
                </a:schemeClr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Franklin Gothic"/>
              <a:buNone/>
            </a:pPr>
            <a:endParaRPr sz="27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Cambria Math"/>
              <a:cs typeface="Times New Roman" panose="02020603050405020304" pitchFamily="18" charset="0"/>
              <a:sym typeface="Cambria Math"/>
            </a:endParaRPr>
          </a:p>
          <a:p>
            <a:pPr marL="17145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Franklin Gothic"/>
              <a:buNone/>
            </a:pPr>
            <a:r>
              <a:rPr lang="en" sz="27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  <a:t>Basic Details of the Team and Problem Statement</a:t>
            </a:r>
            <a:endParaRPr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Cambria Math"/>
              <a:cs typeface="Times New Roman" panose="02020603050405020304" pitchFamily="18" charset="0"/>
              <a:sym typeface="Cambria Math"/>
            </a:endParaRPr>
          </a:p>
        </p:txBody>
      </p:sp>
      <p:pic>
        <p:nvPicPr>
          <p:cNvPr id="252" name="Google Shape;25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515" y="1063655"/>
            <a:ext cx="2573382" cy="110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7"/>
          <p:cNvSpPr/>
          <p:nvPr/>
        </p:nvSpPr>
        <p:spPr>
          <a:xfrm>
            <a:off x="4349525" y="4084875"/>
            <a:ext cx="1645500" cy="51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54" name="Google Shape;254;p27"/>
          <p:cNvSpPr/>
          <p:nvPr/>
        </p:nvSpPr>
        <p:spPr>
          <a:xfrm flipH="1">
            <a:off x="3751200" y="0"/>
            <a:ext cx="5392800" cy="5143500"/>
          </a:xfrm>
          <a:prstGeom prst="rtTriangl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55" name="Google Shape;255;p27"/>
          <p:cNvSpPr txBox="1">
            <a:spLocks noGrp="1"/>
          </p:cNvSpPr>
          <p:nvPr>
            <p:ph type="body" idx="1"/>
          </p:nvPr>
        </p:nvSpPr>
        <p:spPr>
          <a:xfrm>
            <a:off x="3613100" y="285750"/>
            <a:ext cx="5530800" cy="37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" sz="16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  <a:t>Ministry/Organization Name/Student Innovation : </a:t>
            </a:r>
            <a:endParaRPr sz="16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Cambria Math"/>
              <a:cs typeface="Times New Roman" panose="02020603050405020304" pitchFamily="18" charset="0"/>
              <a:sym typeface="Cambria Math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" sz="16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  <a:t>Ministry of Electronics and Information Technology (MEITY)</a:t>
            </a:r>
            <a:endParaRPr sz="16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Cambria Math"/>
              <a:cs typeface="Times New Roman" panose="02020603050405020304" pitchFamily="18" charset="0"/>
              <a:sym typeface="Cambria Math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endParaRPr sz="16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Cambria Math"/>
              <a:cs typeface="Times New Roman" panose="02020603050405020304" pitchFamily="18" charset="0"/>
              <a:sym typeface="Cambria Math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" sz="16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  <a:t>PS Code : </a:t>
            </a:r>
            <a:r>
              <a:rPr lang="en" sz="16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  <a:t>PK844</a:t>
            </a:r>
            <a:endParaRPr sz="16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Cambria Math"/>
              <a:cs typeface="Times New Roman" panose="02020603050405020304" pitchFamily="18" charset="0"/>
              <a:sym typeface="Cambria Math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" sz="16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  <a:t>   </a:t>
            </a:r>
            <a:br>
              <a:rPr lang="en" sz="16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</a:br>
            <a:r>
              <a:rPr lang="en" sz="16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  <a:t>Problem Statement Title : </a:t>
            </a:r>
            <a:r>
              <a:rPr lang="en" sz="16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  <a:t>Terms and Condition Checking Tool</a:t>
            </a:r>
            <a:endParaRPr sz="16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Cambria Math"/>
              <a:cs typeface="Times New Roman" panose="02020603050405020304" pitchFamily="18" charset="0"/>
              <a:sym typeface="Cambria Math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br>
              <a:rPr lang="en" sz="16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</a:br>
            <a:r>
              <a:rPr lang="en" sz="16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  <a:t>Team Name : </a:t>
            </a:r>
            <a:r>
              <a:rPr lang="en" sz="16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  <a:t>Team Infinity</a:t>
            </a:r>
            <a:endParaRPr sz="16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Cambria Math"/>
              <a:cs typeface="Times New Roman" panose="02020603050405020304" pitchFamily="18" charset="0"/>
              <a:sym typeface="Cambria Math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br>
              <a:rPr lang="en" sz="16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</a:br>
            <a:r>
              <a:rPr lang="en" sz="16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  <a:t>Team Leader Name : </a:t>
            </a:r>
            <a:r>
              <a:rPr lang="en" sz="16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  <a:t>Vinod Narendra Choudhari</a:t>
            </a:r>
            <a:endParaRPr sz="16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Cambria Math"/>
              <a:cs typeface="Times New Roman" panose="02020603050405020304" pitchFamily="18" charset="0"/>
              <a:sym typeface="Cambria Math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br>
              <a:rPr lang="en" sz="16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</a:br>
            <a:r>
              <a:rPr lang="en" sz="16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  <a:t>Institute Code (AISHE)</a:t>
            </a:r>
            <a:r>
              <a:rPr lang="en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16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  <a:t>: </a:t>
            </a:r>
            <a:r>
              <a:rPr lang="en" sz="16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  <a:t>C34168</a:t>
            </a:r>
            <a:endParaRPr sz="16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Cambria Math"/>
              <a:cs typeface="Times New Roman" panose="02020603050405020304" pitchFamily="18" charset="0"/>
              <a:sym typeface="Cambria Math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br>
              <a:rPr lang="en" sz="16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</a:br>
            <a:r>
              <a:rPr lang="en" sz="16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  <a:t>Institute Name : </a:t>
            </a:r>
            <a:r>
              <a:rPr lang="en" sz="16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  <a:t>VIVA Institute of Technology</a:t>
            </a:r>
            <a:endParaRPr sz="16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Cambria Math"/>
              <a:cs typeface="Times New Roman" panose="02020603050405020304" pitchFamily="18" charset="0"/>
              <a:sym typeface="Cambria Math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endParaRPr sz="16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Cambria Math"/>
              <a:cs typeface="Times New Roman" panose="02020603050405020304" pitchFamily="18" charset="0"/>
              <a:sym typeface="Cambria Math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" sz="16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  <a:t>Theme Name : </a:t>
            </a:r>
            <a:r>
              <a:rPr lang="en" sz="16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  <a:t>Miscellaneous</a:t>
            </a:r>
            <a:endParaRPr sz="16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Cambria Math"/>
              <a:cs typeface="Times New Roman" panose="02020603050405020304" pitchFamily="18" charset="0"/>
              <a:sym typeface="Cambria Mat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>
            <a:spLocks noGrp="1"/>
          </p:cNvSpPr>
          <p:nvPr>
            <p:ph type="title"/>
          </p:nvPr>
        </p:nvSpPr>
        <p:spPr>
          <a:xfrm>
            <a:off x="927707" y="293942"/>
            <a:ext cx="2976385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  <a:t>Problem Statement Details</a:t>
            </a:r>
            <a:endParaRPr sz="20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Cambria Math"/>
              <a:cs typeface="Times New Roman" panose="02020603050405020304" pitchFamily="18" charset="0"/>
              <a:sym typeface="Cambria Math"/>
            </a:endParaRPr>
          </a:p>
        </p:txBody>
      </p:sp>
      <p:sp>
        <p:nvSpPr>
          <p:cNvPr id="261" name="Google Shape;261;p28"/>
          <p:cNvSpPr txBox="1">
            <a:spLocks noGrp="1"/>
          </p:cNvSpPr>
          <p:nvPr>
            <p:ph type="sldNum" idx="12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800"/>
                <a:buNone/>
              </a:pPr>
              <a:t>2</a:t>
            </a:fld>
            <a:endParaRPr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Google Shape;262;p28"/>
          <p:cNvSpPr/>
          <p:nvPr/>
        </p:nvSpPr>
        <p:spPr>
          <a:xfrm>
            <a:off x="678900" y="1300250"/>
            <a:ext cx="1737000" cy="2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63" name="Google Shape;263;p28"/>
          <p:cNvSpPr txBox="1">
            <a:spLocks noGrp="1"/>
          </p:cNvSpPr>
          <p:nvPr>
            <p:ph type="body" idx="1"/>
          </p:nvPr>
        </p:nvSpPr>
        <p:spPr>
          <a:xfrm>
            <a:off x="607167" y="905678"/>
            <a:ext cx="7134235" cy="3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800"/>
              <a:buFont typeface="Times New Roman"/>
              <a:buChar char="●"/>
            </a:pPr>
            <a:r>
              <a:rPr lang="en" sz="1800" dirty="0">
                <a:solidFill>
                  <a:schemeClr val="accent4">
                    <a:lumMod val="50000"/>
                  </a:schemeClr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Business with an online presence must include certain details in order to abide the Electronic Commerce Regulations, such as full company details.</a:t>
            </a:r>
            <a:endParaRPr sz="1800" dirty="0">
              <a:solidFill>
                <a:schemeClr val="accent4">
                  <a:lumMod val="50000"/>
                </a:schemeClr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800"/>
              <a:buFont typeface="Times New Roman"/>
              <a:buChar char="●"/>
            </a:pPr>
            <a:r>
              <a:rPr lang="en" sz="1800" dirty="0">
                <a:solidFill>
                  <a:schemeClr val="accent4">
                    <a:lumMod val="50000"/>
                  </a:schemeClr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Website terms and conditions are the best places to include such information.</a:t>
            </a:r>
            <a:endParaRPr sz="1800" dirty="0">
              <a:solidFill>
                <a:schemeClr val="accent4">
                  <a:lumMod val="50000"/>
                </a:schemeClr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800"/>
              <a:buFont typeface="Times New Roman"/>
              <a:buChar char="●"/>
            </a:pPr>
            <a:r>
              <a:rPr lang="en" sz="1800" dirty="0">
                <a:solidFill>
                  <a:schemeClr val="accent4">
                    <a:lumMod val="50000"/>
                  </a:schemeClr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 stated earlier, ALL websites interact with user data in some way.</a:t>
            </a:r>
            <a:endParaRPr sz="1800" dirty="0">
              <a:solidFill>
                <a:schemeClr val="accent4">
                  <a:lumMod val="50000"/>
                </a:schemeClr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800"/>
              <a:buFont typeface="Times New Roman"/>
              <a:buChar char="●"/>
            </a:pPr>
            <a:r>
              <a:rPr lang="en" sz="1800" dirty="0">
                <a:solidFill>
                  <a:schemeClr val="accent4">
                    <a:lumMod val="50000"/>
                  </a:schemeClr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breaches and attacks on personal information by sites is not a new thing.</a:t>
            </a:r>
            <a:endParaRPr sz="1800" dirty="0">
              <a:solidFill>
                <a:schemeClr val="accent4">
                  <a:lumMod val="50000"/>
                </a:schemeClr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800"/>
              <a:buFont typeface="Times New Roman"/>
              <a:buChar char="●"/>
            </a:pPr>
            <a:r>
              <a:rPr lang="en" sz="1800" dirty="0">
                <a:solidFill>
                  <a:schemeClr val="accent4">
                    <a:lumMod val="50000"/>
                  </a:schemeClr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Such sites lack transparency into their terms &amp; condition.</a:t>
            </a:r>
            <a:endParaRPr sz="1800" dirty="0">
              <a:solidFill>
                <a:schemeClr val="accent4">
                  <a:lumMod val="50000"/>
                </a:schemeClr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800"/>
              <a:buFont typeface="Times New Roman"/>
              <a:buChar char="●"/>
            </a:pPr>
            <a:r>
              <a:rPr lang="en" sz="1800" dirty="0">
                <a:solidFill>
                  <a:schemeClr val="accent4">
                    <a:lumMod val="50000"/>
                  </a:schemeClr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Addressing this problem we will be developing a tool which checks the T&amp;C and generates report of the issues found. </a:t>
            </a:r>
            <a:endParaRPr sz="1800" dirty="0">
              <a:solidFill>
                <a:schemeClr val="accent4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"/>
          <p:cNvSpPr txBox="1">
            <a:spLocks noGrp="1"/>
          </p:cNvSpPr>
          <p:nvPr>
            <p:ph type="title"/>
          </p:nvPr>
        </p:nvSpPr>
        <p:spPr>
          <a:xfrm>
            <a:off x="5602714" y="135730"/>
            <a:ext cx="2329773" cy="36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  <a:t>Solution Details</a:t>
            </a:r>
            <a:endParaRPr sz="20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Cambria Math"/>
              <a:cs typeface="Times New Roman" panose="02020603050405020304" pitchFamily="18" charset="0"/>
              <a:sym typeface="Cambria Math"/>
            </a:endParaRPr>
          </a:p>
        </p:txBody>
      </p:sp>
      <p:sp>
        <p:nvSpPr>
          <p:cNvPr id="310" name="Google Shape;310;p33"/>
          <p:cNvSpPr txBox="1">
            <a:spLocks noGrp="1"/>
          </p:cNvSpPr>
          <p:nvPr>
            <p:ph type="sldNum" idx="12"/>
          </p:nvPr>
        </p:nvSpPr>
        <p:spPr>
          <a:xfrm>
            <a:off x="728663" y="4749165"/>
            <a:ext cx="3924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800"/>
                <a:buNone/>
              </a:pPr>
              <a:t>3</a:t>
            </a:fld>
            <a:endParaRPr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Google Shape;311;p33"/>
          <p:cNvSpPr/>
          <p:nvPr/>
        </p:nvSpPr>
        <p:spPr>
          <a:xfrm>
            <a:off x="678900" y="1300250"/>
            <a:ext cx="1737000" cy="2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" name="Google Shape;312;p33"/>
          <p:cNvSpPr txBox="1">
            <a:spLocks noGrp="1"/>
          </p:cNvSpPr>
          <p:nvPr>
            <p:ph type="body" idx="1"/>
          </p:nvPr>
        </p:nvSpPr>
        <p:spPr>
          <a:xfrm>
            <a:off x="5174608" y="643709"/>
            <a:ext cx="3041929" cy="3185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200"/>
              <a:buFont typeface="Times New Roman"/>
              <a:buChar char="●"/>
            </a:pPr>
            <a:r>
              <a:rPr lang="en" sz="16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After clicking these terms and condition will pass through our model and it will give output as follows.</a:t>
            </a:r>
            <a:endParaRPr sz="16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0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200"/>
              <a:buFont typeface="Times New Roman"/>
              <a:buChar char="●"/>
            </a:pPr>
            <a:r>
              <a:rPr lang="en" sz="16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It will generate a report in which term and condition that are suspicious will be highlighted. </a:t>
            </a:r>
            <a:endParaRPr sz="16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endParaRPr sz="16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8" name="Google Shape;271;p29">
            <a:extLst>
              <a:ext uri="{FF2B5EF4-FFF2-40B4-BE49-F238E27FC236}">
                <a16:creationId xmlns:a16="http://schemas.microsoft.com/office/drawing/2014/main" id="{E92F175F-3658-430B-95A0-FF9A8E0311D8}"/>
              </a:ext>
            </a:extLst>
          </p:cNvPr>
          <p:cNvSpPr txBox="1">
            <a:spLocks/>
          </p:cNvSpPr>
          <p:nvPr/>
        </p:nvSpPr>
        <p:spPr>
          <a:xfrm>
            <a:off x="514882" y="555071"/>
            <a:ext cx="3791418" cy="2835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419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-368300" algn="just">
              <a:buClr>
                <a:srgbClr val="212529"/>
              </a:buClr>
              <a:buSzPts val="2200"/>
              <a:buFont typeface="Times New Roman"/>
              <a:buChar char="●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Our approach to solve this problem by using NLP and ML.</a:t>
            </a:r>
          </a:p>
          <a:p>
            <a:pPr indent="-368300" algn="just">
              <a:spcBef>
                <a:spcPts val="0"/>
              </a:spcBef>
              <a:buClr>
                <a:srgbClr val="212529"/>
              </a:buClr>
              <a:buSzPts val="2200"/>
              <a:buFont typeface="Times New Roman"/>
              <a:buChar char="●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We will train an ML model for checking terms and condition.</a:t>
            </a:r>
          </a:p>
          <a:p>
            <a:pPr indent="-368300" algn="just">
              <a:spcBef>
                <a:spcPts val="0"/>
              </a:spcBef>
              <a:buClr>
                <a:srgbClr val="212529"/>
              </a:buClr>
              <a:buSzPts val="2200"/>
              <a:buFont typeface="Times New Roman"/>
              <a:buChar char="●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For training of model we will take dataset and apply NLP on the preprocessed dataset.</a:t>
            </a:r>
          </a:p>
          <a:p>
            <a:pPr indent="-368300" algn="just">
              <a:spcBef>
                <a:spcPts val="0"/>
              </a:spcBef>
              <a:buClr>
                <a:srgbClr val="212529"/>
              </a:buClr>
              <a:buSzPts val="2200"/>
              <a:buFont typeface="Times New Roman"/>
              <a:buChar char="●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After using NLP we will pass this data through our model for training.</a:t>
            </a:r>
          </a:p>
          <a:p>
            <a:pPr indent="-368300" algn="just">
              <a:spcBef>
                <a:spcPts val="0"/>
              </a:spcBef>
              <a:buClr>
                <a:srgbClr val="212529"/>
              </a:buClr>
              <a:buSzPts val="2200"/>
              <a:buFont typeface="Times New Roman"/>
              <a:buChar char="●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For making ML model we will use SCIKIT-Learn.</a:t>
            </a:r>
          </a:p>
          <a:p>
            <a:pPr indent="-368300" algn="just">
              <a:spcBef>
                <a:spcPts val="0"/>
              </a:spcBef>
              <a:buClr>
                <a:srgbClr val="212529"/>
              </a:buClr>
              <a:buSzPts val="2200"/>
              <a:buFont typeface="Times New Roman"/>
              <a:buChar char="●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After training, our ML model will be deployed in our web app.</a:t>
            </a:r>
          </a:p>
          <a:p>
            <a:pPr indent="0" algn="just"/>
            <a:endParaRPr lang="en-US" sz="14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0" name="Google Shape;268;p29">
            <a:extLst>
              <a:ext uri="{FF2B5EF4-FFF2-40B4-BE49-F238E27FC236}">
                <a16:creationId xmlns:a16="http://schemas.microsoft.com/office/drawing/2014/main" id="{9A3B700F-5B52-4C4D-89E7-9E5E69F8A706}"/>
              </a:ext>
            </a:extLst>
          </p:cNvPr>
          <p:cNvSpPr txBox="1">
            <a:spLocks/>
          </p:cNvSpPr>
          <p:nvPr/>
        </p:nvSpPr>
        <p:spPr>
          <a:xfrm>
            <a:off x="643706" y="135730"/>
            <a:ext cx="3544388" cy="36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sz="33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  <a:t>Approach Details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D5036A-9FB6-8B19-D5BA-74CC17967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7" y="3828936"/>
            <a:ext cx="9144000" cy="867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6F580D-61B2-DDE7-A246-69EA27B3ECE5}"/>
              </a:ext>
            </a:extLst>
          </p:cNvPr>
          <p:cNvSpPr txBox="1"/>
          <p:nvPr/>
        </p:nvSpPr>
        <p:spPr>
          <a:xfrm>
            <a:off x="3586568" y="3390308"/>
            <a:ext cx="2141495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3300"/>
            </a:pPr>
            <a:r>
              <a:rPr lang="en-US" sz="1400" b="1" kern="1200" cap="all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Block Diagram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>
            <a:spLocks noGrp="1"/>
          </p:cNvSpPr>
          <p:nvPr>
            <p:ph type="title"/>
          </p:nvPr>
        </p:nvSpPr>
        <p:spPr>
          <a:xfrm>
            <a:off x="1033504" y="319901"/>
            <a:ext cx="2764785" cy="258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  <a:t>Technology Stack Details</a:t>
            </a:r>
            <a:endParaRPr sz="20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Cambria Math"/>
              <a:cs typeface="Times New Roman" panose="02020603050405020304" pitchFamily="18" charset="0"/>
              <a:sym typeface="Cambria Math"/>
            </a:endParaRPr>
          </a:p>
        </p:txBody>
      </p:sp>
      <p:sp>
        <p:nvSpPr>
          <p:cNvPr id="277" name="Google Shape;277;p30"/>
          <p:cNvSpPr txBox="1">
            <a:spLocks noGrp="1"/>
          </p:cNvSpPr>
          <p:nvPr>
            <p:ph type="sldNum" idx="12"/>
          </p:nvPr>
        </p:nvSpPr>
        <p:spPr>
          <a:xfrm>
            <a:off x="728663" y="4749165"/>
            <a:ext cx="3924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678900" y="1300250"/>
            <a:ext cx="1737000" cy="2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Google Shape;279;p30"/>
          <p:cNvSpPr/>
          <p:nvPr/>
        </p:nvSpPr>
        <p:spPr>
          <a:xfrm>
            <a:off x="1840339" y="1063502"/>
            <a:ext cx="1151117" cy="402273"/>
          </a:xfrm>
          <a:prstGeom prst="roundRect">
            <a:avLst>
              <a:gd name="adj" fmla="val 50000"/>
            </a:avLst>
          </a:prstGeom>
          <a:solidFill>
            <a:srgbClr val="2012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PYTHON</a:t>
            </a:r>
            <a:endParaRPr sz="1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" name="Google Shape;280;p30"/>
          <p:cNvSpPr/>
          <p:nvPr/>
        </p:nvSpPr>
        <p:spPr>
          <a:xfrm>
            <a:off x="3660925" y="1963203"/>
            <a:ext cx="1050543" cy="402273"/>
          </a:xfrm>
          <a:prstGeom prst="roundRect">
            <a:avLst>
              <a:gd name="adj" fmla="val 50000"/>
            </a:avLst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Flask</a:t>
            </a:r>
            <a:endParaRPr sz="18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Google Shape;281;p30"/>
          <p:cNvSpPr/>
          <p:nvPr/>
        </p:nvSpPr>
        <p:spPr>
          <a:xfrm>
            <a:off x="120332" y="1963203"/>
            <a:ext cx="1050543" cy="402273"/>
          </a:xfrm>
          <a:prstGeom prst="roundRect">
            <a:avLst>
              <a:gd name="adj" fmla="val 50000"/>
            </a:avLst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NLP</a:t>
            </a:r>
            <a:endParaRPr sz="1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2" name="Google Shape;282;p30"/>
          <p:cNvSpPr/>
          <p:nvPr/>
        </p:nvSpPr>
        <p:spPr>
          <a:xfrm>
            <a:off x="1890635" y="1963217"/>
            <a:ext cx="1050543" cy="402273"/>
          </a:xfrm>
          <a:prstGeom prst="roundRect">
            <a:avLst>
              <a:gd name="adj" fmla="val 50000"/>
            </a:avLst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ML</a:t>
            </a:r>
            <a:endParaRPr sz="1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3" name="Google Shape;283;p30"/>
          <p:cNvCxnSpPr>
            <a:cxnSpLocks/>
            <a:stCxn id="279" idx="2"/>
            <a:endCxn id="280" idx="0"/>
          </p:cNvCxnSpPr>
          <p:nvPr/>
        </p:nvCxnSpPr>
        <p:spPr>
          <a:xfrm rot="16200000" flipH="1">
            <a:off x="3052333" y="829339"/>
            <a:ext cx="497428" cy="1770299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25252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4" name="Google Shape;284;p30"/>
          <p:cNvCxnSpPr>
            <a:cxnSpLocks/>
            <a:stCxn id="281" idx="0"/>
            <a:endCxn id="279" idx="2"/>
          </p:cNvCxnSpPr>
          <p:nvPr/>
        </p:nvCxnSpPr>
        <p:spPr>
          <a:xfrm rot="5400000" flipH="1" flipV="1">
            <a:off x="1282037" y="829342"/>
            <a:ext cx="497428" cy="1770294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25252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5" name="Google Shape;285;p30"/>
          <p:cNvCxnSpPr>
            <a:cxnSpLocks/>
            <a:stCxn id="282" idx="0"/>
            <a:endCxn id="279" idx="2"/>
          </p:cNvCxnSpPr>
          <p:nvPr/>
        </p:nvCxnSpPr>
        <p:spPr>
          <a:xfrm flipH="1" flipV="1">
            <a:off x="2415898" y="1465775"/>
            <a:ext cx="9" cy="497442"/>
          </a:xfrm>
          <a:prstGeom prst="straightConnector1">
            <a:avLst/>
          </a:prstGeom>
          <a:noFill/>
          <a:ln w="28575" cap="flat" cmpd="sng">
            <a:solidFill>
              <a:srgbClr val="25252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30"/>
          <p:cNvSpPr/>
          <p:nvPr/>
        </p:nvSpPr>
        <p:spPr>
          <a:xfrm>
            <a:off x="1659404" y="2720714"/>
            <a:ext cx="1513012" cy="402273"/>
          </a:xfrm>
          <a:prstGeom prst="roundRect">
            <a:avLst>
              <a:gd name="adj" fmla="val 50000"/>
            </a:avLst>
          </a:prstGeom>
          <a:solidFill>
            <a:srgbClr val="2012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HTML</a:t>
            </a:r>
            <a:endParaRPr sz="1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Google Shape;287;p30"/>
          <p:cNvSpPr/>
          <p:nvPr/>
        </p:nvSpPr>
        <p:spPr>
          <a:xfrm>
            <a:off x="1659393" y="3501461"/>
            <a:ext cx="1513012" cy="402273"/>
          </a:xfrm>
          <a:prstGeom prst="roundRect">
            <a:avLst>
              <a:gd name="adj" fmla="val 50000"/>
            </a:avLst>
          </a:prstGeom>
          <a:solidFill>
            <a:srgbClr val="2012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CSS</a:t>
            </a:r>
            <a:endParaRPr sz="1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8" name="Google Shape;288;p30"/>
          <p:cNvSpPr/>
          <p:nvPr/>
        </p:nvSpPr>
        <p:spPr>
          <a:xfrm>
            <a:off x="1659400" y="4235714"/>
            <a:ext cx="1513012" cy="402273"/>
          </a:xfrm>
          <a:prstGeom prst="roundRect">
            <a:avLst>
              <a:gd name="adj" fmla="val 50000"/>
            </a:avLst>
          </a:prstGeom>
          <a:solidFill>
            <a:srgbClr val="2012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JAVASCRIPT</a:t>
            </a:r>
            <a:endParaRPr sz="1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293;p31">
            <a:extLst>
              <a:ext uri="{FF2B5EF4-FFF2-40B4-BE49-F238E27FC236}">
                <a16:creationId xmlns:a16="http://schemas.microsoft.com/office/drawing/2014/main" id="{C5CF850C-4603-44A2-8DD5-DB690B1946A9}"/>
              </a:ext>
            </a:extLst>
          </p:cNvPr>
          <p:cNvSpPr txBox="1">
            <a:spLocks/>
          </p:cNvSpPr>
          <p:nvPr/>
        </p:nvSpPr>
        <p:spPr>
          <a:xfrm>
            <a:off x="5629503" y="319901"/>
            <a:ext cx="2764785" cy="258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sz="33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  <a:t>Dependencies Details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371B640-06DD-45F8-B5DD-B5CA6367C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916060"/>
              </p:ext>
            </p:extLst>
          </p:nvPr>
        </p:nvGraphicFramePr>
        <p:xfrm>
          <a:off x="5777345" y="1465774"/>
          <a:ext cx="2469102" cy="2119089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469102">
                  <a:extLst>
                    <a:ext uri="{9D8B030D-6E8A-4147-A177-3AD203B41FA5}">
                      <a16:colId xmlns:a16="http://schemas.microsoft.com/office/drawing/2014/main" val="2238999096"/>
                    </a:ext>
                  </a:extLst>
                </a:gridCol>
              </a:tblGrid>
              <a:tr h="7063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>
                          <a:solidFill>
                            <a:srgbClr val="21252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NLP : NLTK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420373142"/>
                  </a:ext>
                </a:extLst>
              </a:tr>
              <a:tr h="7063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>
                          <a:solidFill>
                            <a:srgbClr val="21252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ML : Scikit-learn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510508571"/>
                  </a:ext>
                </a:extLst>
              </a:tr>
              <a:tr h="7063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>
                          <a:solidFill>
                            <a:srgbClr val="21252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Flask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58797509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CF960F-F9DC-D712-97E2-9901B4AF5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12" y="652766"/>
            <a:ext cx="2908457" cy="451046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 Used</a:t>
            </a:r>
          </a:p>
        </p:txBody>
      </p:sp>
      <p:sp>
        <p:nvSpPr>
          <p:cNvPr id="11" name="Google Shape;277;p30">
            <a:extLst>
              <a:ext uri="{FF2B5EF4-FFF2-40B4-BE49-F238E27FC236}">
                <a16:creationId xmlns:a16="http://schemas.microsoft.com/office/drawing/2014/main" id="{94788DE2-7735-916A-599D-C4A7AE6C2DD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28663" y="4749165"/>
            <a:ext cx="3924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DBC671-A4A9-09FA-886F-B0B6156C1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904" y="1006217"/>
            <a:ext cx="5692926" cy="348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54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/>
          <p:nvPr/>
        </p:nvSpPr>
        <p:spPr>
          <a:xfrm>
            <a:off x="655875" y="1311775"/>
            <a:ext cx="1760400" cy="26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/>
          </p:nvPr>
        </p:nvSpPr>
        <p:spPr>
          <a:xfrm>
            <a:off x="163955" y="199122"/>
            <a:ext cx="49632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  <a:t>Team Member Details </a:t>
            </a:r>
            <a:endParaRPr dirty="0">
              <a:latin typeface="Times New Roman" panose="02020603050405020304" pitchFamily="18" charset="0"/>
              <a:ea typeface="Cambria Math"/>
              <a:cs typeface="Times New Roman" panose="02020603050405020304" pitchFamily="18" charset="0"/>
              <a:sym typeface="Cambria Math"/>
            </a:endParaRPr>
          </a:p>
        </p:txBody>
      </p:sp>
      <p:sp>
        <p:nvSpPr>
          <p:cNvPr id="329" name="Google Shape;329;p35"/>
          <p:cNvSpPr txBox="1">
            <a:spLocks noGrp="1"/>
          </p:cNvSpPr>
          <p:nvPr>
            <p:ph type="body" idx="1"/>
          </p:nvPr>
        </p:nvSpPr>
        <p:spPr>
          <a:xfrm>
            <a:off x="163950" y="714750"/>
            <a:ext cx="8358900" cy="4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900"/>
              <a:buNone/>
            </a:pPr>
            <a:r>
              <a:rPr lang="en" sz="1400" b="1" dirty="0">
                <a:solidFill>
                  <a:srgbClr val="98000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  <a:t>Team Leader Name:</a:t>
            </a:r>
            <a:r>
              <a:rPr lang="en" sz="1400" b="1" dirty="0">
                <a:solidFill>
                  <a:srgbClr val="5D7C3F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  <a:t> Vinod Choudhari</a:t>
            </a:r>
            <a:endParaRPr sz="1700" dirty="0">
              <a:latin typeface="Times New Roman" panose="02020603050405020304" pitchFamily="18" charset="0"/>
              <a:ea typeface="Cambria Math"/>
              <a:cs typeface="Times New Roman" panose="02020603050405020304" pitchFamily="18" charset="0"/>
              <a:sym typeface="Cambria Math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1400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  <a:t>Branch : BE			Stream : CSE			Year : IV </a:t>
            </a:r>
            <a:endParaRPr sz="1700" dirty="0">
              <a:latin typeface="Times New Roman" panose="02020603050405020304" pitchFamily="18" charset="0"/>
              <a:ea typeface="Cambria Math"/>
              <a:cs typeface="Times New Roman" panose="02020603050405020304" pitchFamily="18" charset="0"/>
              <a:sym typeface="Cambria Math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7C3F"/>
              </a:buClr>
              <a:buSzPts val="900"/>
              <a:buNone/>
            </a:pPr>
            <a:r>
              <a:rPr lang="en" sz="1400" b="1" dirty="0">
                <a:solidFill>
                  <a:srgbClr val="98000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  <a:t>Team Member 1 Name:</a:t>
            </a:r>
            <a:r>
              <a:rPr lang="en" sz="1400" b="1" dirty="0">
                <a:solidFill>
                  <a:srgbClr val="5D7C3F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  <a:t> Akshita Raut</a:t>
            </a:r>
            <a:endParaRPr sz="1500" dirty="0">
              <a:latin typeface="Times New Roman" panose="02020603050405020304" pitchFamily="18" charset="0"/>
              <a:ea typeface="Cambria Math"/>
              <a:cs typeface="Times New Roman" panose="02020603050405020304" pitchFamily="18" charset="0"/>
              <a:sym typeface="Cambria Math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1400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  <a:t>Branch : BE			Stream : CSE			Year : IV</a:t>
            </a:r>
            <a:endParaRPr sz="1700" dirty="0">
              <a:latin typeface="Times New Roman" panose="02020603050405020304" pitchFamily="18" charset="0"/>
              <a:ea typeface="Cambria Math"/>
              <a:cs typeface="Times New Roman" panose="02020603050405020304" pitchFamily="18" charset="0"/>
              <a:sym typeface="Cambria Math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7C3F"/>
              </a:buClr>
              <a:buSzPts val="900"/>
              <a:buNone/>
            </a:pPr>
            <a:r>
              <a:rPr lang="en" sz="1400" b="1" dirty="0">
                <a:solidFill>
                  <a:srgbClr val="98000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  <a:t>Team Member 2 Name:</a:t>
            </a:r>
            <a:r>
              <a:rPr lang="en" sz="1400" b="1" dirty="0">
                <a:solidFill>
                  <a:srgbClr val="5D7C3F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  <a:t> Hanish Patil</a:t>
            </a:r>
            <a:endParaRPr sz="1700" dirty="0">
              <a:latin typeface="Times New Roman" panose="02020603050405020304" pitchFamily="18" charset="0"/>
              <a:ea typeface="Cambria Math"/>
              <a:cs typeface="Times New Roman" panose="02020603050405020304" pitchFamily="18" charset="0"/>
              <a:sym typeface="Cambria Math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1400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  <a:t>Branch : BE			Stream : CSE			Year : IV </a:t>
            </a:r>
            <a:endParaRPr sz="1700" dirty="0">
              <a:latin typeface="Times New Roman" panose="02020603050405020304" pitchFamily="18" charset="0"/>
              <a:ea typeface="Cambria Math"/>
              <a:cs typeface="Times New Roman" panose="02020603050405020304" pitchFamily="18" charset="0"/>
              <a:sym typeface="Cambria Math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7C3F"/>
              </a:buClr>
              <a:buSzPts val="900"/>
              <a:buNone/>
            </a:pPr>
            <a:r>
              <a:rPr lang="en" sz="1400" b="1" dirty="0">
                <a:solidFill>
                  <a:srgbClr val="98000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  <a:t>Team Member 3 Name:</a:t>
            </a:r>
            <a:r>
              <a:rPr lang="en" sz="1400" b="1" dirty="0">
                <a:solidFill>
                  <a:srgbClr val="5D7C3F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  <a:t> Krutika Penkar</a:t>
            </a:r>
            <a:endParaRPr sz="1700" dirty="0">
              <a:latin typeface="Times New Roman" panose="02020603050405020304" pitchFamily="18" charset="0"/>
              <a:ea typeface="Cambria Math"/>
              <a:cs typeface="Times New Roman" panose="02020603050405020304" pitchFamily="18" charset="0"/>
              <a:sym typeface="Cambria Math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1400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  <a:t>Branch : BE			Stream : EXTC			Year : IV </a:t>
            </a:r>
            <a:endParaRPr sz="1700" dirty="0">
              <a:latin typeface="Times New Roman" panose="02020603050405020304" pitchFamily="18" charset="0"/>
              <a:ea typeface="Cambria Math"/>
              <a:cs typeface="Times New Roman" panose="02020603050405020304" pitchFamily="18" charset="0"/>
              <a:sym typeface="Cambria Math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7C3F"/>
              </a:buClr>
              <a:buSzPts val="900"/>
              <a:buNone/>
            </a:pPr>
            <a:r>
              <a:rPr lang="en" sz="1400" b="1" dirty="0">
                <a:solidFill>
                  <a:srgbClr val="98000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  <a:t>Team Member 4 Name:</a:t>
            </a:r>
            <a:r>
              <a:rPr lang="en" sz="1400" b="1" dirty="0">
                <a:solidFill>
                  <a:srgbClr val="5D7C3F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  <a:t> Sakshi Shinde</a:t>
            </a:r>
            <a:endParaRPr sz="1700" dirty="0">
              <a:latin typeface="Times New Roman" panose="02020603050405020304" pitchFamily="18" charset="0"/>
              <a:ea typeface="Cambria Math"/>
              <a:cs typeface="Times New Roman" panose="02020603050405020304" pitchFamily="18" charset="0"/>
              <a:sym typeface="Cambria Math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1400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  <a:t>Branch : BE			Stream : CSE			Year : IV</a:t>
            </a:r>
            <a:endParaRPr sz="1700" dirty="0">
              <a:latin typeface="Times New Roman" panose="02020603050405020304" pitchFamily="18" charset="0"/>
              <a:ea typeface="Cambria Math"/>
              <a:cs typeface="Times New Roman" panose="02020603050405020304" pitchFamily="18" charset="0"/>
              <a:sym typeface="Cambria Math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7C3F"/>
              </a:buClr>
              <a:buSzPts val="900"/>
              <a:buNone/>
            </a:pPr>
            <a:r>
              <a:rPr lang="en" sz="1400" b="1" dirty="0">
                <a:solidFill>
                  <a:srgbClr val="98000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  <a:t>Team Member 5 Name:</a:t>
            </a:r>
            <a:r>
              <a:rPr lang="en" sz="1400" b="1" dirty="0">
                <a:solidFill>
                  <a:srgbClr val="5D7C3F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  <a:t> Omsai Nagvekar</a:t>
            </a:r>
            <a:endParaRPr sz="1700" dirty="0">
              <a:latin typeface="Times New Roman" panose="02020603050405020304" pitchFamily="18" charset="0"/>
              <a:ea typeface="Cambria Math"/>
              <a:cs typeface="Times New Roman" panose="02020603050405020304" pitchFamily="18" charset="0"/>
              <a:sym typeface="Cambria Math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1400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  <a:t>Branch : BE			Stream : CSE			Year : IV </a:t>
            </a:r>
            <a:endParaRPr sz="1700" dirty="0">
              <a:latin typeface="Times New Roman" panose="02020603050405020304" pitchFamily="18" charset="0"/>
              <a:ea typeface="Cambria Math"/>
              <a:cs typeface="Times New Roman" panose="02020603050405020304" pitchFamily="18" charset="0"/>
              <a:sym typeface="Cambria Math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04160"/>
              </a:buClr>
              <a:buSzPts val="900"/>
              <a:buNone/>
            </a:pPr>
            <a:r>
              <a:rPr lang="en" sz="1400" b="1" dirty="0">
                <a:solidFill>
                  <a:srgbClr val="1155CC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  <a:t>Team Mentor Name:</a:t>
            </a:r>
            <a:r>
              <a:rPr lang="en" sz="1400" b="1" dirty="0">
                <a:solidFill>
                  <a:srgbClr val="80416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  <a:t> </a:t>
            </a:r>
            <a:r>
              <a:rPr lang="en" sz="1400" b="1" dirty="0">
                <a:solidFill>
                  <a:srgbClr val="073763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  <a:t>Prof. Vinit Raut</a:t>
            </a:r>
            <a:endParaRPr sz="1700" dirty="0">
              <a:solidFill>
                <a:srgbClr val="073763"/>
              </a:solidFill>
              <a:latin typeface="Times New Roman" panose="02020603050405020304" pitchFamily="18" charset="0"/>
              <a:ea typeface="Cambria Math"/>
              <a:cs typeface="Times New Roman" panose="02020603050405020304" pitchFamily="18" charset="0"/>
              <a:sym typeface="Cambria Math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1400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  <a:sym typeface="Cambria Math"/>
              </a:rPr>
              <a:t>Category : Academic 			Expertise : Cloud Computing, DBMS 		Domain Experience : 4 years</a:t>
            </a:r>
            <a:endParaRPr sz="1700" dirty="0">
              <a:latin typeface="Times New Roman" panose="02020603050405020304" pitchFamily="18" charset="0"/>
              <a:ea typeface="Cambria Math"/>
              <a:cs typeface="Times New Roman" panose="02020603050405020304" pitchFamily="18" charset="0"/>
              <a:sym typeface="Cambria Math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endParaRPr sz="1700" dirty="0">
              <a:latin typeface="Times New Roman" panose="02020603050405020304" pitchFamily="18" charset="0"/>
              <a:ea typeface="Cambria Math"/>
              <a:cs typeface="Times New Roman" panose="02020603050405020304" pitchFamily="18" charset="0"/>
              <a:sym typeface="Cambria Mat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513</Words>
  <Application>Microsoft Office PowerPoint</Application>
  <PresentationFormat>On-screen Show (16:9)</PresentationFormat>
  <Paragraphs>72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Cambria Math</vt:lpstr>
      <vt:lpstr>Times New Roman</vt:lpstr>
      <vt:lpstr>Noto Sans Symbols</vt:lpstr>
      <vt:lpstr>Libre Franklin</vt:lpstr>
      <vt:lpstr>Arial</vt:lpstr>
      <vt:lpstr>Franklin Gothic</vt:lpstr>
      <vt:lpstr>Simple Light</vt:lpstr>
      <vt:lpstr>Theme1</vt:lpstr>
      <vt:lpstr>      Basic Details of the Team and Problem Statement</vt:lpstr>
      <vt:lpstr>Problem Statement Details</vt:lpstr>
      <vt:lpstr>Solution Details</vt:lpstr>
      <vt:lpstr>Technology Stack Details</vt:lpstr>
      <vt:lpstr>Algorithms Used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DELL</dc:creator>
  <cp:lastModifiedBy>Omsai Nagvekar</cp:lastModifiedBy>
  <cp:revision>12</cp:revision>
  <dcterms:modified xsi:type="dcterms:W3CDTF">2022-08-26T10:25:32Z</dcterms:modified>
</cp:coreProperties>
</file>