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9208c7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9208c7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9208c7c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9208c7c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9208c7c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9208c7c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9208c7c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9208c7c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9208c7c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9208c7c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9208c7cb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9208c7cb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9208c7cb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9208c7c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ggingface.co/openai/clip-vit-base-patch32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310.02906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2783" y="359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Week-3&amp;4 Report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0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Class balancing </a:t>
            </a:r>
            <a:endParaRPr sz="1330"/>
          </a:p>
          <a:p>
            <a:pPr indent="-3130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Baselines - ResNet 50 for classification</a:t>
            </a:r>
            <a:endParaRPr sz="1330"/>
          </a:p>
          <a:p>
            <a:pPr indent="-3130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Clip finetuning</a:t>
            </a:r>
            <a:endParaRPr sz="1330"/>
          </a:p>
          <a:p>
            <a:pPr indent="-3130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30"/>
              <a:buChar char="●"/>
            </a:pPr>
            <a:r>
              <a:rPr lang="en" sz="1330"/>
              <a:t>Literatures on Data Augmentation</a:t>
            </a:r>
            <a:endParaRPr sz="133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Balancing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883" l="1816" r="0" t="0"/>
          <a:stretch/>
        </p:blipFill>
        <p:spPr>
          <a:xfrm>
            <a:off x="634875" y="1525500"/>
            <a:ext cx="3642825" cy="2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7850" y="293200"/>
            <a:ext cx="2902050" cy="21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902" y="2491475"/>
            <a:ext cx="2839998" cy="21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Balancing (cont.)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with class </a:t>
            </a:r>
            <a:r>
              <a:rPr lang="en"/>
              <a:t>balance</a:t>
            </a:r>
            <a:r>
              <a:rPr lang="en"/>
              <a:t> (with images of same patients in same split)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Removed Keratosis and Erythroplakia classes (reason: few images)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num of images: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Train=229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Test=137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117" y="2571750"/>
            <a:ext cx="3363208" cy="24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475" y="2603424"/>
            <a:ext cx="3274925" cy="23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ResNet50 </a:t>
            </a:r>
            <a:r>
              <a:rPr lang="en"/>
              <a:t>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</a:t>
            </a:r>
            <a:r>
              <a:rPr lang="en"/>
              <a:t>original</a:t>
            </a:r>
            <a:r>
              <a:rPr lang="en"/>
              <a:t> and class 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dataset: [for 20 epochs, learning rate=0.1]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425" y="0"/>
            <a:ext cx="4393601" cy="1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 for Classification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925" y="2004700"/>
            <a:ext cx="3555025" cy="29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075" y="2376425"/>
            <a:ext cx="3784650" cy="18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ResNet50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original and class balanced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 Balanced dataset: [for 20 epochs, learning rate=0.1]</a:t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Baselines for Classification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49" y="2160149"/>
            <a:ext cx="3299500" cy="27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15775" l="0" r="0" t="0"/>
          <a:stretch/>
        </p:blipFill>
        <p:spPr>
          <a:xfrm>
            <a:off x="4572000" y="2375725"/>
            <a:ext cx="4056126" cy="17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for classification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Finetuned OpenAI/ViT-32 </a:t>
            </a:r>
            <a:r>
              <a:rPr lang="en" sz="1000"/>
              <a:t>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https://huggingface.co/openai/clip-vit-base-patch32</a:t>
            </a:r>
            <a:r>
              <a:rPr lang="en" sz="1000"/>
              <a:t> )</a:t>
            </a:r>
            <a:endParaRPr sz="10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75" y="1626175"/>
            <a:ext cx="3616074" cy="2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922" y="1982497"/>
            <a:ext cx="3747324" cy="17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CLIP for classification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Finetuned OpenAI/ViT-32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1438"/>
          <a:stretch/>
        </p:blipFill>
        <p:spPr>
          <a:xfrm>
            <a:off x="427875" y="1754600"/>
            <a:ext cx="4002525" cy="32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200" y="1997950"/>
            <a:ext cx="4082000" cy="18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for data augmentation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53448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Boosting Dermatoscopic Lesion Segmentation via Diffusion Models with Visual and Textual Prompts [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https://arxiv.org/abs/2310.02906</a:t>
            </a:r>
            <a:r>
              <a:rPr lang="en"/>
              <a:t>]	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8275" y="497450"/>
            <a:ext cx="3493049" cy="25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77125" y="2639500"/>
            <a:ext cx="72585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Summary: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Generates synthetic samples for Dermatoscopic lesions using diffusion models given segmentation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 Lesion types, attributes, and masks are used as prompts in the training and inference.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