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E442-A7C9-498B-AC6D-75BB16F958E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E937-BDC3-467D-BE56-CBCDB00A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3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E442-A7C9-498B-AC6D-75BB16F958E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E937-BDC3-467D-BE56-CBCDB00A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5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E442-A7C9-498B-AC6D-75BB16F958E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E937-BDC3-467D-BE56-CBCDB00A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2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E442-A7C9-498B-AC6D-75BB16F958E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E937-BDC3-467D-BE56-CBCDB00A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E442-A7C9-498B-AC6D-75BB16F958E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E937-BDC3-467D-BE56-CBCDB00A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8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E442-A7C9-498B-AC6D-75BB16F958E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E937-BDC3-467D-BE56-CBCDB00A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7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E442-A7C9-498B-AC6D-75BB16F958E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E937-BDC3-467D-BE56-CBCDB00A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E442-A7C9-498B-AC6D-75BB16F958E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E937-BDC3-467D-BE56-CBCDB00A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E442-A7C9-498B-AC6D-75BB16F958E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E937-BDC3-467D-BE56-CBCDB00A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E442-A7C9-498B-AC6D-75BB16F958E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E937-BDC3-467D-BE56-CBCDB00A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E442-A7C9-498B-AC6D-75BB16F958E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E937-BDC3-467D-BE56-CBCDB00A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E442-A7C9-498B-AC6D-75BB16F958E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E937-BDC3-467D-BE56-CBCDB00A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478281" y="52577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238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452437"/>
            <a:ext cx="81724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1509712"/>
            <a:ext cx="6391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6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61912"/>
            <a:ext cx="81629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6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66712"/>
            <a:ext cx="82010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4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23838"/>
            <a:ext cx="6691313" cy="58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1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75" y="1562100"/>
            <a:ext cx="7911076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4975" y="276225"/>
            <a:ext cx="7124700" cy="8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Data Fetch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8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2025-01-19T14:20:59Z</dcterms:created>
  <dcterms:modified xsi:type="dcterms:W3CDTF">2025-01-19T14:23:52Z</dcterms:modified>
</cp:coreProperties>
</file>