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1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BN47L3NQ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75-4E11-9CA9-D29308894E4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75-4E11-9CA9-D29308894E4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75-4E11-9CA9-D29308894E4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7057824"/>
        <c:axId val="257059000"/>
      </c:barChart>
      <c:catAx>
        <c:axId val="25705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059000"/>
        <c:crosses val="autoZero"/>
        <c:auto val="1"/>
        <c:lblAlgn val="ctr"/>
        <c:lblOffset val="100"/>
        <c:noMultiLvlLbl val="0"/>
      </c:catAx>
      <c:valAx>
        <c:axId val="25705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05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HANIYA REBAYA S 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 </a:t>
            </a:r>
            <a:r>
              <a:rPr lang="en-US" sz="2400" smtClean="0"/>
              <a:t>312213886</a:t>
            </a:r>
            <a:endParaRPr lang="en-US" sz="2400" dirty="0"/>
          </a:p>
          <a:p>
            <a:r>
              <a:rPr lang="en-US" sz="2400" dirty="0"/>
              <a:t>DEPARTMENT: B.COM ( </a:t>
            </a:r>
            <a:r>
              <a:rPr lang="en-US" sz="2400" dirty="0" err="1"/>
              <a:t>A&amp;f</a:t>
            </a:r>
            <a:r>
              <a:rPr lang="en-US" sz="2400" dirty="0"/>
              <a:t>)</a:t>
            </a:r>
          </a:p>
          <a:p>
            <a:r>
              <a:rPr lang="en-US" sz="2400" dirty="0"/>
              <a:t>COLLEGE </a:t>
            </a:r>
            <a:r>
              <a:rPr lang="en-US" sz="2400" dirty="0" smtClean="0"/>
              <a:t>: ST THOMAS CLG OF ARTS ABD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13409"/>
              </p:ext>
            </p:extLst>
          </p:nvPr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1027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29</cp:revision>
  <dcterms:created xsi:type="dcterms:W3CDTF">2024-03-29T15:07:22Z</dcterms:created>
  <dcterms:modified xsi:type="dcterms:W3CDTF">2024-09-05T10:21:49Z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