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1"/>
  </p:notesMasterIdLst>
  <p:handoutMasterIdLst>
    <p:handoutMasterId r:id="rId12"/>
  </p:handoutMasterIdLst>
  <p:sldIdLst>
    <p:sldId id="261" r:id="rId5"/>
    <p:sldId id="298" r:id="rId6"/>
    <p:sldId id="299" r:id="rId7"/>
    <p:sldId id="296" r:id="rId8"/>
    <p:sldId id="300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61"/>
            <p14:sldId id="298"/>
            <p14:sldId id="299"/>
            <p14:sldId id="296"/>
            <p14:sldId id="300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 showGuides="1">
      <p:cViewPr varScale="1">
        <p:scale>
          <a:sx n="65" d="100"/>
          <a:sy n="65" d="100"/>
        </p:scale>
        <p:origin x="726" y="3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E95FC5-CD6B-4A50-9262-DC414E16C3EA}">
      <dgm:prSet/>
      <dgm:spPr/>
      <dgm:t>
        <a:bodyPr/>
        <a:lstStyle/>
        <a:p>
          <a:r>
            <a:rPr lang="en-US" smtClean="0"/>
            <a:t>Page 1. Home</a:t>
          </a:r>
          <a:endParaRPr lang="en-US" dirty="0"/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endParaRPr lang="en-US"/>
        </a:p>
      </dgm:t>
    </dgm:pt>
    <dgm:pt modelId="{F05611F0-8256-4954-B6CB-ED6B4F2DD397}">
      <dgm:prSet/>
      <dgm:spPr/>
      <dgm:t>
        <a:bodyPr/>
        <a:lstStyle/>
        <a:p>
          <a:r>
            <a:rPr lang="en-US" smtClean="0"/>
            <a:t>Page 2. </a:t>
          </a:r>
          <a:r>
            <a:rPr lang="en-US" b="0" i="0" smtClean="0"/>
            <a:t>About Us</a:t>
          </a:r>
          <a:endParaRPr lang="en-US" dirty="0"/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endParaRPr lang="en-US"/>
        </a:p>
      </dgm:t>
    </dgm:pt>
    <dgm:pt modelId="{22625139-F93A-4F3F-A7AA-4923A01AEDF3}">
      <dgm:prSet/>
      <dgm:spPr/>
      <dgm:t>
        <a:bodyPr/>
        <a:lstStyle/>
        <a:p>
          <a:r>
            <a:rPr lang="en-US" dirty="0" smtClean="0"/>
            <a:t>Page 3. Contact Us</a:t>
          </a:r>
          <a:endParaRPr lang="en-US" dirty="0"/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/>
      <dgm:spPr/>
      <dgm:t>
        <a:bodyPr/>
        <a:lstStyle/>
        <a:p>
          <a:endParaRPr lang="en-US"/>
        </a:p>
      </dgm:t>
    </dgm:pt>
    <dgm:pt modelId="{140952D0-0E1D-4F48-9F16-53581487CFA0}">
      <dgm:prSet/>
      <dgm:spPr/>
      <dgm:t>
        <a:bodyPr/>
        <a:lstStyle/>
        <a:p>
          <a:r>
            <a:rPr lang="en-US" dirty="0" smtClean="0"/>
            <a:t>Page 4. </a:t>
          </a:r>
          <a:r>
            <a:rPr lang="en-US" b="0" i="0" dirty="0" smtClean="0"/>
            <a:t>Register</a:t>
          </a:r>
          <a:endParaRPr lang="en-US" dirty="0"/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/>
      <dgm:spPr/>
      <dgm:t>
        <a:bodyPr/>
        <a:lstStyle/>
        <a:p>
          <a:endParaRPr lang="en-US"/>
        </a:p>
      </dgm:t>
    </dgm:pt>
    <dgm:pt modelId="{C2F8C7F7-44C4-414A-BCCD-56E91DD0A777}">
      <dgm:prSet/>
      <dgm:spPr/>
      <dgm:t>
        <a:bodyPr/>
        <a:lstStyle/>
        <a:p>
          <a:r>
            <a:rPr lang="en-US" dirty="0" smtClean="0"/>
            <a:t>Page 9. Disclaimer</a:t>
          </a:r>
          <a:endParaRPr lang="en-US" dirty="0"/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/>
      <dgm:spPr/>
      <dgm:t>
        <a:bodyPr/>
        <a:lstStyle/>
        <a:p>
          <a:endParaRPr lang="en-US"/>
        </a:p>
      </dgm:t>
    </dgm:pt>
    <dgm:pt modelId="{6EE08C70-C758-49CD-8A09-68D4D022E20C}">
      <dgm:prSet/>
      <dgm:spPr/>
      <dgm:t>
        <a:bodyPr/>
        <a:lstStyle/>
        <a:p>
          <a:r>
            <a:rPr lang="en-US" dirty="0" smtClean="0"/>
            <a:t>Page 5. Login</a:t>
          </a:r>
          <a:endParaRPr lang="en-US" dirty="0"/>
        </a:p>
      </dgm:t>
    </dgm:pt>
    <dgm:pt modelId="{B10381C4-2B17-4D35-816B-08C6DF82486E}" type="parTrans" cxnId="{1B5AD439-1A26-40E8-986D-46FA97EC4E15}">
      <dgm:prSet/>
      <dgm:spPr/>
      <dgm:t>
        <a:bodyPr/>
        <a:lstStyle/>
        <a:p>
          <a:endParaRPr lang="en-US"/>
        </a:p>
      </dgm:t>
    </dgm:pt>
    <dgm:pt modelId="{0401D275-FEC1-4D66-83B7-DF4F6E7A4844}" type="sibTrans" cxnId="{1B5AD439-1A26-40E8-986D-46FA97EC4E15}">
      <dgm:prSet/>
      <dgm:spPr/>
      <dgm:t>
        <a:bodyPr/>
        <a:lstStyle/>
        <a:p>
          <a:endParaRPr lang="en-US"/>
        </a:p>
      </dgm:t>
    </dgm:pt>
    <dgm:pt modelId="{E03C5F26-D202-47AA-86A6-049D29EAD778}">
      <dgm:prSet/>
      <dgm:spPr/>
      <dgm:t>
        <a:bodyPr/>
        <a:lstStyle/>
        <a:p>
          <a:r>
            <a:rPr lang="en-US" dirty="0" smtClean="0"/>
            <a:t>Page 6. Terms and Conditions</a:t>
          </a:r>
          <a:endParaRPr lang="en-US" dirty="0"/>
        </a:p>
      </dgm:t>
    </dgm:pt>
    <dgm:pt modelId="{A92D48C1-D7E4-4B0F-AD22-93B5D5D30495}" type="parTrans" cxnId="{87099BA4-2A55-4C5E-A65F-05A78EA87E7B}">
      <dgm:prSet/>
      <dgm:spPr/>
      <dgm:t>
        <a:bodyPr/>
        <a:lstStyle/>
        <a:p>
          <a:endParaRPr lang="en-US"/>
        </a:p>
      </dgm:t>
    </dgm:pt>
    <dgm:pt modelId="{7910741A-1FD4-4594-A5C4-53798CB743B0}" type="sibTrans" cxnId="{87099BA4-2A55-4C5E-A65F-05A78EA87E7B}">
      <dgm:prSet/>
      <dgm:spPr/>
      <dgm:t>
        <a:bodyPr/>
        <a:lstStyle/>
        <a:p>
          <a:endParaRPr lang="en-US"/>
        </a:p>
      </dgm:t>
    </dgm:pt>
    <dgm:pt modelId="{69177C04-29E2-4EB3-AEF4-4467D34F275B}">
      <dgm:prSet/>
      <dgm:spPr/>
      <dgm:t>
        <a:bodyPr/>
        <a:lstStyle/>
        <a:p>
          <a:r>
            <a:rPr lang="en-US" dirty="0" smtClean="0"/>
            <a:t>Page 7. Privacy Policy</a:t>
          </a:r>
          <a:endParaRPr lang="en-US" dirty="0"/>
        </a:p>
      </dgm:t>
    </dgm:pt>
    <dgm:pt modelId="{04C7D9B9-EFC4-4D36-9C0E-4D34F01BEBA1}" type="parTrans" cxnId="{2B0CD7D2-2D3A-43B5-8098-3B0C86F9DCE9}">
      <dgm:prSet/>
      <dgm:spPr/>
      <dgm:t>
        <a:bodyPr/>
        <a:lstStyle/>
        <a:p>
          <a:endParaRPr lang="en-US"/>
        </a:p>
      </dgm:t>
    </dgm:pt>
    <dgm:pt modelId="{0B244266-5EFF-4552-8059-47740A7408B6}" type="sibTrans" cxnId="{2B0CD7D2-2D3A-43B5-8098-3B0C86F9DCE9}">
      <dgm:prSet/>
      <dgm:spPr/>
      <dgm:t>
        <a:bodyPr/>
        <a:lstStyle/>
        <a:p>
          <a:endParaRPr lang="en-US"/>
        </a:p>
      </dgm:t>
    </dgm:pt>
    <dgm:pt modelId="{8FACF38F-FCAC-46B9-BDC5-5154D0D4B8FE}">
      <dgm:prSet/>
      <dgm:spPr/>
      <dgm:t>
        <a:bodyPr/>
        <a:lstStyle/>
        <a:p>
          <a:r>
            <a:rPr lang="en-US" dirty="0" smtClean="0"/>
            <a:t>Page 8. FAQ</a:t>
          </a:r>
          <a:endParaRPr lang="en-US" dirty="0"/>
        </a:p>
      </dgm:t>
    </dgm:pt>
    <dgm:pt modelId="{A30E42A5-3506-49F2-B660-A884E67E48AF}" type="parTrans" cxnId="{B11900FF-E588-4491-92F3-42271A1ACDE4}">
      <dgm:prSet/>
      <dgm:spPr/>
      <dgm:t>
        <a:bodyPr/>
        <a:lstStyle/>
        <a:p>
          <a:endParaRPr lang="en-US"/>
        </a:p>
      </dgm:t>
    </dgm:pt>
    <dgm:pt modelId="{AC84F8B3-E109-4025-9A78-CDEB05D86F68}" type="sibTrans" cxnId="{B11900FF-E588-4491-92F3-42271A1ACDE4}">
      <dgm:prSet/>
      <dgm:spPr/>
      <dgm:t>
        <a:bodyPr/>
        <a:lstStyle/>
        <a:p>
          <a:endParaRPr lang="en-US"/>
        </a:p>
      </dgm:t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57C5FD-BC94-4852-B3EC-3A72C51988CA}" type="pres">
      <dgm:prSet presAssocID="{2EE95FC5-CD6B-4A50-9262-DC414E16C3EA}" presName="compNode" presStyleCnt="0"/>
      <dgm:spPr/>
      <dgm:t>
        <a:bodyPr/>
        <a:lstStyle/>
        <a:p>
          <a:endParaRPr lang="en-US"/>
        </a:p>
      </dgm:t>
    </dgm:pt>
    <dgm:pt modelId="{8D5BCCB0-FE2C-4B39-92FA-86E015360BFE}" type="pres">
      <dgm:prSet presAssocID="{2EE95FC5-CD6B-4A50-9262-DC414E16C3EA}" presName="bgRect" presStyleLbl="bgShp" presStyleIdx="0" presStyleCnt="9" custLinFactNeighborX="18024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970FC54-593D-4FE9-AFCD-C77EE53A4F01}" type="pres">
      <dgm:prSet presAssocID="{2EE95FC5-CD6B-4A50-9262-DC414E16C3EA}" presName="iconRect" presStyleLbl="node1" presStyleIdx="0" presStyleCnt="9"/>
      <dgm:spPr>
        <a:prstGeom prst="donut">
          <a:avLst/>
        </a:prstGeom>
      </dgm:spPr>
      <dgm:t>
        <a:bodyPr/>
        <a:lstStyle/>
        <a:p>
          <a:endParaRPr lang="en-US"/>
        </a:p>
      </dgm:t>
      <dgm:extLst/>
    </dgm:pt>
    <dgm:pt modelId="{8B0477A4-6C5F-46E6-8910-A51FA1F661B5}" type="pres">
      <dgm:prSet presAssocID="{2EE95FC5-CD6B-4A50-9262-DC414E16C3EA}" presName="spaceRect" presStyleCnt="0"/>
      <dgm:spPr/>
      <dgm:t>
        <a:bodyPr/>
        <a:lstStyle/>
        <a:p>
          <a:endParaRPr lang="en-US"/>
        </a:p>
      </dgm:t>
    </dgm:pt>
    <dgm:pt modelId="{1002F504-21FD-4710-AB54-6DD4AE8B1DEB}" type="pres">
      <dgm:prSet presAssocID="{2EE95FC5-CD6B-4A50-9262-DC414E16C3EA}" presName="parTx" presStyleLbl="revTx" presStyleIdx="0" presStyleCnt="9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5D2D154-D04C-4060-B371-4FA5C99B7538}" type="pres">
      <dgm:prSet presAssocID="{C99EBBB1-E916-471C-83C9-ABE85B42AC26}" presName="sibTrans" presStyleCnt="0"/>
      <dgm:spPr/>
      <dgm:t>
        <a:bodyPr/>
        <a:lstStyle/>
        <a:p>
          <a:endParaRPr lang="en-US"/>
        </a:p>
      </dgm:t>
    </dgm:pt>
    <dgm:pt modelId="{0E0B23C8-D5E1-4B41-BDA7-2CE57755BE6A}" type="pres">
      <dgm:prSet presAssocID="{F05611F0-8256-4954-B6CB-ED6B4F2DD397}" presName="compNode" presStyleCnt="0"/>
      <dgm:spPr/>
      <dgm:t>
        <a:bodyPr/>
        <a:lstStyle/>
        <a:p>
          <a:endParaRPr lang="en-US"/>
        </a:p>
      </dgm:t>
    </dgm:pt>
    <dgm:pt modelId="{CD05AFB1-E184-456B-B0D2-9C36C4272D02}" type="pres">
      <dgm:prSet presAssocID="{F05611F0-8256-4954-B6CB-ED6B4F2DD397}" presName="bgRect" presStyleLbl="bgShp" presStyleIdx="1" presStyleCnt="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4FDC127-8DFD-4460-AE93-0411105DEB60}" type="pres">
      <dgm:prSet presAssocID="{F05611F0-8256-4954-B6CB-ED6B4F2DD397}" presName="iconRect" presStyleLbl="node1" presStyleIdx="1" presStyleCnt="9"/>
      <dgm:spPr>
        <a:prstGeom prst="donut">
          <a:avLst/>
        </a:prstGeom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8414D7F-A9B2-47FB-8B18-5EF591AE26CC}" type="pres">
      <dgm:prSet presAssocID="{F05611F0-8256-4954-B6CB-ED6B4F2DD397}" presName="spaceRect" presStyleCnt="0"/>
      <dgm:spPr/>
      <dgm:t>
        <a:bodyPr/>
        <a:lstStyle/>
        <a:p>
          <a:endParaRPr lang="en-US"/>
        </a:p>
      </dgm:t>
    </dgm:pt>
    <dgm:pt modelId="{1A91019B-6FF6-4E88-A622-AA77E19BE965}" type="pres">
      <dgm:prSet presAssocID="{F05611F0-8256-4954-B6CB-ED6B4F2DD397}" presName="parTx" presStyleLbl="revTx" presStyleIdx="1" presStyleCnt="9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16EE3B-7F4A-42C5-A09F-919C1401C4BC}" type="pres">
      <dgm:prSet presAssocID="{6BD5265A-8333-420D-BDB2-65F10B3EBD76}" presName="sibTrans" presStyleCnt="0"/>
      <dgm:spPr/>
      <dgm:t>
        <a:bodyPr/>
        <a:lstStyle/>
        <a:p>
          <a:endParaRPr lang="en-US"/>
        </a:p>
      </dgm:t>
    </dgm:pt>
    <dgm:pt modelId="{815AA52A-6D18-4177-AE6D-E0559FAFDE78}" type="pres">
      <dgm:prSet presAssocID="{22625139-F93A-4F3F-A7AA-4923A01AEDF3}" presName="compNode" presStyleCnt="0"/>
      <dgm:spPr/>
      <dgm:t>
        <a:bodyPr/>
        <a:lstStyle/>
        <a:p>
          <a:endParaRPr lang="en-US"/>
        </a:p>
      </dgm:t>
    </dgm:pt>
    <dgm:pt modelId="{A8176E5D-B119-4234-91AB-EFE9C2CF80B7}" type="pres">
      <dgm:prSet presAssocID="{22625139-F93A-4F3F-A7AA-4923A01AEDF3}" presName="bgRect" presStyleLbl="bgShp" presStyleIdx="2" presStyleCnt="9" custLinFactNeighborX="21661" custLinFactNeighborY="-1964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B85AE0A-C466-4604-9C2E-87F8EA52DD0F}" type="pres">
      <dgm:prSet presAssocID="{22625139-F93A-4F3F-A7AA-4923A01AEDF3}" presName="iconRect" presStyleLbl="node1" presStyleIdx="2" presStyleCnt="9"/>
      <dgm:spPr>
        <a:prstGeom prst="donut">
          <a:avLst/>
        </a:prstGeom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A8722341-C6F1-4D89-89A6-4EF02F8B76E1}" type="pres">
      <dgm:prSet presAssocID="{22625139-F93A-4F3F-A7AA-4923A01AEDF3}" presName="spaceRect" presStyleCnt="0"/>
      <dgm:spPr/>
      <dgm:t>
        <a:bodyPr/>
        <a:lstStyle/>
        <a:p>
          <a:endParaRPr lang="en-US"/>
        </a:p>
      </dgm:t>
    </dgm:pt>
    <dgm:pt modelId="{5A5E0268-7557-41F6-A6CC-892DF11AAC18}" type="pres">
      <dgm:prSet presAssocID="{22625139-F93A-4F3F-A7AA-4923A01AEDF3}" presName="parTx" presStyleLbl="revTx" presStyleIdx="2" presStyleCnt="9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ACA2613-1755-4541-BF52-A7AD043980F4}" type="pres">
      <dgm:prSet presAssocID="{A8E2FA08-4DD4-4654-A85D-9A99162D6201}" presName="sibTrans" presStyleCnt="0"/>
      <dgm:spPr/>
      <dgm:t>
        <a:bodyPr/>
        <a:lstStyle/>
        <a:p>
          <a:endParaRPr lang="en-US"/>
        </a:p>
      </dgm:t>
    </dgm:pt>
    <dgm:pt modelId="{D58F1FE7-CDEB-42F6-BC01-82FB71EDF9C0}" type="pres">
      <dgm:prSet presAssocID="{140952D0-0E1D-4F48-9F16-53581487CFA0}" presName="compNode" presStyleCnt="0"/>
      <dgm:spPr/>
      <dgm:t>
        <a:bodyPr/>
        <a:lstStyle/>
        <a:p>
          <a:endParaRPr lang="en-US"/>
        </a:p>
      </dgm:t>
    </dgm:pt>
    <dgm:pt modelId="{A102E018-9C2C-4317-8572-9362E8FC1AF8}" type="pres">
      <dgm:prSet presAssocID="{140952D0-0E1D-4F48-9F16-53581487CFA0}" presName="bgRect" presStyleLbl="bgShp" presStyleIdx="3" presStyleCnt="9" custLinFactNeighborX="-779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353CF1D-5822-47BA-A6C2-AC7DC94D5A9C}" type="pres">
      <dgm:prSet presAssocID="{140952D0-0E1D-4F48-9F16-53581487CFA0}" presName="iconRect" presStyleLbl="node1" presStyleIdx="3" presStyleCnt="9"/>
      <dgm:spPr>
        <a:prstGeom prst="donut">
          <a:avLst/>
        </a:prstGeom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326715C-7787-454B-B5D4-2E4B73514584}" type="pres">
      <dgm:prSet presAssocID="{140952D0-0E1D-4F48-9F16-53581487CFA0}" presName="spaceRect" presStyleCnt="0"/>
      <dgm:spPr/>
      <dgm:t>
        <a:bodyPr/>
        <a:lstStyle/>
        <a:p>
          <a:endParaRPr lang="en-US"/>
        </a:p>
      </dgm:t>
    </dgm:pt>
    <dgm:pt modelId="{B05634FC-081B-4BC5-BE4E-70E96448CBC7}" type="pres">
      <dgm:prSet presAssocID="{140952D0-0E1D-4F48-9F16-53581487CFA0}" presName="parTx" presStyleLbl="revTx" presStyleIdx="3" presStyleCnt="9" custLinFactNeighborY="289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41E5EAA-3190-4C8A-9550-C01AB013F3B6}" type="pres">
      <dgm:prSet presAssocID="{2804F27C-9BA9-4D07-AB02-74BE7DFA2C0E}" presName="sibTrans" presStyleCnt="0"/>
      <dgm:spPr/>
      <dgm:t>
        <a:bodyPr/>
        <a:lstStyle/>
        <a:p>
          <a:endParaRPr lang="en-US"/>
        </a:p>
      </dgm:t>
    </dgm:pt>
    <dgm:pt modelId="{1D160750-1831-489F-AF60-86DF36ADB490}" type="pres">
      <dgm:prSet presAssocID="{6EE08C70-C758-49CD-8A09-68D4D022E20C}" presName="compNode" presStyleCnt="0"/>
      <dgm:spPr/>
      <dgm:t>
        <a:bodyPr/>
        <a:lstStyle/>
        <a:p>
          <a:endParaRPr lang="en-US"/>
        </a:p>
      </dgm:t>
    </dgm:pt>
    <dgm:pt modelId="{41DAF639-2831-4446-95F3-3BFC2E61BED6}" type="pres">
      <dgm:prSet presAssocID="{6EE08C70-C758-49CD-8A09-68D4D022E20C}" presName="bgRect" presStyleLbl="bgShp" presStyleIdx="4" presStyleCnt="9"/>
      <dgm:spPr/>
      <dgm:t>
        <a:bodyPr/>
        <a:lstStyle/>
        <a:p>
          <a:endParaRPr lang="en-US"/>
        </a:p>
      </dgm:t>
    </dgm:pt>
    <dgm:pt modelId="{F53A6916-E8FE-45FA-8698-45703C209507}" type="pres">
      <dgm:prSet presAssocID="{6EE08C70-C758-49CD-8A09-68D4D022E20C}" presName="iconRect" presStyleLbl="node1" presStyleIdx="4" presStyleCnt="9"/>
      <dgm:spPr>
        <a:prstGeom prst="donut">
          <a:avLst/>
        </a:prstGeom>
      </dgm:spPr>
      <dgm:t>
        <a:bodyPr/>
        <a:lstStyle/>
        <a:p>
          <a:endParaRPr lang="en-US"/>
        </a:p>
      </dgm:t>
    </dgm:pt>
    <dgm:pt modelId="{32546624-4711-48A7-B555-C7B1F306034F}" type="pres">
      <dgm:prSet presAssocID="{6EE08C70-C758-49CD-8A09-68D4D022E20C}" presName="spaceRect" presStyleCnt="0"/>
      <dgm:spPr/>
      <dgm:t>
        <a:bodyPr/>
        <a:lstStyle/>
        <a:p>
          <a:endParaRPr lang="en-US"/>
        </a:p>
      </dgm:t>
    </dgm:pt>
    <dgm:pt modelId="{69796D72-8171-4322-B456-B295A3B012ED}" type="pres">
      <dgm:prSet presAssocID="{6EE08C70-C758-49CD-8A09-68D4D022E20C}" presName="parTx" presStyleLbl="revTx" presStyleIdx="4" presStyleCnt="9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16C9828-D351-4CAB-B0DB-06F40E3CD414}" type="pres">
      <dgm:prSet presAssocID="{0401D275-FEC1-4D66-83B7-DF4F6E7A4844}" presName="sibTrans" presStyleCnt="0"/>
      <dgm:spPr/>
      <dgm:t>
        <a:bodyPr/>
        <a:lstStyle/>
        <a:p>
          <a:endParaRPr lang="en-US"/>
        </a:p>
      </dgm:t>
    </dgm:pt>
    <dgm:pt modelId="{27F0B61F-8C21-4B1F-B348-E03B614C3FB9}" type="pres">
      <dgm:prSet presAssocID="{E03C5F26-D202-47AA-86A6-049D29EAD778}" presName="compNode" presStyleCnt="0"/>
      <dgm:spPr/>
      <dgm:t>
        <a:bodyPr/>
        <a:lstStyle/>
        <a:p>
          <a:endParaRPr lang="en-US"/>
        </a:p>
      </dgm:t>
    </dgm:pt>
    <dgm:pt modelId="{64DAD38A-DCD9-407D-A1E4-AC4DE157C9FE}" type="pres">
      <dgm:prSet presAssocID="{E03C5F26-D202-47AA-86A6-049D29EAD778}" presName="bgRect" presStyleLbl="bgShp" presStyleIdx="5" presStyleCnt="9" custLinFactNeighborY="2510"/>
      <dgm:spPr/>
      <dgm:t>
        <a:bodyPr/>
        <a:lstStyle/>
        <a:p>
          <a:endParaRPr lang="en-US"/>
        </a:p>
      </dgm:t>
    </dgm:pt>
    <dgm:pt modelId="{95E343CB-9AE1-4936-A9E1-B1216F8E2560}" type="pres">
      <dgm:prSet presAssocID="{E03C5F26-D202-47AA-86A6-049D29EAD778}" presName="iconRect" presStyleLbl="node1" presStyleIdx="5" presStyleCnt="9"/>
      <dgm:spPr>
        <a:prstGeom prst="donut">
          <a:avLst/>
        </a:prstGeom>
      </dgm:spPr>
      <dgm:t>
        <a:bodyPr/>
        <a:lstStyle/>
        <a:p>
          <a:endParaRPr lang="en-US"/>
        </a:p>
      </dgm:t>
    </dgm:pt>
    <dgm:pt modelId="{1C6194E2-B2DB-40D1-9819-9AE54345C7E1}" type="pres">
      <dgm:prSet presAssocID="{E03C5F26-D202-47AA-86A6-049D29EAD778}" presName="spaceRect" presStyleCnt="0"/>
      <dgm:spPr/>
      <dgm:t>
        <a:bodyPr/>
        <a:lstStyle/>
        <a:p>
          <a:endParaRPr lang="en-US"/>
        </a:p>
      </dgm:t>
    </dgm:pt>
    <dgm:pt modelId="{2A824C39-9E8A-42E0-8607-D0CADF9D94E5}" type="pres">
      <dgm:prSet presAssocID="{E03C5F26-D202-47AA-86A6-049D29EAD778}" presName="parTx" presStyleLbl="revTx" presStyleIdx="5" presStyleCnt="9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EA7B8A7-61DD-4D5D-BCA0-ACB228BA4ADF}" type="pres">
      <dgm:prSet presAssocID="{7910741A-1FD4-4594-A5C4-53798CB743B0}" presName="sibTrans" presStyleCnt="0"/>
      <dgm:spPr/>
      <dgm:t>
        <a:bodyPr/>
        <a:lstStyle/>
        <a:p>
          <a:endParaRPr lang="en-US"/>
        </a:p>
      </dgm:t>
    </dgm:pt>
    <dgm:pt modelId="{2C6D5B5B-13B3-4046-B8A0-552FEDB6C9B6}" type="pres">
      <dgm:prSet presAssocID="{69177C04-29E2-4EB3-AEF4-4467D34F275B}" presName="compNode" presStyleCnt="0"/>
      <dgm:spPr/>
      <dgm:t>
        <a:bodyPr/>
        <a:lstStyle/>
        <a:p>
          <a:endParaRPr lang="en-US"/>
        </a:p>
      </dgm:t>
    </dgm:pt>
    <dgm:pt modelId="{D898A500-A735-4A0A-B5C6-D65F2DA661D8}" type="pres">
      <dgm:prSet presAssocID="{69177C04-29E2-4EB3-AEF4-4467D34F275B}" presName="bgRect" presStyleLbl="bgShp" presStyleIdx="6" presStyleCnt="9"/>
      <dgm:spPr/>
      <dgm:t>
        <a:bodyPr/>
        <a:lstStyle/>
        <a:p>
          <a:endParaRPr lang="en-US"/>
        </a:p>
      </dgm:t>
    </dgm:pt>
    <dgm:pt modelId="{B1A135B0-35C8-496C-8614-7F548206A528}" type="pres">
      <dgm:prSet presAssocID="{69177C04-29E2-4EB3-AEF4-4467D34F275B}" presName="iconRect" presStyleLbl="node1" presStyleIdx="6" presStyleCnt="9"/>
      <dgm:spPr>
        <a:prstGeom prst="donut">
          <a:avLst/>
        </a:prstGeom>
      </dgm:spPr>
      <dgm:t>
        <a:bodyPr/>
        <a:lstStyle/>
        <a:p>
          <a:endParaRPr lang="en-US"/>
        </a:p>
      </dgm:t>
    </dgm:pt>
    <dgm:pt modelId="{E94DC74E-5671-4E81-BDE2-677724E75717}" type="pres">
      <dgm:prSet presAssocID="{69177C04-29E2-4EB3-AEF4-4467D34F275B}" presName="spaceRect" presStyleCnt="0"/>
      <dgm:spPr/>
      <dgm:t>
        <a:bodyPr/>
        <a:lstStyle/>
        <a:p>
          <a:endParaRPr lang="en-US"/>
        </a:p>
      </dgm:t>
    </dgm:pt>
    <dgm:pt modelId="{1565073F-68B4-4A4E-8AFB-36572E28FD93}" type="pres">
      <dgm:prSet presAssocID="{69177C04-29E2-4EB3-AEF4-4467D34F275B}" presName="parTx" presStyleLbl="revTx" presStyleIdx="6" presStyleCnt="9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09A4057-EC2A-41DB-86F4-E72218102892}" type="pres">
      <dgm:prSet presAssocID="{0B244266-5EFF-4552-8059-47740A7408B6}" presName="sibTrans" presStyleCnt="0"/>
      <dgm:spPr/>
      <dgm:t>
        <a:bodyPr/>
        <a:lstStyle/>
        <a:p>
          <a:endParaRPr lang="en-US"/>
        </a:p>
      </dgm:t>
    </dgm:pt>
    <dgm:pt modelId="{53ADE58D-6C44-42DC-A035-F4D657235B4E}" type="pres">
      <dgm:prSet presAssocID="{8FACF38F-FCAC-46B9-BDC5-5154D0D4B8FE}" presName="compNode" presStyleCnt="0"/>
      <dgm:spPr/>
      <dgm:t>
        <a:bodyPr/>
        <a:lstStyle/>
        <a:p>
          <a:endParaRPr lang="en-US"/>
        </a:p>
      </dgm:t>
    </dgm:pt>
    <dgm:pt modelId="{AC5CCB69-89B8-48F6-9494-119490B29EF9}" type="pres">
      <dgm:prSet presAssocID="{8FACF38F-FCAC-46B9-BDC5-5154D0D4B8FE}" presName="bgRect" presStyleLbl="bgShp" presStyleIdx="7" presStyleCnt="9"/>
      <dgm:spPr/>
      <dgm:t>
        <a:bodyPr/>
        <a:lstStyle/>
        <a:p>
          <a:endParaRPr lang="en-US"/>
        </a:p>
      </dgm:t>
    </dgm:pt>
    <dgm:pt modelId="{2089BAFD-4BAC-4324-8AEF-E21322A607BA}" type="pres">
      <dgm:prSet presAssocID="{8FACF38F-FCAC-46B9-BDC5-5154D0D4B8FE}" presName="iconRect" presStyleLbl="node1" presStyleIdx="7" presStyleCnt="9"/>
      <dgm:spPr>
        <a:prstGeom prst="donut">
          <a:avLst/>
        </a:prstGeom>
      </dgm:spPr>
      <dgm:t>
        <a:bodyPr/>
        <a:lstStyle/>
        <a:p>
          <a:endParaRPr lang="en-US"/>
        </a:p>
      </dgm:t>
    </dgm:pt>
    <dgm:pt modelId="{A020DC4C-B85C-4EA7-9E87-D20F78FF0911}" type="pres">
      <dgm:prSet presAssocID="{8FACF38F-FCAC-46B9-BDC5-5154D0D4B8FE}" presName="spaceRect" presStyleCnt="0"/>
      <dgm:spPr/>
      <dgm:t>
        <a:bodyPr/>
        <a:lstStyle/>
        <a:p>
          <a:endParaRPr lang="en-US"/>
        </a:p>
      </dgm:t>
    </dgm:pt>
    <dgm:pt modelId="{A49F5AC6-E92E-4DA5-9373-F6BBA16BD515}" type="pres">
      <dgm:prSet presAssocID="{8FACF38F-FCAC-46B9-BDC5-5154D0D4B8FE}" presName="parTx" presStyleLbl="revTx" presStyleIdx="7" presStyleCnt="9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82EA110-1CB5-43AB-BCE1-D9E805B814E0}" type="pres">
      <dgm:prSet presAssocID="{AC84F8B3-E109-4025-9A78-CDEB05D86F68}" presName="sibTrans" presStyleCnt="0"/>
      <dgm:spPr/>
      <dgm:t>
        <a:bodyPr/>
        <a:lstStyle/>
        <a:p>
          <a:endParaRPr lang="en-US"/>
        </a:p>
      </dgm:t>
    </dgm:pt>
    <dgm:pt modelId="{E4485791-256C-479D-93C2-2AB8EE372B1D}" type="pres">
      <dgm:prSet presAssocID="{C2F8C7F7-44C4-414A-BCCD-56E91DD0A777}" presName="compNode" presStyleCnt="0"/>
      <dgm:spPr/>
      <dgm:t>
        <a:bodyPr/>
        <a:lstStyle/>
        <a:p>
          <a:endParaRPr lang="en-US"/>
        </a:p>
      </dgm:t>
    </dgm:pt>
    <dgm:pt modelId="{E3FB0205-9E6F-404E-BB9F-D3662F49AF1C}" type="pres">
      <dgm:prSet presAssocID="{C2F8C7F7-44C4-414A-BCCD-56E91DD0A777}" presName="bgRect" presStyleLbl="bgShp" presStyleIdx="8" presStyleCnt="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169F0BE-38ED-4AA0-BD0F-6AEA778C8DB9}" type="pres">
      <dgm:prSet presAssocID="{C2F8C7F7-44C4-414A-BCCD-56E91DD0A777}" presName="iconRect" presStyleLbl="node1" presStyleIdx="8" presStyleCnt="9"/>
      <dgm:spPr>
        <a:prstGeom prst="donut">
          <a:avLst/>
        </a:prstGeom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8BC7B20-3838-469F-BE20-773F9621E096}" type="pres">
      <dgm:prSet presAssocID="{C2F8C7F7-44C4-414A-BCCD-56E91DD0A777}" presName="spaceRect" presStyleCnt="0"/>
      <dgm:spPr/>
      <dgm:t>
        <a:bodyPr/>
        <a:lstStyle/>
        <a:p>
          <a:endParaRPr lang="en-US"/>
        </a:p>
      </dgm:t>
    </dgm:pt>
    <dgm:pt modelId="{EB0F5FA3-DAEB-4780-B272-E569966A52CF}" type="pres">
      <dgm:prSet presAssocID="{C2F8C7F7-44C4-414A-BCCD-56E91DD0A777}" presName="parTx" presStyleLbl="revTx" presStyleIdx="8" presStyleCnt="9" custLinFactNeighborX="-320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43323-8065-4FBF-BC6D-0153DE13A18F}" type="presOf" srcId="{69177C04-29E2-4EB3-AEF4-4467D34F275B}" destId="{1565073F-68B4-4A4E-8AFB-36572E28FD93}" srcOrd="0" destOrd="0" presId="urn:microsoft.com/office/officeart/2018/2/layout/IconVerticalSolidList"/>
    <dgm:cxn modelId="{D28FE450-D56C-43DC-901C-B2275D62B369}" type="presOf" srcId="{2EE95FC5-CD6B-4A50-9262-DC414E16C3EA}" destId="{1002F504-21FD-4710-AB54-6DD4AE8B1DEB}" srcOrd="0" destOrd="0" presId="urn:microsoft.com/office/officeart/2018/2/layout/IconVerticalSolidList"/>
    <dgm:cxn modelId="{7F0E813D-C9FF-4976-AA8B-FDF4ADF8DF42}" type="presOf" srcId="{6EE08C70-C758-49CD-8A09-68D4D022E20C}" destId="{69796D72-8171-4322-B456-B295A3B012ED}" srcOrd="0" destOrd="0" presId="urn:microsoft.com/office/officeart/2018/2/layout/IconVerticalSolidList"/>
    <dgm:cxn modelId="{87099BA4-2A55-4C5E-A65F-05A78EA87E7B}" srcId="{D0F07F19-1F50-4B42-A7A0-278DF9D25BB1}" destId="{E03C5F26-D202-47AA-86A6-049D29EAD778}" srcOrd="5" destOrd="0" parTransId="{A92D48C1-D7E4-4B0F-AD22-93B5D5D30495}" sibTransId="{7910741A-1FD4-4594-A5C4-53798CB743B0}"/>
    <dgm:cxn modelId="{E901F845-631E-42AD-82B2-653DA40B389B}" type="presOf" srcId="{C2F8C7F7-44C4-414A-BCCD-56E91DD0A777}" destId="{EB0F5FA3-DAEB-4780-B272-E569966A52CF}" srcOrd="0" destOrd="0" presId="urn:microsoft.com/office/officeart/2018/2/layout/IconVerticalSolidList"/>
    <dgm:cxn modelId="{5782CADB-CE13-4D92-AD8F-7517D37D54BB}" type="presOf" srcId="{E03C5F26-D202-47AA-86A6-049D29EAD778}" destId="{2A824C39-9E8A-42E0-8607-D0CADF9D94E5}" srcOrd="0" destOrd="0" presId="urn:microsoft.com/office/officeart/2018/2/layout/IconVerticalSolidList"/>
    <dgm:cxn modelId="{3CC82EFE-ECBC-4EF1-9AD1-94F2F4D0F7F0}" type="presOf" srcId="{F05611F0-8256-4954-B6CB-ED6B4F2DD397}" destId="{1A91019B-6FF6-4E88-A622-AA77E19BE965}" srcOrd="0" destOrd="0" presId="urn:microsoft.com/office/officeart/2018/2/layout/IconVerticalSolidList"/>
    <dgm:cxn modelId="{B11900FF-E588-4491-92F3-42271A1ACDE4}" srcId="{D0F07F19-1F50-4B42-A7A0-278DF9D25BB1}" destId="{8FACF38F-FCAC-46B9-BDC5-5154D0D4B8FE}" srcOrd="7" destOrd="0" parTransId="{A30E42A5-3506-49F2-B660-A884E67E48AF}" sibTransId="{AC84F8B3-E109-4025-9A78-CDEB05D86F68}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09B52955-21F8-4660-80B5-8AC2F661638E}" type="presOf" srcId="{22625139-F93A-4F3F-A7AA-4923A01AEDF3}" destId="{5A5E0268-7557-41F6-A6CC-892DF11AAC18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1B5AD439-1A26-40E8-986D-46FA97EC4E15}" srcId="{D0F07F19-1F50-4B42-A7A0-278DF9D25BB1}" destId="{6EE08C70-C758-49CD-8A09-68D4D022E20C}" srcOrd="4" destOrd="0" parTransId="{B10381C4-2B17-4D35-816B-08C6DF82486E}" sibTransId="{0401D275-FEC1-4D66-83B7-DF4F6E7A4844}"/>
    <dgm:cxn modelId="{14D43B81-F92D-4CD8-9D1E-78CBF092C750}" srcId="{D0F07F19-1F50-4B42-A7A0-278DF9D25BB1}" destId="{C2F8C7F7-44C4-414A-BCCD-56E91DD0A777}" srcOrd="8" destOrd="0" parTransId="{E6C6DF88-9436-40D7-BA84-18FE896A6151}" sibTransId="{4E39967D-43EF-4F15-814A-2F491D900D43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FAEA9C64-F0D3-4558-9A35-23F0581DC7BF}" type="presOf" srcId="{140952D0-0E1D-4F48-9F16-53581487CFA0}" destId="{B05634FC-081B-4BC5-BE4E-70E96448CBC7}" srcOrd="0" destOrd="0" presId="urn:microsoft.com/office/officeart/2018/2/layout/IconVerticalSolidList"/>
    <dgm:cxn modelId="{FA896689-06F0-4649-9FF7-0D3A04B5B25E}" type="presOf" srcId="{D0F07F19-1F50-4B42-A7A0-278DF9D25BB1}" destId="{539F0B2D-763D-4639-B4AA-CC4EE0B8029F}" srcOrd="0" destOrd="0" presId="urn:microsoft.com/office/officeart/2018/2/layout/IconVerticalSolidList"/>
    <dgm:cxn modelId="{83E04283-B52D-43C3-974C-D218FCAAE150}" type="presOf" srcId="{8FACF38F-FCAC-46B9-BDC5-5154D0D4B8FE}" destId="{A49F5AC6-E92E-4DA5-9373-F6BBA16BD515}" srcOrd="0" destOrd="0" presId="urn:microsoft.com/office/officeart/2018/2/layout/IconVerticalSolidList"/>
    <dgm:cxn modelId="{2B0CD7D2-2D3A-43B5-8098-3B0C86F9DCE9}" srcId="{D0F07F19-1F50-4B42-A7A0-278DF9D25BB1}" destId="{69177C04-29E2-4EB3-AEF4-4467D34F275B}" srcOrd="6" destOrd="0" parTransId="{04C7D9B9-EFC4-4D36-9C0E-4D34F01BEBA1}" sibTransId="{0B244266-5EFF-4552-8059-47740A7408B6}"/>
    <dgm:cxn modelId="{3141AECC-0824-4D33-B56E-0AA0BF76ADC4}" type="presParOf" srcId="{539F0B2D-763D-4639-B4AA-CC4EE0B8029F}" destId="{7C57C5FD-BC94-4852-B3EC-3A72C51988CA}" srcOrd="0" destOrd="0" presId="urn:microsoft.com/office/officeart/2018/2/layout/IconVerticalSolidList"/>
    <dgm:cxn modelId="{91B124C7-32BD-48C5-A045-6B89C6FA61EE}" type="presParOf" srcId="{7C57C5FD-BC94-4852-B3EC-3A72C51988CA}" destId="{8D5BCCB0-FE2C-4B39-92FA-86E015360BFE}" srcOrd="0" destOrd="0" presId="urn:microsoft.com/office/officeart/2018/2/layout/IconVerticalSolidList"/>
    <dgm:cxn modelId="{5C408221-FD1D-4546-A6E6-8330B2208253}" type="presParOf" srcId="{7C57C5FD-BC94-4852-B3EC-3A72C51988CA}" destId="{B970FC54-593D-4FE9-AFCD-C77EE53A4F01}" srcOrd="1" destOrd="0" presId="urn:microsoft.com/office/officeart/2018/2/layout/IconVerticalSolidList"/>
    <dgm:cxn modelId="{935E623E-CFDC-4AF8-B6EA-214446B4F401}" type="presParOf" srcId="{7C57C5FD-BC94-4852-B3EC-3A72C51988CA}" destId="{8B0477A4-6C5F-46E6-8910-A51FA1F661B5}" srcOrd="2" destOrd="0" presId="urn:microsoft.com/office/officeart/2018/2/layout/IconVerticalSolidList"/>
    <dgm:cxn modelId="{1E88C30E-19D9-4E39-B8C1-CD0573176A9E}" type="presParOf" srcId="{7C57C5FD-BC94-4852-B3EC-3A72C51988CA}" destId="{1002F504-21FD-4710-AB54-6DD4AE8B1DEB}" srcOrd="3" destOrd="0" presId="urn:microsoft.com/office/officeart/2018/2/layout/IconVerticalSolidList"/>
    <dgm:cxn modelId="{D98E3B47-5678-4183-ABFE-C52A79C56F19}" type="presParOf" srcId="{539F0B2D-763D-4639-B4AA-CC4EE0B8029F}" destId="{C5D2D154-D04C-4060-B371-4FA5C99B7538}" srcOrd="1" destOrd="0" presId="urn:microsoft.com/office/officeart/2018/2/layout/IconVerticalSolidList"/>
    <dgm:cxn modelId="{1C8B9CA9-55DE-4C4A-B6C3-9BF7170578A8}" type="presParOf" srcId="{539F0B2D-763D-4639-B4AA-CC4EE0B8029F}" destId="{0E0B23C8-D5E1-4B41-BDA7-2CE57755BE6A}" srcOrd="2" destOrd="0" presId="urn:microsoft.com/office/officeart/2018/2/layout/IconVerticalSolidList"/>
    <dgm:cxn modelId="{59E394A4-2CB8-4285-8A2E-C7AD9707C88A}" type="presParOf" srcId="{0E0B23C8-D5E1-4B41-BDA7-2CE57755BE6A}" destId="{CD05AFB1-E184-456B-B0D2-9C36C4272D02}" srcOrd="0" destOrd="0" presId="urn:microsoft.com/office/officeart/2018/2/layout/IconVerticalSolidList"/>
    <dgm:cxn modelId="{017797BA-DA8F-42A6-9B4B-2E3B232A9487}" type="presParOf" srcId="{0E0B23C8-D5E1-4B41-BDA7-2CE57755BE6A}" destId="{74FDC127-8DFD-4460-AE93-0411105DEB60}" srcOrd="1" destOrd="0" presId="urn:microsoft.com/office/officeart/2018/2/layout/IconVerticalSolidList"/>
    <dgm:cxn modelId="{75F07183-B2DD-4414-A5B8-8308084B8E3F}" type="presParOf" srcId="{0E0B23C8-D5E1-4B41-BDA7-2CE57755BE6A}" destId="{58414D7F-A9B2-47FB-8B18-5EF591AE26CC}" srcOrd="2" destOrd="0" presId="urn:microsoft.com/office/officeart/2018/2/layout/IconVerticalSolidList"/>
    <dgm:cxn modelId="{04F8BED2-D78F-4CD5-BBBC-7FC8C9F8F207}" type="presParOf" srcId="{0E0B23C8-D5E1-4B41-BDA7-2CE57755BE6A}" destId="{1A91019B-6FF6-4E88-A622-AA77E19BE965}" srcOrd="3" destOrd="0" presId="urn:microsoft.com/office/officeart/2018/2/layout/IconVerticalSolidList"/>
    <dgm:cxn modelId="{BCFD135B-FCED-466E-9159-B02BFE9D4001}" type="presParOf" srcId="{539F0B2D-763D-4639-B4AA-CC4EE0B8029F}" destId="{7016EE3B-7F4A-42C5-A09F-919C1401C4BC}" srcOrd="3" destOrd="0" presId="urn:microsoft.com/office/officeart/2018/2/layout/IconVerticalSolidList"/>
    <dgm:cxn modelId="{58EF4718-ACD6-43F8-805B-D62F90D9A920}" type="presParOf" srcId="{539F0B2D-763D-4639-B4AA-CC4EE0B8029F}" destId="{815AA52A-6D18-4177-AE6D-E0559FAFDE78}" srcOrd="4" destOrd="0" presId="urn:microsoft.com/office/officeart/2018/2/layout/IconVerticalSolidList"/>
    <dgm:cxn modelId="{D1615F48-ADED-4C2B-BB8A-59749B8AE730}" type="presParOf" srcId="{815AA52A-6D18-4177-AE6D-E0559FAFDE78}" destId="{A8176E5D-B119-4234-91AB-EFE9C2CF80B7}" srcOrd="0" destOrd="0" presId="urn:microsoft.com/office/officeart/2018/2/layout/IconVerticalSolidList"/>
    <dgm:cxn modelId="{79312827-D440-4AF8-9B00-B884A9E4A3BB}" type="presParOf" srcId="{815AA52A-6D18-4177-AE6D-E0559FAFDE78}" destId="{DB85AE0A-C466-4604-9C2E-87F8EA52DD0F}" srcOrd="1" destOrd="0" presId="urn:microsoft.com/office/officeart/2018/2/layout/IconVerticalSolidList"/>
    <dgm:cxn modelId="{E7924D5D-988A-4115-9A93-08F335B8947A}" type="presParOf" srcId="{815AA52A-6D18-4177-AE6D-E0559FAFDE78}" destId="{A8722341-C6F1-4D89-89A6-4EF02F8B76E1}" srcOrd="2" destOrd="0" presId="urn:microsoft.com/office/officeart/2018/2/layout/IconVerticalSolidList"/>
    <dgm:cxn modelId="{C6AD5C36-9185-4F14-9584-D2A1D2C97E1C}" type="presParOf" srcId="{815AA52A-6D18-4177-AE6D-E0559FAFDE78}" destId="{5A5E0268-7557-41F6-A6CC-892DF11AAC18}" srcOrd="3" destOrd="0" presId="urn:microsoft.com/office/officeart/2018/2/layout/IconVerticalSolidList"/>
    <dgm:cxn modelId="{7CC5D15E-F8FA-444A-AC16-03C2AF2F8435}" type="presParOf" srcId="{539F0B2D-763D-4639-B4AA-CC4EE0B8029F}" destId="{5ACA2613-1755-4541-BF52-A7AD043980F4}" srcOrd="5" destOrd="0" presId="urn:microsoft.com/office/officeart/2018/2/layout/IconVerticalSolidList"/>
    <dgm:cxn modelId="{459894C0-6852-4DFB-AB0C-15C59FA57691}" type="presParOf" srcId="{539F0B2D-763D-4639-B4AA-CC4EE0B8029F}" destId="{D58F1FE7-CDEB-42F6-BC01-82FB71EDF9C0}" srcOrd="6" destOrd="0" presId="urn:microsoft.com/office/officeart/2018/2/layout/IconVerticalSolidList"/>
    <dgm:cxn modelId="{14EE37A9-59E2-472A-B59D-2230A528B9EE}" type="presParOf" srcId="{D58F1FE7-CDEB-42F6-BC01-82FB71EDF9C0}" destId="{A102E018-9C2C-4317-8572-9362E8FC1AF8}" srcOrd="0" destOrd="0" presId="urn:microsoft.com/office/officeart/2018/2/layout/IconVerticalSolidList"/>
    <dgm:cxn modelId="{DA750973-958E-459C-8387-641E8911B272}" type="presParOf" srcId="{D58F1FE7-CDEB-42F6-BC01-82FB71EDF9C0}" destId="{3353CF1D-5822-47BA-A6C2-AC7DC94D5A9C}" srcOrd="1" destOrd="0" presId="urn:microsoft.com/office/officeart/2018/2/layout/IconVerticalSolidList"/>
    <dgm:cxn modelId="{62D5D3B0-A3FA-4D1D-8E7C-76B0202DCF7E}" type="presParOf" srcId="{D58F1FE7-CDEB-42F6-BC01-82FB71EDF9C0}" destId="{0326715C-7787-454B-B5D4-2E4B73514584}" srcOrd="2" destOrd="0" presId="urn:microsoft.com/office/officeart/2018/2/layout/IconVerticalSolidList"/>
    <dgm:cxn modelId="{BB5FA47B-6E17-41EB-8EF7-D7734FFE7C72}" type="presParOf" srcId="{D58F1FE7-CDEB-42F6-BC01-82FB71EDF9C0}" destId="{B05634FC-081B-4BC5-BE4E-70E96448CBC7}" srcOrd="3" destOrd="0" presId="urn:microsoft.com/office/officeart/2018/2/layout/IconVerticalSolidList"/>
    <dgm:cxn modelId="{45BA8686-C800-4DF7-8561-A1CCEF354961}" type="presParOf" srcId="{539F0B2D-763D-4639-B4AA-CC4EE0B8029F}" destId="{941E5EAA-3190-4C8A-9550-C01AB013F3B6}" srcOrd="7" destOrd="0" presId="urn:microsoft.com/office/officeart/2018/2/layout/IconVerticalSolidList"/>
    <dgm:cxn modelId="{B44D9D17-91CC-4408-8BF4-32DE336E8192}" type="presParOf" srcId="{539F0B2D-763D-4639-B4AA-CC4EE0B8029F}" destId="{1D160750-1831-489F-AF60-86DF36ADB490}" srcOrd="8" destOrd="0" presId="urn:microsoft.com/office/officeart/2018/2/layout/IconVerticalSolidList"/>
    <dgm:cxn modelId="{0073BE52-32EC-451E-8175-ED1423740162}" type="presParOf" srcId="{1D160750-1831-489F-AF60-86DF36ADB490}" destId="{41DAF639-2831-4446-95F3-3BFC2E61BED6}" srcOrd="0" destOrd="0" presId="urn:microsoft.com/office/officeart/2018/2/layout/IconVerticalSolidList"/>
    <dgm:cxn modelId="{BC11B6A3-0D74-44E2-97FF-5F732B64E466}" type="presParOf" srcId="{1D160750-1831-489F-AF60-86DF36ADB490}" destId="{F53A6916-E8FE-45FA-8698-45703C209507}" srcOrd="1" destOrd="0" presId="urn:microsoft.com/office/officeart/2018/2/layout/IconVerticalSolidList"/>
    <dgm:cxn modelId="{2443796A-6583-47C1-ABEA-669AB13AFB83}" type="presParOf" srcId="{1D160750-1831-489F-AF60-86DF36ADB490}" destId="{32546624-4711-48A7-B555-C7B1F306034F}" srcOrd="2" destOrd="0" presId="urn:microsoft.com/office/officeart/2018/2/layout/IconVerticalSolidList"/>
    <dgm:cxn modelId="{6A17C62D-66B8-450F-9C97-6D31B04C3A05}" type="presParOf" srcId="{1D160750-1831-489F-AF60-86DF36ADB490}" destId="{69796D72-8171-4322-B456-B295A3B012ED}" srcOrd="3" destOrd="0" presId="urn:microsoft.com/office/officeart/2018/2/layout/IconVerticalSolidList"/>
    <dgm:cxn modelId="{855D3A2E-D821-45AC-AC81-0654D32BB1F5}" type="presParOf" srcId="{539F0B2D-763D-4639-B4AA-CC4EE0B8029F}" destId="{316C9828-D351-4CAB-B0DB-06F40E3CD414}" srcOrd="9" destOrd="0" presId="urn:microsoft.com/office/officeart/2018/2/layout/IconVerticalSolidList"/>
    <dgm:cxn modelId="{E6994A57-ABC1-4621-8864-7A398B4D7371}" type="presParOf" srcId="{539F0B2D-763D-4639-B4AA-CC4EE0B8029F}" destId="{27F0B61F-8C21-4B1F-B348-E03B614C3FB9}" srcOrd="10" destOrd="0" presId="urn:microsoft.com/office/officeart/2018/2/layout/IconVerticalSolidList"/>
    <dgm:cxn modelId="{0A606AAD-7007-43ED-92D5-3CBA89139348}" type="presParOf" srcId="{27F0B61F-8C21-4B1F-B348-E03B614C3FB9}" destId="{64DAD38A-DCD9-407D-A1E4-AC4DE157C9FE}" srcOrd="0" destOrd="0" presId="urn:microsoft.com/office/officeart/2018/2/layout/IconVerticalSolidList"/>
    <dgm:cxn modelId="{4D1EC335-D7DC-4ADC-BCE7-EA0B033C3C22}" type="presParOf" srcId="{27F0B61F-8C21-4B1F-B348-E03B614C3FB9}" destId="{95E343CB-9AE1-4936-A9E1-B1216F8E2560}" srcOrd="1" destOrd="0" presId="urn:microsoft.com/office/officeart/2018/2/layout/IconVerticalSolidList"/>
    <dgm:cxn modelId="{307B2854-E8A7-46F2-9FA9-F8FACD7FF053}" type="presParOf" srcId="{27F0B61F-8C21-4B1F-B348-E03B614C3FB9}" destId="{1C6194E2-B2DB-40D1-9819-9AE54345C7E1}" srcOrd="2" destOrd="0" presId="urn:microsoft.com/office/officeart/2018/2/layout/IconVerticalSolidList"/>
    <dgm:cxn modelId="{C97AC3BD-D538-44C0-9E61-E2916F50FFF0}" type="presParOf" srcId="{27F0B61F-8C21-4B1F-B348-E03B614C3FB9}" destId="{2A824C39-9E8A-42E0-8607-D0CADF9D94E5}" srcOrd="3" destOrd="0" presId="urn:microsoft.com/office/officeart/2018/2/layout/IconVerticalSolidList"/>
    <dgm:cxn modelId="{74FFEE12-22CE-43A9-B884-01CC75DD1866}" type="presParOf" srcId="{539F0B2D-763D-4639-B4AA-CC4EE0B8029F}" destId="{0EA7B8A7-61DD-4D5D-BCA0-ACB228BA4ADF}" srcOrd="11" destOrd="0" presId="urn:microsoft.com/office/officeart/2018/2/layout/IconVerticalSolidList"/>
    <dgm:cxn modelId="{31766CEC-1C9E-449E-B43E-24101A5E6FBD}" type="presParOf" srcId="{539F0B2D-763D-4639-B4AA-CC4EE0B8029F}" destId="{2C6D5B5B-13B3-4046-B8A0-552FEDB6C9B6}" srcOrd="12" destOrd="0" presId="urn:microsoft.com/office/officeart/2018/2/layout/IconVerticalSolidList"/>
    <dgm:cxn modelId="{6B3C599F-F8E1-4B22-B431-673B12A13E99}" type="presParOf" srcId="{2C6D5B5B-13B3-4046-B8A0-552FEDB6C9B6}" destId="{D898A500-A735-4A0A-B5C6-D65F2DA661D8}" srcOrd="0" destOrd="0" presId="urn:microsoft.com/office/officeart/2018/2/layout/IconVerticalSolidList"/>
    <dgm:cxn modelId="{7E6B3299-E065-4E18-A528-A5025999177D}" type="presParOf" srcId="{2C6D5B5B-13B3-4046-B8A0-552FEDB6C9B6}" destId="{B1A135B0-35C8-496C-8614-7F548206A528}" srcOrd="1" destOrd="0" presId="urn:microsoft.com/office/officeart/2018/2/layout/IconVerticalSolidList"/>
    <dgm:cxn modelId="{0F1DFA10-6C12-48EB-9475-E0D4BB5FB08E}" type="presParOf" srcId="{2C6D5B5B-13B3-4046-B8A0-552FEDB6C9B6}" destId="{E94DC74E-5671-4E81-BDE2-677724E75717}" srcOrd="2" destOrd="0" presId="urn:microsoft.com/office/officeart/2018/2/layout/IconVerticalSolidList"/>
    <dgm:cxn modelId="{E59472E9-923E-4A45-8A0E-39C7C457DA90}" type="presParOf" srcId="{2C6D5B5B-13B3-4046-B8A0-552FEDB6C9B6}" destId="{1565073F-68B4-4A4E-8AFB-36572E28FD93}" srcOrd="3" destOrd="0" presId="urn:microsoft.com/office/officeart/2018/2/layout/IconVerticalSolidList"/>
    <dgm:cxn modelId="{D1172236-92AC-4B33-B681-B81AB29270A5}" type="presParOf" srcId="{539F0B2D-763D-4639-B4AA-CC4EE0B8029F}" destId="{C09A4057-EC2A-41DB-86F4-E72218102892}" srcOrd="13" destOrd="0" presId="urn:microsoft.com/office/officeart/2018/2/layout/IconVerticalSolidList"/>
    <dgm:cxn modelId="{E64F77B3-4715-465F-9F7F-0756730C9065}" type="presParOf" srcId="{539F0B2D-763D-4639-B4AA-CC4EE0B8029F}" destId="{53ADE58D-6C44-42DC-A035-F4D657235B4E}" srcOrd="14" destOrd="0" presId="urn:microsoft.com/office/officeart/2018/2/layout/IconVerticalSolidList"/>
    <dgm:cxn modelId="{6F3ADA8A-0C1E-4B0E-822F-6E0CE43F396F}" type="presParOf" srcId="{53ADE58D-6C44-42DC-A035-F4D657235B4E}" destId="{AC5CCB69-89B8-48F6-9494-119490B29EF9}" srcOrd="0" destOrd="0" presId="urn:microsoft.com/office/officeart/2018/2/layout/IconVerticalSolidList"/>
    <dgm:cxn modelId="{57998CD0-AA98-4D2A-B5ED-47540F8640D6}" type="presParOf" srcId="{53ADE58D-6C44-42DC-A035-F4D657235B4E}" destId="{2089BAFD-4BAC-4324-8AEF-E21322A607BA}" srcOrd="1" destOrd="0" presId="urn:microsoft.com/office/officeart/2018/2/layout/IconVerticalSolidList"/>
    <dgm:cxn modelId="{D339E168-DCB5-4A0A-92B8-650D9212DF07}" type="presParOf" srcId="{53ADE58D-6C44-42DC-A035-F4D657235B4E}" destId="{A020DC4C-B85C-4EA7-9E87-D20F78FF0911}" srcOrd="2" destOrd="0" presId="urn:microsoft.com/office/officeart/2018/2/layout/IconVerticalSolidList"/>
    <dgm:cxn modelId="{4D9F34F1-8181-4DF3-8C0E-FBD1B62DE22F}" type="presParOf" srcId="{53ADE58D-6C44-42DC-A035-F4D657235B4E}" destId="{A49F5AC6-E92E-4DA5-9373-F6BBA16BD515}" srcOrd="3" destOrd="0" presId="urn:microsoft.com/office/officeart/2018/2/layout/IconVerticalSolidList"/>
    <dgm:cxn modelId="{4699E68A-7179-4448-B277-2D0F5F657D94}" type="presParOf" srcId="{539F0B2D-763D-4639-B4AA-CC4EE0B8029F}" destId="{C82EA110-1CB5-43AB-BCE1-D9E805B814E0}" srcOrd="15" destOrd="0" presId="urn:microsoft.com/office/officeart/2018/2/layout/IconVerticalSolidList"/>
    <dgm:cxn modelId="{68B47999-4EDD-48C8-9446-785154B26990}" type="presParOf" srcId="{539F0B2D-763D-4639-B4AA-CC4EE0B8029F}" destId="{E4485791-256C-479D-93C2-2AB8EE372B1D}" srcOrd="16" destOrd="0" presId="urn:microsoft.com/office/officeart/2018/2/layout/IconVerticalSolidList"/>
    <dgm:cxn modelId="{68222549-0ADC-4DDE-8A37-85CDBE618F3B}" type="presParOf" srcId="{E4485791-256C-479D-93C2-2AB8EE372B1D}" destId="{E3FB0205-9E6F-404E-BB9F-D3662F49AF1C}" srcOrd="0" destOrd="0" presId="urn:microsoft.com/office/officeart/2018/2/layout/IconVerticalSolidList"/>
    <dgm:cxn modelId="{B22CD18D-75A5-4D43-BC73-FCFE070FDE52}" type="presParOf" srcId="{E4485791-256C-479D-93C2-2AB8EE372B1D}" destId="{7169F0BE-38ED-4AA0-BD0F-6AEA778C8DB9}" srcOrd="1" destOrd="0" presId="urn:microsoft.com/office/officeart/2018/2/layout/IconVerticalSolidList"/>
    <dgm:cxn modelId="{E9EF9AA2-ACFB-454C-A417-FD4BEC0253A5}" type="presParOf" srcId="{E4485791-256C-479D-93C2-2AB8EE372B1D}" destId="{58BC7B20-3838-469F-BE20-773F9621E096}" srcOrd="2" destOrd="0" presId="urn:microsoft.com/office/officeart/2018/2/layout/IconVerticalSolidList"/>
    <dgm:cxn modelId="{A0770496-1BBC-4289-8714-0247E119A24C}" type="presParOf" srcId="{E4485791-256C-479D-93C2-2AB8EE372B1D}" destId="{EB0F5FA3-DAEB-4780-B272-E569966A52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2216"/>
          <a:ext cx="4254911" cy="412284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124716" y="94980"/>
          <a:ext cx="226756" cy="226756"/>
        </a:xfrm>
        <a:prstGeom prst="don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368570" y="2216"/>
          <a:ext cx="3778722" cy="41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33" tIns="43633" rIns="43633" bIns="4363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Page 1. Home</a:t>
          </a:r>
          <a:endParaRPr lang="en-US" sz="1600" kern="1200" dirty="0"/>
        </a:p>
      </dsp:txBody>
      <dsp:txXfrm>
        <a:off x="368570" y="2216"/>
        <a:ext cx="3778722" cy="412284"/>
      </dsp:txXfrm>
    </dsp:sp>
    <dsp:sp modelId="{CD05AFB1-E184-456B-B0D2-9C36C4272D02}">
      <dsp:nvSpPr>
        <dsp:cNvPr id="0" name=""/>
        <dsp:cNvSpPr/>
      </dsp:nvSpPr>
      <dsp:spPr>
        <a:xfrm>
          <a:off x="0" y="517572"/>
          <a:ext cx="4254911" cy="412284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124716" y="610336"/>
          <a:ext cx="226756" cy="226756"/>
        </a:xfrm>
        <a:prstGeom prst="don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368570" y="517572"/>
          <a:ext cx="3778722" cy="41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33" tIns="43633" rIns="43633" bIns="4363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Page 2. </a:t>
          </a:r>
          <a:r>
            <a:rPr lang="en-US" sz="1600" b="0" i="0" kern="1200" smtClean="0"/>
            <a:t>About Us</a:t>
          </a:r>
          <a:endParaRPr lang="en-US" sz="1600" kern="1200" dirty="0"/>
        </a:p>
      </dsp:txBody>
      <dsp:txXfrm>
        <a:off x="368570" y="517572"/>
        <a:ext cx="3778722" cy="412284"/>
      </dsp:txXfrm>
    </dsp:sp>
    <dsp:sp modelId="{A8176E5D-B119-4234-91AB-EFE9C2CF80B7}">
      <dsp:nvSpPr>
        <dsp:cNvPr id="0" name=""/>
        <dsp:cNvSpPr/>
      </dsp:nvSpPr>
      <dsp:spPr>
        <a:xfrm>
          <a:off x="0" y="1024831"/>
          <a:ext cx="4254911" cy="412284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85AE0A-C466-4604-9C2E-87F8EA52DD0F}">
      <dsp:nvSpPr>
        <dsp:cNvPr id="0" name=""/>
        <dsp:cNvSpPr/>
      </dsp:nvSpPr>
      <dsp:spPr>
        <a:xfrm>
          <a:off x="124716" y="1125692"/>
          <a:ext cx="226756" cy="226756"/>
        </a:xfrm>
        <a:prstGeom prst="don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5E0268-7557-41F6-A6CC-892DF11AAC18}">
      <dsp:nvSpPr>
        <dsp:cNvPr id="0" name=""/>
        <dsp:cNvSpPr/>
      </dsp:nvSpPr>
      <dsp:spPr>
        <a:xfrm>
          <a:off x="368570" y="1032928"/>
          <a:ext cx="3778722" cy="41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33" tIns="43633" rIns="43633" bIns="4363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Page 3. Contact Us</a:t>
          </a:r>
          <a:endParaRPr lang="en-US" sz="1600" kern="1200" dirty="0"/>
        </a:p>
      </dsp:txBody>
      <dsp:txXfrm>
        <a:off x="368570" y="1032928"/>
        <a:ext cx="3778722" cy="412284"/>
      </dsp:txXfrm>
    </dsp:sp>
    <dsp:sp modelId="{A102E018-9C2C-4317-8572-9362E8FC1AF8}">
      <dsp:nvSpPr>
        <dsp:cNvPr id="0" name=""/>
        <dsp:cNvSpPr/>
      </dsp:nvSpPr>
      <dsp:spPr>
        <a:xfrm>
          <a:off x="0" y="1548284"/>
          <a:ext cx="4254911" cy="412284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53CF1D-5822-47BA-A6C2-AC7DC94D5A9C}">
      <dsp:nvSpPr>
        <dsp:cNvPr id="0" name=""/>
        <dsp:cNvSpPr/>
      </dsp:nvSpPr>
      <dsp:spPr>
        <a:xfrm>
          <a:off x="124716" y="1641048"/>
          <a:ext cx="226756" cy="226756"/>
        </a:xfrm>
        <a:prstGeom prst="don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5634FC-081B-4BC5-BE4E-70E96448CBC7}">
      <dsp:nvSpPr>
        <dsp:cNvPr id="0" name=""/>
        <dsp:cNvSpPr/>
      </dsp:nvSpPr>
      <dsp:spPr>
        <a:xfrm>
          <a:off x="476188" y="1560215"/>
          <a:ext cx="3778722" cy="41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33" tIns="43633" rIns="43633" bIns="4363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Page 4. </a:t>
          </a:r>
          <a:r>
            <a:rPr lang="en-US" sz="1600" b="0" i="0" kern="1200" dirty="0" smtClean="0"/>
            <a:t>Register</a:t>
          </a:r>
          <a:endParaRPr lang="en-US" sz="1600" kern="1200" dirty="0"/>
        </a:p>
      </dsp:txBody>
      <dsp:txXfrm>
        <a:off x="476188" y="1560215"/>
        <a:ext cx="3778722" cy="412284"/>
      </dsp:txXfrm>
    </dsp:sp>
    <dsp:sp modelId="{41DAF639-2831-4446-95F3-3BFC2E61BED6}">
      <dsp:nvSpPr>
        <dsp:cNvPr id="0" name=""/>
        <dsp:cNvSpPr/>
      </dsp:nvSpPr>
      <dsp:spPr>
        <a:xfrm>
          <a:off x="0" y="2063640"/>
          <a:ext cx="4254911" cy="4122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3A6916-E8FE-45FA-8698-45703C209507}">
      <dsp:nvSpPr>
        <dsp:cNvPr id="0" name=""/>
        <dsp:cNvSpPr/>
      </dsp:nvSpPr>
      <dsp:spPr>
        <a:xfrm>
          <a:off x="124716" y="2156404"/>
          <a:ext cx="226756" cy="226756"/>
        </a:xfrm>
        <a:prstGeom prst="don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796D72-8171-4322-B456-B295A3B012ED}">
      <dsp:nvSpPr>
        <dsp:cNvPr id="0" name=""/>
        <dsp:cNvSpPr/>
      </dsp:nvSpPr>
      <dsp:spPr>
        <a:xfrm>
          <a:off x="368570" y="2063640"/>
          <a:ext cx="3778722" cy="41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33" tIns="43633" rIns="43633" bIns="4363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Page 5. Login</a:t>
          </a:r>
          <a:endParaRPr lang="en-US" sz="1600" kern="1200" dirty="0"/>
        </a:p>
      </dsp:txBody>
      <dsp:txXfrm>
        <a:off x="368570" y="2063640"/>
        <a:ext cx="3778722" cy="412284"/>
      </dsp:txXfrm>
    </dsp:sp>
    <dsp:sp modelId="{64DAD38A-DCD9-407D-A1E4-AC4DE157C9FE}">
      <dsp:nvSpPr>
        <dsp:cNvPr id="0" name=""/>
        <dsp:cNvSpPr/>
      </dsp:nvSpPr>
      <dsp:spPr>
        <a:xfrm>
          <a:off x="0" y="2589344"/>
          <a:ext cx="4254911" cy="4122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E343CB-9AE1-4936-A9E1-B1216F8E2560}">
      <dsp:nvSpPr>
        <dsp:cNvPr id="0" name=""/>
        <dsp:cNvSpPr/>
      </dsp:nvSpPr>
      <dsp:spPr>
        <a:xfrm>
          <a:off x="124716" y="2671760"/>
          <a:ext cx="226756" cy="226756"/>
        </a:xfrm>
        <a:prstGeom prst="don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824C39-9E8A-42E0-8607-D0CADF9D94E5}">
      <dsp:nvSpPr>
        <dsp:cNvPr id="0" name=""/>
        <dsp:cNvSpPr/>
      </dsp:nvSpPr>
      <dsp:spPr>
        <a:xfrm>
          <a:off x="368570" y="2578996"/>
          <a:ext cx="3778722" cy="41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33" tIns="43633" rIns="43633" bIns="4363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Page 6. Terms and Conditions</a:t>
          </a:r>
          <a:endParaRPr lang="en-US" sz="1600" kern="1200" dirty="0"/>
        </a:p>
      </dsp:txBody>
      <dsp:txXfrm>
        <a:off x="368570" y="2578996"/>
        <a:ext cx="3778722" cy="412284"/>
      </dsp:txXfrm>
    </dsp:sp>
    <dsp:sp modelId="{D898A500-A735-4A0A-B5C6-D65F2DA661D8}">
      <dsp:nvSpPr>
        <dsp:cNvPr id="0" name=""/>
        <dsp:cNvSpPr/>
      </dsp:nvSpPr>
      <dsp:spPr>
        <a:xfrm>
          <a:off x="0" y="3094351"/>
          <a:ext cx="4254911" cy="4122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A135B0-35C8-496C-8614-7F548206A528}">
      <dsp:nvSpPr>
        <dsp:cNvPr id="0" name=""/>
        <dsp:cNvSpPr/>
      </dsp:nvSpPr>
      <dsp:spPr>
        <a:xfrm>
          <a:off x="124716" y="3187115"/>
          <a:ext cx="226756" cy="226756"/>
        </a:xfrm>
        <a:prstGeom prst="don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5073F-68B4-4A4E-8AFB-36572E28FD93}">
      <dsp:nvSpPr>
        <dsp:cNvPr id="0" name=""/>
        <dsp:cNvSpPr/>
      </dsp:nvSpPr>
      <dsp:spPr>
        <a:xfrm>
          <a:off x="368570" y="3094351"/>
          <a:ext cx="3778722" cy="41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33" tIns="43633" rIns="43633" bIns="4363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Page 7. Privacy Policy</a:t>
          </a:r>
          <a:endParaRPr lang="en-US" sz="1600" kern="1200" dirty="0"/>
        </a:p>
      </dsp:txBody>
      <dsp:txXfrm>
        <a:off x="368570" y="3094351"/>
        <a:ext cx="3778722" cy="412284"/>
      </dsp:txXfrm>
    </dsp:sp>
    <dsp:sp modelId="{AC5CCB69-89B8-48F6-9494-119490B29EF9}">
      <dsp:nvSpPr>
        <dsp:cNvPr id="0" name=""/>
        <dsp:cNvSpPr/>
      </dsp:nvSpPr>
      <dsp:spPr>
        <a:xfrm>
          <a:off x="0" y="3609707"/>
          <a:ext cx="4254911" cy="4122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89BAFD-4BAC-4324-8AEF-E21322A607BA}">
      <dsp:nvSpPr>
        <dsp:cNvPr id="0" name=""/>
        <dsp:cNvSpPr/>
      </dsp:nvSpPr>
      <dsp:spPr>
        <a:xfrm>
          <a:off x="124716" y="3702471"/>
          <a:ext cx="226756" cy="226756"/>
        </a:xfrm>
        <a:prstGeom prst="don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9F5AC6-E92E-4DA5-9373-F6BBA16BD515}">
      <dsp:nvSpPr>
        <dsp:cNvPr id="0" name=""/>
        <dsp:cNvSpPr/>
      </dsp:nvSpPr>
      <dsp:spPr>
        <a:xfrm>
          <a:off x="368570" y="3609707"/>
          <a:ext cx="3778722" cy="41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33" tIns="43633" rIns="43633" bIns="4363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Page 8. FAQ</a:t>
          </a:r>
          <a:endParaRPr lang="en-US" sz="1600" kern="1200" dirty="0"/>
        </a:p>
      </dsp:txBody>
      <dsp:txXfrm>
        <a:off x="368570" y="3609707"/>
        <a:ext cx="3778722" cy="412284"/>
      </dsp:txXfrm>
    </dsp:sp>
    <dsp:sp modelId="{E3FB0205-9E6F-404E-BB9F-D3662F49AF1C}">
      <dsp:nvSpPr>
        <dsp:cNvPr id="0" name=""/>
        <dsp:cNvSpPr/>
      </dsp:nvSpPr>
      <dsp:spPr>
        <a:xfrm>
          <a:off x="0" y="4125063"/>
          <a:ext cx="4254911" cy="412284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69F0BE-38ED-4AA0-BD0F-6AEA778C8DB9}">
      <dsp:nvSpPr>
        <dsp:cNvPr id="0" name=""/>
        <dsp:cNvSpPr/>
      </dsp:nvSpPr>
      <dsp:spPr>
        <a:xfrm>
          <a:off x="124716" y="4217827"/>
          <a:ext cx="226756" cy="226756"/>
        </a:xfrm>
        <a:prstGeom prst="don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0F5FA3-DAEB-4780-B272-E569966A52CF}">
      <dsp:nvSpPr>
        <dsp:cNvPr id="0" name=""/>
        <dsp:cNvSpPr/>
      </dsp:nvSpPr>
      <dsp:spPr>
        <a:xfrm>
          <a:off x="355118" y="4125063"/>
          <a:ext cx="3778722" cy="41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633" tIns="43633" rIns="43633" bIns="4363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Page 9. Disclaimer</a:t>
          </a:r>
          <a:endParaRPr lang="en-US" sz="1600" kern="1200" dirty="0"/>
        </a:p>
      </dsp:txBody>
      <dsp:txXfrm>
        <a:off x="355118" y="4125063"/>
        <a:ext cx="3778722" cy="41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1/20/2024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82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0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5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EE9-F079-4AED-9858-DCD74447B2DE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D72-49BE-4A27-B81D-6695ECD46A0C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397F0DEF-140C-43BE-9FE2-8C6F0F16B2BD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9071F196-4D99-4CA1-AF3D-D9270AA86530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475C95-6709-4448-8164-8B465DDBFDB6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3818-5B7F-4F38-B42C-7D48EDABA17E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9D8F-547E-4C36-AE3A-50B051D9F239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A408-237F-4430-903D-49994B8E1677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8CE4-6594-4434-AA7B-C5DDAFBE02A0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6FD-E365-4307-A1BF-FBA56929E02D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4CC3-3A25-40C5-8F52-C7B371775282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04-8E92-4E81-A5F1-2FE23324A701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582-894B-4548-8F6A-77DD222024CA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BCE8B62D-7B77-49C5-A369-DA7962108BC9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28" r:id="rId3"/>
    <p:sldLayoutId id="2147483740" r:id="rId4"/>
    <p:sldLayoutId id="2147483741" r:id="rId5"/>
    <p:sldLayoutId id="2147483735" r:id="rId6"/>
    <p:sldLayoutId id="2147483738" r:id="rId7"/>
    <p:sldLayoutId id="2147483730" r:id="rId8"/>
    <p:sldLayoutId id="2147483731" r:id="rId9"/>
    <p:sldLayoutId id="2147483732" r:id="rId10"/>
    <p:sldLayoutId id="2147483736" r:id="rId11"/>
    <p:sldLayoutId id="2147483737" r:id="rId12"/>
    <p:sldLayoutId id="214748373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2" y="516835"/>
            <a:ext cx="3448259" cy="1666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Web Development Assignment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657" y="2604280"/>
            <a:ext cx="3448259" cy="3342747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pPr marL="216000" indent="0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 Members: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404813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Haniya </a:t>
            </a:r>
            <a:r>
              <a:rPr lang="en-US" dirty="0" smtClean="0">
                <a:solidFill>
                  <a:srgbClr val="FFFFFF"/>
                </a:solidFill>
              </a:rPr>
              <a:t>Shahid (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11987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  <a:p>
            <a:pPr marL="404813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Komal </a:t>
            </a:r>
            <a:r>
              <a:rPr lang="en-US" dirty="0" smtClean="0">
                <a:solidFill>
                  <a:srgbClr val="FFFFFF"/>
                </a:solidFill>
              </a:rPr>
              <a:t>Khan (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91961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/>
              <a:t>Batch Code: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1603.</a:t>
            </a:r>
          </a:p>
          <a:p>
            <a:r>
              <a:rPr lang="en-US" dirty="0"/>
              <a:t>Campus: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Anjuman Complex, Sakhi Hasan.</a:t>
            </a:r>
          </a:p>
          <a:p>
            <a:r>
              <a:rPr lang="en-US" dirty="0"/>
              <a:t>Course: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Web Development.</a:t>
            </a:r>
          </a:p>
          <a:p>
            <a:r>
              <a:rPr lang="en-US" dirty="0"/>
              <a:t>Timings: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09:00 a.m. to 11:00 a.m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dirty="0" smtClean="0"/>
              <a:t>Course Instructor: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iss Sumbul.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188913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Laptop screen with some code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6015" y="10"/>
            <a:ext cx="7534264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1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7098169"/>
            <a:ext cx="6443549" cy="842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Pages?</a:t>
            </a:r>
            <a:endParaRPr lang="ru-RU" dirty="0"/>
          </a:p>
        </p:txBody>
      </p:sp>
      <p:graphicFrame>
        <p:nvGraphicFramePr>
          <p:cNvPr id="10" name="Content Placeholder 2" descr="Smart Art object"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6804134"/>
              </p:ext>
            </p:extLst>
          </p:nvPr>
        </p:nvGraphicFramePr>
        <p:xfrm>
          <a:off x="774290" y="1595763"/>
          <a:ext cx="4254911" cy="4539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Content Placeholder 5" descr="Woman with laptop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86706"/>
            <a:ext cx="5357813" cy="3746655"/>
          </a:xfrm>
        </p:spPr>
      </p:pic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is working?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296537"/>
            <a:ext cx="12192000" cy="5111463"/>
          </a:xfrm>
        </p:spPr>
        <p:txBody>
          <a:bodyPr numCol="2" spcCol="54000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smtClean="0"/>
              <a:t>Home </a:t>
            </a:r>
            <a:r>
              <a:rPr lang="en-US" sz="1800" b="1" dirty="0"/>
              <a:t>page:</a:t>
            </a:r>
            <a:r>
              <a:rPr lang="en-US" sz="1600" dirty="0"/>
              <a:t> The purpose of the home page is to provide an overview of </a:t>
            </a:r>
            <a:r>
              <a:rPr lang="en-US" sz="1600" dirty="0" smtClean="0"/>
              <a:t>our </a:t>
            </a:r>
            <a:r>
              <a:rPr lang="en-US" sz="1600" dirty="0"/>
              <a:t>website and guide visitors to other sections. The goal is to make a positive first impression and engage users</a:t>
            </a:r>
            <a:r>
              <a:rPr lang="en-US" sz="1600" dirty="0" smtClean="0"/>
              <a:t>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smtClean="0"/>
              <a:t>About </a:t>
            </a:r>
            <a:r>
              <a:rPr lang="en-US" sz="1800" b="1" dirty="0"/>
              <a:t>us page: </a:t>
            </a:r>
            <a:r>
              <a:rPr lang="en-US" sz="1600" dirty="0"/>
              <a:t>The purpose of the about us page is to share information about </a:t>
            </a:r>
            <a:r>
              <a:rPr lang="en-US" sz="1600" dirty="0" smtClean="0"/>
              <a:t>our website, </a:t>
            </a:r>
            <a:r>
              <a:rPr lang="en-US" sz="1600" dirty="0"/>
              <a:t>its mission, history, and team members. The goal is to build trust and credibility with your audience</a:t>
            </a:r>
            <a:r>
              <a:rPr lang="en-US" sz="1600" dirty="0" smtClean="0"/>
              <a:t>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smtClean="0"/>
              <a:t>Contact </a:t>
            </a:r>
            <a:r>
              <a:rPr lang="en-US" sz="1800" b="1" dirty="0"/>
              <a:t>us page: </a:t>
            </a:r>
            <a:r>
              <a:rPr lang="en-US" sz="1600" dirty="0"/>
              <a:t>The purpose of the contact us page is to provide visitors with a way to get in touch with </a:t>
            </a:r>
            <a:r>
              <a:rPr lang="en-US" sz="1600" dirty="0" smtClean="0"/>
              <a:t>us. </a:t>
            </a:r>
            <a:r>
              <a:rPr lang="en-US" sz="1600" dirty="0"/>
              <a:t>The goal is to make it easy for users to reach out for inquiries, support, or any other communication</a:t>
            </a:r>
            <a:r>
              <a:rPr lang="en-US" sz="1600" dirty="0" smtClean="0"/>
              <a:t>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smtClean="0"/>
              <a:t>Register </a:t>
            </a:r>
            <a:r>
              <a:rPr lang="en-US" sz="1800" b="1" dirty="0"/>
              <a:t>page:</a:t>
            </a:r>
            <a:r>
              <a:rPr lang="en-US" sz="1600" dirty="0"/>
              <a:t> The purpose of the register page is to allow users to create an account on </a:t>
            </a:r>
            <a:r>
              <a:rPr lang="en-US" sz="1600" dirty="0" smtClean="0"/>
              <a:t>our </a:t>
            </a:r>
            <a:r>
              <a:rPr lang="en-US" sz="1600" dirty="0"/>
              <a:t>website. The goal is to gather user information and provide access to personalized features or content</a:t>
            </a:r>
            <a:r>
              <a:rPr lang="en-US" sz="1600" dirty="0" smtClean="0"/>
              <a:t>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smtClean="0"/>
              <a:t>Login </a:t>
            </a:r>
            <a:r>
              <a:rPr lang="en-US" sz="1800" b="1" dirty="0"/>
              <a:t>page: </a:t>
            </a:r>
            <a:r>
              <a:rPr lang="en-US" sz="1600" dirty="0"/>
              <a:t>The purpose of the login page is to allow registered users to access their accounts. The goal is to provide a secure and convenient way for users to log in and access their personalized information</a:t>
            </a:r>
            <a:r>
              <a:rPr lang="en-US" sz="1600" dirty="0" smtClean="0"/>
              <a:t>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smtClean="0"/>
              <a:t>Terms </a:t>
            </a:r>
            <a:r>
              <a:rPr lang="en-US" sz="1800" b="1" dirty="0"/>
              <a:t>and conditions:</a:t>
            </a:r>
            <a:r>
              <a:rPr lang="en-US" sz="1600" dirty="0"/>
              <a:t> The purpose of the terms and conditions page is to outline the legal agreement between </a:t>
            </a:r>
            <a:r>
              <a:rPr lang="en-US" sz="1600" dirty="0" smtClean="0"/>
              <a:t>our </a:t>
            </a:r>
            <a:r>
              <a:rPr lang="en-US" sz="1600" dirty="0"/>
              <a:t>website and its users. The goal is to establish rules and guidelines for using </a:t>
            </a:r>
            <a:r>
              <a:rPr lang="en-US" sz="1600" dirty="0" smtClean="0"/>
              <a:t>our </a:t>
            </a:r>
            <a:r>
              <a:rPr lang="en-US" sz="1600" dirty="0"/>
              <a:t>website and protect </a:t>
            </a:r>
            <a:r>
              <a:rPr lang="en-US" sz="1600" dirty="0" smtClean="0"/>
              <a:t>our </a:t>
            </a:r>
            <a:r>
              <a:rPr lang="en-US" sz="1600" dirty="0"/>
              <a:t>rights</a:t>
            </a:r>
            <a:r>
              <a:rPr lang="en-US" sz="1600" dirty="0" smtClean="0"/>
              <a:t>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smtClean="0"/>
              <a:t>Privacy </a:t>
            </a:r>
            <a:r>
              <a:rPr lang="en-US" sz="1800" b="1" dirty="0"/>
              <a:t>policy: </a:t>
            </a:r>
            <a:r>
              <a:rPr lang="en-US" sz="1600" dirty="0"/>
              <a:t>The purpose of the privacy policy page is to inform users about how their personal information is collected, used, and protected on </a:t>
            </a:r>
            <a:r>
              <a:rPr lang="en-US" sz="1600" dirty="0" smtClean="0"/>
              <a:t>our </a:t>
            </a:r>
            <a:r>
              <a:rPr lang="en-US" sz="1600" dirty="0"/>
              <a:t>website. The goal is to build trust and assure users that their privacy is respected</a:t>
            </a:r>
            <a:r>
              <a:rPr lang="en-US" sz="1600" dirty="0" smtClean="0"/>
              <a:t>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smtClean="0"/>
              <a:t>FAQ's </a:t>
            </a:r>
            <a:r>
              <a:rPr lang="en-US" sz="1800" b="1" dirty="0"/>
              <a:t>page:</a:t>
            </a:r>
            <a:r>
              <a:rPr lang="en-US" sz="1600" dirty="0"/>
              <a:t> The purpose of the FAQ's page is to provide answers to frequently asked questions about </a:t>
            </a:r>
            <a:r>
              <a:rPr lang="en-US" sz="1600" dirty="0" smtClean="0"/>
              <a:t>our </a:t>
            </a:r>
            <a:r>
              <a:rPr lang="en-US" sz="1600" dirty="0"/>
              <a:t>website, products, or services. The goal is to address common queries and provide helpful information to users</a:t>
            </a:r>
            <a:r>
              <a:rPr lang="en-US" sz="1600" dirty="0" smtClean="0"/>
              <a:t>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 smtClean="0"/>
              <a:t>Disclaimer</a:t>
            </a:r>
            <a:r>
              <a:rPr lang="en-US" sz="1800" b="1" dirty="0"/>
              <a:t>:</a:t>
            </a:r>
            <a:r>
              <a:rPr lang="en-US" sz="1600" dirty="0"/>
              <a:t> The purpose of the disclaimer page is to limit your liability and clarify the scope of </a:t>
            </a:r>
            <a:r>
              <a:rPr lang="en-US" sz="1600" dirty="0" smtClean="0"/>
              <a:t>our </a:t>
            </a:r>
            <a:r>
              <a:rPr lang="en-US" sz="1600" dirty="0"/>
              <a:t>website's content or services. The goal is to inform users about any limitations, disclaimers, or legal notices related to </a:t>
            </a:r>
            <a:r>
              <a:rPr lang="en-US" sz="1600" dirty="0" smtClean="0"/>
              <a:t>our website.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756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roup of people discuss something">
            <a:extLst>
              <a:ext uri="{FF2B5EF4-FFF2-40B4-BE49-F238E27FC236}">
                <a16:creationId xmlns:a16="http://schemas.microsoft.com/office/drawing/2014/main" id="{8E4315D2-4A95-4A93-B1F8-7FD58C7B2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2" y="0"/>
            <a:ext cx="12172676" cy="64001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made this website?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625" y="2083690"/>
            <a:ext cx="3757408" cy="33117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The reason for creating an online career guidance website is to provide individuals with a platform where they can access valuable information, resources, and guidance to make informed decisions about their careers. It's a way to empower people and help them navigate through the various career paths and options available to them. By offering insights, advice, and tools, </a:t>
            </a:r>
            <a:r>
              <a:rPr lang="en-US" sz="1600" dirty="0" smtClean="0"/>
              <a:t>our </a:t>
            </a:r>
            <a:r>
              <a:rPr lang="en-US" sz="1600" dirty="0"/>
              <a:t>website can assist users in finding the right career path that aligns with their interests, skills, and goals.</a:t>
            </a:r>
          </a:p>
        </p:txBody>
      </p:sp>
      <p:pic>
        <p:nvPicPr>
          <p:cNvPr id="23" name="Picture Placeholder 22" descr="Hand on the keyboard">
            <a:extLst>
              <a:ext uri="{FF2B5EF4-FFF2-40B4-BE49-F238E27FC236}">
                <a16:creationId xmlns:a16="http://schemas.microsoft.com/office/drawing/2014/main" id="{F00E1472-27F6-44F9-9FC8-BE4D077BF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9906" y="1692275"/>
            <a:ext cx="6591300" cy="319087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1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roup of people discuss something">
            <a:extLst>
              <a:ext uri="{FF2B5EF4-FFF2-40B4-BE49-F238E27FC236}">
                <a16:creationId xmlns:a16="http://schemas.microsoft.com/office/drawing/2014/main" id="{8E4315D2-4A95-4A93-B1F8-7FD58C7B2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2" y="0"/>
            <a:ext cx="12172676" cy="64001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625" y="2083689"/>
            <a:ext cx="3757408" cy="38230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web development class </a:t>
            </a:r>
            <a:r>
              <a:rPr lang="en-US" sz="1600" dirty="0" smtClean="0"/>
              <a:t>we've </a:t>
            </a:r>
            <a:r>
              <a:rPr lang="en-US" sz="1600" dirty="0"/>
              <a:t>been attending since December has been a fantastic learning experience. We covered a wide range of topics, including HTML elements, CSS styles, and different types of linking. </a:t>
            </a:r>
            <a:r>
              <a:rPr lang="en-US" sz="1600" dirty="0" smtClean="0"/>
              <a:t>We </a:t>
            </a:r>
            <a:r>
              <a:rPr lang="en-US" sz="1600" dirty="0"/>
              <a:t>really appreciate how the class has provided a solid foundation in web development. The instructor did a great job explaining the concepts and providing hands-on practice. The class materials and resources were also very helpful. Overall, </a:t>
            </a:r>
            <a:r>
              <a:rPr lang="en-US" sz="1600" dirty="0" smtClean="0"/>
              <a:t>We </a:t>
            </a:r>
            <a:r>
              <a:rPr lang="en-US" sz="1600" dirty="0"/>
              <a:t>feel more confident in my web development skills after taking this class. Thank you for offering such a valuable course!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F00E1472-27F6-44F9-9FC8-BE4D077BF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46" y="603885"/>
            <a:ext cx="5026715" cy="514798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Man is writing something">
            <a:extLst>
              <a:ext uri="{FF2B5EF4-FFF2-40B4-BE49-F238E27FC236}">
                <a16:creationId xmlns:a16="http://schemas.microsoft.com/office/drawing/2014/main" id="{0A33CFDA-BCA7-49BA-9355-8A965303C93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8" y="0"/>
            <a:ext cx="12173884" cy="640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D346076-8F22-4F03-8E34-958F0BB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143" y="3975294"/>
            <a:ext cx="6835858" cy="2263273"/>
          </a:xfrm>
        </p:spPr>
        <p:txBody>
          <a:bodyPr/>
          <a:lstStyle/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cxnSp>
        <p:nvCxnSpPr>
          <p:cNvPr id="24" name="Straight Connector 23" descr="Line">
            <a:extLst>
              <a:ext uri="{FF2B5EF4-FFF2-40B4-BE49-F238E27FC236}">
                <a16:creationId xmlns:a16="http://schemas.microsoft.com/office/drawing/2014/main" id="{D1EE87BC-47EA-4487-9066-EB3C39096F51}"/>
              </a:ext>
            </a:extLst>
          </p:cNvPr>
          <p:cNvCxnSpPr>
            <a:cxnSpLocks/>
          </p:cNvCxnSpPr>
          <p:nvPr/>
        </p:nvCxnSpPr>
        <p:spPr>
          <a:xfrm>
            <a:off x="7361062" y="5312053"/>
            <a:ext cx="329184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A36E-F0DA-4D85-BCF8-6898A25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364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8F16D9-EB65-4F11-9CD9-58377B437CF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0</TotalTime>
  <Words>677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RetrospectVTI</vt:lpstr>
      <vt:lpstr>Web Development Assignment</vt:lpstr>
      <vt:lpstr>How Many Pages?</vt:lpstr>
      <vt:lpstr>How it is working?</vt:lpstr>
      <vt:lpstr>Why I made this website?</vt:lpstr>
      <vt:lpstr>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2024-01-19T16:58:35Z</dcterms:created>
  <dcterms:modified xsi:type="dcterms:W3CDTF">2024-01-20T03:17:19Z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