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434E-570F-4A66-932E-776BF5FD4FF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E818-CA77-4A47-A5C5-D5B65A45D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2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434E-570F-4A66-932E-776BF5FD4FF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E818-CA77-4A47-A5C5-D5B65A45D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68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434E-570F-4A66-932E-776BF5FD4FF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E818-CA77-4A47-A5C5-D5B65A45D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434E-570F-4A66-932E-776BF5FD4FF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E818-CA77-4A47-A5C5-D5B65A45D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7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434E-570F-4A66-932E-776BF5FD4FF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E818-CA77-4A47-A5C5-D5B65A45D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5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434E-570F-4A66-932E-776BF5FD4FF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E818-CA77-4A47-A5C5-D5B65A45D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5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434E-570F-4A66-932E-776BF5FD4FF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E818-CA77-4A47-A5C5-D5B65A45D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434E-570F-4A66-932E-776BF5FD4FF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E818-CA77-4A47-A5C5-D5B65A45D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434E-570F-4A66-932E-776BF5FD4FF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E818-CA77-4A47-A5C5-D5B65A45D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434E-570F-4A66-932E-776BF5FD4FF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E818-CA77-4A47-A5C5-D5B65A45D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434E-570F-4A66-932E-776BF5FD4FF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E818-CA77-4A47-A5C5-D5B65A45D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3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434E-570F-4A66-932E-776BF5FD4FF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E818-CA77-4A47-A5C5-D5B65A45D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7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923914" y="264793"/>
            <a:ext cx="906766" cy="511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flipH="1">
            <a:off x="147395" y="1179239"/>
            <a:ext cx="2595804" cy="511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RhythmMaster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1377297" y="776468"/>
            <a:ext cx="68000" cy="402771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구부러진 연결선 10"/>
          <p:cNvCxnSpPr>
            <a:stCxn id="14" idx="3"/>
            <a:endCxn id="5" idx="1"/>
          </p:cNvCxnSpPr>
          <p:nvPr/>
        </p:nvCxnSpPr>
        <p:spPr>
          <a:xfrm rot="10800000" flipV="1">
            <a:off x="2743199" y="673793"/>
            <a:ext cx="558686" cy="761284"/>
          </a:xfrm>
          <a:prstGeom prst="curvedConnector3">
            <a:avLst>
              <a:gd name="adj1" fmla="val 50000"/>
            </a:avLst>
          </a:prstGeom>
          <a:ln>
            <a:headEnd w="lg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직사각형 13"/>
          <p:cNvSpPr/>
          <p:nvPr/>
        </p:nvSpPr>
        <p:spPr>
          <a:xfrm flipH="1">
            <a:off x="3301885" y="417955"/>
            <a:ext cx="906766" cy="511675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JFrame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147395" y="1837847"/>
            <a:ext cx="2595804" cy="15285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screenDraw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selectTrack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selectRight,Left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gameStart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backMain,enterMain</a:t>
            </a:r>
            <a:r>
              <a:rPr lang="en-US" altLang="ko-KR" dirty="0" smtClean="0"/>
              <a:t>()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053933" y="2365827"/>
            <a:ext cx="1429495" cy="14515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직사각형 24"/>
          <p:cNvSpPr/>
          <p:nvPr/>
        </p:nvSpPr>
        <p:spPr>
          <a:xfrm flipH="1">
            <a:off x="3483428" y="2117246"/>
            <a:ext cx="1378858" cy="511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Music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053933" y="2908277"/>
            <a:ext cx="1429495" cy="14515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직사각형 26"/>
          <p:cNvSpPr/>
          <p:nvPr/>
        </p:nvSpPr>
        <p:spPr>
          <a:xfrm flipH="1">
            <a:off x="3483428" y="2726846"/>
            <a:ext cx="1378858" cy="511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endCxn id="27" idx="3"/>
          </p:cNvCxnSpPr>
          <p:nvPr/>
        </p:nvCxnSpPr>
        <p:spPr>
          <a:xfrm flipV="1">
            <a:off x="2643778" y="2982684"/>
            <a:ext cx="839650" cy="144427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직사각형 31"/>
          <p:cNvSpPr/>
          <p:nvPr/>
        </p:nvSpPr>
        <p:spPr>
          <a:xfrm flipH="1">
            <a:off x="2874955" y="3336446"/>
            <a:ext cx="2595804" cy="28030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screenDraw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PressKey,ReleaseKey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un()</a:t>
            </a:r>
          </a:p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lose()</a:t>
            </a:r>
          </a:p>
          <a:p>
            <a:pPr algn="ctr"/>
            <a:r>
              <a:rPr lang="en-US" altLang="ko-KR" dirty="0" err="1" smtClean="0"/>
              <a:t>dropNotes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/>
              <a:t>j</a:t>
            </a:r>
            <a:r>
              <a:rPr lang="en-US" altLang="ko-KR" dirty="0" smtClean="0"/>
              <a:t>udge()</a:t>
            </a:r>
          </a:p>
          <a:p>
            <a:pPr algn="ctr"/>
            <a:r>
              <a:rPr lang="en-US" altLang="ko-KR" dirty="0" err="1" smtClean="0"/>
              <a:t>judgeEvent</a:t>
            </a:r>
            <a:r>
              <a:rPr lang="en-US" altLang="ko-KR" dirty="0" smtClean="0"/>
              <a:t>()</a:t>
            </a:r>
          </a:p>
        </p:txBody>
      </p:sp>
      <p:cxnSp>
        <p:nvCxnSpPr>
          <p:cNvPr id="82" name="구부러진 연결선 81"/>
          <p:cNvCxnSpPr/>
          <p:nvPr/>
        </p:nvCxnSpPr>
        <p:spPr>
          <a:xfrm rot="5400000">
            <a:off x="4799239" y="2572603"/>
            <a:ext cx="549707" cy="43124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직사각형 82"/>
          <p:cNvSpPr/>
          <p:nvPr/>
        </p:nvSpPr>
        <p:spPr>
          <a:xfrm flipH="1">
            <a:off x="5289707" y="2257532"/>
            <a:ext cx="906766" cy="511675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 flipH="1">
            <a:off x="7282010" y="556799"/>
            <a:ext cx="1378858" cy="511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Note</a:t>
            </a:r>
            <a:endParaRPr lang="ko-KR" altLang="en-US" dirty="0"/>
          </a:p>
        </p:txBody>
      </p:sp>
      <p:cxnSp>
        <p:nvCxnSpPr>
          <p:cNvPr id="85" name="구부러진 연결선 84"/>
          <p:cNvCxnSpPr>
            <a:stCxn id="83" idx="1"/>
            <a:endCxn id="84" idx="0"/>
          </p:cNvCxnSpPr>
          <p:nvPr/>
        </p:nvCxnSpPr>
        <p:spPr>
          <a:xfrm flipV="1">
            <a:off x="6196473" y="556799"/>
            <a:ext cx="1774966" cy="1956571"/>
          </a:xfrm>
          <a:prstGeom prst="curvedConnector4">
            <a:avLst>
              <a:gd name="adj1" fmla="val 16678"/>
              <a:gd name="adj2" fmla="val 111684"/>
            </a:avLst>
          </a:prstGeom>
          <a:ln>
            <a:headEnd w="lg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직사각형 89"/>
          <p:cNvSpPr/>
          <p:nvPr/>
        </p:nvSpPr>
        <p:spPr>
          <a:xfrm flipH="1">
            <a:off x="6673537" y="1111820"/>
            <a:ext cx="2595804" cy="28030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getNoteType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isProceeded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lose()</a:t>
            </a:r>
          </a:p>
          <a:p>
            <a:pPr algn="ctr"/>
            <a:r>
              <a:rPr lang="en-US" altLang="ko-KR" dirty="0" err="1" smtClean="0"/>
              <a:t>screenDraw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rop()</a:t>
            </a:r>
          </a:p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un()</a:t>
            </a:r>
          </a:p>
          <a:p>
            <a:pPr algn="ctr"/>
            <a:r>
              <a:rPr lang="en-US" altLang="ko-KR" dirty="0" smtClean="0"/>
              <a:t>judge()</a:t>
            </a:r>
          </a:p>
          <a:p>
            <a:pPr algn="ctr"/>
            <a:r>
              <a:rPr lang="en-US" altLang="ko-KR" dirty="0" err="1" smtClean="0"/>
              <a:t>getY</a:t>
            </a:r>
            <a:r>
              <a:rPr lang="en-US" altLang="ko-KR" dirty="0" smtClean="0"/>
              <a:t>()</a:t>
            </a:r>
          </a:p>
        </p:txBody>
      </p:sp>
      <p:sp>
        <p:nvSpPr>
          <p:cNvPr id="97" name="직사각형 96"/>
          <p:cNvSpPr/>
          <p:nvPr/>
        </p:nvSpPr>
        <p:spPr>
          <a:xfrm flipH="1">
            <a:off x="10031341" y="532990"/>
            <a:ext cx="1378858" cy="511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keyListener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 flipH="1">
            <a:off x="8426044" y="149256"/>
            <a:ext cx="1453100" cy="3522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keyAdapter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 flipH="1">
            <a:off x="9499882" y="1170235"/>
            <a:ext cx="2595804" cy="7728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keyPressed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keyReleased</a:t>
            </a:r>
            <a:r>
              <a:rPr lang="en-US" altLang="ko-KR" dirty="0" smtClean="0"/>
              <a:t>()</a:t>
            </a:r>
          </a:p>
        </p:txBody>
      </p:sp>
      <p:sp>
        <p:nvSpPr>
          <p:cNvPr id="100" name="직사각형 99"/>
          <p:cNvSpPr/>
          <p:nvPr/>
        </p:nvSpPr>
        <p:spPr>
          <a:xfrm flipH="1">
            <a:off x="10031341" y="2647409"/>
            <a:ext cx="1378858" cy="511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Beat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 flipH="1">
            <a:off x="9499882" y="3251196"/>
            <a:ext cx="2595804" cy="7728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get,setTime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get,setNotename</a:t>
            </a:r>
            <a:r>
              <a:rPr lang="en-US" altLang="ko-KR" dirty="0" smtClean="0"/>
              <a:t>()</a:t>
            </a:r>
          </a:p>
        </p:txBody>
      </p:sp>
      <p:sp>
        <p:nvSpPr>
          <p:cNvPr id="104" name="직사각형 103"/>
          <p:cNvSpPr/>
          <p:nvPr/>
        </p:nvSpPr>
        <p:spPr>
          <a:xfrm flipH="1">
            <a:off x="7112438" y="4382428"/>
            <a:ext cx="1378858" cy="511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Music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 flipH="1">
            <a:off x="6503965" y="5004731"/>
            <a:ext cx="2595804" cy="8404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getTime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lose()</a:t>
            </a:r>
          </a:p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un()</a:t>
            </a:r>
          </a:p>
        </p:txBody>
      </p:sp>
      <p:cxnSp>
        <p:nvCxnSpPr>
          <p:cNvPr id="107" name="구부러진 연결선 106"/>
          <p:cNvCxnSpPr>
            <a:stCxn id="83" idx="2"/>
            <a:endCxn id="104" idx="0"/>
          </p:cNvCxnSpPr>
          <p:nvPr/>
        </p:nvCxnSpPr>
        <p:spPr>
          <a:xfrm rot="16200000" flipH="1">
            <a:off x="5965868" y="2546428"/>
            <a:ext cx="1613221" cy="2058777"/>
          </a:xfrm>
          <a:prstGeom prst="curvedConnector3">
            <a:avLst>
              <a:gd name="adj1" fmla="val 85988"/>
            </a:avLst>
          </a:prstGeom>
          <a:ln>
            <a:headEnd w="lg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" name="직사각형 112"/>
          <p:cNvSpPr/>
          <p:nvPr/>
        </p:nvSpPr>
        <p:spPr>
          <a:xfrm flipH="1">
            <a:off x="10001729" y="4441371"/>
            <a:ext cx="1378858" cy="511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Track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 flipH="1">
            <a:off x="9416436" y="5053291"/>
            <a:ext cx="2595804" cy="7728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</a:t>
            </a:r>
            <a:r>
              <a:rPr lang="en-US" altLang="ko-KR" dirty="0" err="1" smtClean="0"/>
              <a:t>et,set</a:t>
            </a:r>
            <a:endParaRPr lang="en-US" altLang="ko-KR" dirty="0" smtClean="0"/>
          </a:p>
        </p:txBody>
      </p:sp>
      <p:cxnSp>
        <p:nvCxnSpPr>
          <p:cNvPr id="117" name="구부러진 연결선 116"/>
          <p:cNvCxnSpPr>
            <a:stCxn id="98" idx="1"/>
            <a:endCxn id="97" idx="0"/>
          </p:cNvCxnSpPr>
          <p:nvPr/>
        </p:nvCxnSpPr>
        <p:spPr>
          <a:xfrm>
            <a:off x="9879144" y="325371"/>
            <a:ext cx="841626" cy="207619"/>
          </a:xfrm>
          <a:prstGeom prst="curvedConnector2">
            <a:avLst/>
          </a:prstGeom>
          <a:ln>
            <a:headEnd w="lg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2481943" y="4136572"/>
            <a:ext cx="5405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H="1">
            <a:off x="2451769" y="4136572"/>
            <a:ext cx="8383" cy="1108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4533493" y="4448629"/>
            <a:ext cx="5405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5062248" y="4461844"/>
            <a:ext cx="11844" cy="591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624021" y="5244622"/>
            <a:ext cx="1355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5994838" y="5253775"/>
            <a:ext cx="0" cy="450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2460152" y="5244622"/>
            <a:ext cx="1295116" cy="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H="1" flipV="1">
            <a:off x="4858471" y="5602514"/>
            <a:ext cx="1136368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H="1">
            <a:off x="4771387" y="5033759"/>
            <a:ext cx="310168" cy="4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4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67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</dc:creator>
  <cp:lastModifiedBy>Hyeon</cp:lastModifiedBy>
  <cp:revision>5</cp:revision>
  <dcterms:created xsi:type="dcterms:W3CDTF">2018-06-11T11:03:48Z</dcterms:created>
  <dcterms:modified xsi:type="dcterms:W3CDTF">2018-06-11T11:51:07Z</dcterms:modified>
</cp:coreProperties>
</file>