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F22C4-5074-4341-B747-C505587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F8DDB0-9241-48DD-A4EE-B4E59666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EBAA-34BD-40B9-A207-4EF3DA2C7F3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EE721-F79E-4AE7-9481-58B4728B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86F5A-757E-423D-B462-27A0E3CB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C422-E4AA-4AEB-82DD-6A8CD766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1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248553-F195-4A5F-A9F5-C96E9D86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A874A-8DFB-49FB-871E-8C2DA3CC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A5252-E51E-406A-A003-4F3D831CB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EBAA-34BD-40B9-A207-4EF3DA2C7F3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A7D9D-B4BD-4CA4-91DC-48F76DCC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049FA-4E1C-4C10-B8B2-18BB6567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C422-E4AA-4AEB-82DD-6A8CD766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388BCA-35FD-44E1-A383-822E5E9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5CA1B-3B37-4B21-824A-FF991050E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33F883E-7D7A-413B-8E82-188BBD59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95063-4C33-4435-9152-A3E42B3BB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863B2A6-8D2E-4FA1-BE0A-BA2CB45B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BD607-D101-4F70-AC18-326330FEA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288F492-44C5-46FC-8BC8-4DC3563D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CB8A3-643D-400E-8704-D884512E2B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0F09BC-DAF2-4042-97E6-64835578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2FA6A0-6B02-456F-AA1E-D8647383DA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C9FA39F-BACA-414D-9C8A-E428349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AC879-04B9-4250-BA8C-56C170ABB4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38FE873-A98A-4B8D-B568-1DD7901F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E76E5A-6FE9-4D35-B6D0-D7BFFACAC5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D74ACA8-F9A8-4315-A1DE-3CFCE08B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6F47A-04AB-42A3-B313-8A79D8769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28FC260-11AE-463C-A77E-D2FFBD79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DDAC9-2BB7-47CE-8038-DC762039F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09A67A9-731E-471E-A9BC-6B9A98B8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7903E-8967-485B-B041-BF550165C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07B3782-D72C-4093-B8B7-908A12E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22A251-6E2E-4631-9E6B-D5F577450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A0513A-C77B-422A-9884-02993DB5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2E6CC-7798-472C-9F04-B69126787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6B36EC-06BD-484B-860C-B6C21A2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E1122-C659-4961-856C-64227DDA2E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5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944DBA-5A97-4D94-9218-EA7F991E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77433-AECC-4E3E-8CCC-606C3FFE6D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F2CAF70-9ABB-4E73-98D9-D4A7C3FA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20D88C-6DDA-423B-A747-61735319B9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ydwltn@naver.com</dc:creator>
  <cp:lastModifiedBy>ydwltn@naver.com</cp:lastModifiedBy>
  <cp:revision>1</cp:revision>
  <dcterms:created xsi:type="dcterms:W3CDTF">2021-07-13T07:33:15Z</dcterms:created>
  <dcterms:modified xsi:type="dcterms:W3CDTF">2021-07-13T07:33:15Z</dcterms:modified>
</cp:coreProperties>
</file>