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0287000" cy="18288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1079-28B2-4187-AD08-58D1D677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2253F6-4107-4098-9FB7-3500245B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DDFFB-F8C0-4473-9DAF-1C1BC9228EF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F46C6-8B0F-47D4-9469-D95702ED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7CE823-1725-4B90-8F2E-57024DEE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32C57-16CF-44CA-90FF-1CE4F4A1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99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ACB68D-D1AC-4ED4-B959-691D0CAB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BB5F8-2A0C-4ED6-8EA8-4751FE84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197AB-59F8-4801-86AB-B8755EAA8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DFFB-F8C0-4473-9DAF-1C1BC9228EFE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5CBB8-68AE-416E-85FD-8B5866727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20CA0-13F5-4814-BAFC-9AB16E8C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32C57-16CF-44CA-90FF-1CE4F4A12C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0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F92F79C-9C74-4B5E-857A-E41A618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8BC63D-FF6D-4C22-A8DF-AABA0A4F2C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2F51422-E1C3-4235-B3B5-A155614A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E8CCC-11F1-4B0D-9725-3158A54140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0A1E85B-5271-4017-97BC-D6695E5D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7DB76B-43B3-488E-8AD0-F1A8300E51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73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36374E0-197B-40B8-96C6-D8361C81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C145EE-A4E7-41D6-84E9-8CE8752DA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7021719-79C2-4A53-8E5A-45DE4B77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DD2876-C472-47F2-AFBD-A40FE5F2A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756157E-A2B9-4A5D-85E4-B2908E41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720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차례</a:t>
            </a:r>
            <a:endParaRPr lang="ko-KR" altLang="en-US" sz="7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30CFA3-9AA2-4F21-A259-96698DBE34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A7FBAFF-EE44-4FC1-AEAD-2481FB25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48F94E-F71F-4F75-B8AA-BD122793CB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E8830CB-1CB8-4E6B-83B4-E6F9AAF0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E7A2B-EC7A-441C-9156-3E960A545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4A5F99D-8FA9-4B79-8E55-466C5B20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BB8EA-D6C8-457C-BB3F-D28281020B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42DCDE-1B66-4B70-9A7E-212E5830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76DC0-D95C-44C6-873B-DB73A03BB8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0F5D15F-7370-4B8E-AE2B-E8BA200B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8A0E0-B35D-41B8-AB0A-A608C48F7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6BFEA9D-C536-4D86-A0C0-A586CAF1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D54435-6D6B-4631-801B-ABD7096C4C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4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67D9D25-A14F-4A53-9785-D3ADA70B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5C436-33E8-4320-B42D-88043B2949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사용자 지정</PresentationFormat>
  <Paragraphs>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나눔손글씨 펜</vt:lpstr>
      <vt:lpstr>맑은 고딕</vt:lpstr>
      <vt:lpstr>Arial</vt:lpstr>
      <vt:lpstr>Office 테마</vt:lpstr>
      <vt:lpstr>PowerPoint 프레젠테이션</vt:lpstr>
      <vt:lpstr>차례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ydwltn@naver.com</dc:creator>
  <cp:lastModifiedBy>ydwltn@naver.com</cp:lastModifiedBy>
  <cp:revision>1</cp:revision>
  <dcterms:created xsi:type="dcterms:W3CDTF">2021-05-21T04:05:53Z</dcterms:created>
  <dcterms:modified xsi:type="dcterms:W3CDTF">2021-05-21T04:05:53Z</dcterms:modified>
</cp:coreProperties>
</file>