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C69A2-4FAB-41D1-B371-920D271F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17AA4F-0296-4B15-B06F-9E06FA23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4A6C-69AF-479E-B8E5-F21B15517507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8A48CA-217A-4A28-B7DC-15D59438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2C24B-C3E9-4FEE-BB0F-EDA95763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64D8-2DCD-491C-86D9-A41068599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9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D7E03C-8B4B-4BD1-9BD1-3817FFB7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495CF-6196-4FD4-9200-C8C3DEDF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4A0D7-927B-4115-81E5-FED8E8DC2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4A6C-69AF-479E-B8E5-F21B15517507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430C5-7A19-461A-83F4-075AF442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86437-D11A-475F-92A7-85789E1C8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64D8-2DCD-491C-86D9-A41068599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E7506FB-5632-46C9-A4D4-4C2AF11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14BE64-8E1B-481A-A303-7F2E1459E9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8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E865866-BA01-431C-8800-0A553C0A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9B11A-6AAE-48C5-88FB-C80B849AF2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4A34ADA-C730-4851-B865-E2E67FA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676B9-3147-41D2-A168-9E57CDBF69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2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0151CBD-E48E-4889-A3B5-EDC04460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14A91B-B9EE-4A64-AE41-9118E0A7DE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B1F6E41-EB0E-4EDF-BB56-09DE8BB7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724E9C-7B0B-41BD-B2B0-6C5C3A60C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A163BC5-5C6B-400F-8D84-8B05D38F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D94732-997D-4CBE-903C-4B3343B299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F5E7006-88BA-4C68-86F5-45808306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E68AE8-B14C-48C0-8278-A8517F27E5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BEFFC8D-0A74-404A-BBE0-844FB272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32DB0-B2D4-40E8-A3F0-04B00163D2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3F7E9E6-60ED-4AC6-94E4-9FB307D9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F581E7-60E8-4580-884C-514D229F5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0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AD033FC-B3D0-456F-8B97-D92C227C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494BDB-CD5D-4D7A-BD0C-8B3652951D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A6D0DF8-4FE6-4BF5-9B04-A16A2717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5FB95-4A00-43FA-86F5-088B8C0C75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5E5AB35-FEBB-4B88-BB84-79B87250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23801-85B1-4CB2-ABD3-7A880C4B7D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3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658E0E0-8A19-443F-A4EA-A0C3D67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2751BD-C8F6-4CCA-8903-87187441E7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1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E46183-8C5F-4F6D-B729-998DA7D2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7C98C4-E691-45B6-A0C8-1915734DF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AA32552-06DF-4C5B-B232-2EC79B6E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0B1D8-F758-4BBE-AD10-2CA0AFD8FF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ydwltn@naver.com</dc:creator>
  <cp:lastModifiedBy>ydwltn@naver.com</cp:lastModifiedBy>
  <cp:revision>1</cp:revision>
  <dcterms:created xsi:type="dcterms:W3CDTF">2021-07-04T10:52:41Z</dcterms:created>
  <dcterms:modified xsi:type="dcterms:W3CDTF">2021-07-04T10:52:41Z</dcterms:modified>
</cp:coreProperties>
</file>