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357" r:id="rId2"/>
    <p:sldId id="500" r:id="rId3"/>
    <p:sldId id="536" r:id="rId4"/>
    <p:sldId id="537" r:id="rId5"/>
    <p:sldId id="538" r:id="rId6"/>
    <p:sldId id="539" r:id="rId7"/>
    <p:sldId id="540" r:id="rId8"/>
    <p:sldId id="541" r:id="rId9"/>
    <p:sldId id="542" r:id="rId10"/>
    <p:sldId id="543" r:id="rId11"/>
  </p:sldIdLst>
  <p:sldSz cx="10160000" cy="5715000"/>
  <p:notesSz cx="9996488" cy="6865938"/>
  <p:embeddedFontLst>
    <p:embeddedFont>
      <p:font typeface="Calibri Light" panose="020F0302020204030204" pitchFamily="3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맑은 고딕 Semilight" panose="020B0502040204020203" pitchFamily="50" charset="-127"/>
      <p:regular r:id="rId22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2230" autoAdjust="0"/>
  </p:normalViewPr>
  <p:slideViewPr>
    <p:cSldViewPr snapToGrid="0">
      <p:cViewPr varScale="1">
        <p:scale>
          <a:sx n="129" d="100"/>
          <a:sy n="129" d="100"/>
        </p:scale>
        <p:origin x="13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intro_syntax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intro_syntax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intro_syntax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intro_synta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intro_outpu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intro_outpu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intro_outpu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intro_outpu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intro_outpu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http://tcpschool.com/javascript/js_intro_syntax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http://tcpschool.com/javascript/js_intro_syntax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08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http://tcpschool.com/javascript/js_intro_syntax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3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http://tcpschool.com/javascript/js_intro_syntax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3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http://tcpschool.com/javascript/js_intro_output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53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http://tcpschool.com/javascript/js_intro_output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50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http://tcpschool.com/javascript/js_intro_output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11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http://tcpschool.com/javascript/js_intro_output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86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http://tcpschool.com/javascript/js_intro_output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2020. 07. 29.</a:t>
            </a:r>
            <a:endParaRPr lang="en-US" altLang="ko-KR" sz="11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+mn-ea"/>
                <a:cs typeface="맑은 고딕 Semilight" panose="020B0502040204020203" pitchFamily="50" charset="-127"/>
              </a:rPr>
              <a:t>JavaScript Programming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기초기초 문법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441198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에서의 기초기초 문법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자바스크립트에서의 출력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console.log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()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메소드</a:t>
            </a:r>
            <a:endParaRPr lang="en-US" altLang="ko-KR" sz="18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console.log()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 웹 브라우저의 콘솔을 통해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데이터를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출력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대부분의 주요 웹 브라우저에서는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F12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누른 후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메뉴에서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콘솔을 클릭하면 콘솔 화면을 사용할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콘솔 화면을 통한 데이터의 출력은 좀 더 자세한 사항까지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출력되므로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</a:t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디버깅하는데 많은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도움을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411692"/>
            <a:ext cx="60960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441198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에서의 기초기초 문법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문법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자바스크립트의 실행문은 세미콜론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(;)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으로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구분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대소문자를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구분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변수나 함수의 이름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예약어 등을 작성하거나 사용할 때에는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대소문자를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정확히 구분해서 사용해야 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768308"/>
            <a:ext cx="6057900" cy="847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050" y="3911917"/>
            <a:ext cx="60579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441198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에서의 기초기초 문법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리터럴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(literal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리터럴은 직접 표현되는 값 그 자체를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예제에서 등장하는 값들은 모두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리터럴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2477452"/>
            <a:ext cx="60674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441198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에서의 기초기초 문법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식별자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identifier)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식별자는 변수나 함수의 이름을 작성할 때 사용하는 이름을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식별자는 영문자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대소문자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숫자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언더스코어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(_)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또는 달러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($)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만을 사용할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식별자는 숫자와 식별자의 구별을 빠르게 할 수 있도록 숫자로는 시작할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없음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유니코드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(unicode)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문자셋을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식별자를 작성할 때 관행적으로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Camel Case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방식을 많이 사용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62" y="3233723"/>
            <a:ext cx="6086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441198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에서의 기초기초 문법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 키워드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keyword)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몇몇 단어들을 특별한 용도로 사용하기 위해 미리 예약하고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이렇게 미리 예약된 단어들을 키워드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(keyword)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또는 예약어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(reserved word)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라고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키워드들은 프로그램 내에서 식별자로 사용할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없음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698432"/>
            <a:ext cx="60960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1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441198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에서의 기초기초 문법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자바스크립트에서의 출력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: window.alert()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메소드</a:t>
            </a:r>
            <a:endParaRPr lang="en-US" altLang="ko-KR" sz="18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가장 간단하게 데이터를 출력할 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방법은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window.alert()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이용하는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것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window.alert()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브라우저와는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별도의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대화 상자를 띄워 사용자에게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데이터를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전달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525" y="3035106"/>
            <a:ext cx="60769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9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441198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에서의 기초기초 문법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자바스크립트에서의 출력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HTML DOM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요소를 이용한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innerHTML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프로퍼티</a:t>
            </a:r>
            <a:endParaRPr lang="en-US" altLang="ko-KR" sz="18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실제 자바스크립트 코드에서 출력을 위해 가장 많이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방법은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HTML DOM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요소를 이용한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innerHTML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이용하는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방법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우선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document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객체의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getElementByID()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나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getElementsByTagName()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등의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사용하여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HTML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요소를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선택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innerHTML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프로퍼티를 이용하면 선택된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HTML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요소의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내용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(content)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이나 속성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(attribute)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값 등을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손쉽게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변경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3556889"/>
            <a:ext cx="60579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441198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에서의 기초기초 문법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자바스크립트에서의 출력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document.write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()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메소드</a:t>
            </a:r>
            <a:endParaRPr lang="en-US" altLang="ko-KR" sz="18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document.write()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 웹 페이지가 로딩될 때 실행되면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웹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페이지에 가장 먼저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데이터를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출력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document.write()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 대부분 테스트나 디버깅을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위해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웹 페이지의 모든 내용이 로딩된 후에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document.write()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메소드가 실행되면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웹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페이지 내에 먼저 로딩된 모든 데이터를 지우고 자신의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데이터를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출력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document.write()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 테스트 이외의 용도로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때에는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충분히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주의해서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3682457"/>
            <a:ext cx="6038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0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441198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에서의 기초기초 문법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자바스크립트에서의 출력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document.write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()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메소드</a:t>
            </a:r>
            <a:endParaRPr lang="en-US" altLang="ko-KR" sz="18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document.write()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 웹 페이지가 로딩될 때 실행되면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웹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페이지에 가장 먼저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데이터를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출력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document.write()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메소드는 대부분 테스트나 디버깅을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위해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웹 페이지의 모든 내용이 로딩된 후에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document.write()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메소드가 실행되면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웹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페이지 내에 먼저 로딩된 모든 데이터를 지우고 자신의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데이터를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출력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document.write()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메소드를 테스트 이외의 용도로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때에는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충분히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주의해서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3791880"/>
            <a:ext cx="60388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163490</TotalTime>
  <Words>309</Words>
  <Application>Microsoft Office PowerPoint</Application>
  <PresentationFormat>사용자 지정</PresentationFormat>
  <Paragraphs>68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Calibri Light</vt:lpstr>
      <vt:lpstr>Wingdings</vt:lpstr>
      <vt:lpstr>Calibri</vt:lpstr>
      <vt:lpstr>맑은 고딕</vt:lpstr>
      <vt:lpstr>Arial</vt:lpstr>
      <vt:lpstr>맑은 고딕 Semilight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Do Dae Kook</cp:lastModifiedBy>
  <cp:revision>9088</cp:revision>
  <cp:lastPrinted>2017-05-12T04:33:51Z</cp:lastPrinted>
  <dcterms:created xsi:type="dcterms:W3CDTF">2016-12-25T12:14:15Z</dcterms:created>
  <dcterms:modified xsi:type="dcterms:W3CDTF">2020-07-30T00:25:51Z</dcterms:modified>
</cp:coreProperties>
</file>