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57" r:id="rId2"/>
    <p:sldId id="500" r:id="rId3"/>
    <p:sldId id="536" r:id="rId4"/>
    <p:sldId id="532" r:id="rId5"/>
    <p:sldId id="537" r:id="rId6"/>
    <p:sldId id="533" r:id="rId7"/>
    <p:sldId id="534" r:id="rId8"/>
    <p:sldId id="538" r:id="rId9"/>
    <p:sldId id="535" r:id="rId10"/>
  </p:sldIdLst>
  <p:sldSz cx="10160000" cy="5715000"/>
  <p:notesSz cx="9996488" cy="6865938"/>
  <p:embeddedFontLst>
    <p:embeddedFont>
      <p:font typeface="맑은 고딕" panose="020B0503020000020004" pitchFamily="50" charset="-127"/>
      <p:regular r:id="rId13"/>
      <p:bold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맑은 고딕 Semilight" panose="020B0502040204020203" pitchFamily="50" charset="-12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 varScale="1">
        <p:scale>
          <a:sx n="129" d="100"/>
          <a:sy n="129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intro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pentutorials.org/course/743/4650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743/465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nghaklee.tistory.com/54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http://tcpschool.com/javascript/intro</a:t>
            </a:r>
            <a:endParaRPr lang="en-US" altLang="ko-KR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4"/>
              </a:rPr>
              <a:t>https</a:t>
            </a:r>
            <a:r>
              <a:rPr lang="en-US" altLang="ko-KR" smtClean="0">
                <a:hlinkClick r:id="rId4"/>
              </a:rPr>
              <a:t>://opentutorials.org/course/743/4650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https://opentutorials.org/course/743/4650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6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7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https://sanghaklee.tistory.com/54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28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33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8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5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2020. 07. 27.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 관하여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300761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무엇일까</a:t>
            </a:r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?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에대한 간단한 설명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웹페이지를 동적으로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프로그래밍적으로 제어하기 위해서 고안된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언어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웹브라우저에서 유일하게 사용할 수 있는 프로그래밍 언어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(JavaScript)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객체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(object)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기반의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스크립트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언어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HTML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로는 웹의 내용을 작성하고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CSS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로는 웹을 디자인하며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자바스크립트로는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동작을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구현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주로 웹 브라우저에서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사용되나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</a:t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Node.js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와 같은 프레임워크를 사용하면 서버 측 프로그래밍에서도 사용할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300761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무엇일까</a:t>
            </a:r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?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에대한 간단한 설명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최근에는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HTML5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적용이 가속화되면서 지금까지 모바일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환경에서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네이티브 앱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안드로이드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IOS)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으로 구현해왔던 기능이 웹에서도 대부분 구현할 수 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웹의 중요성에 따른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 중요성 확대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cross-platform</a:t>
            </a: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검색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가능</a:t>
            </a:r>
            <a:endParaRPr lang="en-US" altLang="ko-KR" sz="12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966216" lvl="2" indent="-3429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네이티브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디바이스를 제어할 수 있는 하드브리드 시스템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(phonegap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등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존재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자바스크립트가 웹을 벗어나서 광범위하게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사용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026" name="Picture 2" descr="비공식 자바스크립트 로고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941" y="4083085"/>
            <a:ext cx="1069975" cy="10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9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300761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무엇일까</a:t>
            </a:r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?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역사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HTML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한번 화면에 출력된 후에는 그 형태나 동작방법을 바꿀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없음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이러한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문제를 해결하기 위해서 네스케이프에서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만듦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1995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년에 넷스케이프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(Netscape)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브렌던 아이크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(Brendan Eich)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만들어짐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처음에는 모카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(Mocha)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이름으로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개발됨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후에 라이브스크립트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(LiveScript),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최종적으로는 자바스크립트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(JavaScript)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이름으로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변경됨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마이크로소프트의 인터넷 익스플로러에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jscript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라는 이름으로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탑재됨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후에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라는 표준화 기구로 이 언어의 관리 주체가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옮겨짐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3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300761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무엇일까</a:t>
            </a:r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?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특징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 기반의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스크립트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언어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동적이며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타입을 명시할 필요가 없는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인터프리터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언어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 지향형 프로그래밍과 함수형 프로그래밍을 모두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5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300761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무엇일까</a:t>
            </a:r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?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ECMAScript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표준화 기구인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 International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 의해서 관리되는 자바스크립트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표준안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1996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년에 넷스케이프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(Netscape)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자바스크립트를 국제 표준안으로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만들기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위해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ECMA(European Computer Manufacturers Association)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 결과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라는 새로운 표준을 제정하였고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첫 번째 버전인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ECMA-262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1997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년에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공표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는 자바스크립트뿐만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아니라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마이크로소프트의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JScript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 어도비의 액션스크립트도 따르는 국제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표준이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현재 자바스크립트의 최신 표준은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2015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년에 발표된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 6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입니다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.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2013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년에서는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 5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 표준으로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정의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 당시는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ECMAScript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3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 중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현재는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6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등의 상위 버전이 있으나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5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많이 사용 중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5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300761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무엇일까</a:t>
            </a:r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?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로 할 수 있는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일들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소개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HTML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내용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변경할 수 있음</a:t>
            </a:r>
            <a:endParaRPr lang="ko-KR" altLang="en-US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HTML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속성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변경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HTML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스타일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'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변경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5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300761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무엇일까</a:t>
            </a:r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?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로 할 수 있는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일들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응용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웹페이지 스크립팅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- DOM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서버 측 스크립팅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- node.js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브라우저 확장기능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Google Chrome extensions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Opera extensions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Apple Safari 5 extensions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Apple Dashboard Widgets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Microsoft </a:t>
            </a: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Gadgets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Google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Desktop </a:t>
            </a: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Gadgets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Adobe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PDF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Tools in the Adobe Creative Suite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OpenOffice.org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Unity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게임 엔진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Google Apps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Script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채팅 시스템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3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300761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란 무엇일까</a:t>
            </a:r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?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기본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HTML, CSS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등을 기본적으로 알고 있어야 함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기본 수업을 보고 호스트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환경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웹브라우저를 제어하는 방법이나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node.js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google apps script)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대한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학습을 시작하는 것을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권장한다고 함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050" name="Picture 2" descr="https://grm-project-template-bucket.s3.ap-northeast-2.amazonaws.com/lesson/les_fbBvc_1487900201062/e95bebd1ac2bb7681f0d3d8c256abe295a73b535bd7013266ca107ea3cf41973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41" y="2936689"/>
            <a:ext cx="4168775" cy="231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163104</TotalTime>
  <Words>275</Words>
  <Application>Microsoft Office PowerPoint</Application>
  <PresentationFormat>사용자 지정</PresentationFormat>
  <Paragraphs>73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 Light</vt:lpstr>
      <vt:lpstr>맑은 고딕 Semilight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9074</cp:revision>
  <cp:lastPrinted>2017-05-12T04:33:51Z</cp:lastPrinted>
  <dcterms:created xsi:type="dcterms:W3CDTF">2016-12-25T12:14:15Z</dcterms:created>
  <dcterms:modified xsi:type="dcterms:W3CDTF">2020-07-29T09:18:35Z</dcterms:modified>
</cp:coreProperties>
</file>