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357" r:id="rId2"/>
    <p:sldId id="500" r:id="rId3"/>
    <p:sldId id="536" r:id="rId4"/>
    <p:sldId id="537" r:id="rId5"/>
    <p:sldId id="538" r:id="rId6"/>
  </p:sldIdLst>
  <p:sldSz cx="10160000" cy="5715000"/>
  <p:notesSz cx="9996488" cy="6865938"/>
  <p:embeddedFontLst>
    <p:embeddedFont>
      <p:font typeface="맑은 고딕" panose="020B0503020000020004" pitchFamily="50" charset="-127"/>
      <p:regular r:id="rId9"/>
      <p:bold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맑은 고딕 Semilight" panose="020B0502040204020203" pitchFamily="50" charset="-127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53B"/>
    <a:srgbClr val="F2B134"/>
    <a:srgbClr val="068587"/>
    <a:srgbClr val="AF00AF"/>
    <a:srgbClr val="112F41"/>
    <a:srgbClr val="4FB99F"/>
    <a:srgbClr val="000000"/>
    <a:srgbClr val="EC703C"/>
    <a:srgbClr val="113E41"/>
    <a:srgbClr val="256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2230" autoAdjust="0"/>
  </p:normalViewPr>
  <p:slideViewPr>
    <p:cSldViewPr snapToGrid="0">
      <p:cViewPr>
        <p:scale>
          <a:sx n="125" d="100"/>
          <a:sy n="125" d="100"/>
        </p:scale>
        <p:origin x="137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275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52F76-AF59-42F6-9CE2-B65810388E55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275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D9C-73B3-4C39-A58C-D02DB07B1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83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64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75C19CB4-4756-4824-8E84-477C40131107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7250"/>
            <a:ext cx="4117975" cy="231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650" y="3304234"/>
            <a:ext cx="7997189" cy="2703463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64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A6D625BF-EF7C-4F5D-B58E-C92BFFBB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cpschool.com/javascript/js_intro_syntax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cpschool.com/javascript/js_intro_syntax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cpschool.com/javascript/js_intro_syntax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cpschool.com/javascript/js_intro_syntax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hlinkClick r:id="rId3"/>
              </a:rPr>
              <a:t>http://tcpschool.com/javascript/js_intro_syntax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hlinkClick r:id="rId3"/>
              </a:rPr>
              <a:t>http://tcpschool.com/javascript/js_intro_syntax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408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hlinkClick r:id="rId3"/>
              </a:rPr>
              <a:t>http://tcpschool.com/javascript/js_intro_syntax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3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hlinkClick r:id="rId3"/>
              </a:rPr>
              <a:t>http://tcpschool.com/javascript/js_intro_syntax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34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76" y="4614736"/>
            <a:ext cx="834358" cy="8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2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2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5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3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3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6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1D2B-B161-4A2C-A0F2-324F8DD03E7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-2426654" y="2428214"/>
            <a:ext cx="3876675" cy="733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6200000">
            <a:off x="-3203419" y="2428215"/>
            <a:ext cx="3876676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761970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5790" y="4816782"/>
            <a:ext cx="2561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2020. 07. </a:t>
            </a:r>
            <a:r>
              <a:rPr lang="en-US" altLang="ko-KR" sz="11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29.</a:t>
            </a:r>
            <a:endParaRPr lang="en-US" altLang="ko-KR" sz="11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790" y="568759"/>
            <a:ext cx="5958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n>
                  <a:solidFill>
                    <a:srgbClr val="ED553B"/>
                  </a:solidFill>
                </a:ln>
                <a:solidFill>
                  <a:srgbClr val="ED553B"/>
                </a:solidFill>
                <a:latin typeface="+mn-ea"/>
                <a:cs typeface="맑은 고딕 Semilight" panose="020B0502040204020203" pitchFamily="50" charset="-127"/>
              </a:rPr>
              <a:t>JavaScript Programming</a:t>
            </a:r>
            <a:endParaRPr lang="ko-KR" altLang="en-US" sz="2000" dirty="0">
              <a:ln>
                <a:solidFill>
                  <a:srgbClr val="ED553B"/>
                </a:solidFill>
              </a:ln>
              <a:solidFill>
                <a:srgbClr val="ED553B"/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790" y="1072815"/>
            <a:ext cx="879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기초기초 문법</a:t>
            </a:r>
            <a:endParaRPr lang="en-US" altLang="ko-KR" sz="20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884558" y="0"/>
            <a:ext cx="0" cy="82080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441198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에서의 기초기초 문법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문법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자바스크립트의 실행문은 세미콜론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(;)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으로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구분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대소문자를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구분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변수나 함수의 이름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예약어 등을 작성하거나 사용할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때에는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대소문자를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정확히 구분해서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사용해야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2768308"/>
            <a:ext cx="6057900" cy="847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050" y="3911917"/>
            <a:ext cx="60579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441198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에서의 기초기초 문법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리터럴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literal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리터럴은 직접 표현되는 값 그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자체를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예제에서 등장하는 값들은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모두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리터럴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87" y="2477452"/>
            <a:ext cx="60674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6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441198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에서의 기초기초 문법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식별자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identifier)</a:t>
            </a:r>
            <a:endParaRPr lang="en-US" altLang="ko-KR" sz="18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식별자는 변수나 함수의 이름을 작성할 때 사용하는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이름을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식별자는 영문자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대소문자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),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숫자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언더스코어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(_)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또는 달러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($)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만을 사용할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식별자는 숫자와 식별자의 구별을 빠르게 할 수 있도록 숫자로는 시작할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없음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유니코드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(unicode)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문자셋을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식별자를 작성할 때 관행적으로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Camel Case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방식을 많이 사용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762" y="3233723"/>
            <a:ext cx="60864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441198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에서의 기초기초 문법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키워드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keyword)</a:t>
            </a:r>
            <a:endParaRPr lang="en-US" altLang="ko-KR" sz="18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몇몇 단어들을 특별한 용도로 사용하기 위해 미리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예약하고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이렇게 미리 예약된 단어들을 키워드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(keyword)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또는 예약어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(reserved word)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라고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이러한 키워드들은 프로그램 내에서 식별자로 사용할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없음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2698432"/>
            <a:ext cx="60960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1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163478</TotalTime>
  <Words>183</Words>
  <Application>Microsoft Office PowerPoint</Application>
  <PresentationFormat>사용자 지정</PresentationFormat>
  <Paragraphs>32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Calibri Light</vt:lpstr>
      <vt:lpstr>맑은 고딕 Semilight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SISDDK13</dc:creator>
  <cp:lastModifiedBy>Do Dae Kook</cp:lastModifiedBy>
  <cp:revision>9084</cp:revision>
  <cp:lastPrinted>2017-05-12T04:33:51Z</cp:lastPrinted>
  <dcterms:created xsi:type="dcterms:W3CDTF">2016-12-25T12:14:15Z</dcterms:created>
  <dcterms:modified xsi:type="dcterms:W3CDTF">2020-07-29T09:23:07Z</dcterms:modified>
</cp:coreProperties>
</file>