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57" r:id="rId2"/>
    <p:sldId id="500" r:id="rId3"/>
    <p:sldId id="530" r:id="rId4"/>
    <p:sldId id="529" r:id="rId5"/>
    <p:sldId id="531" r:id="rId6"/>
    <p:sldId id="528" r:id="rId7"/>
    <p:sldId id="501" r:id="rId8"/>
    <p:sldId id="507" r:id="rId9"/>
    <p:sldId id="517" r:id="rId10"/>
    <p:sldId id="508" r:id="rId11"/>
    <p:sldId id="503" r:id="rId12"/>
    <p:sldId id="506" r:id="rId13"/>
    <p:sldId id="510" r:id="rId14"/>
    <p:sldId id="515" r:id="rId15"/>
    <p:sldId id="473" r:id="rId16"/>
    <p:sldId id="523" r:id="rId17"/>
  </p:sldIdLst>
  <p:sldSz cx="10160000" cy="5715000"/>
  <p:notesSz cx="9996488" cy="686593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맑은 고딕 Semilight" panose="020B0502040204020203" pitchFamily="50" charset="-127"/>
      <p:regular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25" d="100"/>
          <a:sy n="125" d="100"/>
        </p:scale>
        <p:origin x="13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factory.tistory.com/24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marymethuen.org/ko/dictionary/can-you-explain-the-difference-between-javascript-node-js-and-react-i-want-justification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https://poiemaweb.com/js-hello-world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8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https://coding-factory.tistory.com/249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8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5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6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https://presmarymethuen.org/ko/dictionary/can-you-explain-the-difference-between-javascript-node-js-and-react-i-want-justifications/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https://poiemaweb.com/js-hello-world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4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4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6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4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Development environment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801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커밋을 통해 변경 흔적을 확인할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1797" y="3112160"/>
            <a:ext cx="2965838" cy="214686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71509" y="2560822"/>
            <a:ext cx="8249565" cy="2853575"/>
            <a:chOff x="941029" y="1941062"/>
            <a:chExt cx="8249565" cy="28535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029" y="1941062"/>
              <a:ext cx="8249565" cy="28535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647782" y="2571471"/>
              <a:ext cx="3227417" cy="736272"/>
            </a:xfrm>
            <a:prstGeom prst="rect">
              <a:avLst/>
            </a:prstGeom>
            <a:noFill/>
            <a:ln w="28575">
              <a:solidFill>
                <a:srgbClr val="ED5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39939" y="3922249"/>
              <a:ext cx="4522969" cy="872387"/>
            </a:xfrm>
            <a:prstGeom prst="rect">
              <a:avLst/>
            </a:prstGeom>
            <a:noFill/>
            <a:ln w="28575">
              <a:solidFill>
                <a:srgbClr val="ED5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6855" y="267232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30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지워진 부분</a:t>
              </a:r>
              <a:endParaRPr lang="ko-KR" altLang="en-US" sz="13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9415" y="4066054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추가된 부분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0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게임처럼 멀티 플레이를 하고 싶다면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외부의 누군가와 같이 협업하고자 한다면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제공하는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서버를 사용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41321" y="2264227"/>
            <a:ext cx="4780431" cy="3009901"/>
            <a:chOff x="5170654" y="2404606"/>
            <a:chExt cx="4780431" cy="30099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0654" y="2404606"/>
              <a:ext cx="4780431" cy="300990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788423" y="3158578"/>
              <a:ext cx="997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원격 저장소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75053" y="3018199"/>
            <a:ext cx="4271206" cy="1376604"/>
            <a:chOff x="3000117" y="3609892"/>
            <a:chExt cx="4271206" cy="13766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368" y="3609892"/>
              <a:ext cx="936266" cy="93626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6" y="3609892"/>
              <a:ext cx="936266" cy="936266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4444779" y="4071067"/>
              <a:ext cx="1430421" cy="0"/>
            </a:xfrm>
            <a:prstGeom prst="straightConnector1">
              <a:avLst/>
            </a:prstGeom>
            <a:ln w="38100">
              <a:solidFill>
                <a:srgbClr val="ED55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000117" y="4678719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원격 저장소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37679" y="4678719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로컬 저장소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13580" y="3609892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Clone</a:t>
              </a:r>
              <a:r>
                <a:rPr lang="en-US" altLang="ko-KR" sz="1400" b="1" dirty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!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0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홈페이지에서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exe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 다운로드 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 descr="https://t1.daumcdn.net/cfile/tistory/99E5A4335C80B725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71" y="1941062"/>
            <a:ext cx="3217516" cy="30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아이디 등록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2290" name="Picture 2" descr="https://t1.daumcdn.net/cfile/tistory/993C2D365C80B7C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" y="1798812"/>
            <a:ext cx="5899785" cy="35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t1.daumcdn.net/cfile/tistory/99FCAA3F5C80B7D6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656563"/>
            <a:ext cx="3339465" cy="30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5329530" y="2966720"/>
            <a:ext cx="1239520" cy="218471"/>
          </a:xfrm>
          <a:prstGeom prst="straightConnector1">
            <a:avLst/>
          </a:prstGeom>
          <a:ln w="28575">
            <a:solidFill>
              <a:srgbClr val="ED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저장소를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다루기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복사한 주소를 소스 경로에 입력하고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clone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22" y="1848258"/>
            <a:ext cx="5341937" cy="35628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2991" y="1979728"/>
            <a:ext cx="1427036" cy="284499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5399" y="2198370"/>
            <a:ext cx="448360" cy="335280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61628" y="2758580"/>
            <a:ext cx="3782931" cy="2652572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7940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Commit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해보자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저장소에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commit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해보기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간단한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txt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.md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커밋해보자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14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1108055">
            <a:off x="3741796" y="561214"/>
            <a:ext cx="4236996" cy="4266598"/>
            <a:chOff x="-133855" y="767519"/>
            <a:chExt cx="2778202" cy="2797612"/>
          </a:xfrm>
        </p:grpSpPr>
        <p:sp>
          <p:nvSpPr>
            <p:cNvPr id="33" name="이등변 삼각형 32"/>
            <p:cNvSpPr/>
            <p:nvPr/>
          </p:nvSpPr>
          <p:spPr>
            <a:xfrm rot="1615403">
              <a:off x="-133855" y="767519"/>
              <a:ext cx="2159368" cy="2660824"/>
            </a:xfrm>
            <a:prstGeom prst="triangle">
              <a:avLst/>
            </a:prstGeom>
            <a:solidFill>
              <a:srgbClr val="F2B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276896" y="1197679"/>
              <a:ext cx="2090556" cy="2644347"/>
            </a:xfrm>
            <a:prstGeom prst="triangle">
              <a:avLst/>
            </a:prstGeom>
            <a:solidFill>
              <a:srgbClr val="ED5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4365" y="2884298"/>
            <a:ext cx="174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2900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Q &amp; A</a:t>
            </a:r>
            <a:endParaRPr lang="ko-KR" altLang="en-US" sz="4000" b="1" dirty="0">
              <a:ln>
                <a:solidFill>
                  <a:schemeClr val="bg1">
                    <a:alpha val="2900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Internet browser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인터넷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브라우저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html, css, 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같은 언어의 해석하고 실행할 수 있는 엔진을 내장하고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기본적으로 웹 브라우저에서 동작을 확인하고 코드의 결과를 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디버그할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7329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쉽게 사용할 수 있는 강력한 도구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실행하여 간단히 사용 가능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86826"/>
              </p:ext>
            </p:extLst>
          </p:nvPr>
        </p:nvGraphicFramePr>
        <p:xfrm>
          <a:off x="4182533" y="867208"/>
          <a:ext cx="566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4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4300053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운영 체제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단축키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Windows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F12 </a:t>
                      </a:r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또는 </a:t>
                      </a:r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Ctrl + Shift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macOS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command ⌘ + option ⌥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2" y="2264226"/>
            <a:ext cx="4916487" cy="32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개발자 도구에서 사용할 수 있는 기능들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8636"/>
              </p:ext>
            </p:extLst>
          </p:nvPr>
        </p:nvGraphicFramePr>
        <p:xfrm>
          <a:off x="838201" y="2033068"/>
          <a:ext cx="8389990" cy="273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13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6371277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패널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649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DOM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과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CSS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를 편집하여 렌더링된 뷰를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편집한 내용이 저장되지는 않는다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페이지가 의도된 대로 렌더링되지 않았다면 이 패널을 확인하여 유용한 힌트를 얻을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4663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에러를 확인하거나 자바스크립트 소스코드에 포함시킨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console.log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메소드의 결과를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자바스크립트 코드를 디버깅할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32540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페이지에 관련한 네트워크 요청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(request)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정보와 퍼포먼스를 확인할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08073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스토리지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세션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쿠키를 확인하고 관리할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0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Internet browser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인터넷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브라우저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html, css, 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같은 언어의 해석하고 실행할 수 있는 엔진을 내장하고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기본적으로 웹 브라우저에서 동작을 확인하고 코드의 결과를 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디버그할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63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소스코드를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효과적으로 관리하기 위해 개발된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분산형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버전 관리 시스템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‘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게임에서 저장했던 것처럼 파일 상태를 저장할 수 있는데 이를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에서는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커밋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commit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이라고 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8" y="2949134"/>
            <a:ext cx="6578386" cy="21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8" y="825566"/>
            <a:ext cx="8973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이러한 작업을 위해서는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명령어 코드를 알아야 함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하지만 이 코드를 쉽게 제공하는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가 존재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수업에서는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사용할 것임 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2643" y="2673546"/>
            <a:ext cx="4599305" cy="2481445"/>
            <a:chOff x="267599" y="3112160"/>
            <a:chExt cx="4599305" cy="2481445"/>
          </a:xfrm>
        </p:grpSpPr>
        <p:pic>
          <p:nvPicPr>
            <p:cNvPr id="9218" name="Picture 2" descr="https://t1.daumcdn.net/cfile/tistory/99777D335C80FFEE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99" y="3497883"/>
              <a:ext cx="4599305" cy="4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81014" y="3112160"/>
              <a:ext cx="176843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err="1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Git</a:t>
              </a:r>
              <a:r>
                <a:rPr lang="en-US" altLang="ko-KR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명령어들의 예시</a:t>
              </a:r>
              <a:r>
                <a:rPr lang="en-US" altLang="ko-KR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…</a:t>
              </a:r>
              <a:endParaRPr lang="ko-KR" altLang="en-US" sz="1300" dirty="0"/>
            </a:p>
          </p:txBody>
        </p:sp>
        <p:pic>
          <p:nvPicPr>
            <p:cNvPr id="9220" name="Picture 4" descr="https://t1.daumcdn.net/cfile/tistory/995F133E5C810039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78" y="4061602"/>
              <a:ext cx="4030345" cy="153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0" descr="https://pbs.twimg.com/profile_images/907270522492383232/8wgOvccc_400x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151" y="763653"/>
            <a:ext cx="1278286" cy="12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443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통한 커밋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97" y="2296694"/>
            <a:ext cx="4745962" cy="30289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21797" y="3112160"/>
            <a:ext cx="2965838" cy="214686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13" y="3242439"/>
            <a:ext cx="3076575" cy="13525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92117" y="3914919"/>
            <a:ext cx="650239" cy="680069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163082</TotalTime>
  <Words>440</Words>
  <Application>Microsoft Office PowerPoint</Application>
  <PresentationFormat>사용자 지정</PresentationFormat>
  <Paragraphs>94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Wingdings</vt:lpstr>
      <vt:lpstr>Calibri</vt:lpstr>
      <vt:lpstr>맑은 고딕</vt:lpstr>
      <vt:lpstr>Arial</vt:lpstr>
      <vt:lpstr>맑은 고딕 Semilight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9059</cp:revision>
  <cp:lastPrinted>2017-05-12T04:33:51Z</cp:lastPrinted>
  <dcterms:created xsi:type="dcterms:W3CDTF">2016-12-25T12:14:15Z</dcterms:created>
  <dcterms:modified xsi:type="dcterms:W3CDTF">2020-07-27T10:30:05Z</dcterms:modified>
</cp:coreProperties>
</file>