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357" r:id="rId2"/>
    <p:sldId id="500" r:id="rId3"/>
    <p:sldId id="530" r:id="rId4"/>
    <p:sldId id="529" r:id="rId5"/>
  </p:sldIdLst>
  <p:sldSz cx="10160000" cy="5715000"/>
  <p:notesSz cx="9996488" cy="6865938"/>
  <p:embeddedFontLst>
    <p:embeddedFont>
      <p:font typeface="Calibri Light" panose="020F0302020204030204" pitchFamily="34" charset="0"/>
      <p:regular r:id="rId8"/>
      <p:italic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맑은 고딕" panose="020B0503020000020004" pitchFamily="50" charset="-127"/>
      <p:regular r:id="rId14"/>
      <p:bold r:id="rId15"/>
    </p:embeddedFont>
    <p:embeddedFont>
      <p:font typeface="맑은 고딕 Semilight" panose="020B0502040204020203" pitchFamily="50" charset="-127"/>
      <p:regular r:id="rId16"/>
    </p:embeddedFont>
  </p:embeddedFontLst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53B"/>
    <a:srgbClr val="F2B134"/>
    <a:srgbClr val="068587"/>
    <a:srgbClr val="AF00AF"/>
    <a:srgbClr val="112F41"/>
    <a:srgbClr val="4FB99F"/>
    <a:srgbClr val="000000"/>
    <a:srgbClr val="EC703C"/>
    <a:srgbClr val="113E41"/>
    <a:srgbClr val="256D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2230" autoAdjust="0"/>
  </p:normalViewPr>
  <p:slideViewPr>
    <p:cSldViewPr snapToGrid="0">
      <p:cViewPr varScale="1">
        <p:scale>
          <a:sx n="129" d="100"/>
          <a:sy n="129" d="100"/>
        </p:scale>
        <p:origin x="13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62751" y="0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52F76-AF59-42F6-9CE2-B65810388E55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521442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62751" y="6521442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7FD9C-73B3-4C39-A58C-D02DB07B1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83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364" y="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75C19CB4-4756-4824-8E84-477C40131107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40050" y="857250"/>
            <a:ext cx="4117975" cy="2317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9650" y="3304234"/>
            <a:ext cx="7997189" cy="2703463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52145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364" y="652145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A6D625BF-EF7C-4F5D-B58E-C92BFFBBF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marymethuen.org/ko/dictionary/can-you-explain-the-difference-between-javascript-node-js-and-react-i-want-justifications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/>
              <a:t>https://poiemaweb.com/js-hello-world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698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>
                <a:hlinkClick r:id="rId3"/>
              </a:rPr>
              <a:t>https://presmarymethuen.org/ko/dictionary/can-you-explain-the-difference-between-javascript-node-js-and-react-i-want-justifications/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833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935302"/>
            <a:ext cx="76200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3001698"/>
            <a:ext cx="7620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76" y="4614736"/>
            <a:ext cx="834358" cy="83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9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32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304271"/>
            <a:ext cx="2190750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304271"/>
            <a:ext cx="6445250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62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0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8" y="1424782"/>
            <a:ext cx="8763000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8" y="3824553"/>
            <a:ext cx="8763000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358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338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304271"/>
            <a:ext cx="87630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4" y="1400969"/>
            <a:ext cx="4298156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4" y="2087563"/>
            <a:ext cx="4298156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400969"/>
            <a:ext cx="431932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087563"/>
            <a:ext cx="4319323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84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3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73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822855"/>
            <a:ext cx="5143500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6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9323" y="822855"/>
            <a:ext cx="5143500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3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1521354"/>
            <a:ext cx="87630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1D2B-B161-4A2C-A0F2-324F8DD03E7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5400000">
            <a:off x="-2426654" y="2428214"/>
            <a:ext cx="3876675" cy="733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16200000">
            <a:off x="-3203419" y="2428215"/>
            <a:ext cx="3876676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4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761970" rtl="0" eaLnBrk="1" latinLnBrk="1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1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5790" y="4816782"/>
            <a:ext cx="2561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2020. 07. 27.</a:t>
            </a:r>
            <a:endParaRPr lang="en-US" altLang="ko-KR" sz="11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790" y="568759"/>
            <a:ext cx="59580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mtClean="0">
                <a:ln>
                  <a:solidFill>
                    <a:srgbClr val="ED553B"/>
                  </a:solidFill>
                </a:ln>
                <a:solidFill>
                  <a:srgbClr val="ED553B"/>
                </a:solidFill>
                <a:latin typeface="+mn-ea"/>
                <a:cs typeface="맑은 고딕 Semilight" panose="020B0502040204020203" pitchFamily="50" charset="-127"/>
              </a:rPr>
              <a:t>JavaScript Programming</a:t>
            </a:r>
            <a:endParaRPr lang="ko-KR" altLang="en-US" sz="2000" dirty="0">
              <a:ln>
                <a:solidFill>
                  <a:srgbClr val="ED553B"/>
                </a:solidFill>
              </a:ln>
              <a:solidFill>
                <a:srgbClr val="ED553B"/>
              </a:solidFill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790" y="1072815"/>
            <a:ext cx="8793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Development environment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설정</a:t>
            </a:r>
            <a:endParaRPr lang="en-US" altLang="ko-KR" sz="20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884558" y="0"/>
            <a:ext cx="0" cy="82080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45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018263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개발환경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Internet browser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인터넷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브라우저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=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웹 브라우저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웹 브라우저는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html, css, javascript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와 같은 언어의 해석하고 실행할 수 있는 엔진을 내장하고 있음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기본적으로 웹 브라우저에서 동작을 확인하고 코드의 결과를 볼 수 있음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</a:b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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디버그할 수 있음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!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7859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018263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개발환경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373290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Chrome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의 개발자 도구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쉽게 사용할 수 있는 강력한 도구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Chrome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을 실행하여 간단히 사용 가능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586826"/>
              </p:ext>
            </p:extLst>
          </p:nvPr>
        </p:nvGraphicFramePr>
        <p:xfrm>
          <a:off x="4182533" y="867208"/>
          <a:ext cx="56625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454">
                  <a:extLst>
                    <a:ext uri="{9D8B030D-6E8A-4147-A177-3AD203B41FA5}">
                      <a16:colId xmlns:a16="http://schemas.microsoft.com/office/drawing/2014/main" val="2709668098"/>
                    </a:ext>
                  </a:extLst>
                </a:gridCol>
                <a:gridCol w="4300053">
                  <a:extLst>
                    <a:ext uri="{9D8B030D-6E8A-4147-A177-3AD203B41FA5}">
                      <a16:colId xmlns:a16="http://schemas.microsoft.com/office/drawing/2014/main" val="2216287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smtClean="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운영 체제</a:t>
                      </a:r>
                      <a:endParaRPr lang="ko-KR" altLang="en-US" sz="1200" b="0" kern="1200">
                        <a:ln>
                          <a:solidFill>
                            <a:schemeClr val="tx1">
                              <a:alpha val="29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smtClean="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단축키</a:t>
                      </a:r>
                      <a:endParaRPr lang="ko-KR" altLang="en-US" sz="1200" b="0" kern="1200">
                        <a:ln>
                          <a:solidFill>
                            <a:schemeClr val="tx1">
                              <a:alpha val="29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56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smtClean="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Windows</a:t>
                      </a:r>
                      <a:endParaRPr lang="ko-KR" altLang="en-US" sz="1200" b="0" kern="1200">
                        <a:ln>
                          <a:solidFill>
                            <a:schemeClr val="tx1">
                              <a:alpha val="29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smtClean="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F12 </a:t>
                      </a:r>
                      <a:r>
                        <a:rPr lang="ko-KR" altLang="en-US" sz="1200" b="0" kern="1200" smtClean="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또는 </a:t>
                      </a:r>
                      <a:r>
                        <a:rPr lang="en-US" altLang="ko-KR" sz="1200" b="0" kern="1200" smtClean="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Ctrl + Shift + I</a:t>
                      </a:r>
                      <a:endParaRPr lang="ko-KR" altLang="en-US" sz="1200" b="0" kern="1200">
                        <a:ln>
                          <a:solidFill>
                            <a:schemeClr val="tx1">
                              <a:alpha val="29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184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smtClean="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macOS</a:t>
                      </a:r>
                      <a:endParaRPr lang="ko-KR" altLang="en-US" sz="1200" b="0" kern="1200">
                        <a:ln>
                          <a:solidFill>
                            <a:schemeClr val="tx1">
                              <a:alpha val="29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smtClean="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command ⌘ + option ⌥ + I</a:t>
                      </a:r>
                      <a:endParaRPr lang="ko-KR" altLang="en-US" sz="1200" b="0" kern="1200">
                        <a:ln>
                          <a:solidFill>
                            <a:schemeClr val="tx1">
                              <a:alpha val="29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042668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072" y="2264226"/>
            <a:ext cx="4916487" cy="320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5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018263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개발환경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7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Chrome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의 개발자 도구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개발자 도구에서 사용할 수 있는 기능들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748636"/>
              </p:ext>
            </p:extLst>
          </p:nvPr>
        </p:nvGraphicFramePr>
        <p:xfrm>
          <a:off x="838201" y="2033068"/>
          <a:ext cx="8389990" cy="2737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713">
                  <a:extLst>
                    <a:ext uri="{9D8B030D-6E8A-4147-A177-3AD203B41FA5}">
                      <a16:colId xmlns:a16="http://schemas.microsoft.com/office/drawing/2014/main" val="2709668098"/>
                    </a:ext>
                  </a:extLst>
                </a:gridCol>
                <a:gridCol w="6371277">
                  <a:extLst>
                    <a:ext uri="{9D8B030D-6E8A-4147-A177-3AD203B41FA5}">
                      <a16:colId xmlns:a16="http://schemas.microsoft.com/office/drawing/2014/main" val="2216287910"/>
                    </a:ext>
                  </a:extLst>
                </a:gridCol>
              </a:tblGrid>
              <a:tr h="40528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패널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565953"/>
                  </a:ext>
                </a:extLst>
              </a:tr>
              <a:tr h="64956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Elements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로딩된 웹 페이지의 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DOM</a:t>
                      </a:r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과 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CSS</a:t>
                      </a:r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를 편집하여 렌더링된 뷰를 확인해 볼 수 있다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. </a:t>
                      </a:r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단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편집한 내용이 저장되지는 않는다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. </a:t>
                      </a:r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웹 페이지가 의도된 대로 렌더링되지 않았다면 이 패널을 확인하여 유용한 힌트를 얻을 수 있다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184708"/>
                  </a:ext>
                </a:extLst>
              </a:tr>
              <a:tr h="4663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Console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로딩된 웹 페이지의 에러를 확인하거나 자바스크립트 소스코드에 포함시킨 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console.log </a:t>
                      </a:r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메소드의 결과를 확인해 볼 수 있다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042668"/>
                  </a:ext>
                </a:extLst>
              </a:tr>
              <a:tr h="4052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Sources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로딩된 웹 페이지의 자바스크립트 코드를 디버깅할 수 있다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32540"/>
                  </a:ext>
                </a:extLst>
              </a:tr>
              <a:tr h="4052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Network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로딩된 웹 페이지에 관련한 네트워크 요청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(request) </a:t>
                      </a:r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정보와 퍼포먼스를 확인할 수 있다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9080738"/>
                  </a:ext>
                </a:extLst>
              </a:tr>
              <a:tr h="4052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웹 스토리지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세션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쿠키를 확인하고 관리할 수 있다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004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75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163082</TotalTime>
  <Words>201</Words>
  <Application>Microsoft Office PowerPoint</Application>
  <PresentationFormat>사용자 지정</PresentationFormat>
  <Paragraphs>38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Calibri Light</vt:lpstr>
      <vt:lpstr>Wingdings</vt:lpstr>
      <vt:lpstr>Calibri</vt:lpstr>
      <vt:lpstr>맑은 고딕</vt:lpstr>
      <vt:lpstr>맑은 고딕 Semilight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SISDDK13</dc:creator>
  <cp:lastModifiedBy>Do Dae Kook</cp:lastModifiedBy>
  <cp:revision>9061</cp:revision>
  <cp:lastPrinted>2017-05-12T04:33:51Z</cp:lastPrinted>
  <dcterms:created xsi:type="dcterms:W3CDTF">2016-12-25T12:14:15Z</dcterms:created>
  <dcterms:modified xsi:type="dcterms:W3CDTF">2020-08-05T02:58:45Z</dcterms:modified>
</cp:coreProperties>
</file>