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95FF42-FFB2-41D4-99F8-FEF64EED05B4}" v="1" dt="2023-11-17T03:34:45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3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종민 한" userId="f8bfaee6a8139fe8" providerId="LiveId" clId="{D195FF42-FFB2-41D4-99F8-FEF64EED05B4}"/>
    <pc:docChg chg="custSel addSld modSld">
      <pc:chgData name="종민 한" userId="f8bfaee6a8139fe8" providerId="LiveId" clId="{D195FF42-FFB2-41D4-99F8-FEF64EED05B4}" dt="2023-11-17T03:35:16.725" v="52" actId="14100"/>
      <pc:docMkLst>
        <pc:docMk/>
      </pc:docMkLst>
      <pc:sldChg chg="addSp delSp modSp new mod">
        <pc:chgData name="종민 한" userId="f8bfaee6a8139fe8" providerId="LiveId" clId="{D195FF42-FFB2-41D4-99F8-FEF64EED05B4}" dt="2023-11-17T03:35:16.725" v="52" actId="14100"/>
        <pc:sldMkLst>
          <pc:docMk/>
          <pc:sldMk cId="3314374838" sldId="258"/>
        </pc:sldMkLst>
        <pc:spChg chg="del">
          <ac:chgData name="종민 한" userId="f8bfaee6a8139fe8" providerId="LiveId" clId="{D195FF42-FFB2-41D4-99F8-FEF64EED05B4}" dt="2023-11-17T03:34:37.325" v="1" actId="478"/>
          <ac:spMkLst>
            <pc:docMk/>
            <pc:sldMk cId="3314374838" sldId="258"/>
            <ac:spMk id="2" creationId="{65B523D8-87AD-6EC0-68F4-290A64D7A4FD}"/>
          </ac:spMkLst>
        </pc:spChg>
        <pc:spChg chg="del">
          <ac:chgData name="종민 한" userId="f8bfaee6a8139fe8" providerId="LiveId" clId="{D195FF42-FFB2-41D4-99F8-FEF64EED05B4}" dt="2023-11-17T03:34:38.233" v="2" actId="478"/>
          <ac:spMkLst>
            <pc:docMk/>
            <pc:sldMk cId="3314374838" sldId="258"/>
            <ac:spMk id="3" creationId="{A71A100B-B121-5887-5950-FF7CCE1B919A}"/>
          </ac:spMkLst>
        </pc:spChg>
        <pc:spChg chg="add mod">
          <ac:chgData name="종민 한" userId="f8bfaee6a8139fe8" providerId="LiveId" clId="{D195FF42-FFB2-41D4-99F8-FEF64EED05B4}" dt="2023-11-17T03:35:16.725" v="52" actId="14100"/>
          <ac:spMkLst>
            <pc:docMk/>
            <pc:sldMk cId="3314374838" sldId="258"/>
            <ac:spMk id="4" creationId="{15744BCB-9A3D-449C-CE92-10D9354A5A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744BCB-9A3D-449C-CE92-10D9354A5A32}"/>
              </a:ext>
            </a:extLst>
          </p:cNvPr>
          <p:cNvSpPr txBox="1"/>
          <p:nvPr/>
        </p:nvSpPr>
        <p:spPr>
          <a:xfrm>
            <a:off x="1325573" y="1838422"/>
            <a:ext cx="1034683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dirty="0"/>
              <a:t>Thank You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3314374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깃 브랜치(Git Branch)</vt:lpstr>
      <vt:lpstr>브랜치(Branch)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종민 한</cp:lastModifiedBy>
  <cp:revision>6</cp:revision>
  <dcterms:created xsi:type="dcterms:W3CDTF">2023-11-11T11:29:15Z</dcterms:created>
  <dcterms:modified xsi:type="dcterms:W3CDTF">2023-11-17T03:35:17Z</dcterms:modified>
</cp:coreProperties>
</file>