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2" r:id="rId6"/>
    <p:sldId id="264" r:id="rId7"/>
    <p:sldId id="263" r:id="rId8"/>
    <p:sldId id="257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23"/>
    <a:srgbClr val="E4790A"/>
    <a:srgbClr val="722F37"/>
    <a:srgbClr val="722FF5"/>
    <a:srgbClr val="F2F2F2"/>
    <a:srgbClr val="22A6F5"/>
    <a:srgbClr val="5198FF"/>
    <a:srgbClr val="4FA8FF"/>
    <a:srgbClr val="4CABFF"/>
    <a:srgbClr val="50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104" d="100"/>
          <a:sy n="104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22A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5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FF40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8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7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E479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76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76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Alberto Sanchez rodelgo</cp:lastModifiedBy>
  <cp:revision>17</cp:revision>
  <dcterms:created xsi:type="dcterms:W3CDTF">2016-10-06T14:31:40Z</dcterms:created>
  <dcterms:modified xsi:type="dcterms:W3CDTF">2017-03-30T12:14:02Z</dcterms:modified>
</cp:coreProperties>
</file>