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6.png" ContentType="image/png"/>
  <Override PartName="/ppt/media/image7.png" ContentType="image/png"/>
  <Override PartName="/ppt/media/image9.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jpeg" ContentType="image/jpeg"/>
  <Override PartName="/ppt/media/image2.jpeg" ContentType="image/jpeg"/>
  <Override PartName="/ppt/media/image8.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0080625" cy="567055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26" name="PlaceHolder 2"/>
          <p:cNvSpPr>
            <a:spLocks noGrp="1"/>
          </p:cNvSpPr>
          <p:nvPr>
            <p:ph type="body"/>
          </p:nvPr>
        </p:nvSpPr>
        <p:spPr>
          <a:xfrm>
            <a:off x="1889280" y="1405080"/>
            <a:ext cx="727776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27" name="PlaceHolder 3"/>
          <p:cNvSpPr>
            <a:spLocks noGrp="1"/>
          </p:cNvSpPr>
          <p:nvPr>
            <p:ph type="body"/>
          </p:nvPr>
        </p:nvSpPr>
        <p:spPr>
          <a:xfrm>
            <a:off x="1889280" y="3271320"/>
            <a:ext cx="727776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29" name="PlaceHolder 2"/>
          <p:cNvSpPr>
            <a:spLocks noGrp="1"/>
          </p:cNvSpPr>
          <p:nvPr>
            <p:ph type="body"/>
          </p:nvPr>
        </p:nvSpPr>
        <p:spPr>
          <a:xfrm>
            <a:off x="188928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30" name="PlaceHolder 3"/>
          <p:cNvSpPr>
            <a:spLocks noGrp="1"/>
          </p:cNvSpPr>
          <p:nvPr>
            <p:ph type="body"/>
          </p:nvPr>
        </p:nvSpPr>
        <p:spPr>
          <a:xfrm>
            <a:off x="561852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31" name="PlaceHolder 4"/>
          <p:cNvSpPr>
            <a:spLocks noGrp="1"/>
          </p:cNvSpPr>
          <p:nvPr>
            <p:ph type="body"/>
          </p:nvPr>
        </p:nvSpPr>
        <p:spPr>
          <a:xfrm>
            <a:off x="188928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32" name="PlaceHolder 5"/>
          <p:cNvSpPr>
            <a:spLocks noGrp="1"/>
          </p:cNvSpPr>
          <p:nvPr>
            <p:ph type="body"/>
          </p:nvPr>
        </p:nvSpPr>
        <p:spPr>
          <a:xfrm>
            <a:off x="561852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34" name="PlaceHolder 2"/>
          <p:cNvSpPr>
            <a:spLocks noGrp="1"/>
          </p:cNvSpPr>
          <p:nvPr>
            <p:ph type="body"/>
          </p:nvPr>
        </p:nvSpPr>
        <p:spPr>
          <a:xfrm>
            <a:off x="1889280" y="140508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35" name="PlaceHolder 3"/>
          <p:cNvSpPr>
            <a:spLocks noGrp="1"/>
          </p:cNvSpPr>
          <p:nvPr>
            <p:ph type="body"/>
          </p:nvPr>
        </p:nvSpPr>
        <p:spPr>
          <a:xfrm>
            <a:off x="4350240" y="140508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36" name="PlaceHolder 4"/>
          <p:cNvSpPr>
            <a:spLocks noGrp="1"/>
          </p:cNvSpPr>
          <p:nvPr>
            <p:ph type="body"/>
          </p:nvPr>
        </p:nvSpPr>
        <p:spPr>
          <a:xfrm>
            <a:off x="6810840" y="140508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37" name="PlaceHolder 5"/>
          <p:cNvSpPr>
            <a:spLocks noGrp="1"/>
          </p:cNvSpPr>
          <p:nvPr>
            <p:ph type="body"/>
          </p:nvPr>
        </p:nvSpPr>
        <p:spPr>
          <a:xfrm>
            <a:off x="1889280" y="327132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38" name="PlaceHolder 6"/>
          <p:cNvSpPr>
            <a:spLocks noGrp="1"/>
          </p:cNvSpPr>
          <p:nvPr>
            <p:ph type="body"/>
          </p:nvPr>
        </p:nvSpPr>
        <p:spPr>
          <a:xfrm>
            <a:off x="4350240" y="327132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39" name="PlaceHolder 7"/>
          <p:cNvSpPr>
            <a:spLocks noGrp="1"/>
          </p:cNvSpPr>
          <p:nvPr>
            <p:ph type="body"/>
          </p:nvPr>
        </p:nvSpPr>
        <p:spPr>
          <a:xfrm>
            <a:off x="6810840" y="327132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47" name="PlaceHolder 2"/>
          <p:cNvSpPr>
            <a:spLocks noGrp="1"/>
          </p:cNvSpPr>
          <p:nvPr>
            <p:ph type="subTitle"/>
          </p:nvPr>
        </p:nvSpPr>
        <p:spPr>
          <a:xfrm>
            <a:off x="1889280" y="1405080"/>
            <a:ext cx="7277760" cy="357228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49" name="PlaceHolder 2"/>
          <p:cNvSpPr>
            <a:spLocks noGrp="1"/>
          </p:cNvSpPr>
          <p:nvPr>
            <p:ph type="body"/>
          </p:nvPr>
        </p:nvSpPr>
        <p:spPr>
          <a:xfrm>
            <a:off x="1889280" y="1405080"/>
            <a:ext cx="7277760" cy="35722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51" name="PlaceHolder 2"/>
          <p:cNvSpPr>
            <a:spLocks noGrp="1"/>
          </p:cNvSpPr>
          <p:nvPr>
            <p:ph type="body"/>
          </p:nvPr>
        </p:nvSpPr>
        <p:spPr>
          <a:xfrm>
            <a:off x="188928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
        <p:nvSpPr>
          <p:cNvPr id="52" name="PlaceHolder 3"/>
          <p:cNvSpPr>
            <a:spLocks noGrp="1"/>
          </p:cNvSpPr>
          <p:nvPr>
            <p:ph type="body"/>
          </p:nvPr>
        </p:nvSpPr>
        <p:spPr>
          <a:xfrm>
            <a:off x="561852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889280" y="708120"/>
            <a:ext cx="7277760" cy="328536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56" name="PlaceHolder 2"/>
          <p:cNvSpPr>
            <a:spLocks noGrp="1"/>
          </p:cNvSpPr>
          <p:nvPr>
            <p:ph type="body"/>
          </p:nvPr>
        </p:nvSpPr>
        <p:spPr>
          <a:xfrm>
            <a:off x="188928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57" name="PlaceHolder 3"/>
          <p:cNvSpPr>
            <a:spLocks noGrp="1"/>
          </p:cNvSpPr>
          <p:nvPr>
            <p:ph type="body"/>
          </p:nvPr>
        </p:nvSpPr>
        <p:spPr>
          <a:xfrm>
            <a:off x="561852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
        <p:nvSpPr>
          <p:cNvPr id="58" name="PlaceHolder 4"/>
          <p:cNvSpPr>
            <a:spLocks noGrp="1"/>
          </p:cNvSpPr>
          <p:nvPr>
            <p:ph type="body"/>
          </p:nvPr>
        </p:nvSpPr>
        <p:spPr>
          <a:xfrm>
            <a:off x="188928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5" name="PlaceHolder 2"/>
          <p:cNvSpPr>
            <a:spLocks noGrp="1"/>
          </p:cNvSpPr>
          <p:nvPr>
            <p:ph type="subTitle"/>
          </p:nvPr>
        </p:nvSpPr>
        <p:spPr>
          <a:xfrm>
            <a:off x="1889280" y="1405080"/>
            <a:ext cx="7277760" cy="357228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60" name="PlaceHolder 2"/>
          <p:cNvSpPr>
            <a:spLocks noGrp="1"/>
          </p:cNvSpPr>
          <p:nvPr>
            <p:ph type="body"/>
          </p:nvPr>
        </p:nvSpPr>
        <p:spPr>
          <a:xfrm>
            <a:off x="188928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
        <p:nvSpPr>
          <p:cNvPr id="61" name="PlaceHolder 3"/>
          <p:cNvSpPr>
            <a:spLocks noGrp="1"/>
          </p:cNvSpPr>
          <p:nvPr>
            <p:ph type="body"/>
          </p:nvPr>
        </p:nvSpPr>
        <p:spPr>
          <a:xfrm>
            <a:off x="561852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62" name="PlaceHolder 4"/>
          <p:cNvSpPr>
            <a:spLocks noGrp="1"/>
          </p:cNvSpPr>
          <p:nvPr>
            <p:ph type="body"/>
          </p:nvPr>
        </p:nvSpPr>
        <p:spPr>
          <a:xfrm>
            <a:off x="561852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64" name="PlaceHolder 2"/>
          <p:cNvSpPr>
            <a:spLocks noGrp="1"/>
          </p:cNvSpPr>
          <p:nvPr>
            <p:ph type="body"/>
          </p:nvPr>
        </p:nvSpPr>
        <p:spPr>
          <a:xfrm>
            <a:off x="188928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65" name="PlaceHolder 3"/>
          <p:cNvSpPr>
            <a:spLocks noGrp="1"/>
          </p:cNvSpPr>
          <p:nvPr>
            <p:ph type="body"/>
          </p:nvPr>
        </p:nvSpPr>
        <p:spPr>
          <a:xfrm>
            <a:off x="561852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66" name="PlaceHolder 4"/>
          <p:cNvSpPr>
            <a:spLocks noGrp="1"/>
          </p:cNvSpPr>
          <p:nvPr>
            <p:ph type="body"/>
          </p:nvPr>
        </p:nvSpPr>
        <p:spPr>
          <a:xfrm>
            <a:off x="1889280" y="3271320"/>
            <a:ext cx="727776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68" name="PlaceHolder 2"/>
          <p:cNvSpPr>
            <a:spLocks noGrp="1"/>
          </p:cNvSpPr>
          <p:nvPr>
            <p:ph type="body"/>
          </p:nvPr>
        </p:nvSpPr>
        <p:spPr>
          <a:xfrm>
            <a:off x="1889280" y="1405080"/>
            <a:ext cx="727776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69" name="PlaceHolder 3"/>
          <p:cNvSpPr>
            <a:spLocks noGrp="1"/>
          </p:cNvSpPr>
          <p:nvPr>
            <p:ph type="body"/>
          </p:nvPr>
        </p:nvSpPr>
        <p:spPr>
          <a:xfrm>
            <a:off x="1889280" y="3271320"/>
            <a:ext cx="727776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71" name="PlaceHolder 2"/>
          <p:cNvSpPr>
            <a:spLocks noGrp="1"/>
          </p:cNvSpPr>
          <p:nvPr>
            <p:ph type="body"/>
          </p:nvPr>
        </p:nvSpPr>
        <p:spPr>
          <a:xfrm>
            <a:off x="188928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72" name="PlaceHolder 3"/>
          <p:cNvSpPr>
            <a:spLocks noGrp="1"/>
          </p:cNvSpPr>
          <p:nvPr>
            <p:ph type="body"/>
          </p:nvPr>
        </p:nvSpPr>
        <p:spPr>
          <a:xfrm>
            <a:off x="561852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73" name="PlaceHolder 4"/>
          <p:cNvSpPr>
            <a:spLocks noGrp="1"/>
          </p:cNvSpPr>
          <p:nvPr>
            <p:ph type="body"/>
          </p:nvPr>
        </p:nvSpPr>
        <p:spPr>
          <a:xfrm>
            <a:off x="188928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74" name="PlaceHolder 5"/>
          <p:cNvSpPr>
            <a:spLocks noGrp="1"/>
          </p:cNvSpPr>
          <p:nvPr>
            <p:ph type="body"/>
          </p:nvPr>
        </p:nvSpPr>
        <p:spPr>
          <a:xfrm>
            <a:off x="561852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76" name="PlaceHolder 2"/>
          <p:cNvSpPr>
            <a:spLocks noGrp="1"/>
          </p:cNvSpPr>
          <p:nvPr>
            <p:ph type="body"/>
          </p:nvPr>
        </p:nvSpPr>
        <p:spPr>
          <a:xfrm>
            <a:off x="1889280" y="140508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77" name="PlaceHolder 3"/>
          <p:cNvSpPr>
            <a:spLocks noGrp="1"/>
          </p:cNvSpPr>
          <p:nvPr>
            <p:ph type="body"/>
          </p:nvPr>
        </p:nvSpPr>
        <p:spPr>
          <a:xfrm>
            <a:off x="4350240" y="140508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78" name="PlaceHolder 4"/>
          <p:cNvSpPr>
            <a:spLocks noGrp="1"/>
          </p:cNvSpPr>
          <p:nvPr>
            <p:ph type="body"/>
          </p:nvPr>
        </p:nvSpPr>
        <p:spPr>
          <a:xfrm>
            <a:off x="6810840" y="140508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79" name="PlaceHolder 5"/>
          <p:cNvSpPr>
            <a:spLocks noGrp="1"/>
          </p:cNvSpPr>
          <p:nvPr>
            <p:ph type="body"/>
          </p:nvPr>
        </p:nvSpPr>
        <p:spPr>
          <a:xfrm>
            <a:off x="1889280" y="327132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80" name="PlaceHolder 6"/>
          <p:cNvSpPr>
            <a:spLocks noGrp="1"/>
          </p:cNvSpPr>
          <p:nvPr>
            <p:ph type="body"/>
          </p:nvPr>
        </p:nvSpPr>
        <p:spPr>
          <a:xfrm>
            <a:off x="4350240" y="327132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81" name="PlaceHolder 7"/>
          <p:cNvSpPr>
            <a:spLocks noGrp="1"/>
          </p:cNvSpPr>
          <p:nvPr>
            <p:ph type="body"/>
          </p:nvPr>
        </p:nvSpPr>
        <p:spPr>
          <a:xfrm>
            <a:off x="6810840" y="327132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89" name="PlaceHolder 2"/>
          <p:cNvSpPr>
            <a:spLocks noGrp="1"/>
          </p:cNvSpPr>
          <p:nvPr>
            <p:ph type="subTitle"/>
          </p:nvPr>
        </p:nvSpPr>
        <p:spPr>
          <a:xfrm>
            <a:off x="1889280" y="1405080"/>
            <a:ext cx="7277760" cy="357228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91" name="PlaceHolder 2"/>
          <p:cNvSpPr>
            <a:spLocks noGrp="1"/>
          </p:cNvSpPr>
          <p:nvPr>
            <p:ph type="body"/>
          </p:nvPr>
        </p:nvSpPr>
        <p:spPr>
          <a:xfrm>
            <a:off x="1889280" y="1405080"/>
            <a:ext cx="7277760" cy="35722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93" name="PlaceHolder 2"/>
          <p:cNvSpPr>
            <a:spLocks noGrp="1"/>
          </p:cNvSpPr>
          <p:nvPr>
            <p:ph type="body"/>
          </p:nvPr>
        </p:nvSpPr>
        <p:spPr>
          <a:xfrm>
            <a:off x="188928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
        <p:nvSpPr>
          <p:cNvPr id="94" name="PlaceHolder 3"/>
          <p:cNvSpPr>
            <a:spLocks noGrp="1"/>
          </p:cNvSpPr>
          <p:nvPr>
            <p:ph type="body"/>
          </p:nvPr>
        </p:nvSpPr>
        <p:spPr>
          <a:xfrm>
            <a:off x="561852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7" name="PlaceHolder 2"/>
          <p:cNvSpPr>
            <a:spLocks noGrp="1"/>
          </p:cNvSpPr>
          <p:nvPr>
            <p:ph type="body"/>
          </p:nvPr>
        </p:nvSpPr>
        <p:spPr>
          <a:xfrm>
            <a:off x="1889280" y="1405080"/>
            <a:ext cx="7277760" cy="35722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889280" y="708120"/>
            <a:ext cx="7277760" cy="328536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98" name="PlaceHolder 2"/>
          <p:cNvSpPr>
            <a:spLocks noGrp="1"/>
          </p:cNvSpPr>
          <p:nvPr>
            <p:ph type="body"/>
          </p:nvPr>
        </p:nvSpPr>
        <p:spPr>
          <a:xfrm>
            <a:off x="188928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99" name="PlaceHolder 3"/>
          <p:cNvSpPr>
            <a:spLocks noGrp="1"/>
          </p:cNvSpPr>
          <p:nvPr>
            <p:ph type="body"/>
          </p:nvPr>
        </p:nvSpPr>
        <p:spPr>
          <a:xfrm>
            <a:off x="561852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
        <p:nvSpPr>
          <p:cNvPr id="100" name="PlaceHolder 4"/>
          <p:cNvSpPr>
            <a:spLocks noGrp="1"/>
          </p:cNvSpPr>
          <p:nvPr>
            <p:ph type="body"/>
          </p:nvPr>
        </p:nvSpPr>
        <p:spPr>
          <a:xfrm>
            <a:off x="188928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102" name="PlaceHolder 2"/>
          <p:cNvSpPr>
            <a:spLocks noGrp="1"/>
          </p:cNvSpPr>
          <p:nvPr>
            <p:ph type="body"/>
          </p:nvPr>
        </p:nvSpPr>
        <p:spPr>
          <a:xfrm>
            <a:off x="188928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
        <p:nvSpPr>
          <p:cNvPr id="103" name="PlaceHolder 3"/>
          <p:cNvSpPr>
            <a:spLocks noGrp="1"/>
          </p:cNvSpPr>
          <p:nvPr>
            <p:ph type="body"/>
          </p:nvPr>
        </p:nvSpPr>
        <p:spPr>
          <a:xfrm>
            <a:off x="561852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04" name="PlaceHolder 4"/>
          <p:cNvSpPr>
            <a:spLocks noGrp="1"/>
          </p:cNvSpPr>
          <p:nvPr>
            <p:ph type="body"/>
          </p:nvPr>
        </p:nvSpPr>
        <p:spPr>
          <a:xfrm>
            <a:off x="561852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106" name="PlaceHolder 2"/>
          <p:cNvSpPr>
            <a:spLocks noGrp="1"/>
          </p:cNvSpPr>
          <p:nvPr>
            <p:ph type="body"/>
          </p:nvPr>
        </p:nvSpPr>
        <p:spPr>
          <a:xfrm>
            <a:off x="188928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07" name="PlaceHolder 3"/>
          <p:cNvSpPr>
            <a:spLocks noGrp="1"/>
          </p:cNvSpPr>
          <p:nvPr>
            <p:ph type="body"/>
          </p:nvPr>
        </p:nvSpPr>
        <p:spPr>
          <a:xfrm>
            <a:off x="561852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08" name="PlaceHolder 4"/>
          <p:cNvSpPr>
            <a:spLocks noGrp="1"/>
          </p:cNvSpPr>
          <p:nvPr>
            <p:ph type="body"/>
          </p:nvPr>
        </p:nvSpPr>
        <p:spPr>
          <a:xfrm>
            <a:off x="1889280" y="3271320"/>
            <a:ext cx="727776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110" name="PlaceHolder 2"/>
          <p:cNvSpPr>
            <a:spLocks noGrp="1"/>
          </p:cNvSpPr>
          <p:nvPr>
            <p:ph type="body"/>
          </p:nvPr>
        </p:nvSpPr>
        <p:spPr>
          <a:xfrm>
            <a:off x="1889280" y="1405080"/>
            <a:ext cx="727776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11" name="PlaceHolder 3"/>
          <p:cNvSpPr>
            <a:spLocks noGrp="1"/>
          </p:cNvSpPr>
          <p:nvPr>
            <p:ph type="body"/>
          </p:nvPr>
        </p:nvSpPr>
        <p:spPr>
          <a:xfrm>
            <a:off x="1889280" y="3271320"/>
            <a:ext cx="727776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113" name="PlaceHolder 2"/>
          <p:cNvSpPr>
            <a:spLocks noGrp="1"/>
          </p:cNvSpPr>
          <p:nvPr>
            <p:ph type="body"/>
          </p:nvPr>
        </p:nvSpPr>
        <p:spPr>
          <a:xfrm>
            <a:off x="188928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14" name="PlaceHolder 3"/>
          <p:cNvSpPr>
            <a:spLocks noGrp="1"/>
          </p:cNvSpPr>
          <p:nvPr>
            <p:ph type="body"/>
          </p:nvPr>
        </p:nvSpPr>
        <p:spPr>
          <a:xfrm>
            <a:off x="561852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15" name="PlaceHolder 4"/>
          <p:cNvSpPr>
            <a:spLocks noGrp="1"/>
          </p:cNvSpPr>
          <p:nvPr>
            <p:ph type="body"/>
          </p:nvPr>
        </p:nvSpPr>
        <p:spPr>
          <a:xfrm>
            <a:off x="188928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16" name="PlaceHolder 5"/>
          <p:cNvSpPr>
            <a:spLocks noGrp="1"/>
          </p:cNvSpPr>
          <p:nvPr>
            <p:ph type="body"/>
          </p:nvPr>
        </p:nvSpPr>
        <p:spPr>
          <a:xfrm>
            <a:off x="561852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118" name="PlaceHolder 2"/>
          <p:cNvSpPr>
            <a:spLocks noGrp="1"/>
          </p:cNvSpPr>
          <p:nvPr>
            <p:ph type="body"/>
          </p:nvPr>
        </p:nvSpPr>
        <p:spPr>
          <a:xfrm>
            <a:off x="1889280" y="140508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19" name="PlaceHolder 3"/>
          <p:cNvSpPr>
            <a:spLocks noGrp="1"/>
          </p:cNvSpPr>
          <p:nvPr>
            <p:ph type="body"/>
          </p:nvPr>
        </p:nvSpPr>
        <p:spPr>
          <a:xfrm>
            <a:off x="4350240" y="140508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20" name="PlaceHolder 4"/>
          <p:cNvSpPr>
            <a:spLocks noGrp="1"/>
          </p:cNvSpPr>
          <p:nvPr>
            <p:ph type="body"/>
          </p:nvPr>
        </p:nvSpPr>
        <p:spPr>
          <a:xfrm>
            <a:off x="6810840" y="140508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21" name="PlaceHolder 5"/>
          <p:cNvSpPr>
            <a:spLocks noGrp="1"/>
          </p:cNvSpPr>
          <p:nvPr>
            <p:ph type="body"/>
          </p:nvPr>
        </p:nvSpPr>
        <p:spPr>
          <a:xfrm>
            <a:off x="1889280" y="327132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22" name="PlaceHolder 6"/>
          <p:cNvSpPr>
            <a:spLocks noGrp="1"/>
          </p:cNvSpPr>
          <p:nvPr>
            <p:ph type="body"/>
          </p:nvPr>
        </p:nvSpPr>
        <p:spPr>
          <a:xfrm>
            <a:off x="4350240" y="327132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23" name="PlaceHolder 7"/>
          <p:cNvSpPr>
            <a:spLocks noGrp="1"/>
          </p:cNvSpPr>
          <p:nvPr>
            <p:ph type="body"/>
          </p:nvPr>
        </p:nvSpPr>
        <p:spPr>
          <a:xfrm>
            <a:off x="6810840" y="3271320"/>
            <a:ext cx="234324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9" name="PlaceHolder 2"/>
          <p:cNvSpPr>
            <a:spLocks noGrp="1"/>
          </p:cNvSpPr>
          <p:nvPr>
            <p:ph type="body"/>
          </p:nvPr>
        </p:nvSpPr>
        <p:spPr>
          <a:xfrm>
            <a:off x="188928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
        <p:nvSpPr>
          <p:cNvPr id="10" name="PlaceHolder 3"/>
          <p:cNvSpPr>
            <a:spLocks noGrp="1"/>
          </p:cNvSpPr>
          <p:nvPr>
            <p:ph type="body"/>
          </p:nvPr>
        </p:nvSpPr>
        <p:spPr>
          <a:xfrm>
            <a:off x="561852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889280" y="708120"/>
            <a:ext cx="7277760" cy="328536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14" name="PlaceHolder 2"/>
          <p:cNvSpPr>
            <a:spLocks noGrp="1"/>
          </p:cNvSpPr>
          <p:nvPr>
            <p:ph type="body"/>
          </p:nvPr>
        </p:nvSpPr>
        <p:spPr>
          <a:xfrm>
            <a:off x="188928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15" name="PlaceHolder 3"/>
          <p:cNvSpPr>
            <a:spLocks noGrp="1"/>
          </p:cNvSpPr>
          <p:nvPr>
            <p:ph type="body"/>
          </p:nvPr>
        </p:nvSpPr>
        <p:spPr>
          <a:xfrm>
            <a:off x="561852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
        <p:nvSpPr>
          <p:cNvPr id="16" name="PlaceHolder 4"/>
          <p:cNvSpPr>
            <a:spLocks noGrp="1"/>
          </p:cNvSpPr>
          <p:nvPr>
            <p:ph type="body"/>
          </p:nvPr>
        </p:nvSpPr>
        <p:spPr>
          <a:xfrm>
            <a:off x="188928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18" name="PlaceHolder 2"/>
          <p:cNvSpPr>
            <a:spLocks noGrp="1"/>
          </p:cNvSpPr>
          <p:nvPr>
            <p:ph type="body"/>
          </p:nvPr>
        </p:nvSpPr>
        <p:spPr>
          <a:xfrm>
            <a:off x="1889280" y="1405080"/>
            <a:ext cx="3551400" cy="3572280"/>
          </a:xfrm>
          <a:prstGeom prst="rect">
            <a:avLst/>
          </a:prstGeom>
        </p:spPr>
        <p:txBody>
          <a:bodyPr lIns="0" rIns="0" tIns="0" bIns="0">
            <a:normAutofit/>
          </a:bodyPr>
          <a:p>
            <a:endParaRPr b="0" lang="fr-FR" sz="2640" spc="-1" strike="noStrike">
              <a:solidFill>
                <a:srgbClr val="000000"/>
              </a:solidFill>
              <a:latin typeface="Calibri"/>
            </a:endParaRPr>
          </a:p>
        </p:txBody>
      </p:sp>
      <p:sp>
        <p:nvSpPr>
          <p:cNvPr id="19" name="PlaceHolder 3"/>
          <p:cNvSpPr>
            <a:spLocks noGrp="1"/>
          </p:cNvSpPr>
          <p:nvPr>
            <p:ph type="body"/>
          </p:nvPr>
        </p:nvSpPr>
        <p:spPr>
          <a:xfrm>
            <a:off x="561852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20" name="PlaceHolder 4"/>
          <p:cNvSpPr>
            <a:spLocks noGrp="1"/>
          </p:cNvSpPr>
          <p:nvPr>
            <p:ph type="body"/>
          </p:nvPr>
        </p:nvSpPr>
        <p:spPr>
          <a:xfrm>
            <a:off x="5618520" y="327132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889280" y="708120"/>
            <a:ext cx="7277760" cy="708480"/>
          </a:xfrm>
          <a:prstGeom prst="rect">
            <a:avLst/>
          </a:prstGeom>
        </p:spPr>
        <p:txBody>
          <a:bodyPr lIns="0" rIns="0" tIns="0" bIns="0" anchor="ctr"/>
          <a:p>
            <a:endParaRPr b="0" lang="fr-FR" sz="1490" spc="-1" strike="noStrike">
              <a:solidFill>
                <a:srgbClr val="000000"/>
              </a:solidFill>
              <a:latin typeface="Calibri"/>
            </a:endParaRPr>
          </a:p>
        </p:txBody>
      </p:sp>
      <p:sp>
        <p:nvSpPr>
          <p:cNvPr id="22" name="PlaceHolder 2"/>
          <p:cNvSpPr>
            <a:spLocks noGrp="1"/>
          </p:cNvSpPr>
          <p:nvPr>
            <p:ph type="body"/>
          </p:nvPr>
        </p:nvSpPr>
        <p:spPr>
          <a:xfrm>
            <a:off x="188928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23" name="PlaceHolder 3"/>
          <p:cNvSpPr>
            <a:spLocks noGrp="1"/>
          </p:cNvSpPr>
          <p:nvPr>
            <p:ph type="body"/>
          </p:nvPr>
        </p:nvSpPr>
        <p:spPr>
          <a:xfrm>
            <a:off x="5618520" y="1405080"/>
            <a:ext cx="3551400" cy="1703880"/>
          </a:xfrm>
          <a:prstGeom prst="rect">
            <a:avLst/>
          </a:prstGeom>
        </p:spPr>
        <p:txBody>
          <a:bodyPr lIns="0" rIns="0" tIns="0" bIns="0">
            <a:normAutofit/>
          </a:bodyPr>
          <a:p>
            <a:endParaRPr b="0" lang="fr-FR" sz="2640" spc="-1" strike="noStrike">
              <a:solidFill>
                <a:srgbClr val="000000"/>
              </a:solidFill>
              <a:latin typeface="Calibri"/>
            </a:endParaRPr>
          </a:p>
        </p:txBody>
      </p:sp>
      <p:sp>
        <p:nvSpPr>
          <p:cNvPr id="24" name="PlaceHolder 4"/>
          <p:cNvSpPr>
            <a:spLocks noGrp="1"/>
          </p:cNvSpPr>
          <p:nvPr>
            <p:ph type="body"/>
          </p:nvPr>
        </p:nvSpPr>
        <p:spPr>
          <a:xfrm>
            <a:off x="1889280" y="3271320"/>
            <a:ext cx="7277760" cy="1703880"/>
          </a:xfrm>
          <a:prstGeom prst="rect">
            <a:avLst/>
          </a:prstGeom>
        </p:spPr>
        <p:txBody>
          <a:bodyPr lIns="0" rIns="0" tIns="0" bIns="0">
            <a:normAutofit/>
          </a:bodyPr>
          <a:p>
            <a:endParaRPr b="0" lang="fr-FR" sz="264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5400000">
            <a:off x="9461160" y="4773240"/>
            <a:ext cx="18183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ZA" sz="1200" spc="-1" strike="noStrike">
                <a:solidFill>
                  <a:srgbClr val="000000"/>
                </a:solidFill>
                <a:latin typeface="Calibri"/>
              </a:rPr>
              <a:t>© Copyright Showeet.com</a:t>
            </a:r>
            <a:endParaRPr b="0" lang="en-ZA" sz="1200" spc="-1" strike="noStrike">
              <a:latin typeface="Arial"/>
            </a:endParaRPr>
          </a:p>
        </p:txBody>
      </p:sp>
      <p:pic>
        <p:nvPicPr>
          <p:cNvPr id="1" name="Picture 3" descr=""/>
          <p:cNvPicPr/>
          <p:nvPr/>
        </p:nvPicPr>
        <p:blipFill>
          <a:blip r:embed="rId2"/>
          <a:stretch/>
        </p:blipFill>
        <p:spPr>
          <a:xfrm>
            <a:off x="-1080" y="-720"/>
            <a:ext cx="10083240" cy="5672520"/>
          </a:xfrm>
          <a:prstGeom prst="rect">
            <a:avLst/>
          </a:prstGeom>
          <a:ln>
            <a:noFill/>
          </a:ln>
        </p:spPr>
      </p:pic>
      <p:sp>
        <p:nvSpPr>
          <p:cNvPr id="2" name="PlaceHolder 2"/>
          <p:cNvSpPr>
            <a:spLocks noGrp="1"/>
          </p:cNvSpPr>
          <p:nvPr>
            <p:ph type="title"/>
          </p:nvPr>
        </p:nvSpPr>
        <p:spPr>
          <a:xfrm>
            <a:off x="911160" y="2421000"/>
            <a:ext cx="8256240" cy="826560"/>
          </a:xfrm>
          <a:prstGeom prst="rect">
            <a:avLst/>
          </a:prstGeom>
        </p:spPr>
        <p:txBody>
          <a:bodyPr anchor="ctr"/>
          <a:p>
            <a:pPr algn="ctr">
              <a:lnSpc>
                <a:spcPct val="100000"/>
              </a:lnSpc>
            </a:pPr>
            <a:r>
              <a:rPr b="1" lang="fr-FR" sz="4000" spc="-1" strike="noStrike" cap="all">
                <a:solidFill>
                  <a:srgbClr val="ffffff"/>
                </a:solidFill>
                <a:latin typeface="Calibri"/>
              </a:rPr>
              <a:t>Click to edit Master title style</a:t>
            </a:r>
            <a:endParaRPr b="0" lang="fr-FR" sz="4000" spc="-1" strike="noStrike">
              <a:solidFill>
                <a:srgbClr val="000000"/>
              </a:solidFill>
              <a:latin typeface="Calibri"/>
            </a:endParaRPr>
          </a:p>
        </p:txBody>
      </p:sp>
      <p:sp>
        <p:nvSpPr>
          <p:cNvPr id="3" name="PlaceHolder 3"/>
          <p:cNvSpPr>
            <a:spLocks noGrp="1"/>
          </p:cNvSpPr>
          <p:nvPr>
            <p:ph type="body"/>
          </p:nvPr>
        </p:nvSpPr>
        <p:spPr>
          <a:xfrm>
            <a:off x="504000" y="1325880"/>
            <a:ext cx="9071640" cy="3288240"/>
          </a:xfrm>
          <a:prstGeom prst="rect">
            <a:avLst/>
          </a:prstGeom>
        </p:spPr>
        <p:txBody>
          <a:bodyPr lIns="0" rIns="0" tIns="0" bIns="0">
            <a:normAutofit/>
          </a:bodyPr>
          <a:p>
            <a:pPr marL="432000" indent="-324000">
              <a:spcBef>
                <a:spcPts val="1168"/>
              </a:spcBef>
              <a:buClr>
                <a:srgbClr val="000000"/>
              </a:buClr>
              <a:buSzPct val="45000"/>
              <a:buFont typeface="Wingdings" charset="2"/>
              <a:buChar char=""/>
            </a:pPr>
            <a:r>
              <a:rPr b="0" lang="fr-FR" sz="2640" spc="-1" strike="noStrike">
                <a:solidFill>
                  <a:srgbClr val="000000"/>
                </a:solidFill>
                <a:latin typeface="Calibri"/>
              </a:rPr>
              <a:t>Click to edit the outline text format</a:t>
            </a:r>
            <a:endParaRPr b="0" lang="fr-FR" sz="2640" spc="-1" strike="noStrike">
              <a:solidFill>
                <a:srgbClr val="000000"/>
              </a:solidFill>
              <a:latin typeface="Calibri"/>
            </a:endParaRPr>
          </a:p>
          <a:p>
            <a:pPr lvl="1" marL="864000" indent="-324000">
              <a:spcBef>
                <a:spcPts val="930"/>
              </a:spcBef>
              <a:buClr>
                <a:srgbClr val="000000"/>
              </a:buClr>
              <a:buSzPct val="75000"/>
              <a:buFont typeface="Symbol" charset="2"/>
              <a:buChar char=""/>
            </a:pPr>
            <a:r>
              <a:rPr b="0" lang="fr-FR" sz="1979" spc="-1" strike="noStrike">
                <a:solidFill>
                  <a:srgbClr val="000000"/>
                </a:solidFill>
                <a:latin typeface="Calibri"/>
              </a:rPr>
              <a:t>Second Outline Level</a:t>
            </a:r>
            <a:endParaRPr b="0" lang="fr-FR" sz="1979" spc="-1" strike="noStrike">
              <a:solidFill>
                <a:srgbClr val="000000"/>
              </a:solidFill>
              <a:latin typeface="Calibri"/>
            </a:endParaRPr>
          </a:p>
          <a:p>
            <a:pPr lvl="2" marL="1296000" indent="-288000">
              <a:spcBef>
                <a:spcPts val="697"/>
              </a:spcBef>
              <a:buClr>
                <a:srgbClr val="000000"/>
              </a:buClr>
              <a:buSzPct val="45000"/>
              <a:buFont typeface="Wingdings" charset="2"/>
              <a:buChar char=""/>
            </a:pPr>
            <a:r>
              <a:rPr b="0" lang="fr-FR" sz="1650" spc="-1" strike="noStrike">
                <a:solidFill>
                  <a:srgbClr val="000000"/>
                </a:solidFill>
                <a:latin typeface="Calibri"/>
              </a:rPr>
              <a:t>Third Outline Level</a:t>
            </a:r>
            <a:endParaRPr b="0" lang="fr-FR" sz="1650" spc="-1" strike="noStrike">
              <a:solidFill>
                <a:srgbClr val="000000"/>
              </a:solidFill>
              <a:latin typeface="Calibri"/>
            </a:endParaRPr>
          </a:p>
          <a:p>
            <a:pPr lvl="3" marL="1728000" indent="-216000">
              <a:spcBef>
                <a:spcPts val="465"/>
              </a:spcBef>
              <a:buClr>
                <a:srgbClr val="000000"/>
              </a:buClr>
              <a:buSzPct val="75000"/>
              <a:buFont typeface="Symbol" charset="2"/>
              <a:buChar char=""/>
            </a:pPr>
            <a:r>
              <a:rPr b="0" lang="fr-FR" sz="1650" spc="-1" strike="noStrike">
                <a:solidFill>
                  <a:srgbClr val="000000"/>
                </a:solidFill>
                <a:latin typeface="Calibri"/>
              </a:rPr>
              <a:t>Fourth Outline Level</a:t>
            </a:r>
            <a:endParaRPr b="0" lang="fr-FR" sz="1650" spc="-1" strike="noStrike">
              <a:solidFill>
                <a:srgbClr val="000000"/>
              </a:solidFill>
              <a:latin typeface="Calibri"/>
            </a:endParaRPr>
          </a:p>
          <a:p>
            <a:pPr lvl="4" marL="2160000" indent="-216000">
              <a:spcBef>
                <a:spcPts val="230"/>
              </a:spcBef>
              <a:buClr>
                <a:srgbClr val="000000"/>
              </a:buClr>
              <a:buSzPct val="45000"/>
              <a:buFont typeface="Wingdings" charset="2"/>
              <a:buChar char=""/>
            </a:pPr>
            <a:r>
              <a:rPr b="0" lang="fr-FR" sz="1650" spc="-1" strike="noStrike">
                <a:solidFill>
                  <a:srgbClr val="000000"/>
                </a:solidFill>
                <a:latin typeface="Calibri"/>
              </a:rPr>
              <a:t>Fifth Outline Level</a:t>
            </a:r>
            <a:endParaRPr b="0" lang="fr-FR" sz="1650" spc="-1" strike="noStrike">
              <a:solidFill>
                <a:srgbClr val="000000"/>
              </a:solidFill>
              <a:latin typeface="Calibri"/>
            </a:endParaRPr>
          </a:p>
          <a:p>
            <a:pPr lvl="5" marL="2592000" indent="-216000">
              <a:spcBef>
                <a:spcPts val="230"/>
              </a:spcBef>
              <a:buClr>
                <a:srgbClr val="000000"/>
              </a:buClr>
              <a:buSzPct val="45000"/>
              <a:buFont typeface="Wingdings" charset="2"/>
              <a:buChar char=""/>
            </a:pPr>
            <a:r>
              <a:rPr b="0" lang="fr-FR" sz="1650" spc="-1" strike="noStrike">
                <a:solidFill>
                  <a:srgbClr val="000000"/>
                </a:solidFill>
                <a:latin typeface="Calibri"/>
              </a:rPr>
              <a:t>Sixth Outline Level</a:t>
            </a:r>
            <a:endParaRPr b="0" lang="fr-FR" sz="1650" spc="-1" strike="noStrike">
              <a:solidFill>
                <a:srgbClr val="000000"/>
              </a:solidFill>
              <a:latin typeface="Calibri"/>
            </a:endParaRPr>
          </a:p>
          <a:p>
            <a:pPr lvl="6" marL="3024000" indent="-216000">
              <a:spcBef>
                <a:spcPts val="230"/>
              </a:spcBef>
              <a:buClr>
                <a:srgbClr val="000000"/>
              </a:buClr>
              <a:buSzPct val="45000"/>
              <a:buFont typeface="Wingdings" charset="2"/>
              <a:buChar char=""/>
            </a:pPr>
            <a:r>
              <a:rPr b="0" lang="fr-FR" sz="1650" spc="-1" strike="noStrike">
                <a:solidFill>
                  <a:srgbClr val="000000"/>
                </a:solidFill>
                <a:latin typeface="Calibri"/>
              </a:rPr>
              <a:t>Seventh Outline Level</a:t>
            </a:r>
            <a:endParaRPr b="0" lang="fr-FR" sz="165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rot="5400000">
            <a:off x="9461160" y="4773240"/>
            <a:ext cx="18183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ZA" sz="1200" spc="-1" strike="noStrike">
                <a:solidFill>
                  <a:srgbClr val="000000"/>
                </a:solidFill>
                <a:latin typeface="Calibri"/>
              </a:rPr>
              <a:t>© Copyright Showeet.com</a:t>
            </a:r>
            <a:endParaRPr b="0" lang="en-ZA" sz="1200" spc="-1" strike="noStrike">
              <a:latin typeface="Arial"/>
            </a:endParaRPr>
          </a:p>
        </p:txBody>
      </p:sp>
      <p:pic>
        <p:nvPicPr>
          <p:cNvPr id="41" name="Picture 3" descr=""/>
          <p:cNvPicPr/>
          <p:nvPr/>
        </p:nvPicPr>
        <p:blipFill>
          <a:blip r:embed="rId2"/>
          <a:stretch/>
        </p:blipFill>
        <p:spPr>
          <a:xfrm>
            <a:off x="-1080" y="-720"/>
            <a:ext cx="10083240" cy="5672520"/>
          </a:xfrm>
          <a:prstGeom prst="rect">
            <a:avLst/>
          </a:prstGeom>
          <a:ln>
            <a:noFill/>
          </a:ln>
        </p:spPr>
      </p:pic>
      <p:sp>
        <p:nvSpPr>
          <p:cNvPr id="42" name="PlaceHolder 2"/>
          <p:cNvSpPr>
            <a:spLocks noGrp="1"/>
          </p:cNvSpPr>
          <p:nvPr>
            <p:ph type="body"/>
          </p:nvPr>
        </p:nvSpPr>
        <p:spPr>
          <a:xfrm>
            <a:off x="1889280" y="1405080"/>
            <a:ext cx="7277760" cy="3572280"/>
          </a:xfrm>
          <a:prstGeom prst="rect">
            <a:avLst/>
          </a:prstGeom>
        </p:spPr>
        <p:txBody>
          <a:bodyPr>
            <a:normAutofit/>
          </a:bodyPr>
          <a:p>
            <a:pPr marL="432000" indent="-324000">
              <a:lnSpc>
                <a:spcPct val="100000"/>
              </a:lnSpc>
              <a:spcBef>
                <a:spcPts val="479"/>
              </a:spcBef>
              <a:buClr>
                <a:srgbClr val="000000"/>
              </a:buClr>
              <a:buSzPct val="45000"/>
              <a:buFont typeface="Wingdings" charset="2"/>
              <a:buChar char=""/>
            </a:pPr>
            <a:r>
              <a:rPr b="0" lang="fr-FR" sz="2400" spc="-1" strike="noStrike">
                <a:solidFill>
                  <a:srgbClr val="000000"/>
                </a:solidFill>
                <a:latin typeface="Calibri"/>
              </a:rPr>
              <a:t>Click to edit Master text styles</a:t>
            </a:r>
            <a:endParaRPr b="0" lang="fr-FR" sz="2400" spc="-1" strike="noStrike">
              <a:solidFill>
                <a:srgbClr val="000000"/>
              </a:solidFill>
              <a:latin typeface="Calibri"/>
            </a:endParaRPr>
          </a:p>
          <a:p>
            <a:pPr lvl="1" marL="864000" indent="-324000">
              <a:lnSpc>
                <a:spcPct val="100000"/>
              </a:lnSpc>
              <a:spcBef>
                <a:spcPts val="400"/>
              </a:spcBef>
              <a:buClr>
                <a:srgbClr val="000000"/>
              </a:buClr>
              <a:buSzPct val="75000"/>
              <a:buFont typeface="Symbol" charset="2"/>
              <a:buChar char=""/>
            </a:pPr>
            <a:r>
              <a:rPr b="0" lang="fr-FR" sz="2000" spc="-1" strike="noStrike">
                <a:solidFill>
                  <a:srgbClr val="000000"/>
                </a:solidFill>
                <a:latin typeface="Calibri"/>
              </a:rPr>
              <a:t>Second level</a:t>
            </a:r>
            <a:endParaRPr b="0" lang="fr-FR" sz="2000" spc="-1" strike="noStrike">
              <a:solidFill>
                <a:srgbClr val="000000"/>
              </a:solidFill>
              <a:latin typeface="Calibri"/>
            </a:endParaRPr>
          </a:p>
          <a:p>
            <a:pPr lvl="2" marL="1296000" indent="-288000">
              <a:lnSpc>
                <a:spcPct val="100000"/>
              </a:lnSpc>
              <a:spcBef>
                <a:spcPts val="360"/>
              </a:spcBef>
              <a:buClr>
                <a:srgbClr val="000000"/>
              </a:buClr>
              <a:buSzPct val="45000"/>
              <a:buFont typeface="Wingdings" charset="2"/>
              <a:buChar char=""/>
            </a:pPr>
            <a:r>
              <a:rPr b="0" lang="fr-FR" sz="1800" spc="-1" strike="noStrike">
                <a:solidFill>
                  <a:srgbClr val="000000"/>
                </a:solidFill>
                <a:latin typeface="Calibri"/>
              </a:rPr>
              <a:t>Third level</a:t>
            </a:r>
            <a:endParaRPr b="0" lang="fr-FR" sz="1800" spc="-1" strike="noStrike">
              <a:solidFill>
                <a:srgbClr val="000000"/>
              </a:solidFill>
              <a:latin typeface="Calibri"/>
            </a:endParaRPr>
          </a:p>
          <a:p>
            <a:pPr lvl="3" marL="1728000" indent="-216000">
              <a:lnSpc>
                <a:spcPct val="100000"/>
              </a:lnSpc>
              <a:spcBef>
                <a:spcPts val="320"/>
              </a:spcBef>
              <a:buClr>
                <a:srgbClr val="000000"/>
              </a:buClr>
              <a:buSzPct val="75000"/>
              <a:buFont typeface="Symbol" charset="2"/>
              <a:buChar char=""/>
            </a:pPr>
            <a:r>
              <a:rPr b="0" lang="fr-FR" sz="1600" spc="-1" strike="noStrike">
                <a:solidFill>
                  <a:srgbClr val="000000"/>
                </a:solidFill>
                <a:latin typeface="Calibri"/>
              </a:rPr>
              <a:t>Fourth level</a:t>
            </a:r>
            <a:endParaRPr b="0" lang="fr-FR" sz="1600" spc="-1" strike="noStrike">
              <a:solidFill>
                <a:srgbClr val="000000"/>
              </a:solidFill>
              <a:latin typeface="Calibri"/>
            </a:endParaRPr>
          </a:p>
          <a:p>
            <a:pPr lvl="4" marL="2160000" indent="-216000">
              <a:lnSpc>
                <a:spcPct val="100000"/>
              </a:lnSpc>
              <a:spcBef>
                <a:spcPts val="320"/>
              </a:spcBef>
              <a:buClr>
                <a:srgbClr val="000000"/>
              </a:buClr>
              <a:buSzPct val="45000"/>
              <a:buFont typeface="Wingdings" charset="2"/>
              <a:buChar char=""/>
            </a:pPr>
            <a:r>
              <a:rPr b="0" lang="fr-FR" sz="1600" spc="-1" strike="noStrike">
                <a:solidFill>
                  <a:srgbClr val="000000"/>
                </a:solidFill>
                <a:latin typeface="Calibri"/>
              </a:rPr>
              <a:t>Fifth level</a:t>
            </a:r>
            <a:endParaRPr b="0" lang="fr-FR" sz="1600" spc="-1" strike="noStrike">
              <a:solidFill>
                <a:srgbClr val="000000"/>
              </a:solidFill>
              <a:latin typeface="Calibri"/>
            </a:endParaRPr>
          </a:p>
        </p:txBody>
      </p:sp>
      <p:sp>
        <p:nvSpPr>
          <p:cNvPr id="43" name="PlaceHolder 3"/>
          <p:cNvSpPr>
            <a:spLocks noGrp="1"/>
          </p:cNvSpPr>
          <p:nvPr>
            <p:ph type="title"/>
          </p:nvPr>
        </p:nvSpPr>
        <p:spPr>
          <a:xfrm>
            <a:off x="1889280" y="708120"/>
            <a:ext cx="7277760" cy="708480"/>
          </a:xfrm>
          <a:prstGeom prst="rect">
            <a:avLst/>
          </a:prstGeom>
        </p:spPr>
        <p:txBody>
          <a:bodyPr anchor="ctr">
            <a:normAutofit/>
          </a:bodyPr>
          <a:p>
            <a:pPr algn="ctr">
              <a:lnSpc>
                <a:spcPct val="100000"/>
              </a:lnSpc>
            </a:pPr>
            <a:r>
              <a:rPr b="0" lang="fr-FR" sz="3600" spc="-1" strike="noStrike" cap="small">
                <a:solidFill>
                  <a:srgbClr val="000000"/>
                </a:solidFill>
                <a:latin typeface="Calibri"/>
              </a:rPr>
              <a:t>Click to edit Master title style</a:t>
            </a:r>
            <a:endParaRPr b="0" lang="fr-FR" sz="3600" spc="-1" strike="noStrike">
              <a:solidFill>
                <a:srgbClr val="000000"/>
              </a:solidFill>
              <a:latin typeface="Calibri"/>
            </a:endParaRPr>
          </a:p>
        </p:txBody>
      </p:sp>
      <p:sp>
        <p:nvSpPr>
          <p:cNvPr id="44" name="PlaceHolder 4"/>
          <p:cNvSpPr>
            <a:spLocks noGrp="1"/>
          </p:cNvSpPr>
          <p:nvPr>
            <p:ph type="sldNum"/>
          </p:nvPr>
        </p:nvSpPr>
        <p:spPr>
          <a:xfrm>
            <a:off x="8553600" y="5254920"/>
            <a:ext cx="1228320" cy="301680"/>
          </a:xfrm>
          <a:prstGeom prst="rect">
            <a:avLst/>
          </a:prstGeom>
        </p:spPr>
        <p:txBody>
          <a:bodyPr anchor="ctr"/>
          <a:p>
            <a:pPr algn="r">
              <a:lnSpc>
                <a:spcPct val="100000"/>
              </a:lnSpc>
            </a:pPr>
            <a:fld id="{DA428EC2-E06A-4AF7-8473-92269D4AA17B}" type="slidenum">
              <a:rPr b="0" lang="en-ZA" sz="1200" spc="-1" strike="noStrike">
                <a:solidFill>
                  <a:srgbClr val="e69891"/>
                </a:solidFill>
                <a:latin typeface="Calibri"/>
              </a:rPr>
              <a:t>&lt;number&gt;</a:t>
            </a:fld>
            <a:endParaRPr b="0" lang="en-ZA" sz="1200" spc="-1" strike="noStrike">
              <a:latin typeface="Times New Roman"/>
            </a:endParaRPr>
          </a:p>
        </p:txBody>
      </p:sp>
      <p:sp>
        <p:nvSpPr>
          <p:cNvPr id="45" name="PlaceHolder 5"/>
          <p:cNvSpPr>
            <a:spLocks noGrp="1"/>
          </p:cNvSpPr>
          <p:nvPr>
            <p:ph type="ftr"/>
          </p:nvPr>
        </p:nvSpPr>
        <p:spPr>
          <a:xfrm>
            <a:off x="3919680" y="5254920"/>
            <a:ext cx="3191400" cy="301680"/>
          </a:xfrm>
          <a:prstGeom prst="rect">
            <a:avLst/>
          </a:prstGeom>
        </p:spPr>
        <p:txBody>
          <a:bodyPr anchor="ctr"/>
          <a:p>
            <a:pPr algn="ctr">
              <a:lnSpc>
                <a:spcPct val="100000"/>
              </a:lnSpc>
            </a:pPr>
            <a:r>
              <a:rPr b="0" lang="en-ZA" sz="1200" spc="-1" strike="noStrike">
                <a:solidFill>
                  <a:srgbClr val="e69891"/>
                </a:solidFill>
                <a:latin typeface="Calibri"/>
              </a:rPr>
              <a:t>Your Footer Goes Here</a:t>
            </a:r>
            <a:endParaRPr b="0" lang="en-ZA"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rot="5400000">
            <a:off x="9461160" y="4773240"/>
            <a:ext cx="18183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ZA" sz="1200" spc="-1" strike="noStrike">
                <a:solidFill>
                  <a:srgbClr val="000000"/>
                </a:solidFill>
                <a:latin typeface="Calibri"/>
              </a:rPr>
              <a:t>© Copyright Showeet.com</a:t>
            </a:r>
            <a:endParaRPr b="0" lang="en-ZA" sz="1200" spc="-1" strike="noStrike">
              <a:latin typeface="Arial"/>
            </a:endParaRPr>
          </a:p>
        </p:txBody>
      </p:sp>
      <p:sp>
        <p:nvSpPr>
          <p:cNvPr id="83" name="PlaceHolder 2"/>
          <p:cNvSpPr>
            <a:spLocks noGrp="1"/>
          </p:cNvSpPr>
          <p:nvPr>
            <p:ph type="dt"/>
          </p:nvPr>
        </p:nvSpPr>
        <p:spPr>
          <a:xfrm>
            <a:off x="504000" y="5254920"/>
            <a:ext cx="2351880" cy="301680"/>
          </a:xfrm>
          <a:prstGeom prst="rect">
            <a:avLst/>
          </a:prstGeom>
        </p:spPr>
        <p:txBody>
          <a:bodyPr anchor="ctr"/>
          <a:p>
            <a:pPr>
              <a:lnSpc>
                <a:spcPct val="100000"/>
              </a:lnSpc>
            </a:pPr>
            <a:r>
              <a:rPr b="0" lang="en-ZA" sz="1200" spc="-1" strike="noStrike">
                <a:solidFill>
                  <a:srgbClr val="8b8b8b"/>
                </a:solidFill>
                <a:latin typeface="Calibri"/>
              </a:rPr>
              <a:t>Your Date Here</a:t>
            </a:r>
            <a:endParaRPr b="0" lang="en-ZA" sz="1200" spc="-1" strike="noStrike">
              <a:latin typeface="Times New Roman"/>
            </a:endParaRPr>
          </a:p>
        </p:txBody>
      </p:sp>
      <p:sp>
        <p:nvSpPr>
          <p:cNvPr id="84" name="PlaceHolder 3"/>
          <p:cNvSpPr>
            <a:spLocks noGrp="1"/>
          </p:cNvSpPr>
          <p:nvPr>
            <p:ph type="ftr"/>
          </p:nvPr>
        </p:nvSpPr>
        <p:spPr>
          <a:xfrm>
            <a:off x="3443400" y="5254920"/>
            <a:ext cx="3191400" cy="301680"/>
          </a:xfrm>
          <a:prstGeom prst="rect">
            <a:avLst/>
          </a:prstGeom>
        </p:spPr>
        <p:txBody>
          <a:bodyPr anchor="ctr"/>
          <a:p>
            <a:pPr algn="ctr">
              <a:lnSpc>
                <a:spcPct val="100000"/>
              </a:lnSpc>
            </a:pPr>
            <a:r>
              <a:rPr b="0" lang="en-ZA" sz="1200" spc="-1" strike="noStrike">
                <a:solidFill>
                  <a:srgbClr val="8b8b8b"/>
                </a:solidFill>
                <a:latin typeface="Calibri"/>
              </a:rPr>
              <a:t>Your Footer Here</a:t>
            </a:r>
            <a:endParaRPr b="0" lang="en-ZA" sz="1200" spc="-1" strike="noStrike">
              <a:latin typeface="Times New Roman"/>
            </a:endParaRPr>
          </a:p>
        </p:txBody>
      </p:sp>
      <p:sp>
        <p:nvSpPr>
          <p:cNvPr id="85" name="PlaceHolder 4"/>
          <p:cNvSpPr>
            <a:spLocks noGrp="1"/>
          </p:cNvSpPr>
          <p:nvPr>
            <p:ph type="sldNum"/>
          </p:nvPr>
        </p:nvSpPr>
        <p:spPr>
          <a:xfrm>
            <a:off x="7223400" y="5254920"/>
            <a:ext cx="2351880" cy="301680"/>
          </a:xfrm>
          <a:prstGeom prst="rect">
            <a:avLst/>
          </a:prstGeom>
        </p:spPr>
        <p:txBody>
          <a:bodyPr anchor="ctr"/>
          <a:p>
            <a:pPr algn="r">
              <a:lnSpc>
                <a:spcPct val="100000"/>
              </a:lnSpc>
            </a:pPr>
            <a:fld id="{746BBE27-397C-4BE0-A054-30D13FFE2E5C}" type="slidenum">
              <a:rPr b="0" lang="en-ZA" sz="1200" spc="-1" strike="noStrike">
                <a:solidFill>
                  <a:srgbClr val="8b8b8b"/>
                </a:solidFill>
                <a:latin typeface="Calibri"/>
              </a:rPr>
              <a:t>&lt;number&gt;</a:t>
            </a:fld>
            <a:endParaRPr b="0" lang="en-ZA" sz="1200" spc="-1" strike="noStrike">
              <a:latin typeface="Times New Roman"/>
            </a:endParaRPr>
          </a:p>
        </p:txBody>
      </p:sp>
      <p:sp>
        <p:nvSpPr>
          <p:cNvPr id="86" name="PlaceHolder 5"/>
          <p:cNvSpPr>
            <a:spLocks noGrp="1"/>
          </p:cNvSpPr>
          <p:nvPr>
            <p:ph type="title"/>
          </p:nvPr>
        </p:nvSpPr>
        <p:spPr>
          <a:xfrm>
            <a:off x="503280" y="225720"/>
            <a:ext cx="9071640" cy="946440"/>
          </a:xfrm>
          <a:prstGeom prst="rect">
            <a:avLst/>
          </a:prstGeom>
        </p:spPr>
        <p:txBody>
          <a:bodyPr lIns="0" rIns="0" tIns="0" bIns="0" anchor="ctr"/>
          <a:p>
            <a:r>
              <a:rPr b="0" lang="fr-FR" sz="1800" spc="-1" strike="noStrike">
                <a:solidFill>
                  <a:srgbClr val="000000"/>
                </a:solidFill>
                <a:latin typeface="Calibri"/>
              </a:rPr>
              <a:t>Click to edit the title text format</a:t>
            </a:r>
            <a:endParaRPr b="0" lang="fr-FR" sz="1800" spc="-1" strike="noStrike">
              <a:solidFill>
                <a:srgbClr val="000000"/>
              </a:solidFill>
              <a:latin typeface="Calibri"/>
            </a:endParaRPr>
          </a:p>
        </p:txBody>
      </p:sp>
      <p:sp>
        <p:nvSpPr>
          <p:cNvPr id="87" name="PlaceHolder 6"/>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fr-FR" sz="3200" spc="-1" strike="noStrike">
                <a:solidFill>
                  <a:srgbClr val="000000"/>
                </a:solidFill>
                <a:latin typeface="Calibri"/>
              </a:rPr>
              <a:t>Click to edit the outline text format</a:t>
            </a:r>
            <a:endParaRPr b="0" lang="fr-FR" sz="3200" spc="-1" strike="noStrike">
              <a:solidFill>
                <a:srgbClr val="000000"/>
              </a:solidFill>
              <a:latin typeface="Calibri"/>
            </a:endParaRPr>
          </a:p>
          <a:p>
            <a:pPr lvl="1" marL="864000" indent="-324000">
              <a:spcBef>
                <a:spcPts val="1131"/>
              </a:spcBef>
              <a:buClr>
                <a:srgbClr val="000000"/>
              </a:buClr>
              <a:buSzPct val="75000"/>
              <a:buFont typeface="Symbol" charset="2"/>
              <a:buChar char=""/>
            </a:pPr>
            <a:r>
              <a:rPr b="0" lang="fr-FR" sz="2400" spc="-1" strike="noStrike">
                <a:solidFill>
                  <a:srgbClr val="000000"/>
                </a:solidFill>
                <a:latin typeface="Calibri"/>
              </a:rPr>
              <a:t>Second Outline Level</a:t>
            </a:r>
            <a:endParaRPr b="0" lang="fr-FR" sz="2400" spc="-1" strike="noStrike">
              <a:solidFill>
                <a:srgbClr val="000000"/>
              </a:solidFill>
              <a:latin typeface="Calibri"/>
            </a:endParaRPr>
          </a:p>
          <a:p>
            <a:pPr lvl="2" marL="1296000" indent="-288000">
              <a:spcBef>
                <a:spcPts val="848"/>
              </a:spcBef>
              <a:buClr>
                <a:srgbClr val="000000"/>
              </a:buClr>
              <a:buSzPct val="45000"/>
              <a:buFont typeface="Wingdings" charset="2"/>
              <a:buChar char=""/>
            </a:pPr>
            <a:r>
              <a:rPr b="0" lang="fr-FR" sz="2000" spc="-1" strike="noStrike">
                <a:solidFill>
                  <a:srgbClr val="000000"/>
                </a:solidFill>
                <a:latin typeface="Calibri"/>
              </a:rPr>
              <a:t>Third Outline Level</a:t>
            </a:r>
            <a:endParaRPr b="0" lang="fr-FR" sz="2000" spc="-1" strike="noStrike">
              <a:solidFill>
                <a:srgbClr val="000000"/>
              </a:solidFill>
              <a:latin typeface="Calibri"/>
            </a:endParaRPr>
          </a:p>
          <a:p>
            <a:pPr lvl="3" marL="1728000" indent="-216000">
              <a:spcBef>
                <a:spcPts val="564"/>
              </a:spcBef>
              <a:buClr>
                <a:srgbClr val="000000"/>
              </a:buClr>
              <a:buSzPct val="75000"/>
              <a:buFont typeface="Symbol" charset="2"/>
              <a:buChar char=""/>
            </a:pPr>
            <a:r>
              <a:rPr b="0" lang="fr-FR" sz="2000" spc="-1" strike="noStrike">
                <a:solidFill>
                  <a:srgbClr val="000000"/>
                </a:solidFill>
                <a:latin typeface="Calibri"/>
              </a:rPr>
              <a:t>Fourth Outline Level</a:t>
            </a:r>
            <a:endParaRPr b="0" lang="fr-FR" sz="2000" spc="-1" strike="noStrike">
              <a:solidFill>
                <a:srgbClr val="000000"/>
              </a:solidFill>
              <a:latin typeface="Calibri"/>
            </a:endParaRPr>
          </a:p>
          <a:p>
            <a:pPr lvl="4" marL="2160000" indent="-216000">
              <a:spcBef>
                <a:spcPts val="281"/>
              </a:spcBef>
              <a:buClr>
                <a:srgbClr val="000000"/>
              </a:buClr>
              <a:buSzPct val="45000"/>
              <a:buFont typeface="Wingdings" charset="2"/>
              <a:buChar char=""/>
            </a:pPr>
            <a:r>
              <a:rPr b="0" lang="fr-FR" sz="2000" spc="-1" strike="noStrike">
                <a:solidFill>
                  <a:srgbClr val="000000"/>
                </a:solidFill>
                <a:latin typeface="Calibri"/>
              </a:rPr>
              <a:t>Fifth Outline Level</a:t>
            </a:r>
            <a:endParaRPr b="0" lang="fr-FR" sz="2000" spc="-1" strike="noStrike">
              <a:solidFill>
                <a:srgbClr val="000000"/>
              </a:solidFill>
              <a:latin typeface="Calibri"/>
            </a:endParaRPr>
          </a:p>
          <a:p>
            <a:pPr lvl="5" marL="2592000" indent="-216000">
              <a:spcBef>
                <a:spcPts val="281"/>
              </a:spcBef>
              <a:buClr>
                <a:srgbClr val="000000"/>
              </a:buClr>
              <a:buSzPct val="45000"/>
              <a:buFont typeface="Wingdings" charset="2"/>
              <a:buChar char=""/>
            </a:pPr>
            <a:r>
              <a:rPr b="0" lang="fr-FR" sz="2000" spc="-1" strike="noStrike">
                <a:solidFill>
                  <a:srgbClr val="000000"/>
                </a:solidFill>
                <a:latin typeface="Calibri"/>
              </a:rPr>
              <a:t>Sixth Outline Level</a:t>
            </a:r>
            <a:endParaRPr b="0" lang="fr-FR" sz="2000" spc="-1" strike="noStrike">
              <a:solidFill>
                <a:srgbClr val="000000"/>
              </a:solidFill>
              <a:latin typeface="Calibri"/>
            </a:endParaRPr>
          </a:p>
          <a:p>
            <a:pPr lvl="6" marL="3024000" indent="-216000">
              <a:spcBef>
                <a:spcPts val="281"/>
              </a:spcBef>
              <a:buClr>
                <a:srgbClr val="000000"/>
              </a:buClr>
              <a:buSzPct val="45000"/>
              <a:buFont typeface="Wingdings" charset="2"/>
              <a:buChar char=""/>
            </a:pPr>
            <a:r>
              <a:rPr b="0" lang="fr-FR" sz="2000" spc="-1" strike="noStrike">
                <a:solidFill>
                  <a:srgbClr val="000000"/>
                </a:solidFill>
                <a:latin typeface="Calibri"/>
              </a:rPr>
              <a:t>Seventh Outline Level</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quintindk" TargetMode="External"/><Relationship Id="rId2" Type="http://schemas.openxmlformats.org/officeDocument/2006/relationships/hyperlink" Target="https://linkedin.com/in/quintindk" TargetMode="Externa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hyperlink" Target="https://www.docker.com/" TargetMode="External"/><Relationship Id="rId2" Type="http://schemas.openxmlformats.org/officeDocument/2006/relationships/image" Target="../media/image21.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hyperlink" Target="https://github.com/quintindk" TargetMode="External"/><Relationship Id="rId2" Type="http://schemas.openxmlformats.org/officeDocument/2006/relationships/hyperlink" Target="https://linkedin.com/in/quintindk" TargetMode="Externa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github.com/quintindk" TargetMode="External"/><Relationship Id="rId2" Type="http://schemas.openxmlformats.org/officeDocument/2006/relationships/hyperlink" Target="https://linkedin.com/in/quintindk" TargetMode="Externa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projecttemplate.net/" TargetMode="External"/><Relationship Id="rId2" Type="http://schemas.openxmlformats.org/officeDocument/2006/relationships/hyperlink" Target="https://github.com/thomasp85/fiery" TargetMode="External"/><Relationship Id="rId3" Type="http://schemas.openxmlformats.org/officeDocument/2006/relationships/hyperlink" Target="https://www.docker.com/" TargetMode="External"/><Relationship Id="rId4"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projecttemplate.net/" TargetMode="External"/><Relationship Id="rId3"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s://github.com/thomasp85/fiery" TargetMode="External"/><Relationship Id="rId2" Type="http://schemas.openxmlformats.org/officeDocument/2006/relationships/image" Target="../media/image18.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911160" y="2421000"/>
            <a:ext cx="8256240" cy="826560"/>
          </a:xfrm>
          <a:prstGeom prst="rect">
            <a:avLst/>
          </a:prstGeom>
          <a:noFill/>
          <a:ln>
            <a:noFill/>
          </a:ln>
        </p:spPr>
        <p:txBody>
          <a:bodyPr anchor="ctr"/>
          <a:p>
            <a:pPr algn="ctr">
              <a:lnSpc>
                <a:spcPct val="100000"/>
              </a:lnSpc>
            </a:pPr>
            <a:r>
              <a:rPr b="1" lang="en-US" sz="4000" spc="-1" strike="noStrike" cap="all">
                <a:solidFill>
                  <a:srgbClr val="ffffff"/>
                </a:solidFill>
                <a:latin typeface="Calibri"/>
              </a:rPr>
              <a:t>A fiery </a:t>
            </a:r>
            <a:r>
              <a:rPr b="1" lang="en-ZA" sz="4000" spc="-1" strike="noStrike" cap="all">
                <a:solidFill>
                  <a:srgbClr val="ffffff"/>
                </a:solidFill>
                <a:latin typeface="Calibri"/>
              </a:rPr>
              <a:t>ap</a:t>
            </a:r>
            <a:r>
              <a:rPr b="1" lang="en-US" sz="4000" spc="-1" strike="noStrike" cap="all">
                <a:solidFill>
                  <a:srgbClr val="ffffff"/>
                </a:solidFill>
                <a:latin typeface="Calibri"/>
              </a:rPr>
              <a:t>proach to r web services</a:t>
            </a:r>
            <a:endParaRPr b="0" lang="fr-FR" sz="4000" spc="-1" strike="noStrike">
              <a:solidFill>
                <a:srgbClr val="000000"/>
              </a:solidFill>
              <a:latin typeface="Calibri"/>
            </a:endParaRPr>
          </a:p>
        </p:txBody>
      </p:sp>
      <p:sp>
        <p:nvSpPr>
          <p:cNvPr id="125" name="TextShape 2"/>
          <p:cNvSpPr txBox="1"/>
          <p:nvPr/>
        </p:nvSpPr>
        <p:spPr>
          <a:xfrm>
            <a:off x="898200" y="3551040"/>
            <a:ext cx="8268840" cy="472320"/>
          </a:xfrm>
          <a:prstGeom prst="rect">
            <a:avLst/>
          </a:prstGeom>
          <a:noFill/>
          <a:ln>
            <a:noFill/>
          </a:ln>
        </p:spPr>
        <p:txBody>
          <a:bodyPr anchor="ctr"/>
          <a:p>
            <a:pPr algn="ctr">
              <a:lnSpc>
                <a:spcPct val="100000"/>
              </a:lnSpc>
              <a:spcBef>
                <a:spcPts val="320"/>
              </a:spcBef>
            </a:pPr>
            <a:r>
              <a:rPr b="0" lang="en-US" sz="1600" spc="-1" strike="noStrike">
                <a:solidFill>
                  <a:srgbClr val="ffffff"/>
                </a:solidFill>
                <a:latin typeface="Calibri"/>
              </a:rPr>
              <a:t>Exposing your models as web services in R...</a:t>
            </a:r>
            <a:endParaRPr b="0" lang="en-ZA" sz="1600" spc="-1" strike="noStrike">
              <a:latin typeface="Arial"/>
            </a:endParaRPr>
          </a:p>
        </p:txBody>
      </p:sp>
      <p:sp>
        <p:nvSpPr>
          <p:cNvPr id="126" name="CustomShape 3"/>
          <p:cNvSpPr/>
          <p:nvPr/>
        </p:nvSpPr>
        <p:spPr>
          <a:xfrm>
            <a:off x="6346440" y="4593600"/>
            <a:ext cx="3661920" cy="131040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2000" spc="-1" strike="noStrike">
                <a:solidFill>
                  <a:srgbClr val="610506"/>
                </a:solidFill>
                <a:latin typeface="Calibri"/>
              </a:rPr>
              <a:t>@quintindk</a:t>
            </a:r>
            <a:endParaRPr b="0" lang="en-ZA" sz="2000" spc="-1" strike="noStrike">
              <a:latin typeface="Arial"/>
            </a:endParaRPr>
          </a:p>
          <a:p>
            <a:pPr>
              <a:lnSpc>
                <a:spcPct val="100000"/>
              </a:lnSpc>
            </a:pPr>
            <a:r>
              <a:rPr b="0" lang="en-US" sz="2000" spc="-1" strike="noStrike">
                <a:solidFill>
                  <a:srgbClr val="610506"/>
                </a:solidFill>
                <a:latin typeface="Calibri"/>
                <a:hlinkClick r:id="rId1"/>
              </a:rPr>
              <a:t>https://github.com/quintindk</a:t>
            </a:r>
            <a:endParaRPr b="0" lang="en-ZA" sz="2000" spc="-1" strike="noStrike">
              <a:latin typeface="Arial"/>
            </a:endParaRPr>
          </a:p>
          <a:p>
            <a:pPr>
              <a:lnSpc>
                <a:spcPct val="100000"/>
              </a:lnSpc>
            </a:pPr>
            <a:r>
              <a:rPr b="0" lang="en-US" sz="2000" spc="-1" strike="noStrike">
                <a:solidFill>
                  <a:srgbClr val="610506"/>
                </a:solidFill>
                <a:latin typeface="Calibri"/>
                <a:hlinkClick r:id="rId2"/>
              </a:rPr>
              <a:t>https://linkedin.com/in/quintindk</a:t>
            </a:r>
            <a:endParaRPr b="0" lang="en-ZA" sz="2000" spc="-1" strike="noStrike">
              <a:latin typeface="Arial"/>
            </a:endParaRPr>
          </a:p>
          <a:p>
            <a:pPr>
              <a:lnSpc>
                <a:spcPct val="100000"/>
              </a:lnSpc>
            </a:pPr>
            <a:endParaRPr b="0" lang="en-ZA" sz="2000" spc="-1" strike="noStrike">
              <a:latin typeface="Arial"/>
            </a:endParaRPr>
          </a:p>
        </p:txBody>
      </p:sp>
      <p:pic>
        <p:nvPicPr>
          <p:cNvPr id="127" name="" descr=""/>
          <p:cNvPicPr/>
          <p:nvPr/>
        </p:nvPicPr>
        <p:blipFill>
          <a:blip r:embed="rId3"/>
          <a:stretch/>
        </p:blipFill>
        <p:spPr>
          <a:xfrm>
            <a:off x="5970960" y="4916520"/>
            <a:ext cx="375480" cy="375480"/>
          </a:xfrm>
          <a:prstGeom prst="rect">
            <a:avLst/>
          </a:prstGeom>
          <a:ln>
            <a:noFill/>
          </a:ln>
        </p:spPr>
      </p:pic>
      <p:pic>
        <p:nvPicPr>
          <p:cNvPr id="128" name="" descr=""/>
          <p:cNvPicPr/>
          <p:nvPr/>
        </p:nvPicPr>
        <p:blipFill>
          <a:blip r:embed="rId4"/>
          <a:stretch/>
        </p:blipFill>
        <p:spPr>
          <a:xfrm>
            <a:off x="6019920" y="4674960"/>
            <a:ext cx="277560" cy="277560"/>
          </a:xfrm>
          <a:prstGeom prst="rect">
            <a:avLst/>
          </a:prstGeom>
          <a:ln>
            <a:noFill/>
          </a:ln>
        </p:spPr>
      </p:pic>
      <p:pic>
        <p:nvPicPr>
          <p:cNvPr id="129" name="" descr=""/>
          <p:cNvPicPr/>
          <p:nvPr/>
        </p:nvPicPr>
        <p:blipFill>
          <a:blip r:embed="rId5"/>
          <a:stretch/>
        </p:blipFill>
        <p:spPr>
          <a:xfrm>
            <a:off x="6013080" y="5292000"/>
            <a:ext cx="290880" cy="290880"/>
          </a:xfrm>
          <a:prstGeom prst="rect">
            <a:avLst/>
          </a:prstGeom>
          <a:ln>
            <a:noFill/>
          </a:ln>
        </p:spPr>
      </p:pic>
      <p:pic>
        <p:nvPicPr>
          <p:cNvPr id="130" name="" descr=""/>
          <p:cNvPicPr/>
          <p:nvPr/>
        </p:nvPicPr>
        <p:blipFill>
          <a:blip r:embed="rId6"/>
          <a:stretch/>
        </p:blipFill>
        <p:spPr>
          <a:xfrm>
            <a:off x="72000" y="4608000"/>
            <a:ext cx="1008000" cy="100800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Demo...</a:t>
            </a:r>
            <a:endParaRPr b="0" lang="fr-FR" sz="2400" spc="-1" strike="noStrike">
              <a:solidFill>
                <a:srgbClr val="000000"/>
              </a:solidFill>
              <a:latin typeface="Calibri"/>
            </a:endParaRPr>
          </a:p>
        </p:txBody>
      </p:sp>
      <p:sp>
        <p:nvSpPr>
          <p:cNvPr id="169"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Routr and stacked routes...</a:t>
            </a:r>
            <a:endParaRPr b="0" lang="fr-FR" sz="2400" spc="-1" strike="noStrike">
              <a:solidFill>
                <a:srgbClr val="000000"/>
              </a:solidFill>
              <a:latin typeface="Calibri"/>
            </a:endParaRPr>
          </a:p>
        </p:txBody>
      </p:sp>
      <p:sp>
        <p:nvSpPr>
          <p:cNvPr id="171"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Demo...</a:t>
            </a:r>
            <a:endParaRPr b="0" lang="fr-FR" sz="2400" spc="-1" strike="noStrike">
              <a:solidFill>
                <a:srgbClr val="000000"/>
              </a:solidFill>
              <a:latin typeface="Calibri"/>
            </a:endParaRPr>
          </a:p>
        </p:txBody>
      </p:sp>
      <p:sp>
        <p:nvSpPr>
          <p:cNvPr id="173"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ProjectTemplate and Fiery</a:t>
            </a:r>
            <a:endParaRPr b="0" lang="fr-FR" sz="2400" spc="-1" strike="noStrike">
              <a:solidFill>
                <a:srgbClr val="000000"/>
              </a:solidFill>
              <a:latin typeface="Calibri"/>
            </a:endParaRPr>
          </a:p>
        </p:txBody>
      </p:sp>
      <p:sp>
        <p:nvSpPr>
          <p:cNvPr id="175"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sp>
        <p:nvSpPr>
          <p:cNvPr id="176" name="TextShape 3"/>
          <p:cNvSpPr txBox="1"/>
          <p:nvPr/>
        </p:nvSpPr>
        <p:spPr>
          <a:xfrm>
            <a:off x="1889280" y="1872000"/>
            <a:ext cx="7277760" cy="3105720"/>
          </a:xfrm>
          <a:prstGeom prst="rect">
            <a:avLst/>
          </a:prstGeom>
          <a:noFill/>
          <a:ln>
            <a:noFill/>
          </a:ln>
        </p:spPr>
        <p:txBody>
          <a:bodyPr lIns="0" rIns="0" tIns="0" bIns="0">
            <a:normAutofit/>
          </a:bodyPr>
          <a:p>
            <a:pPr marL="432000" indent="-324000">
              <a:lnSpc>
                <a:spcPct val="100000"/>
              </a:lnSpc>
              <a:spcBef>
                <a:spcPts val="1451"/>
              </a:spcBef>
              <a:spcAft>
                <a:spcPts val="283"/>
              </a:spcAft>
              <a:buClr>
                <a:srgbClr val="000000"/>
              </a:buClr>
              <a:buSzPct val="45000"/>
              <a:buFont typeface="Wingdings" charset="2"/>
              <a:buChar char=""/>
            </a:pPr>
            <a:r>
              <a:rPr b="0" lang="en-US" sz="1800" spc="-1" strike="noStrike">
                <a:solidFill>
                  <a:srgbClr val="000000"/>
                </a:solidFill>
                <a:latin typeface="Arial"/>
                <a:ea typeface="Noto Sans CJK SC Regular"/>
              </a:rPr>
              <a:t>Model View Controller pattern...</a:t>
            </a:r>
            <a:endParaRPr b="0" lang="fr-FR" sz="1800" spc="-1" strike="noStrike">
              <a:solidFill>
                <a:srgbClr val="000000"/>
              </a:solidFill>
              <a:latin typeface="Calibri"/>
            </a:endParaRPr>
          </a:p>
        </p:txBody>
      </p:sp>
      <p:pic>
        <p:nvPicPr>
          <p:cNvPr id="177" name="" descr=""/>
          <p:cNvPicPr/>
          <p:nvPr/>
        </p:nvPicPr>
        <p:blipFill>
          <a:blip r:embed="rId1"/>
          <a:stretch/>
        </p:blipFill>
        <p:spPr>
          <a:xfrm>
            <a:off x="7056360" y="4176000"/>
            <a:ext cx="2159640" cy="1347840"/>
          </a:xfrm>
          <a:prstGeom prst="rect">
            <a:avLst/>
          </a:prstGeom>
          <a:ln>
            <a:noFill/>
          </a:ln>
        </p:spPr>
      </p:pic>
      <p:pic>
        <p:nvPicPr>
          <p:cNvPr id="178" name="" descr=""/>
          <p:cNvPicPr/>
          <p:nvPr/>
        </p:nvPicPr>
        <p:blipFill>
          <a:blip r:embed="rId2"/>
          <a:stretch/>
        </p:blipFill>
        <p:spPr>
          <a:xfrm>
            <a:off x="2190600" y="4614120"/>
            <a:ext cx="3857400" cy="713880"/>
          </a:xfrm>
          <a:prstGeom prst="rect">
            <a:avLst/>
          </a:prstGeom>
          <a:ln>
            <a:noFill/>
          </a:ln>
        </p:spPr>
      </p:pic>
      <p:sp>
        <p:nvSpPr>
          <p:cNvPr id="179" name="CustomShape 4"/>
          <p:cNvSpPr/>
          <p:nvPr/>
        </p:nvSpPr>
        <p:spPr>
          <a:xfrm>
            <a:off x="6120000" y="4536000"/>
            <a:ext cx="864000" cy="864000"/>
          </a:xfrm>
          <a:custGeom>
            <a:avLst/>
            <a:gdLst/>
            <a:ahLst/>
            <a:rect l="0" t="0" r="r" b="b"/>
            <a:pathLst>
              <a:path w="2402" h="2402">
                <a:moveTo>
                  <a:pt x="600" y="0"/>
                </a:moveTo>
                <a:lnTo>
                  <a:pt x="1800" y="0"/>
                </a:lnTo>
                <a:lnTo>
                  <a:pt x="1800" y="600"/>
                </a:lnTo>
                <a:lnTo>
                  <a:pt x="2401" y="600"/>
                </a:lnTo>
                <a:lnTo>
                  <a:pt x="2401" y="1800"/>
                </a:lnTo>
                <a:lnTo>
                  <a:pt x="1800" y="1800"/>
                </a:lnTo>
                <a:lnTo>
                  <a:pt x="1800" y="2401"/>
                </a:lnTo>
                <a:lnTo>
                  <a:pt x="600" y="2401"/>
                </a:lnTo>
                <a:lnTo>
                  <a:pt x="600" y="1800"/>
                </a:lnTo>
                <a:lnTo>
                  <a:pt x="0" y="1800"/>
                </a:lnTo>
                <a:lnTo>
                  <a:pt x="0" y="600"/>
                </a:lnTo>
                <a:lnTo>
                  <a:pt x="600" y="600"/>
                </a:lnTo>
                <a:lnTo>
                  <a:pt x="600" y="0"/>
                </a:lnTo>
              </a:path>
            </a:pathLst>
          </a:custGeom>
          <a:solidFill>
            <a:srgbClr val="95231f"/>
          </a:solidFill>
          <a:ln>
            <a:solidFill>
              <a:srgbClr val="3465a4"/>
            </a:solidFill>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Demo...</a:t>
            </a:r>
            <a:endParaRPr b="0" lang="fr-FR" sz="2400" spc="-1" strike="noStrike">
              <a:solidFill>
                <a:srgbClr val="000000"/>
              </a:solidFill>
              <a:latin typeface="Calibri"/>
            </a:endParaRPr>
          </a:p>
        </p:txBody>
      </p:sp>
      <p:sp>
        <p:nvSpPr>
          <p:cNvPr id="181"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Docker</a:t>
            </a:r>
            <a:endParaRPr b="0" lang="fr-FR" sz="2400" spc="-1" strike="noStrike">
              <a:solidFill>
                <a:srgbClr val="000000"/>
              </a:solidFill>
              <a:latin typeface="Calibri"/>
            </a:endParaRPr>
          </a:p>
        </p:txBody>
      </p:sp>
      <p:sp>
        <p:nvSpPr>
          <p:cNvPr id="183"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sp>
        <p:nvSpPr>
          <p:cNvPr id="184" name="TextShape 3"/>
          <p:cNvSpPr txBox="1"/>
          <p:nvPr/>
        </p:nvSpPr>
        <p:spPr>
          <a:xfrm>
            <a:off x="1889280" y="1872000"/>
            <a:ext cx="7277760" cy="3105720"/>
          </a:xfrm>
          <a:prstGeom prst="rect">
            <a:avLst/>
          </a:prstGeom>
          <a:noFill/>
          <a:ln>
            <a:noFill/>
          </a:ln>
        </p:spPr>
        <p:txBody>
          <a:bodyPr lIns="0" rIns="0" tIns="0" bIns="0">
            <a:normAutofit/>
          </a:bodyPr>
          <a:p>
            <a:endParaRPr b="0" lang="fr-FR" sz="2640" spc="-1" strike="noStrike">
              <a:solidFill>
                <a:srgbClr val="000000"/>
              </a:solidFill>
              <a:latin typeface="Calibri"/>
            </a:endParaRPr>
          </a:p>
        </p:txBody>
      </p:sp>
      <p:sp>
        <p:nvSpPr>
          <p:cNvPr id="185" name="TextShape 4"/>
          <p:cNvSpPr txBox="1"/>
          <p:nvPr/>
        </p:nvSpPr>
        <p:spPr>
          <a:xfrm>
            <a:off x="2160000" y="5112000"/>
            <a:ext cx="3816000" cy="819000"/>
          </a:xfrm>
          <a:prstGeom prst="rect">
            <a:avLst/>
          </a:prstGeom>
          <a:noFill/>
          <a:ln>
            <a:noFill/>
          </a:ln>
        </p:spPr>
        <p:txBody>
          <a:bodyPr lIns="90000" rIns="90000" tIns="45000" bIns="45000"/>
          <a:p>
            <a:r>
              <a:rPr b="0" lang="en-ZA" sz="1600" spc="-1" strike="noStrike">
                <a:latin typeface="Arial"/>
                <a:hlinkClick r:id="rId1"/>
              </a:rPr>
              <a:t>https://www.docker.com/</a:t>
            </a:r>
            <a:endParaRPr b="0" lang="en-ZA" sz="1600" spc="-1" strike="noStrike">
              <a:latin typeface="Arial"/>
            </a:endParaRPr>
          </a:p>
        </p:txBody>
      </p:sp>
      <p:pic>
        <p:nvPicPr>
          <p:cNvPr id="186" name="" descr=""/>
          <p:cNvPicPr/>
          <p:nvPr/>
        </p:nvPicPr>
        <p:blipFill>
          <a:blip r:embed="rId2"/>
          <a:stretch/>
        </p:blipFill>
        <p:spPr>
          <a:xfrm>
            <a:off x="6697800" y="3589920"/>
            <a:ext cx="3238200" cy="19522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Dockerfile</a:t>
            </a:r>
            <a:endParaRPr b="0" lang="fr-FR" sz="2400" spc="-1" strike="noStrike">
              <a:solidFill>
                <a:srgbClr val="000000"/>
              </a:solidFill>
              <a:latin typeface="Calibri"/>
            </a:endParaRPr>
          </a:p>
        </p:txBody>
      </p:sp>
      <p:sp>
        <p:nvSpPr>
          <p:cNvPr id="188"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sp>
        <p:nvSpPr>
          <p:cNvPr id="189" name="TextShape 3"/>
          <p:cNvSpPr txBox="1"/>
          <p:nvPr/>
        </p:nvSpPr>
        <p:spPr>
          <a:xfrm>
            <a:off x="1889280" y="1872000"/>
            <a:ext cx="7277760" cy="3105720"/>
          </a:xfrm>
          <a:prstGeom prst="rect">
            <a:avLst/>
          </a:prstGeom>
          <a:noFill/>
          <a:ln>
            <a:noFill/>
          </a:ln>
        </p:spPr>
        <p:txBody>
          <a:bodyPr lIns="0" rIns="0" tIns="0" bIns="0">
            <a:normAutofit/>
          </a:bodyPr>
          <a:p>
            <a:endParaRPr b="0" lang="fr-FR" sz="2640" spc="-1" strike="noStrike">
              <a:solidFill>
                <a:srgbClr val="000000"/>
              </a:solidFill>
              <a:latin typeface="Calibri"/>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Install.R</a:t>
            </a:r>
            <a:endParaRPr b="0" lang="fr-FR" sz="2400" spc="-1" strike="noStrike">
              <a:solidFill>
                <a:srgbClr val="000000"/>
              </a:solidFill>
              <a:latin typeface="Calibri"/>
            </a:endParaRPr>
          </a:p>
        </p:txBody>
      </p:sp>
      <p:sp>
        <p:nvSpPr>
          <p:cNvPr id="191"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sp>
        <p:nvSpPr>
          <p:cNvPr id="192" name="TextShape 3"/>
          <p:cNvSpPr txBox="1"/>
          <p:nvPr/>
        </p:nvSpPr>
        <p:spPr>
          <a:xfrm>
            <a:off x="1889280" y="1872000"/>
            <a:ext cx="7277760" cy="3105720"/>
          </a:xfrm>
          <a:prstGeom prst="rect">
            <a:avLst/>
          </a:prstGeom>
          <a:noFill/>
          <a:ln>
            <a:noFill/>
          </a:ln>
        </p:spPr>
        <p:txBody>
          <a:bodyPr lIns="0" rIns="0" tIns="0" bIns="0">
            <a:normAutofit/>
          </a:bodyPr>
          <a:p>
            <a:endParaRPr b="0" lang="fr-FR" sz="2640" spc="-1" strike="noStrike">
              <a:solidFill>
                <a:srgbClr val="000000"/>
              </a:solidFill>
              <a:latin typeface="Calibri"/>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Demo...</a:t>
            </a:r>
            <a:endParaRPr b="0" lang="fr-FR" sz="2400" spc="-1" strike="noStrike">
              <a:solidFill>
                <a:srgbClr val="000000"/>
              </a:solidFill>
              <a:latin typeface="Calibri"/>
            </a:endParaRPr>
          </a:p>
        </p:txBody>
      </p:sp>
      <p:sp>
        <p:nvSpPr>
          <p:cNvPr id="194"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911160" y="2459520"/>
            <a:ext cx="8256240" cy="826560"/>
          </a:xfrm>
          <a:prstGeom prst="rect">
            <a:avLst/>
          </a:prstGeom>
          <a:noFill/>
          <a:ln>
            <a:noFill/>
          </a:ln>
        </p:spPr>
        <p:txBody>
          <a:bodyPr anchor="ctr"/>
          <a:p>
            <a:r>
              <a:rPr b="1" lang="fr-FR" sz="4000" spc="-1" strike="noStrike" cap="all">
                <a:solidFill>
                  <a:srgbClr val="ffffff"/>
                </a:solidFill>
                <a:latin typeface="Calibri"/>
              </a:rPr>
              <a:t>THANK YOU</a:t>
            </a:r>
            <a:endParaRPr b="0" lang="fr-FR" sz="4000" spc="-1" strike="noStrike">
              <a:solidFill>
                <a:srgbClr val="000000"/>
              </a:solidFill>
              <a:latin typeface="Calibri"/>
            </a:endParaRPr>
          </a:p>
        </p:txBody>
      </p:sp>
      <p:sp>
        <p:nvSpPr>
          <p:cNvPr id="196" name="CustomShape 2"/>
          <p:cNvSpPr/>
          <p:nvPr/>
        </p:nvSpPr>
        <p:spPr>
          <a:xfrm>
            <a:off x="6346080" y="4593600"/>
            <a:ext cx="3661920" cy="131040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2000" spc="-1" strike="noStrike">
                <a:solidFill>
                  <a:srgbClr val="610506"/>
                </a:solidFill>
                <a:latin typeface="Calibri"/>
              </a:rPr>
              <a:t>@quintindk</a:t>
            </a:r>
            <a:endParaRPr b="0" lang="en-ZA" sz="2000" spc="-1" strike="noStrike">
              <a:latin typeface="Arial"/>
            </a:endParaRPr>
          </a:p>
          <a:p>
            <a:pPr>
              <a:lnSpc>
                <a:spcPct val="100000"/>
              </a:lnSpc>
            </a:pPr>
            <a:r>
              <a:rPr b="0" lang="en-US" sz="2000" spc="-1" strike="noStrike">
                <a:solidFill>
                  <a:srgbClr val="610506"/>
                </a:solidFill>
                <a:latin typeface="Calibri"/>
                <a:hlinkClick r:id="rId1"/>
              </a:rPr>
              <a:t>https://github.com/quintindk</a:t>
            </a:r>
            <a:endParaRPr b="0" lang="en-ZA" sz="2000" spc="-1" strike="noStrike">
              <a:latin typeface="Arial"/>
            </a:endParaRPr>
          </a:p>
          <a:p>
            <a:pPr>
              <a:lnSpc>
                <a:spcPct val="100000"/>
              </a:lnSpc>
            </a:pPr>
            <a:r>
              <a:rPr b="0" lang="en-US" sz="2000" spc="-1" strike="noStrike">
                <a:solidFill>
                  <a:srgbClr val="610506"/>
                </a:solidFill>
                <a:latin typeface="Calibri"/>
                <a:hlinkClick r:id="rId2"/>
              </a:rPr>
              <a:t>https://linkedin.com/in/quintindk</a:t>
            </a:r>
            <a:endParaRPr b="0" lang="en-ZA" sz="2000" spc="-1" strike="noStrike">
              <a:latin typeface="Arial"/>
            </a:endParaRPr>
          </a:p>
          <a:p>
            <a:pPr>
              <a:lnSpc>
                <a:spcPct val="100000"/>
              </a:lnSpc>
            </a:pPr>
            <a:endParaRPr b="0" lang="en-ZA" sz="2000" spc="-1" strike="noStrike">
              <a:latin typeface="Arial"/>
            </a:endParaRPr>
          </a:p>
        </p:txBody>
      </p:sp>
      <p:pic>
        <p:nvPicPr>
          <p:cNvPr id="197" name="" descr=""/>
          <p:cNvPicPr/>
          <p:nvPr/>
        </p:nvPicPr>
        <p:blipFill>
          <a:blip r:embed="rId3"/>
          <a:stretch/>
        </p:blipFill>
        <p:spPr>
          <a:xfrm>
            <a:off x="5970600" y="4916520"/>
            <a:ext cx="375480" cy="375480"/>
          </a:xfrm>
          <a:prstGeom prst="rect">
            <a:avLst/>
          </a:prstGeom>
          <a:ln>
            <a:noFill/>
          </a:ln>
        </p:spPr>
      </p:pic>
      <p:pic>
        <p:nvPicPr>
          <p:cNvPr id="198" name="" descr=""/>
          <p:cNvPicPr/>
          <p:nvPr/>
        </p:nvPicPr>
        <p:blipFill>
          <a:blip r:embed="rId4"/>
          <a:stretch/>
        </p:blipFill>
        <p:spPr>
          <a:xfrm>
            <a:off x="6019560" y="4674960"/>
            <a:ext cx="277560" cy="277560"/>
          </a:xfrm>
          <a:prstGeom prst="rect">
            <a:avLst/>
          </a:prstGeom>
          <a:ln>
            <a:noFill/>
          </a:ln>
        </p:spPr>
      </p:pic>
      <p:pic>
        <p:nvPicPr>
          <p:cNvPr id="199" name="" descr=""/>
          <p:cNvPicPr/>
          <p:nvPr/>
        </p:nvPicPr>
        <p:blipFill>
          <a:blip r:embed="rId5"/>
          <a:stretch/>
        </p:blipFill>
        <p:spPr>
          <a:xfrm>
            <a:off x="6012720" y="5292000"/>
            <a:ext cx="290880" cy="290880"/>
          </a:xfrm>
          <a:prstGeom prst="rect">
            <a:avLst/>
          </a:prstGeom>
          <a:ln>
            <a:noFill/>
          </a:ln>
        </p:spPr>
      </p:pic>
      <p:pic>
        <p:nvPicPr>
          <p:cNvPr id="200" name="" descr=""/>
          <p:cNvPicPr/>
          <p:nvPr/>
        </p:nvPicPr>
        <p:blipFill>
          <a:blip r:embed="rId6"/>
          <a:stretch/>
        </p:blipFill>
        <p:spPr>
          <a:xfrm>
            <a:off x="72000" y="4608000"/>
            <a:ext cx="1008000" cy="10080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TextShape 1"/>
          <p:cNvSpPr txBox="1"/>
          <p:nvPr/>
        </p:nvSpPr>
        <p:spPr>
          <a:xfrm>
            <a:off x="1889280" y="708120"/>
            <a:ext cx="2142720" cy="1379880"/>
          </a:xfrm>
          <a:prstGeom prst="rect">
            <a:avLst/>
          </a:prstGeom>
          <a:noFill/>
          <a:ln>
            <a:noFill/>
          </a:ln>
        </p:spPr>
        <p:txBody>
          <a:bodyPr anchor="ctr"/>
          <a:p>
            <a:pPr algn="ctr">
              <a:lnSpc>
                <a:spcPct val="100000"/>
              </a:lnSpc>
            </a:pPr>
            <a:r>
              <a:rPr b="0" lang="en-US" sz="3200" spc="-1" strike="noStrike" cap="small">
                <a:solidFill>
                  <a:srgbClr val="000000"/>
                </a:solidFill>
                <a:latin typeface="Arial"/>
              </a:rPr>
              <a:t>About me...</a:t>
            </a:r>
            <a:endParaRPr b="0" lang="fr-FR" sz="3200" spc="-1" strike="noStrike">
              <a:solidFill>
                <a:srgbClr val="000000"/>
              </a:solidFill>
              <a:latin typeface="Calibri"/>
            </a:endParaRPr>
          </a:p>
        </p:txBody>
      </p:sp>
      <p:pic>
        <p:nvPicPr>
          <p:cNvPr id="132" name="Picture Placeholder 17" descr=""/>
          <p:cNvPicPr/>
          <p:nvPr/>
        </p:nvPicPr>
        <p:blipFill>
          <a:blip r:embed="rId1"/>
          <a:stretch/>
        </p:blipFill>
        <p:spPr>
          <a:xfrm>
            <a:off x="5040000" y="708120"/>
            <a:ext cx="3698280" cy="4824000"/>
          </a:xfrm>
          <a:prstGeom prst="rect">
            <a:avLst/>
          </a:prstGeom>
          <a:ln>
            <a:noFill/>
          </a:ln>
        </p:spPr>
      </p:pic>
      <p:sp>
        <p:nvSpPr>
          <p:cNvPr id="133" name="CustomShape 2"/>
          <p:cNvSpPr/>
          <p:nvPr/>
        </p:nvSpPr>
        <p:spPr>
          <a:xfrm>
            <a:off x="4608000" y="788400"/>
            <a:ext cx="4392000" cy="4604040"/>
          </a:xfrm>
          <a:prstGeom prst="noSmoking">
            <a:avLst>
              <a:gd name="adj" fmla="val 18750"/>
            </a:avLst>
          </a:prstGeom>
          <a:solidFill>
            <a:srgbClr val="ff0000"/>
          </a:solidFill>
          <a:ln w="12600">
            <a:solidFill>
              <a:srgbClr val="ff0000"/>
            </a:solidFill>
            <a:miter/>
          </a:ln>
        </p:spPr>
        <p:style>
          <a:lnRef idx="0"/>
          <a:fillRef idx="0"/>
          <a:effectRef idx="0"/>
          <a:fontRef idx="minor"/>
        </p:style>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6346080" y="4593600"/>
            <a:ext cx="3661920" cy="131040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2000" spc="-1" strike="noStrike">
                <a:solidFill>
                  <a:srgbClr val="610506"/>
                </a:solidFill>
                <a:latin typeface="Calibri"/>
              </a:rPr>
              <a:t>@quintindk</a:t>
            </a:r>
            <a:endParaRPr b="0" lang="en-ZA" sz="2000" spc="-1" strike="noStrike">
              <a:latin typeface="Arial"/>
            </a:endParaRPr>
          </a:p>
          <a:p>
            <a:pPr>
              <a:lnSpc>
                <a:spcPct val="100000"/>
              </a:lnSpc>
            </a:pPr>
            <a:r>
              <a:rPr b="0" lang="en-US" sz="2000" spc="-1" strike="noStrike">
                <a:solidFill>
                  <a:srgbClr val="610506"/>
                </a:solidFill>
                <a:latin typeface="Calibri"/>
                <a:hlinkClick r:id="rId1"/>
              </a:rPr>
              <a:t>https://github.com/quintindk</a:t>
            </a:r>
            <a:endParaRPr b="0" lang="en-ZA" sz="2000" spc="-1" strike="noStrike">
              <a:latin typeface="Arial"/>
            </a:endParaRPr>
          </a:p>
          <a:p>
            <a:pPr>
              <a:lnSpc>
                <a:spcPct val="100000"/>
              </a:lnSpc>
            </a:pPr>
            <a:r>
              <a:rPr b="0" lang="en-US" sz="2000" spc="-1" strike="noStrike">
                <a:solidFill>
                  <a:srgbClr val="610506"/>
                </a:solidFill>
                <a:latin typeface="Calibri"/>
                <a:hlinkClick r:id="rId2"/>
              </a:rPr>
              <a:t>https://linkedin.com/in/quintindk</a:t>
            </a:r>
            <a:endParaRPr b="0" lang="en-ZA" sz="2000" spc="-1" strike="noStrike">
              <a:latin typeface="Arial"/>
            </a:endParaRPr>
          </a:p>
          <a:p>
            <a:pPr>
              <a:lnSpc>
                <a:spcPct val="100000"/>
              </a:lnSpc>
            </a:pPr>
            <a:endParaRPr b="0" lang="en-ZA" sz="2000" spc="-1" strike="noStrike">
              <a:latin typeface="Arial"/>
            </a:endParaRPr>
          </a:p>
        </p:txBody>
      </p:sp>
      <p:pic>
        <p:nvPicPr>
          <p:cNvPr id="202" name="" descr=""/>
          <p:cNvPicPr/>
          <p:nvPr/>
        </p:nvPicPr>
        <p:blipFill>
          <a:blip r:embed="rId3"/>
          <a:stretch/>
        </p:blipFill>
        <p:spPr>
          <a:xfrm>
            <a:off x="5970600" y="4916520"/>
            <a:ext cx="375480" cy="375480"/>
          </a:xfrm>
          <a:prstGeom prst="rect">
            <a:avLst/>
          </a:prstGeom>
          <a:ln>
            <a:noFill/>
          </a:ln>
        </p:spPr>
      </p:pic>
      <p:pic>
        <p:nvPicPr>
          <p:cNvPr id="203" name="" descr=""/>
          <p:cNvPicPr/>
          <p:nvPr/>
        </p:nvPicPr>
        <p:blipFill>
          <a:blip r:embed="rId4"/>
          <a:stretch/>
        </p:blipFill>
        <p:spPr>
          <a:xfrm>
            <a:off x="6019560" y="4674960"/>
            <a:ext cx="277560" cy="277560"/>
          </a:xfrm>
          <a:prstGeom prst="rect">
            <a:avLst/>
          </a:prstGeom>
          <a:ln>
            <a:noFill/>
          </a:ln>
        </p:spPr>
      </p:pic>
      <p:pic>
        <p:nvPicPr>
          <p:cNvPr id="204" name="" descr=""/>
          <p:cNvPicPr/>
          <p:nvPr/>
        </p:nvPicPr>
        <p:blipFill>
          <a:blip r:embed="rId5"/>
          <a:stretch/>
        </p:blipFill>
        <p:spPr>
          <a:xfrm>
            <a:off x="6012720" y="5292000"/>
            <a:ext cx="290880" cy="290880"/>
          </a:xfrm>
          <a:prstGeom prst="rect">
            <a:avLst/>
          </a:prstGeom>
          <a:ln>
            <a:noFill/>
          </a:ln>
        </p:spPr>
      </p:pic>
      <p:pic>
        <p:nvPicPr>
          <p:cNvPr id="205" name="" descr=""/>
          <p:cNvPicPr/>
          <p:nvPr/>
        </p:nvPicPr>
        <p:blipFill>
          <a:blip r:embed="rId6"/>
          <a:stretch/>
        </p:blipFill>
        <p:spPr>
          <a:xfrm>
            <a:off x="4896000" y="4608000"/>
            <a:ext cx="1008000" cy="100800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TextShape 1"/>
          <p:cNvSpPr txBox="1"/>
          <p:nvPr/>
        </p:nvSpPr>
        <p:spPr>
          <a:xfrm>
            <a:off x="1889280" y="708120"/>
            <a:ext cx="2142720" cy="1379880"/>
          </a:xfrm>
          <a:prstGeom prst="rect">
            <a:avLst/>
          </a:prstGeom>
          <a:noFill/>
          <a:ln>
            <a:noFill/>
          </a:ln>
        </p:spPr>
        <p:txBody>
          <a:bodyPr anchor="ctr"/>
          <a:p>
            <a:pPr algn="ctr">
              <a:lnSpc>
                <a:spcPct val="100000"/>
              </a:lnSpc>
            </a:pPr>
            <a:r>
              <a:rPr b="0" lang="en-US" sz="3200" spc="-1" strike="noStrike" cap="small">
                <a:solidFill>
                  <a:srgbClr val="000000"/>
                </a:solidFill>
                <a:latin typeface="Arial"/>
              </a:rPr>
              <a:t>About me...</a:t>
            </a:r>
            <a:endParaRPr b="0" lang="fr-FR" sz="3200" spc="-1" strike="noStrike">
              <a:solidFill>
                <a:srgbClr val="000000"/>
              </a:solidFill>
              <a:latin typeface="Calibri"/>
            </a:endParaRPr>
          </a:p>
        </p:txBody>
      </p:sp>
      <p:pic>
        <p:nvPicPr>
          <p:cNvPr id="135" name="Chart Placeholder 22" descr=""/>
          <p:cNvPicPr/>
          <p:nvPr/>
        </p:nvPicPr>
        <p:blipFill>
          <a:blip r:embed="rId1"/>
          <a:stretch/>
        </p:blipFill>
        <p:spPr>
          <a:xfrm>
            <a:off x="0" y="3547800"/>
            <a:ext cx="2830680" cy="2122200"/>
          </a:xfrm>
          <a:prstGeom prst="rect">
            <a:avLst/>
          </a:prstGeom>
          <a:ln>
            <a:noFill/>
          </a:ln>
        </p:spPr>
      </p:pic>
      <p:sp>
        <p:nvSpPr>
          <p:cNvPr id="136" name="TextShape 2"/>
          <p:cNvSpPr txBox="1"/>
          <p:nvPr/>
        </p:nvSpPr>
        <p:spPr>
          <a:xfrm>
            <a:off x="3960000" y="864000"/>
            <a:ext cx="5904000" cy="4267080"/>
          </a:xfrm>
          <a:prstGeom prst="rect">
            <a:avLst/>
          </a:prstGeom>
          <a:noFill/>
          <a:ln>
            <a:noFill/>
          </a:ln>
        </p:spPr>
        <p:txBody>
          <a:bodyPr lIns="90000" rIns="90000" tIns="45000" bIns="45000"/>
          <a:p>
            <a:pPr marL="432000" indent="-324000">
              <a:buClr>
                <a:srgbClr val="000000"/>
              </a:buClr>
              <a:buSzPct val="45000"/>
              <a:buFont typeface="Wingdings" charset="2"/>
              <a:buChar char=""/>
            </a:pPr>
            <a:r>
              <a:rPr b="0" lang="en-US" sz="1600" spc="-1" strike="noStrike">
                <a:latin typeface="Arial"/>
              </a:rPr>
              <a:t>I’m a proud father and husband.</a:t>
            </a:r>
            <a:endParaRPr b="0" lang="en-ZA" sz="1600" spc="-1" strike="noStrike">
              <a:latin typeface="Arial"/>
            </a:endParaRPr>
          </a:p>
          <a:p>
            <a:endParaRPr b="0" lang="en-ZA" sz="1600" spc="-1" strike="noStrike">
              <a:latin typeface="Arial"/>
            </a:endParaRPr>
          </a:p>
          <a:p>
            <a:pPr marL="432000" indent="-324000">
              <a:buClr>
                <a:srgbClr val="000000"/>
              </a:buClr>
              <a:buSzPct val="45000"/>
              <a:buFont typeface="Wingdings" charset="2"/>
              <a:buChar char=""/>
            </a:pPr>
            <a:r>
              <a:rPr b="0" lang="en-US" sz="1600" spc="-1" strike="noStrike">
                <a:latin typeface="Arial"/>
              </a:rPr>
              <a:t>I’ve been in the technology industry for 20 years.</a:t>
            </a:r>
            <a:endParaRPr b="0" lang="en-ZA" sz="1600" spc="-1" strike="noStrike">
              <a:latin typeface="Arial"/>
            </a:endParaRPr>
          </a:p>
          <a:p>
            <a:endParaRPr b="0" lang="en-ZA" sz="1600" spc="-1" strike="noStrike">
              <a:latin typeface="Arial"/>
            </a:endParaRPr>
          </a:p>
          <a:p>
            <a:pPr marL="432000" indent="-324000">
              <a:buClr>
                <a:srgbClr val="000000"/>
              </a:buClr>
              <a:buSzPct val="45000"/>
              <a:buFont typeface="Wingdings" charset="2"/>
              <a:buChar char=""/>
            </a:pPr>
            <a:r>
              <a:rPr b="0" lang="en-US" sz="1600" spc="-1" strike="noStrike">
                <a:latin typeface="Arial"/>
              </a:rPr>
              <a:t>Of that 20 years, almost 11 years have been at Netstar.</a:t>
            </a:r>
            <a:endParaRPr b="0" lang="en-ZA" sz="1600" spc="-1" strike="noStrike">
              <a:latin typeface="Arial"/>
            </a:endParaRPr>
          </a:p>
          <a:p>
            <a:endParaRPr b="0" lang="en-ZA" sz="1600" spc="-1" strike="noStrike">
              <a:latin typeface="Arial"/>
            </a:endParaRPr>
          </a:p>
          <a:p>
            <a:pPr marL="432000" indent="-324000">
              <a:buClr>
                <a:srgbClr val="000000"/>
              </a:buClr>
              <a:buSzPct val="45000"/>
              <a:buFont typeface="Wingdings" charset="2"/>
              <a:buChar char=""/>
            </a:pPr>
            <a:r>
              <a:rPr b="0" lang="en-US" sz="1600" spc="-1" strike="noStrike">
                <a:latin typeface="Arial"/>
              </a:rPr>
              <a:t>My background is software development; .NET, JS, Python, R, Scala, Java.</a:t>
            </a:r>
            <a:endParaRPr b="0" lang="en-ZA" sz="1600" spc="-1" strike="noStrike">
              <a:latin typeface="Arial"/>
            </a:endParaRPr>
          </a:p>
          <a:p>
            <a:endParaRPr b="0" lang="en-ZA" sz="1600" spc="-1" strike="noStrike">
              <a:latin typeface="Arial"/>
            </a:endParaRPr>
          </a:p>
          <a:p>
            <a:pPr marL="432000" indent="-324000">
              <a:buClr>
                <a:srgbClr val="000000"/>
              </a:buClr>
              <a:buSzPct val="45000"/>
              <a:buFont typeface="Wingdings" charset="2"/>
              <a:buChar char=""/>
            </a:pPr>
            <a:r>
              <a:rPr b="0" lang="en-US" sz="1600" spc="-1" strike="noStrike">
                <a:latin typeface="Arial"/>
              </a:rPr>
              <a:t>My interests outside of Technology are reading of which I enjoy mostly psychology, philosophy and anthropology.</a:t>
            </a:r>
            <a:endParaRPr b="0" lang="en-ZA" sz="1600" spc="-1" strike="noStrike">
              <a:latin typeface="Arial"/>
            </a:endParaRPr>
          </a:p>
          <a:p>
            <a:endParaRPr b="0" lang="en-ZA" sz="1600" spc="-1" strike="noStrike">
              <a:latin typeface="Arial"/>
            </a:endParaRPr>
          </a:p>
        </p:txBody>
      </p:sp>
    </p:spTree>
  </p:cSld>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3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36">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1889280" y="708120"/>
            <a:ext cx="7277760" cy="708480"/>
          </a:xfrm>
          <a:prstGeom prst="rect">
            <a:avLst/>
          </a:prstGeom>
          <a:noFill/>
          <a:ln>
            <a:noFill/>
          </a:ln>
        </p:spPr>
        <p:txBody>
          <a:bodyPr lIns="0" rIns="0" tIns="0" bIns="0" anchor="ctr"/>
          <a:p>
            <a:r>
              <a:rPr b="1" lang="en-US" sz="2600" spc="-1" strike="noStrike">
                <a:solidFill>
                  <a:srgbClr val="000000"/>
                </a:solidFill>
                <a:latin typeface="Arial"/>
              </a:rPr>
              <a:t>Fiery Web Services</a:t>
            </a:r>
            <a:endParaRPr b="0" lang="fr-FR" sz="2600" spc="-1" strike="noStrike">
              <a:solidFill>
                <a:srgbClr val="000000"/>
              </a:solidFill>
              <a:latin typeface="Calibri"/>
            </a:endParaRPr>
          </a:p>
        </p:txBody>
      </p:sp>
      <p:sp>
        <p:nvSpPr>
          <p:cNvPr id="138"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r>
              <a:rPr b="0" lang="en-US" sz="1800" spc="-1" strike="noStrike">
                <a:solidFill>
                  <a:srgbClr val="000000"/>
                </a:solidFill>
                <a:latin typeface="Arial"/>
              </a:rPr>
              <a:t>ProjectTemplate - </a:t>
            </a:r>
            <a:r>
              <a:rPr b="0" lang="en-US" sz="1800" spc="-1" strike="noStrike">
                <a:solidFill>
                  <a:srgbClr val="000000"/>
                </a:solidFill>
                <a:latin typeface="Arial"/>
                <a:hlinkClick r:id="rId1"/>
              </a:rPr>
              <a:t>http://projecttemplate.net/</a:t>
            </a:r>
            <a:endParaRPr b="0" lang="fr-FR" sz="180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1800" spc="-1" strike="noStrike">
              <a:solidFill>
                <a:srgbClr val="000000"/>
              </a:solidFill>
              <a:latin typeface="Calibri"/>
            </a:endParaRPr>
          </a:p>
          <a:p>
            <a:pPr marL="432000" indent="-324000">
              <a:spcBef>
                <a:spcPts val="1168"/>
              </a:spcBef>
              <a:buClr>
                <a:srgbClr val="000000"/>
              </a:buClr>
              <a:buSzPct val="45000"/>
              <a:buFont typeface="Wingdings" charset="2"/>
              <a:buChar char=""/>
            </a:pPr>
            <a:r>
              <a:rPr b="0" lang="en-US" sz="1800" spc="-1" strike="noStrike">
                <a:solidFill>
                  <a:srgbClr val="000000"/>
                </a:solidFill>
                <a:latin typeface="Arial"/>
              </a:rPr>
              <a:t>Fiery - </a:t>
            </a:r>
            <a:r>
              <a:rPr b="0" lang="en-US" sz="1800" spc="-1" strike="noStrike">
                <a:solidFill>
                  <a:srgbClr val="000000"/>
                </a:solidFill>
                <a:latin typeface="Arial"/>
                <a:hlinkClick r:id="rId2"/>
              </a:rPr>
              <a:t>https://github.com/thomasp85/fiery</a:t>
            </a:r>
            <a:endParaRPr b="0" lang="fr-FR" sz="180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1800" spc="-1" strike="noStrike">
              <a:solidFill>
                <a:srgbClr val="000000"/>
              </a:solidFill>
              <a:latin typeface="Calibri"/>
            </a:endParaRPr>
          </a:p>
          <a:p>
            <a:pPr marL="432000" indent="-324000">
              <a:spcBef>
                <a:spcPts val="1168"/>
              </a:spcBef>
              <a:buClr>
                <a:srgbClr val="000000"/>
              </a:buClr>
              <a:buSzPct val="45000"/>
              <a:buFont typeface="Wingdings" charset="2"/>
              <a:buChar char=""/>
            </a:pPr>
            <a:r>
              <a:rPr b="0" lang="en-US" sz="1800" spc="-1" strike="noStrike">
                <a:solidFill>
                  <a:srgbClr val="000000"/>
                </a:solidFill>
                <a:latin typeface="Arial"/>
              </a:rPr>
              <a:t>Docker - </a:t>
            </a:r>
            <a:r>
              <a:rPr b="0" lang="en-US" sz="1800" spc="-1" strike="noStrike">
                <a:solidFill>
                  <a:srgbClr val="000000"/>
                </a:solidFill>
                <a:latin typeface="Arial"/>
                <a:hlinkClick r:id="rId3"/>
              </a:rPr>
              <a:t>https://www.docker.com</a:t>
            </a:r>
            <a:endParaRPr b="0" lang="fr-FR" sz="180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1800" spc="-1" strike="noStrike">
              <a:solidFill>
                <a:srgbClr val="000000"/>
              </a:solidFill>
              <a:latin typeface="Calibri"/>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ProjectTemplate</a:t>
            </a:r>
            <a:endParaRPr b="0" lang="fr-FR" sz="2400" spc="-1" strike="noStrike">
              <a:solidFill>
                <a:srgbClr val="000000"/>
              </a:solidFill>
              <a:latin typeface="Calibri"/>
            </a:endParaRPr>
          </a:p>
        </p:txBody>
      </p:sp>
      <p:sp>
        <p:nvSpPr>
          <p:cNvPr id="140"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pic>
        <p:nvPicPr>
          <p:cNvPr id="141" name="" descr=""/>
          <p:cNvPicPr/>
          <p:nvPr/>
        </p:nvPicPr>
        <p:blipFill>
          <a:blip r:embed="rId1"/>
          <a:stretch/>
        </p:blipFill>
        <p:spPr>
          <a:xfrm>
            <a:off x="6150600" y="4902120"/>
            <a:ext cx="3857400" cy="713880"/>
          </a:xfrm>
          <a:prstGeom prst="rect">
            <a:avLst/>
          </a:prstGeom>
          <a:ln>
            <a:noFill/>
          </a:ln>
        </p:spPr>
      </p:pic>
      <p:sp>
        <p:nvSpPr>
          <p:cNvPr id="142" name="TextShape 3"/>
          <p:cNvSpPr txBox="1"/>
          <p:nvPr/>
        </p:nvSpPr>
        <p:spPr>
          <a:xfrm>
            <a:off x="1889280" y="1572120"/>
            <a:ext cx="7277760" cy="3405240"/>
          </a:xfrm>
          <a:prstGeom prst="rect">
            <a:avLst/>
          </a:prstGeom>
          <a:noFill/>
          <a:ln>
            <a:noFill/>
          </a:ln>
        </p:spPr>
        <p:txBody>
          <a:bodyPr lIns="0" rIns="0" tIns="0" bIns="0">
            <a:normAutofit/>
          </a:bodyPr>
          <a:p>
            <a:pPr marL="432000" indent="-324000">
              <a:lnSpc>
                <a:spcPct val="100000"/>
              </a:lnSpc>
              <a:spcBef>
                <a:spcPts val="1451"/>
              </a:spcBef>
              <a:spcAft>
                <a:spcPts val="283"/>
              </a:spcAft>
              <a:buClr>
                <a:srgbClr val="000000"/>
              </a:buClr>
              <a:buSzPct val="45000"/>
              <a:buFont typeface="Wingdings" charset="2"/>
              <a:buChar char=""/>
            </a:pPr>
            <a:r>
              <a:rPr b="1" lang="en-US" sz="1800" spc="-1" strike="noStrike">
                <a:solidFill>
                  <a:srgbClr val="000000"/>
                </a:solidFill>
                <a:latin typeface="Arial"/>
                <a:ea typeface="Noto Sans CJK SC Regular"/>
              </a:rPr>
              <a:t>is a system for automating the thoughtless parts of a data analysis project...</a:t>
            </a:r>
            <a:endParaRPr b="0" lang="fr-FR" sz="1800" spc="-1" strike="noStrike">
              <a:solidFill>
                <a:srgbClr val="000000"/>
              </a:solidFill>
              <a:latin typeface="Calibri"/>
            </a:endParaRPr>
          </a:p>
          <a:p>
            <a:pPr marL="432000" indent="-324000">
              <a:lnSpc>
                <a:spcPct val="100000"/>
              </a:lnSpc>
              <a:spcBef>
                <a:spcPts val="1451"/>
              </a:spcBef>
              <a:spcAft>
                <a:spcPts val="283"/>
              </a:spcAft>
              <a:buClr>
                <a:srgbClr val="000000"/>
              </a:buClr>
              <a:buSzPct val="45000"/>
              <a:buFont typeface="Wingdings" charset="2"/>
              <a:buChar char=""/>
            </a:pPr>
            <a:r>
              <a:rPr b="0" lang="en-ZA" sz="1800" spc="-1" strike="noStrike">
                <a:solidFill>
                  <a:srgbClr val="000000"/>
                </a:solidFill>
                <a:latin typeface="Arial"/>
                <a:ea typeface="Noto Sans CJK SC Regular"/>
              </a:rPr>
              <a:t>Organizing the files in your project.</a:t>
            </a:r>
            <a:endParaRPr b="0" lang="fr-FR" sz="1800" spc="-1" strike="noStrike">
              <a:solidFill>
                <a:srgbClr val="000000"/>
              </a:solidFill>
              <a:latin typeface="Calibri"/>
            </a:endParaRPr>
          </a:p>
          <a:p>
            <a:pPr marL="432000" indent="-324000">
              <a:lnSpc>
                <a:spcPct val="100000"/>
              </a:lnSpc>
              <a:spcBef>
                <a:spcPts val="1451"/>
              </a:spcBef>
              <a:spcAft>
                <a:spcPts val="283"/>
              </a:spcAft>
              <a:buClr>
                <a:srgbClr val="000000"/>
              </a:buClr>
              <a:buSzPct val="45000"/>
              <a:buFont typeface="Wingdings" charset="2"/>
              <a:buChar char=""/>
            </a:pPr>
            <a:r>
              <a:rPr b="0" lang="en-US" sz="1800" spc="-1" strike="noStrike">
                <a:solidFill>
                  <a:srgbClr val="000000"/>
                </a:solidFill>
                <a:latin typeface="Arial"/>
                <a:ea typeface="Noto Sans CJK SC Regular"/>
              </a:rPr>
              <a:t>Loading all the R packages you’ll use.</a:t>
            </a:r>
            <a:endParaRPr b="0" lang="fr-FR" sz="1800" spc="-1" strike="noStrike">
              <a:solidFill>
                <a:srgbClr val="000000"/>
              </a:solidFill>
              <a:latin typeface="Calibri"/>
            </a:endParaRPr>
          </a:p>
          <a:p>
            <a:pPr marL="432000" indent="-324000">
              <a:lnSpc>
                <a:spcPct val="100000"/>
              </a:lnSpc>
              <a:spcBef>
                <a:spcPts val="1451"/>
              </a:spcBef>
              <a:spcAft>
                <a:spcPts val="283"/>
              </a:spcAft>
              <a:buClr>
                <a:srgbClr val="000000"/>
              </a:buClr>
              <a:buSzPct val="45000"/>
              <a:buFont typeface="Wingdings" charset="2"/>
              <a:buChar char=""/>
            </a:pPr>
            <a:r>
              <a:rPr b="0" lang="en-ZA" sz="1800" spc="-1" strike="noStrike">
                <a:solidFill>
                  <a:srgbClr val="000000"/>
                </a:solidFill>
                <a:latin typeface="Arial"/>
                <a:ea typeface="Noto Sans CJK SC Regular"/>
              </a:rPr>
              <a:t>Loading</a:t>
            </a:r>
            <a:r>
              <a:rPr b="0" lang="en-US" sz="1800" spc="-1" strike="noStrike">
                <a:solidFill>
                  <a:srgbClr val="000000"/>
                </a:solidFill>
                <a:latin typeface="Arial"/>
                <a:ea typeface="Noto Sans CJK SC Regular"/>
              </a:rPr>
              <a:t> all of your data sets into memory.</a:t>
            </a:r>
            <a:endParaRPr b="0" lang="fr-FR" sz="1800" spc="-1" strike="noStrike">
              <a:solidFill>
                <a:srgbClr val="000000"/>
              </a:solidFill>
              <a:latin typeface="Calibri"/>
            </a:endParaRPr>
          </a:p>
          <a:p>
            <a:pPr marL="432000" indent="-324000">
              <a:lnSpc>
                <a:spcPct val="100000"/>
              </a:lnSpc>
              <a:spcBef>
                <a:spcPts val="1451"/>
              </a:spcBef>
              <a:spcAft>
                <a:spcPts val="283"/>
              </a:spcAft>
              <a:buClr>
                <a:srgbClr val="000000"/>
              </a:buClr>
              <a:buSzPct val="45000"/>
              <a:buFont typeface="Wingdings" charset="2"/>
              <a:buChar char=""/>
            </a:pPr>
            <a:r>
              <a:rPr b="0" lang="en-ZA" sz="1800" spc="-1" strike="noStrike">
                <a:solidFill>
                  <a:srgbClr val="000000"/>
                </a:solidFill>
                <a:latin typeface="Arial"/>
                <a:ea typeface="Noto Sans CJK SC Regular"/>
              </a:rPr>
              <a:t>Munging and preprocessing your data into a form that’s suitable for analysis. </a:t>
            </a:r>
            <a:endParaRPr b="0" lang="fr-FR" sz="1800" spc="-1" strike="noStrike">
              <a:solidFill>
                <a:srgbClr val="000000"/>
              </a:solidFill>
              <a:latin typeface="Calibri"/>
            </a:endParaRPr>
          </a:p>
        </p:txBody>
      </p:sp>
      <p:sp>
        <p:nvSpPr>
          <p:cNvPr id="143" name="TextShape 4"/>
          <p:cNvSpPr txBox="1"/>
          <p:nvPr/>
        </p:nvSpPr>
        <p:spPr>
          <a:xfrm>
            <a:off x="2160000" y="5112000"/>
            <a:ext cx="2862720" cy="316080"/>
          </a:xfrm>
          <a:prstGeom prst="rect">
            <a:avLst/>
          </a:prstGeom>
          <a:noFill/>
          <a:ln>
            <a:noFill/>
          </a:ln>
        </p:spPr>
        <p:txBody>
          <a:bodyPr lIns="90000" rIns="90000" tIns="45000" bIns="45000"/>
          <a:p>
            <a:r>
              <a:rPr b="0" lang="en-ZA" sz="1600" spc="-1" strike="noStrike">
                <a:latin typeface="Arial"/>
                <a:hlinkClick r:id="rId2"/>
              </a:rPr>
              <a:t>http://projecttemplate.net</a:t>
            </a:r>
            <a:endParaRPr b="0" lang="en-ZA" sz="16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Demo...</a:t>
            </a:r>
            <a:endParaRPr b="0" lang="fr-FR" sz="2400" spc="-1" strike="noStrike">
              <a:solidFill>
                <a:srgbClr val="000000"/>
              </a:solidFill>
              <a:latin typeface="Calibri"/>
            </a:endParaRPr>
          </a:p>
        </p:txBody>
      </p:sp>
      <p:sp>
        <p:nvSpPr>
          <p:cNvPr id="145"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pic>
        <p:nvPicPr>
          <p:cNvPr id="146" name="" descr=""/>
          <p:cNvPicPr/>
          <p:nvPr/>
        </p:nvPicPr>
        <p:blipFill>
          <a:blip r:embed="rId1"/>
          <a:stretch/>
        </p:blipFill>
        <p:spPr>
          <a:xfrm>
            <a:off x="360" y="0"/>
            <a:ext cx="10116000" cy="568800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Folder structure (Minimal)</a:t>
            </a:r>
            <a:endParaRPr b="0" lang="fr-FR" sz="2400" spc="-1" strike="noStrike">
              <a:solidFill>
                <a:srgbClr val="000000"/>
              </a:solidFill>
              <a:latin typeface="Calibri"/>
            </a:endParaRPr>
          </a:p>
        </p:txBody>
      </p:sp>
      <p:sp>
        <p:nvSpPr>
          <p:cNvPr id="148"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sp>
        <p:nvSpPr>
          <p:cNvPr id="149" name="TextShape 3"/>
          <p:cNvSpPr txBox="1"/>
          <p:nvPr/>
        </p:nvSpPr>
        <p:spPr>
          <a:xfrm>
            <a:off x="5223240" y="1746720"/>
            <a:ext cx="923400" cy="923400"/>
          </a:xfrm>
          <a:prstGeom prst="rect">
            <a:avLst/>
          </a:prstGeom>
          <a:blipFill rotWithShape="0">
            <a:blip r:embed="rId1"/>
            <a:stretch>
              <a:fillRect/>
            </a:stretch>
          </a:blipFill>
          <a:ln>
            <a:noFill/>
          </a:ln>
        </p:spPr>
        <p:txBody>
          <a:bodyPr lIns="90000" rIns="90000" tIns="45000" bIns="45000" anchor="b"/>
          <a:p>
            <a:pPr algn="ctr"/>
            <a:r>
              <a:rPr b="0" lang="en-ZA" sz="1800" spc="-1" strike="noStrike">
                <a:latin typeface="Arial"/>
              </a:rPr>
              <a:t>project</a:t>
            </a:r>
            <a:endParaRPr b="0" lang="en-ZA" sz="1800" spc="-1" strike="noStrike">
              <a:latin typeface="Arial"/>
            </a:endParaRPr>
          </a:p>
        </p:txBody>
      </p:sp>
      <p:sp>
        <p:nvSpPr>
          <p:cNvPr id="150" name="TextShape 4"/>
          <p:cNvSpPr txBox="1"/>
          <p:nvPr/>
        </p:nvSpPr>
        <p:spPr>
          <a:xfrm>
            <a:off x="2268000" y="3540600"/>
            <a:ext cx="923400" cy="923400"/>
          </a:xfrm>
          <a:prstGeom prst="rect">
            <a:avLst/>
          </a:prstGeom>
          <a:blipFill rotWithShape="0">
            <a:blip r:embed="rId2"/>
            <a:stretch>
              <a:fillRect/>
            </a:stretch>
          </a:blipFill>
          <a:ln>
            <a:noFill/>
          </a:ln>
        </p:spPr>
        <p:txBody>
          <a:bodyPr lIns="90000" rIns="90000" tIns="45000" bIns="45000" anchor="b"/>
          <a:p>
            <a:pPr algn="ctr"/>
            <a:r>
              <a:rPr b="0" lang="en-ZA" sz="1800" spc="-1" strike="noStrike">
                <a:latin typeface="Arial"/>
              </a:rPr>
              <a:t>cache</a:t>
            </a:r>
            <a:endParaRPr b="0" lang="en-ZA" sz="1800" spc="-1" strike="noStrike">
              <a:latin typeface="Arial"/>
            </a:endParaRPr>
          </a:p>
        </p:txBody>
      </p:sp>
      <p:sp>
        <p:nvSpPr>
          <p:cNvPr id="151" name="TextShape 5"/>
          <p:cNvSpPr txBox="1"/>
          <p:nvPr/>
        </p:nvSpPr>
        <p:spPr>
          <a:xfrm>
            <a:off x="3747240" y="3540600"/>
            <a:ext cx="923400" cy="923400"/>
          </a:xfrm>
          <a:prstGeom prst="rect">
            <a:avLst/>
          </a:prstGeom>
          <a:blipFill rotWithShape="0">
            <a:blip r:embed="rId3"/>
            <a:stretch>
              <a:fillRect/>
            </a:stretch>
          </a:blipFill>
          <a:ln>
            <a:noFill/>
          </a:ln>
        </p:spPr>
        <p:txBody>
          <a:bodyPr lIns="90000" rIns="90000" tIns="45000" bIns="45000" anchor="b"/>
          <a:p>
            <a:pPr algn="ctr"/>
            <a:r>
              <a:rPr b="0" lang="en-ZA" sz="1800" spc="-1" strike="noStrike">
                <a:latin typeface="Arial"/>
              </a:rPr>
              <a:t>config</a:t>
            </a:r>
            <a:endParaRPr b="0" lang="en-ZA" sz="1800" spc="-1" strike="noStrike">
              <a:latin typeface="Arial"/>
            </a:endParaRPr>
          </a:p>
        </p:txBody>
      </p:sp>
      <p:sp>
        <p:nvSpPr>
          <p:cNvPr id="152" name="TextShape 6"/>
          <p:cNvSpPr txBox="1"/>
          <p:nvPr/>
        </p:nvSpPr>
        <p:spPr>
          <a:xfrm>
            <a:off x="5226480" y="3540600"/>
            <a:ext cx="923400" cy="923400"/>
          </a:xfrm>
          <a:prstGeom prst="rect">
            <a:avLst/>
          </a:prstGeom>
          <a:blipFill rotWithShape="0">
            <a:blip r:embed="rId4"/>
            <a:stretch>
              <a:fillRect/>
            </a:stretch>
          </a:blipFill>
          <a:ln>
            <a:noFill/>
          </a:ln>
        </p:spPr>
        <p:txBody>
          <a:bodyPr lIns="90000" rIns="90000" tIns="45000" bIns="45000" anchor="b"/>
          <a:p>
            <a:pPr algn="ctr"/>
            <a:r>
              <a:rPr b="0" lang="en-ZA" sz="1800" spc="-1" strike="noStrike">
                <a:latin typeface="Arial"/>
              </a:rPr>
              <a:t>data</a:t>
            </a:r>
            <a:endParaRPr b="0" lang="en-ZA" sz="1800" spc="-1" strike="noStrike">
              <a:latin typeface="Arial"/>
            </a:endParaRPr>
          </a:p>
        </p:txBody>
      </p:sp>
      <p:sp>
        <p:nvSpPr>
          <p:cNvPr id="153" name="TextShape 7"/>
          <p:cNvSpPr txBox="1"/>
          <p:nvPr/>
        </p:nvSpPr>
        <p:spPr>
          <a:xfrm>
            <a:off x="6741360" y="3540600"/>
            <a:ext cx="923400" cy="923400"/>
          </a:xfrm>
          <a:prstGeom prst="rect">
            <a:avLst/>
          </a:prstGeom>
          <a:blipFill rotWithShape="0">
            <a:blip r:embed="rId5"/>
            <a:stretch>
              <a:fillRect/>
            </a:stretch>
          </a:blipFill>
          <a:ln>
            <a:noFill/>
          </a:ln>
        </p:spPr>
        <p:txBody>
          <a:bodyPr lIns="90000" rIns="90000" tIns="45000" bIns="45000" anchor="b"/>
          <a:p>
            <a:pPr algn="ctr"/>
            <a:r>
              <a:rPr b="0" lang="en-ZA" sz="1800" spc="-1" strike="noStrike">
                <a:latin typeface="Arial"/>
              </a:rPr>
              <a:t>munge</a:t>
            </a:r>
            <a:endParaRPr b="0" lang="en-ZA" sz="1800" spc="-1" strike="noStrike">
              <a:latin typeface="Arial"/>
            </a:endParaRPr>
          </a:p>
        </p:txBody>
      </p:sp>
      <p:sp>
        <p:nvSpPr>
          <p:cNvPr id="154" name="TextShape 8"/>
          <p:cNvSpPr txBox="1"/>
          <p:nvPr/>
        </p:nvSpPr>
        <p:spPr>
          <a:xfrm>
            <a:off x="8220600" y="3540600"/>
            <a:ext cx="923400" cy="923400"/>
          </a:xfrm>
          <a:prstGeom prst="rect">
            <a:avLst/>
          </a:prstGeom>
          <a:blipFill rotWithShape="0">
            <a:blip r:embed="rId6"/>
            <a:stretch>
              <a:fillRect/>
            </a:stretch>
          </a:blipFill>
          <a:ln>
            <a:noFill/>
          </a:ln>
        </p:spPr>
        <p:txBody>
          <a:bodyPr lIns="90000" rIns="90000" tIns="45000" bIns="45000" anchor="b"/>
          <a:p>
            <a:pPr algn="ctr"/>
            <a:r>
              <a:rPr b="0" lang="en-ZA" sz="1800" spc="-1" strike="noStrike">
                <a:latin typeface="Arial"/>
              </a:rPr>
              <a:t>src</a:t>
            </a:r>
            <a:endParaRPr b="0" lang="en-ZA" sz="1800" spc="-1" strike="noStrike">
              <a:latin typeface="Arial"/>
            </a:endParaRPr>
          </a:p>
        </p:txBody>
      </p:sp>
      <p:cxnSp>
        <p:nvCxnSpPr>
          <p:cNvPr id="155" name="Line 9"/>
          <p:cNvCxnSpPr>
            <a:stCxn id="149" idx="2"/>
            <a:endCxn id="152" idx="0"/>
          </p:cNvCxnSpPr>
          <p:nvPr/>
        </p:nvCxnSpPr>
        <p:spPr>
          <a:xfrm>
            <a:off x="5684760" y="2670120"/>
            <a:ext cx="3600" cy="870840"/>
          </a:xfrm>
          <a:prstGeom prst="bentConnector3">
            <a:avLst/>
          </a:prstGeom>
          <a:ln>
            <a:solidFill>
              <a:srgbClr val="3465a4"/>
            </a:solidFill>
          </a:ln>
        </p:spPr>
      </p:cxnSp>
      <p:cxnSp>
        <p:nvCxnSpPr>
          <p:cNvPr id="156" name="Line 10"/>
          <p:cNvCxnSpPr>
            <a:stCxn id="149" idx="2"/>
            <a:endCxn id="150" idx="0"/>
          </p:cNvCxnSpPr>
          <p:nvPr/>
        </p:nvCxnSpPr>
        <p:spPr>
          <a:xfrm flipH="1">
            <a:off x="2729520" y="2670120"/>
            <a:ext cx="2955600" cy="870840"/>
          </a:xfrm>
          <a:prstGeom prst="bentConnector3">
            <a:avLst/>
          </a:prstGeom>
          <a:ln>
            <a:solidFill>
              <a:srgbClr val="3465a4"/>
            </a:solidFill>
          </a:ln>
        </p:spPr>
      </p:cxnSp>
      <p:cxnSp>
        <p:nvCxnSpPr>
          <p:cNvPr id="157" name="Line 11"/>
          <p:cNvCxnSpPr>
            <a:stCxn id="149" idx="2"/>
            <a:endCxn id="151" idx="0"/>
          </p:cNvCxnSpPr>
          <p:nvPr/>
        </p:nvCxnSpPr>
        <p:spPr>
          <a:xfrm flipH="1">
            <a:off x="4208760" y="2670120"/>
            <a:ext cx="1476360" cy="870840"/>
          </a:xfrm>
          <a:prstGeom prst="bentConnector3">
            <a:avLst/>
          </a:prstGeom>
          <a:ln>
            <a:solidFill>
              <a:srgbClr val="3465a4"/>
            </a:solidFill>
          </a:ln>
        </p:spPr>
      </p:cxnSp>
      <p:cxnSp>
        <p:nvCxnSpPr>
          <p:cNvPr id="158" name="Line 12"/>
          <p:cNvCxnSpPr>
            <a:stCxn id="149" idx="2"/>
            <a:endCxn id="153" idx="0"/>
          </p:cNvCxnSpPr>
          <p:nvPr/>
        </p:nvCxnSpPr>
        <p:spPr>
          <a:xfrm>
            <a:off x="5684760" y="2670120"/>
            <a:ext cx="1518480" cy="870840"/>
          </a:xfrm>
          <a:prstGeom prst="bentConnector3">
            <a:avLst/>
          </a:prstGeom>
          <a:ln>
            <a:solidFill>
              <a:srgbClr val="3465a4"/>
            </a:solidFill>
          </a:ln>
        </p:spPr>
      </p:cxnSp>
      <p:cxnSp>
        <p:nvCxnSpPr>
          <p:cNvPr id="159" name="Line 13"/>
          <p:cNvCxnSpPr>
            <a:stCxn id="149" idx="2"/>
            <a:endCxn id="154" idx="0"/>
          </p:cNvCxnSpPr>
          <p:nvPr/>
        </p:nvCxnSpPr>
        <p:spPr>
          <a:xfrm>
            <a:off x="5684760" y="2670120"/>
            <a:ext cx="2997720" cy="870840"/>
          </a:xfrm>
          <a:prstGeom prst="bentConnector3">
            <a:avLst/>
          </a:prstGeom>
          <a:ln>
            <a:solidFill>
              <a:srgbClr val="3465a4"/>
            </a:solidFill>
          </a:ln>
        </p:spPr>
      </p:cxn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Demo...</a:t>
            </a:r>
            <a:endParaRPr b="0" lang="fr-FR" sz="2400" spc="-1" strike="noStrike">
              <a:solidFill>
                <a:srgbClr val="000000"/>
              </a:solidFill>
              <a:latin typeface="Calibri"/>
            </a:endParaRPr>
          </a:p>
        </p:txBody>
      </p:sp>
      <p:sp>
        <p:nvSpPr>
          <p:cNvPr id="161"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pic>
        <p:nvPicPr>
          <p:cNvPr id="162" name="" descr=""/>
          <p:cNvPicPr/>
          <p:nvPr/>
        </p:nvPicPr>
        <p:blipFill>
          <a:blip r:embed="rId1"/>
          <a:stretch/>
        </p:blipFill>
        <p:spPr>
          <a:xfrm>
            <a:off x="0" y="0"/>
            <a:ext cx="10116000" cy="56880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889280" y="864000"/>
            <a:ext cx="7277760" cy="708480"/>
          </a:xfrm>
          <a:prstGeom prst="rect">
            <a:avLst/>
          </a:prstGeom>
          <a:noFill/>
          <a:ln>
            <a:noFill/>
          </a:ln>
        </p:spPr>
        <p:txBody>
          <a:bodyPr lIns="0" rIns="0" tIns="0" bIns="0" anchor="ctr"/>
          <a:p>
            <a:r>
              <a:rPr b="1" lang="en-US" sz="2400" spc="-1" strike="noStrike">
                <a:solidFill>
                  <a:srgbClr val="000000"/>
                </a:solidFill>
                <a:latin typeface="Arial"/>
              </a:rPr>
              <a:t>Fiery</a:t>
            </a:r>
            <a:endParaRPr b="0" lang="fr-FR" sz="2400" spc="-1" strike="noStrike">
              <a:solidFill>
                <a:srgbClr val="000000"/>
              </a:solidFill>
              <a:latin typeface="Calibri"/>
            </a:endParaRPr>
          </a:p>
        </p:txBody>
      </p:sp>
      <p:sp>
        <p:nvSpPr>
          <p:cNvPr id="164" name="TextShape 2"/>
          <p:cNvSpPr txBox="1"/>
          <p:nvPr/>
        </p:nvSpPr>
        <p:spPr>
          <a:xfrm>
            <a:off x="1889280" y="1405080"/>
            <a:ext cx="7277760" cy="3572280"/>
          </a:xfrm>
          <a:prstGeom prst="rect">
            <a:avLst/>
          </a:prstGeom>
          <a:noFill/>
          <a:ln>
            <a:noFill/>
          </a:ln>
        </p:spPr>
        <p:txBody>
          <a:bodyPr lIns="0" rIns="0" tIns="0" bIns="0">
            <a:normAutofit/>
          </a:bodyPr>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a:p>
            <a:pPr marL="432000" indent="-324000">
              <a:spcBef>
                <a:spcPts val="1168"/>
              </a:spcBef>
              <a:buClr>
                <a:srgbClr val="000000"/>
              </a:buClr>
              <a:buSzPct val="45000"/>
              <a:buFont typeface="Wingdings" charset="2"/>
              <a:buChar char=""/>
            </a:pPr>
            <a:endParaRPr b="0" lang="fr-FR" sz="2640" spc="-1" strike="noStrike">
              <a:solidFill>
                <a:srgbClr val="000000"/>
              </a:solidFill>
              <a:latin typeface="Calibri"/>
            </a:endParaRPr>
          </a:p>
        </p:txBody>
      </p:sp>
      <p:sp>
        <p:nvSpPr>
          <p:cNvPr id="165" name="TextShape 3"/>
          <p:cNvSpPr txBox="1"/>
          <p:nvPr/>
        </p:nvSpPr>
        <p:spPr>
          <a:xfrm>
            <a:off x="1889280" y="1872000"/>
            <a:ext cx="7277760" cy="3105720"/>
          </a:xfrm>
          <a:prstGeom prst="rect">
            <a:avLst/>
          </a:prstGeom>
          <a:noFill/>
          <a:ln>
            <a:noFill/>
          </a:ln>
        </p:spPr>
        <p:txBody>
          <a:bodyPr lIns="0" rIns="0" tIns="0" bIns="0">
            <a:normAutofit/>
          </a:bodyPr>
          <a:p>
            <a:pPr marL="432000" indent="-324000">
              <a:lnSpc>
                <a:spcPct val="100000"/>
              </a:lnSpc>
              <a:spcBef>
                <a:spcPts val="1451"/>
              </a:spcBef>
              <a:spcAft>
                <a:spcPts val="283"/>
              </a:spcAft>
              <a:buClr>
                <a:srgbClr val="000000"/>
              </a:buClr>
              <a:buSzPct val="45000"/>
              <a:buFont typeface="Wingdings" charset="2"/>
              <a:buChar char=""/>
            </a:pPr>
            <a:r>
              <a:rPr b="0" lang="en-US" sz="1800" spc="-1" strike="noStrike">
                <a:solidFill>
                  <a:srgbClr val="000000"/>
                </a:solidFill>
                <a:latin typeface="Arial"/>
                <a:ea typeface="Noto Sans CJK SC Regular"/>
              </a:rPr>
              <a:t>This package maintained by the infamous Thomas Lin Pedersen @thomasp85 (think gganimate) is a framework for web servers in R.</a:t>
            </a:r>
            <a:endParaRPr b="0" lang="fr-FR" sz="1800" spc="-1" strike="noStrike">
              <a:solidFill>
                <a:srgbClr val="000000"/>
              </a:solidFill>
              <a:latin typeface="Calibri"/>
            </a:endParaRPr>
          </a:p>
          <a:p>
            <a:pPr marL="432000" indent="-324000">
              <a:lnSpc>
                <a:spcPct val="100000"/>
              </a:lnSpc>
              <a:spcBef>
                <a:spcPts val="1451"/>
              </a:spcBef>
              <a:spcAft>
                <a:spcPts val="283"/>
              </a:spcAft>
              <a:buClr>
                <a:srgbClr val="000000"/>
              </a:buClr>
              <a:buSzPct val="45000"/>
              <a:buFont typeface="Wingdings" charset="2"/>
              <a:buChar char=""/>
            </a:pPr>
            <a:r>
              <a:rPr b="0" i="1" lang="en-US" sz="1800" spc="-1" strike="noStrike">
                <a:solidFill>
                  <a:srgbClr val="000000"/>
                </a:solidFill>
                <a:latin typeface="Arial"/>
                <a:ea typeface="Noto Sans CJK SC Regular"/>
              </a:rPr>
              <a:t>Fiery is a flexible and lightweight framework for building web servers in R. It is relatively unopinionated about how you chose to build your server logic and supports many use cases, from serving static files to being used as a base for a model-view-controller based setup.</a:t>
            </a:r>
            <a:endParaRPr b="0" lang="fr-FR" sz="1800" spc="-1" strike="noStrike">
              <a:solidFill>
                <a:srgbClr val="000000"/>
              </a:solidFill>
              <a:latin typeface="Calibri"/>
            </a:endParaRPr>
          </a:p>
        </p:txBody>
      </p:sp>
      <p:sp>
        <p:nvSpPr>
          <p:cNvPr id="166" name="TextShape 4"/>
          <p:cNvSpPr txBox="1"/>
          <p:nvPr/>
        </p:nvSpPr>
        <p:spPr>
          <a:xfrm>
            <a:off x="2160000" y="5112000"/>
            <a:ext cx="3816000" cy="819000"/>
          </a:xfrm>
          <a:prstGeom prst="rect">
            <a:avLst/>
          </a:prstGeom>
          <a:noFill/>
          <a:ln>
            <a:noFill/>
          </a:ln>
        </p:spPr>
        <p:txBody>
          <a:bodyPr lIns="90000" rIns="90000" tIns="45000" bIns="45000"/>
          <a:p>
            <a:r>
              <a:rPr b="0" lang="en-ZA" sz="1600" spc="-1" strike="noStrike">
                <a:latin typeface="Arial"/>
                <a:hlinkClick r:id="rId1"/>
              </a:rPr>
              <a:t>https://github.com/thomasp85/fiery</a:t>
            </a:r>
            <a:endParaRPr b="0" lang="en-ZA" sz="1600" spc="-1" strike="noStrike">
              <a:latin typeface="Arial"/>
            </a:endParaRPr>
          </a:p>
          <a:p>
            <a:endParaRPr b="0" lang="en-ZA" sz="1600" spc="-1" strike="noStrike">
              <a:latin typeface="Arial"/>
            </a:endParaRPr>
          </a:p>
        </p:txBody>
      </p:sp>
      <p:pic>
        <p:nvPicPr>
          <p:cNvPr id="167" name="" descr=""/>
          <p:cNvPicPr/>
          <p:nvPr/>
        </p:nvPicPr>
        <p:blipFill>
          <a:blip r:embed="rId2"/>
          <a:stretch/>
        </p:blipFill>
        <p:spPr>
          <a:xfrm>
            <a:off x="7776360" y="4176000"/>
            <a:ext cx="2159640" cy="134784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46153</TotalTime>
  <Application>LibreOffice/6.0.7.3$Linux_X86_64 LibreOffice_project/00m0$Build-3</Application>
  <Company>showeet.com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2011-05-09T14:18:21Z</dcterms:created>
  <dc:creator>showeet.com</dc:creator>
  <dc:description>© Copyright Showeet.com</dc:description>
  <dc:language>en-ZA</dc:language>
  <cp:lastModifiedBy/>
  <dcterms:modified xsi:type="dcterms:W3CDTF">2019-04-03T23:43:12Z</dcterms:modified>
  <cp:revision>20</cp:revision>
  <dc:subject/>
  <dc:title>Fiery MosaicTemplate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showeet.com</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vt:i4>
  </property>
  <property fmtid="{D5CDD505-2E9C-101B-9397-08002B2CF9AE}" pid="13" name="category">
    <vt:lpwstr>Templates</vt:lpwstr>
  </property>
</Properties>
</file>