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635000"/>
            <a:ext cx="5080000" cy="635000"/>
          </a:xfrm>
          <a:prstGeom prst="rect">
            <a:avLst/>
          </a:prstGeom>
        </p:spPr>
        <p:txBody>
          <a:bodyPr anchor="t" rtlCol="false"/>
          <a:lstStyle/>
          <a:p>
            <a:pPr algn="l">
              <a:defRPr/>
            </a:pPr>
            <a:r>
              <a:rPr lang="en-US"/>
              <a:t>"Unveiling the Marvels of Wildlife: Exploring the Wonders of Zoo Animals"</a:t>
            </a:r>
            <a:endParaRPr lang="en-US"/>
          </a:p>
        </p:txBody>
      </p:sp>
      <p:sp>
        <p:nvSpPr>
          <p:cNvPr name="TextBox 3" id="3"/>
          <p:cNvSpPr txBox="true"/>
          <p:nvPr/>
        </p:nvSpPr>
        <p:spPr>
          <a:xfrm>
            <a:off x="635000" y="1587500"/>
            <a:ext cx="5080000" cy="635000"/>
          </a:xfrm>
          <a:prstGeom prst="rect">
            <a:avLst/>
          </a:prstGeom>
        </p:spPr>
        <p:txBody>
          <a:bodyPr anchor="t" rtlCol="false"/>
          <a:lstStyle/>
          <a:p>
            <a:pPr algn="l">
              <a:defRPr/>
            </a:pPr>
            <a:r>
              <a:rPr lang="en-US"/>
              <a:t>1. Introduce a variety of zoo animals: The presentation should include information and images of different zoo animals, such as lions, elephants, giraffes, and penguins, to name a few. This will engage the audience and provide them with a broader understanding of the diverse range of animals found in zoos.</a:t>
            </a:r>
          </a:p>
          <a:p>
            <a:pPr algn="l">
              <a:defRPr/>
            </a:pPr>
            <a:r>
              <a:rPr lang="en-US"/>
              <a:t/>
            </a:r>
          </a:p>
          <a:p>
            <a:pPr algn="l">
              <a:defRPr/>
            </a:pPr>
            <a:r>
              <a:rPr lang="en-US"/>
              <a:t>2. Highlight conservational efforts: Emphasize the role of zoos in conservation and education. Discuss how zoos contribute to the preservation of endangered species, offer breeding programs, conduct research, and promote public awareness about conservation issues. This will help the audience appreciate the important work that zoos do in protecting and caring for wildlife.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635000"/>
            <a:ext cx="5080000" cy="635000"/>
          </a:xfrm>
          <a:prstGeom prst="rect">
            <a:avLst/>
          </a:prstGeom>
        </p:spPr>
        <p:txBody>
          <a:bodyPr anchor="t" rtlCol="false"/>
          <a:lstStyle/>
          <a:p>
            <a:pPr algn="l">
              <a:defRPr/>
            </a:pPr>
            <a:r>
              <a:rPr lang="en-US"/>
              <a:t>"Nurturing Curiosity and Creativity: Unleashing the Potential of 5-Year Olds"</a:t>
            </a:r>
            <a:endParaRPr lang="en-US"/>
          </a:p>
        </p:txBody>
      </p:sp>
      <p:sp>
        <p:nvSpPr>
          <p:cNvPr name="TextBox 3" id="3"/>
          <p:cNvSpPr txBox="true"/>
          <p:nvPr/>
        </p:nvSpPr>
        <p:spPr>
          <a:xfrm>
            <a:off x="635000" y="1587500"/>
            <a:ext cx="5080000" cy="635000"/>
          </a:xfrm>
          <a:prstGeom prst="rect">
            <a:avLst/>
          </a:prstGeom>
        </p:spPr>
        <p:txBody>
          <a:bodyPr anchor="t" rtlCol="false"/>
          <a:lstStyle/>
          <a:p>
            <a:pPr algn="l">
              <a:defRPr/>
            </a:pPr>
            <a:r>
              <a:rPr lang="en-US"/>
              <a:t>- At 5 years old, children are typically developing their social and emotional skills. They start to form friendships, show empathy, and learn how to navigate different social situations.</a:t>
            </a:r>
          </a:p>
          <a:p>
            <a:pPr algn="l">
              <a:defRPr/>
            </a:pPr>
            <a:r>
              <a:rPr lang="en-US"/>
              <a:t>- 5-year olds are also at a stage where they are curious and eager to learn. They show increased independence, creativity, and problem-solving abilities as they explore and engage with their environment.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635000"/>
            <a:ext cx="5080000" cy="635000"/>
          </a:xfrm>
          <a:prstGeom prst="rect">
            <a:avLst/>
          </a:prstGeom>
        </p:spPr>
        <p:txBody>
          <a:bodyPr anchor="t" rtlCol="false"/>
          <a:lstStyle/>
          <a:p>
            <a:pPr algn="l">
              <a:defRPr/>
            </a:pPr>
            <a:r>
              <a:rPr lang="en-US"/>
              <a:t>"10 Steps to Effective Goal Setting: A Blueprint for Success"</a:t>
            </a:r>
            <a:endParaRPr lang="en-US"/>
          </a:p>
        </p:txBody>
      </p:sp>
      <p:sp>
        <p:nvSpPr>
          <p:cNvPr name="TextBox 3" id="3"/>
          <p:cNvSpPr txBox="true"/>
          <p:nvPr/>
        </p:nvSpPr>
        <p:spPr>
          <a:xfrm>
            <a:off x="635000" y="1587500"/>
            <a:ext cx="5080000" cy="635000"/>
          </a:xfrm>
          <a:prstGeom prst="rect">
            <a:avLst/>
          </a:prstGeom>
        </p:spPr>
        <p:txBody>
          <a:bodyPr anchor="t" rtlCol="false"/>
          <a:lstStyle/>
          <a:p>
            <a:pPr algn="l">
              <a:defRPr/>
            </a:pPr>
            <a:r>
              <a:rPr lang="en-US"/>
              <a:t>1. The number 10 holds great significance in various cultures and religions. For example, it represents completion and perfection in the Bible, as well as symbolizing the Ten Commandments. Additionally, the numeral system we use today is based on the base-10 system, making it essential in mathematics and everyday calculations.</a:t>
            </a:r>
          </a:p>
          <a:p>
            <a:pPr algn="l">
              <a:defRPr/>
            </a:pPr>
            <a:r>
              <a:rPr lang="en-US"/>
              <a:t/>
            </a:r>
          </a:p>
          <a:p>
            <a:pPr algn="l">
              <a:defRPr/>
            </a:pPr>
            <a:r>
              <a:rPr lang="en-US"/>
              <a:t>2. Ten is a common benchmark used in rankings and ratings systems. Whether it's the top ten lists in music, films, or sports, or a ten-point rating scale for evaluating products or services, the number 10 is often used as a standard to determine excellence or popularity.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635000"/>
            <a:ext cx="5080000" cy="635000"/>
          </a:xfrm>
          <a:prstGeom prst="rect">
            <a:avLst/>
          </a:prstGeom>
        </p:spPr>
        <p:txBody>
          <a:bodyPr anchor="t" rtlCol="false"/>
          <a:lstStyle/>
          <a:p>
            <a:pPr algn="l">
              <a:defRPr/>
            </a:pPr>
            <a:r>
              <a:rPr lang="en-US"/>
              <a:t>"Hanjoline: Exploring the Hidden Gem of Asian Traditional Art"</a:t>
            </a:r>
            <a:endParaRPr lang="en-US"/>
          </a:p>
        </p:txBody>
      </p:sp>
      <p:sp>
        <p:nvSpPr>
          <p:cNvPr name="TextBox 3" id="3"/>
          <p:cNvSpPr txBox="true"/>
          <p:nvPr/>
        </p:nvSpPr>
        <p:spPr>
          <a:xfrm>
            <a:off x="635000" y="1587500"/>
            <a:ext cx="5080000" cy="635000"/>
          </a:xfrm>
          <a:prstGeom prst="rect">
            <a:avLst/>
          </a:prstGeom>
        </p:spPr>
        <p:txBody>
          <a:bodyPr anchor="t" rtlCol="false"/>
          <a:lstStyle/>
          <a:p>
            <a:pPr algn="l">
              <a:defRPr/>
            </a:pPr>
            <a:r>
              <a:rPr lang="en-US"/>
              <a:t>1. Hanjoline is a popular handwritten-style font that is often used for creative and artistic purposes, such as designing invitations, cards, or logos.</a:t>
            </a:r>
          </a:p>
          <a:p>
            <a:pPr algn="l">
              <a:defRPr/>
            </a:pPr>
            <a:r>
              <a:rPr lang="en-US"/>
              <a:t>2. It's known for its elegant and flowing characters, which give a unique and personal touch to any design project.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635000"/>
            <a:ext cx="5080000" cy="635000"/>
          </a:xfrm>
          <a:prstGeom prst="rect">
            <a:avLst/>
          </a:prstGeom>
        </p:spPr>
        <p:txBody>
          <a:bodyPr anchor="t" rtlCol="false"/>
          <a:lstStyle/>
          <a:p>
            <a:pPr algn="l">
              <a:defRPr/>
            </a:pPr>
            <a:r>
              <a:rPr lang="en-US"/>
              <a:t>"Exploring the Trends and Innovations of 2019-10-10: A Comprehensive Analysis"</a:t>
            </a:r>
            <a:endParaRPr lang="en-US"/>
          </a:p>
        </p:txBody>
      </p:sp>
      <p:sp>
        <p:nvSpPr>
          <p:cNvPr name="TextBox 3" id="3"/>
          <p:cNvSpPr txBox="true"/>
          <p:nvPr/>
        </p:nvSpPr>
        <p:spPr>
          <a:xfrm>
            <a:off x="635000" y="1587500"/>
            <a:ext cx="5080000" cy="635000"/>
          </a:xfrm>
          <a:prstGeom prst="rect">
            <a:avLst/>
          </a:prstGeom>
        </p:spPr>
        <p:txBody>
          <a:bodyPr anchor="t" rtlCol="false"/>
          <a:lstStyle/>
          <a:p>
            <a:pPr algn="l">
              <a:defRPr/>
            </a:pPr>
            <a:r>
              <a:rPr lang="en-US"/>
              <a:t>1. Global Climate Strike: On October 10, 2019, millions of people around the world joined forces to participate in a Global Climate Strike. This movement aimed to raise awareness about the urgent need to address climate change and demanded political action from leaders worldwide.</a:t>
            </a:r>
          </a:p>
          <a:p>
            <a:pPr algn="l">
              <a:defRPr/>
            </a:pPr>
            <a:r>
              <a:rPr lang="en-US"/>
              <a:t/>
            </a:r>
          </a:p>
          <a:p>
            <a:pPr algn="l">
              <a:defRPr/>
            </a:pPr>
            <a:r>
              <a:rPr lang="en-US"/>
              <a:t>2. Nobel Prize in Literature: The Nobel Prize in Literature for the year 2019 was announced on October 10th. The award was given to Austrian author Peter Handke "for his influential work that explores the periphery and the specificity of human experience with linguistic ingenuity." However, the decision sparked controversy and criticism due to Handke's past support for Serbian leader Slobodan Milošević during the Yugoslav Wars.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1905000" y="3175000"/>
            <a:ext cx="5080000" cy="635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