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31" autoAdjust="0"/>
    <p:restoredTop sz="94660"/>
  </p:normalViewPr>
  <p:slideViewPr>
    <p:cSldViewPr snapToGrid="0">
      <p:cViewPr>
        <p:scale>
          <a:sx n="75" d="100"/>
          <a:sy n="75" d="100"/>
        </p:scale>
        <p:origin x="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5AE37-DC0D-4953-A0A6-37E38CCC9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913A2-ED88-4790-B894-C6B6EE13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D5D53-56BF-4B30-AD2E-1C203F7F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27675-0B14-4484-B294-BA0A34C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366B4-1E24-4E8E-A482-CF405CF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1A8F6-DB03-4910-81FD-8B9BB3A3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960D0-AF58-42AC-83FE-4099D628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C6975-A140-432C-BFC6-B25E57FB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437BF-51D4-45BF-8A97-66F8D504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28755-0AA8-4309-845F-BE350CE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2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C215F3-BAFC-475B-9E72-2A4F4611D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A4EBE-F9A8-4BB0-9E37-4E5F03E2C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FC9E9-5C74-47E0-9955-A4628B99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90617-87A5-47DE-ADF7-5B5538F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B9D95-0B34-4D08-BF82-D9357E2C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7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D096-A194-4902-90CF-0DAF6423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157C0-B8B0-4D25-B589-371CE342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8665-BD2F-4DF1-9522-2B210C5F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574FA-F917-4742-9527-5AAC0B11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A03B9-508E-41A9-813F-D9C4778A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7B74A-184D-4203-8193-F13EB89C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C9D91-7BC9-46CE-B8C0-40ECB1F0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F84C1-B8F7-4685-A518-794ACA28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E2579-4A0B-4278-ACA9-C801DEA3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31EB8-A1F1-4FFF-9DB4-8DEB3D78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7D17-5467-4FDF-B546-C6220009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12D1-DED0-4357-BCFB-A44A7644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64DBA-3E87-4B98-BF86-6C057E8DD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A1D85-11B4-412C-9BB4-E8295263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85E64-967D-41B5-AAD8-A001BF0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C21EF-A017-44C2-8E20-87A4D292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4B41-FE6C-449B-B9FD-90DAC578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D972-3E0F-435A-A42E-8F248975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9F2499-3058-4A6A-9E1B-ADBCFF897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0B3EFC-32DD-4365-A606-FEE1469E1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4307B4-5271-48E2-9E6D-DDAB57891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50480-48FE-4793-836F-40B967CE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52F384-A822-4FD6-9B88-C58C1199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4BD722-656A-4B74-9360-9A3B107D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15605-953B-4CFF-B228-27B32C85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84035-B8A5-4D8B-8394-A3A85D2A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D16974-779A-423B-96C5-88423AD2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6FD58-4ABF-477C-8654-6885306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0BD02E-BCB0-444A-BDA1-6D2C291B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4E67A-63DA-4D45-8ED1-E247F2FA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B6E2F-8225-4330-8E8D-C6910C0A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31BF-98C8-48C1-AC1A-75A5A7C3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F744D-FB8E-482B-949B-B0080E21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6D5381-AD35-4293-8F07-904F478D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F642C-2AB6-4CF4-9767-7604A3EB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52CCD-2609-4DF7-B339-EC711D74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989F5-D71D-4F5E-908B-E553247A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3F01-7B9B-4878-9BAB-C58B284E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5F20E-5166-40F5-9385-98D814DD5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596E5-66B5-4982-AE62-CFD2BECD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D16CE-CF5A-4A02-B393-BA3E7493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1DF89-DF8B-4EA5-A3C5-74FAF37B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1FF00-CAFE-4E14-81EC-7846299F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479741-2396-4CE4-B3B9-91207E3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32695-8380-4022-A958-CF854D31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6195-65C1-4C2B-A652-3CE5A644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4E4F-EE5B-4C84-A7BF-95BC31ABE232}" type="datetimeFigureOut">
              <a:rPr lang="ko-KR" altLang="en-US" smtClean="0"/>
              <a:t>2020-10-01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5C2D-8814-486E-BA98-BF4499176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58912-24E9-477B-9644-806D8D8D1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7FD1-2992-43BE-BFCA-FAA5729802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3AC8F-0B60-4800-BCE9-797365081A96}"/>
              </a:ext>
            </a:extLst>
          </p:cNvPr>
          <p:cNvGrpSpPr/>
          <p:nvPr/>
        </p:nvGrpSpPr>
        <p:grpSpPr>
          <a:xfrm>
            <a:off x="187281" y="189191"/>
            <a:ext cx="2676652" cy="523220"/>
            <a:chOff x="187281" y="189191"/>
            <a:chExt cx="267665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B1B5B-B4D5-46AE-BB47-81FDB73EAF17}"/>
                </a:ext>
              </a:extLst>
            </p:cNvPr>
            <p:cNvSpPr txBox="1"/>
            <p:nvPr/>
          </p:nvSpPr>
          <p:spPr>
            <a:xfrm>
              <a:off x="565106" y="26613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DFC799-8196-4001-8111-CACFAC33F662}"/>
                </a:ext>
              </a:extLst>
            </p:cNvPr>
            <p:cNvSpPr txBox="1"/>
            <p:nvPr/>
          </p:nvSpPr>
          <p:spPr>
            <a:xfrm>
              <a:off x="1348775" y="189191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F86CD"/>
                  </a:solidFill>
                </a:rPr>
                <a:t>정 은 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C0DE83-39D0-4356-BDBB-A0DD2E3F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81" y="284113"/>
              <a:ext cx="444500" cy="3333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FC45F-041F-49E0-9F9F-441E04EF2888}"/>
                </a:ext>
              </a:extLst>
            </p:cNvPr>
            <p:cNvCxnSpPr/>
            <p:nvPr/>
          </p:nvCxnSpPr>
          <p:spPr>
            <a:xfrm flipV="1">
              <a:off x="1285875" y="266135"/>
              <a:ext cx="0" cy="33337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04552D5-9CBF-4954-BA16-A5CFB202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8789" y="1028700"/>
            <a:ext cx="2871788" cy="38290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0628E5-11B9-4B09-8D94-A9F003F18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22" t="87998" b="-267"/>
          <a:stretch/>
        </p:blipFill>
        <p:spPr>
          <a:xfrm flipH="1">
            <a:off x="238787" y="4400549"/>
            <a:ext cx="1185425" cy="3905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C63163-5016-4229-9BBE-4BA61177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22" t="98621" r="23857" b="-267"/>
          <a:stretch/>
        </p:blipFill>
        <p:spPr>
          <a:xfrm flipH="1">
            <a:off x="848488" y="4772026"/>
            <a:ext cx="500287" cy="523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031617B-8B78-4BD0-B3AA-F951B76D5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04" t="87998" b="331"/>
          <a:stretch/>
        </p:blipFill>
        <p:spPr>
          <a:xfrm flipH="1">
            <a:off x="238787" y="4400552"/>
            <a:ext cx="749432" cy="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3AC8F-0B60-4800-BCE9-797365081A96}"/>
              </a:ext>
            </a:extLst>
          </p:cNvPr>
          <p:cNvGrpSpPr/>
          <p:nvPr/>
        </p:nvGrpSpPr>
        <p:grpSpPr>
          <a:xfrm>
            <a:off x="187281" y="189191"/>
            <a:ext cx="2676652" cy="523220"/>
            <a:chOff x="187281" y="189191"/>
            <a:chExt cx="267665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B1B5B-B4D5-46AE-BB47-81FDB73EAF17}"/>
                </a:ext>
              </a:extLst>
            </p:cNvPr>
            <p:cNvSpPr txBox="1"/>
            <p:nvPr/>
          </p:nvSpPr>
          <p:spPr>
            <a:xfrm>
              <a:off x="565106" y="26613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DFC799-8196-4001-8111-CACFAC33F662}"/>
                </a:ext>
              </a:extLst>
            </p:cNvPr>
            <p:cNvSpPr txBox="1"/>
            <p:nvPr/>
          </p:nvSpPr>
          <p:spPr>
            <a:xfrm>
              <a:off x="1348775" y="189191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F86CD"/>
                  </a:solidFill>
                </a:rPr>
                <a:t>정 은 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C0DE83-39D0-4356-BDBB-A0DD2E3F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81" y="284113"/>
              <a:ext cx="444500" cy="3333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FC45F-041F-49E0-9F9F-441E04EF2888}"/>
                </a:ext>
              </a:extLst>
            </p:cNvPr>
            <p:cNvCxnSpPr/>
            <p:nvPr/>
          </p:nvCxnSpPr>
          <p:spPr>
            <a:xfrm flipV="1">
              <a:off x="1285875" y="266135"/>
              <a:ext cx="0" cy="33337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04552D5-9CBF-4954-BA16-A5CFB202D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28483" r="3294" b="29229"/>
          <a:stretch/>
        </p:blipFill>
        <p:spPr>
          <a:xfrm flipH="1">
            <a:off x="333374" y="2119313"/>
            <a:ext cx="4746625" cy="28066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B9E643-DF7C-495D-8D24-06DEFE8CBDCF}"/>
              </a:ext>
            </a:extLst>
          </p:cNvPr>
          <p:cNvSpPr/>
          <p:nvPr/>
        </p:nvSpPr>
        <p:spPr>
          <a:xfrm>
            <a:off x="2362200" y="2119313"/>
            <a:ext cx="2717799" cy="280669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7E702-8AC1-4383-915F-A527796A37AB}"/>
              </a:ext>
            </a:extLst>
          </p:cNvPr>
          <p:cNvSpPr txBox="1"/>
          <p:nvPr/>
        </p:nvSpPr>
        <p:spPr>
          <a:xfrm>
            <a:off x="3164768" y="2452455"/>
            <a:ext cx="145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 은 아 </a:t>
            </a:r>
            <a:r>
              <a:rPr lang="ko-KR" altLang="en-US" sz="10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 장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B6B92A-8830-4AD0-8F85-178AE1D61436}"/>
              </a:ext>
            </a:extLst>
          </p:cNvPr>
          <p:cNvGrpSpPr/>
          <p:nvPr/>
        </p:nvGrpSpPr>
        <p:grpSpPr>
          <a:xfrm>
            <a:off x="5387974" y="2119313"/>
            <a:ext cx="4746625" cy="2806698"/>
            <a:chOff x="5387974" y="2119313"/>
            <a:chExt cx="4746625" cy="280669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8495EEF-7389-4ADE-8905-74F7151D2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1" t="28483" r="3294" b="29229"/>
            <a:stretch/>
          </p:blipFill>
          <p:spPr>
            <a:xfrm flipH="1">
              <a:off x="5387974" y="2119313"/>
              <a:ext cx="4746625" cy="280669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2238074-626B-45F2-8929-372F1FC90945}"/>
                </a:ext>
              </a:extLst>
            </p:cNvPr>
            <p:cNvSpPr/>
            <p:nvPr/>
          </p:nvSpPr>
          <p:spPr>
            <a:xfrm>
              <a:off x="7639050" y="2119313"/>
              <a:ext cx="2495549" cy="2806698"/>
            </a:xfrm>
            <a:prstGeom prst="rect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1EDE8E-FB6C-4CAA-A310-3CB43A2985AC}"/>
                </a:ext>
              </a:extLst>
            </p:cNvPr>
            <p:cNvSpPr txBox="1"/>
            <p:nvPr/>
          </p:nvSpPr>
          <p:spPr>
            <a:xfrm>
              <a:off x="8128562" y="2452455"/>
              <a:ext cx="154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정 은 아 </a:t>
              </a:r>
              <a:r>
                <a:rPr lang="ko-KR" altLang="en-US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팀 장</a:t>
              </a:r>
              <a:endParaRPr lang="ko-KR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E40BE6-230E-4FFB-B986-F70EFD55D200}"/>
                </a:ext>
              </a:extLst>
            </p:cNvPr>
            <p:cNvSpPr txBox="1"/>
            <p:nvPr/>
          </p:nvSpPr>
          <p:spPr>
            <a:xfrm>
              <a:off x="8270079" y="2943332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010-9229-8291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1" name="그림 20" descr="사진, 비행, 물, 공기이(가) 표시된 사진&#10;&#10;자동 생성된 설명">
              <a:extLst>
                <a:ext uri="{FF2B5EF4-FFF2-40B4-BE49-F238E27FC236}">
                  <a16:creationId xmlns:a16="http://schemas.microsoft.com/office/drawing/2014/main" id="{26B81758-86D1-4B6E-B50D-C0AFA93C9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562" y="3014080"/>
              <a:ext cx="126376" cy="13550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4A06962-CD37-4E0B-85D4-562851ADE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847" y="3372654"/>
              <a:ext cx="167804" cy="16780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2323C16-B359-4977-A8F8-5A44E3A5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391" y="3763530"/>
              <a:ext cx="204717" cy="20471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AA48027-C67B-4D03-BF94-EDFE21D6E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419" y="4191319"/>
              <a:ext cx="156660" cy="1117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29566E-3DCE-4E50-BD66-26A481A8E793}"/>
                </a:ext>
              </a:extLst>
            </p:cNvPr>
            <p:cNvSpPr txBox="1"/>
            <p:nvPr/>
          </p:nvSpPr>
          <p:spPr>
            <a:xfrm>
              <a:off x="8270079" y="3346048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062-229-3838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41773-AE3D-4922-8FDA-5B8C595B732E}"/>
                </a:ext>
              </a:extLst>
            </p:cNvPr>
            <p:cNvSpPr txBox="1"/>
            <p:nvPr/>
          </p:nvSpPr>
          <p:spPr>
            <a:xfrm>
              <a:off x="8270079" y="3722304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062-229-3883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C923B9-C680-4145-8FA6-0D9F9B137C6E}"/>
                </a:ext>
              </a:extLst>
            </p:cNvPr>
            <p:cNvSpPr txBox="1"/>
            <p:nvPr/>
          </p:nvSpPr>
          <p:spPr>
            <a:xfrm>
              <a:off x="8270079" y="4108730"/>
              <a:ext cx="180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jujuwa75@naver.com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3AC8F-0B60-4800-BCE9-797365081A96}"/>
              </a:ext>
            </a:extLst>
          </p:cNvPr>
          <p:cNvGrpSpPr/>
          <p:nvPr/>
        </p:nvGrpSpPr>
        <p:grpSpPr>
          <a:xfrm>
            <a:off x="187281" y="189191"/>
            <a:ext cx="2676652" cy="523220"/>
            <a:chOff x="187281" y="189191"/>
            <a:chExt cx="267665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B1B5B-B4D5-46AE-BB47-81FDB73EAF17}"/>
                </a:ext>
              </a:extLst>
            </p:cNvPr>
            <p:cNvSpPr txBox="1"/>
            <p:nvPr/>
          </p:nvSpPr>
          <p:spPr>
            <a:xfrm>
              <a:off x="565106" y="26613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DFC799-8196-4001-8111-CACFAC33F662}"/>
                </a:ext>
              </a:extLst>
            </p:cNvPr>
            <p:cNvSpPr txBox="1"/>
            <p:nvPr/>
          </p:nvSpPr>
          <p:spPr>
            <a:xfrm>
              <a:off x="1348775" y="189191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F86CD"/>
                  </a:solidFill>
                </a:rPr>
                <a:t>정 은 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C0DE83-39D0-4356-BDBB-A0DD2E3F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81" y="284113"/>
              <a:ext cx="444500" cy="3333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FC45F-041F-49E0-9F9F-441E04EF2888}"/>
                </a:ext>
              </a:extLst>
            </p:cNvPr>
            <p:cNvCxnSpPr/>
            <p:nvPr/>
          </p:nvCxnSpPr>
          <p:spPr>
            <a:xfrm flipV="1">
              <a:off x="1285875" y="266135"/>
              <a:ext cx="0" cy="33337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2CBCE9A-3C97-4BF6-811C-893F9C3DD4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72" b="-9568"/>
          <a:stretch/>
        </p:blipFill>
        <p:spPr>
          <a:xfrm>
            <a:off x="6426265" y="1323268"/>
            <a:ext cx="4984694" cy="280669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BE1F98-05DB-4948-AD58-BC26AD7F0AB3}"/>
              </a:ext>
            </a:extLst>
          </p:cNvPr>
          <p:cNvGrpSpPr/>
          <p:nvPr/>
        </p:nvGrpSpPr>
        <p:grpSpPr>
          <a:xfrm>
            <a:off x="490620" y="1412876"/>
            <a:ext cx="4746625" cy="2806698"/>
            <a:chOff x="5387974" y="2119313"/>
            <a:chExt cx="4746625" cy="280669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35C66D3-21E6-46F8-A712-518B6D9D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1" t="28483" r="3294" b="29229"/>
            <a:stretch/>
          </p:blipFill>
          <p:spPr>
            <a:xfrm flipH="1">
              <a:off x="5387974" y="2119313"/>
              <a:ext cx="4746625" cy="280669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67F0B7F-1703-4201-ACC3-26D65436E2E2}"/>
                </a:ext>
              </a:extLst>
            </p:cNvPr>
            <p:cNvSpPr/>
            <p:nvPr/>
          </p:nvSpPr>
          <p:spPr>
            <a:xfrm>
              <a:off x="7639050" y="2119313"/>
              <a:ext cx="2495549" cy="2806698"/>
            </a:xfrm>
            <a:prstGeom prst="rect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2DFEF-A83B-48F7-BB03-782546C24B9B}"/>
                </a:ext>
              </a:extLst>
            </p:cNvPr>
            <p:cNvSpPr txBox="1"/>
            <p:nvPr/>
          </p:nvSpPr>
          <p:spPr>
            <a:xfrm>
              <a:off x="8128562" y="2452455"/>
              <a:ext cx="154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정 은 아 </a:t>
              </a:r>
              <a:r>
                <a:rPr lang="ko-KR" altLang="en-US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팀 장</a:t>
              </a:r>
              <a:endParaRPr lang="ko-KR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0E35D1-2737-48CB-B85B-4D07FDDBEBEC}"/>
                </a:ext>
              </a:extLst>
            </p:cNvPr>
            <p:cNvSpPr txBox="1"/>
            <p:nvPr/>
          </p:nvSpPr>
          <p:spPr>
            <a:xfrm>
              <a:off x="8270079" y="2943332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010-9229-8291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4" name="그림 23" descr="사진, 비행, 물, 공기이(가) 표시된 사진&#10;&#10;자동 생성된 설명">
              <a:extLst>
                <a:ext uri="{FF2B5EF4-FFF2-40B4-BE49-F238E27FC236}">
                  <a16:creationId xmlns:a16="http://schemas.microsoft.com/office/drawing/2014/main" id="{EEE16FF9-53FB-4566-8596-2DE7CCFB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562" y="3014080"/>
              <a:ext cx="126376" cy="13550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B789292-F1C3-4AA6-90D5-72285627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847" y="3372654"/>
              <a:ext cx="167804" cy="16780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34E160E-6C5F-4304-B021-0E59EE27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9391" y="3763530"/>
              <a:ext cx="204717" cy="20471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9AC1977-3E38-4874-8FFF-909DCB62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419" y="4191319"/>
              <a:ext cx="156660" cy="11178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EC3375-AD91-4BC4-9DAE-5DD1BDF4CD8F}"/>
                </a:ext>
              </a:extLst>
            </p:cNvPr>
            <p:cNvSpPr txBox="1"/>
            <p:nvPr/>
          </p:nvSpPr>
          <p:spPr>
            <a:xfrm>
              <a:off x="8270079" y="3346048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062-229-3838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064230-21A4-4686-9645-BC64B416D9DD}"/>
                </a:ext>
              </a:extLst>
            </p:cNvPr>
            <p:cNvSpPr txBox="1"/>
            <p:nvPr/>
          </p:nvSpPr>
          <p:spPr>
            <a:xfrm>
              <a:off x="8270079" y="3722304"/>
              <a:ext cx="1325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062-229-3883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AF0C95-6ABE-43A0-B7DB-B3FC8B392474}"/>
                </a:ext>
              </a:extLst>
            </p:cNvPr>
            <p:cNvSpPr txBox="1"/>
            <p:nvPr/>
          </p:nvSpPr>
          <p:spPr>
            <a:xfrm>
              <a:off x="8270079" y="4108730"/>
              <a:ext cx="1802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jujuwa75@naver.com</a:t>
              </a:r>
              <a:endPara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73A63E-A556-4834-A11D-18A22019162F}"/>
              </a:ext>
            </a:extLst>
          </p:cNvPr>
          <p:cNvSpPr txBox="1"/>
          <p:nvPr/>
        </p:nvSpPr>
        <p:spPr>
          <a:xfrm>
            <a:off x="6642187" y="4323527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&lt;&lt;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터치하면 즉시 전화로 연결됩니다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&gt;&gt;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43AC8F-0B60-4800-BCE9-797365081A96}"/>
              </a:ext>
            </a:extLst>
          </p:cNvPr>
          <p:cNvGrpSpPr/>
          <p:nvPr/>
        </p:nvGrpSpPr>
        <p:grpSpPr>
          <a:xfrm>
            <a:off x="187281" y="189191"/>
            <a:ext cx="2676652" cy="523220"/>
            <a:chOff x="187281" y="189191"/>
            <a:chExt cx="267665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B1B5B-B4D5-46AE-BB47-81FDB73EAF17}"/>
                </a:ext>
              </a:extLst>
            </p:cNvPr>
            <p:cNvSpPr txBox="1"/>
            <p:nvPr/>
          </p:nvSpPr>
          <p:spPr>
            <a:xfrm>
              <a:off x="565106" y="26613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 장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DFC799-8196-4001-8111-CACFAC33F662}"/>
                </a:ext>
              </a:extLst>
            </p:cNvPr>
            <p:cNvSpPr txBox="1"/>
            <p:nvPr/>
          </p:nvSpPr>
          <p:spPr>
            <a:xfrm>
              <a:off x="1348775" y="189191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5F86CD"/>
                  </a:solidFill>
                </a:rPr>
                <a:t>정 은 아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4C0DE83-39D0-4356-BDBB-A0DD2E3F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281" y="284113"/>
              <a:ext cx="444500" cy="33337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21FC45F-041F-49E0-9F9F-441E04EF2888}"/>
                </a:ext>
              </a:extLst>
            </p:cNvPr>
            <p:cNvCxnSpPr/>
            <p:nvPr/>
          </p:nvCxnSpPr>
          <p:spPr>
            <a:xfrm flipV="1">
              <a:off x="1285875" y="266135"/>
              <a:ext cx="0" cy="33337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63F9A7-775E-4249-99F5-CFBD46B48114}"/>
              </a:ext>
            </a:extLst>
          </p:cNvPr>
          <p:cNvSpPr txBox="1"/>
          <p:nvPr/>
        </p:nvSpPr>
        <p:spPr>
          <a:xfrm>
            <a:off x="409531" y="12700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보험사 </a:t>
            </a:r>
            <a:r>
              <a:rPr lang="en-US" altLang="ko-KR" dirty="0"/>
              <a:t>ARS </a:t>
            </a:r>
            <a:r>
              <a:rPr lang="ko-KR" altLang="en-US" dirty="0"/>
              <a:t>연결 서비스</a:t>
            </a:r>
          </a:p>
        </p:txBody>
      </p:sp>
    </p:spTree>
    <p:extLst>
      <p:ext uri="{BB962C8B-B14F-4D97-AF65-F5344CB8AC3E}">
        <p14:creationId xmlns:p14="http://schemas.microsoft.com/office/powerpoint/2010/main" val="66260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한주</dc:creator>
  <cp:lastModifiedBy>박 한주</cp:lastModifiedBy>
  <cp:revision>1</cp:revision>
  <dcterms:created xsi:type="dcterms:W3CDTF">2020-10-01T11:10:53Z</dcterms:created>
  <dcterms:modified xsi:type="dcterms:W3CDTF">2020-10-01T15:00:05Z</dcterms:modified>
</cp:coreProperties>
</file>