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3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5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7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8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18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5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2CE99-8A5D-48BB-8A74-1EE0182116E0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8253-92CF-47AB-ACB5-71CD173B9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08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85047" y="1801904"/>
            <a:ext cx="322729" cy="3361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012141" y="1317809"/>
            <a:ext cx="336176" cy="435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652682" y="1317809"/>
            <a:ext cx="336176" cy="4356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293223" y="2484111"/>
            <a:ext cx="345205" cy="1711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07829" y="1317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41647" y="833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82188" y="83371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隐含层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36637" y="21147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162330" y="548999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53856" y="585932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494397" y="586558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1024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19724" y="4437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930489" y="3240741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574810" y="3240740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255572" y="3240740"/>
            <a:ext cx="811158" cy="255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857762" y="291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503475" y="2919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140688" y="29373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全连接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82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7336" y="1116106"/>
            <a:ext cx="1196788" cy="11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0435" y="968188"/>
            <a:ext cx="1506071" cy="15060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5076" y="1116106"/>
            <a:ext cx="1196788" cy="119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63470" y="1351429"/>
            <a:ext cx="295835" cy="2958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83942" y="12169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29300" y="137160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61213" y="155985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859305" y="1351429"/>
            <a:ext cx="2575112" cy="450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859305" y="1647264"/>
            <a:ext cx="2561667" cy="1479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18413" y="2017059"/>
            <a:ext cx="168087" cy="168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郑书新</dc:creator>
  <cp:lastModifiedBy>郑书新</cp:lastModifiedBy>
  <cp:revision>3</cp:revision>
  <dcterms:created xsi:type="dcterms:W3CDTF">2014-06-01T18:37:48Z</dcterms:created>
  <dcterms:modified xsi:type="dcterms:W3CDTF">2014-06-01T21:23:22Z</dcterms:modified>
</cp:coreProperties>
</file>