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郑书新" initials="郑书新" lastIdx="1" clrIdx="0">
    <p:extLst>
      <p:ext uri="{19B8F6BF-5375-455C-9EA6-DF929625EA0E}">
        <p15:presenceInfo xmlns:p15="http://schemas.microsoft.com/office/powerpoint/2012/main" userId="e444bd19c59def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3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5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8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5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4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2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8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85047" y="1801904"/>
            <a:ext cx="322729" cy="3361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12141" y="1317809"/>
            <a:ext cx="336176" cy="435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52682" y="1317809"/>
            <a:ext cx="336176" cy="435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293223" y="2484111"/>
            <a:ext cx="345205" cy="1711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7829" y="1317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41647" y="833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隐含层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82188" y="833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隐含层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36637" y="2114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62330" y="548999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53856" y="58593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94397" y="58655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19724" y="4437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930489" y="3240741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574810" y="3240740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255572" y="3240740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57762" y="291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503475" y="291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140688" y="2937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8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7336" y="1116106"/>
            <a:ext cx="1196788" cy="11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10435" y="968188"/>
            <a:ext cx="1506071" cy="15060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65076" y="1116106"/>
            <a:ext cx="1196788" cy="11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63470" y="1351429"/>
            <a:ext cx="295835" cy="29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83942" y="12169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29300" y="13716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61213" y="15598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859305" y="1351429"/>
            <a:ext cx="2575112" cy="450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859305" y="1647264"/>
            <a:ext cx="2561667" cy="14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18413" y="2017059"/>
            <a:ext cx="168087" cy="1680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475151" y="1078024"/>
            <a:ext cx="278728" cy="1694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02244" y="593930"/>
            <a:ext cx="277216" cy="217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42785" y="593930"/>
            <a:ext cx="261513" cy="217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383326" y="1760231"/>
            <a:ext cx="345205" cy="1711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97932" y="5939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31750" y="109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隐含层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72291" y="109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隐含层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126740" y="1390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80063" y="4212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512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309827" y="3713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3036767" y="1638287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663099" y="1645472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2282265">
            <a:off x="6166358" y="2089096"/>
            <a:ext cx="1139498" cy="18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60616" y="13419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609108" y="13831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220929" y="13800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463110" y="2887114"/>
            <a:ext cx="278728" cy="1694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109724" y="2842259"/>
            <a:ext cx="277216" cy="217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738224" y="2842259"/>
            <a:ext cx="261513" cy="217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897724" y="173292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392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97724" y="35289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392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620264" y="10771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512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206395" y="10771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512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219102" y="42121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512</a:t>
            </a:r>
            <a:endParaRPr lang="zh-CN" altLang="en-US" dirty="0"/>
          </a:p>
        </p:txBody>
      </p:sp>
      <p:sp>
        <p:nvSpPr>
          <p:cNvPr id="48" name="右箭头 47"/>
          <p:cNvSpPr/>
          <p:nvPr/>
        </p:nvSpPr>
        <p:spPr>
          <a:xfrm rot="3953052">
            <a:off x="2433922" y="2683640"/>
            <a:ext cx="2097428" cy="212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3953052">
            <a:off x="4065778" y="2643875"/>
            <a:ext cx="2097428" cy="212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3077057" y="3728934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4708913" y="3734277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17557957">
            <a:off x="2438386" y="2741655"/>
            <a:ext cx="2097428" cy="212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17557957">
            <a:off x="4070192" y="2736056"/>
            <a:ext cx="2097428" cy="212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rot="19264499">
            <a:off x="5999477" y="3227037"/>
            <a:ext cx="1364403" cy="165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419590" y="168314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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409784" y="3514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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071973" y="35144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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045927" y="15885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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709003" y="358014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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685695" y="15755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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7391044" y="240301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91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40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郑书新</dc:creator>
  <cp:lastModifiedBy>郑书新</cp:lastModifiedBy>
  <cp:revision>6</cp:revision>
  <dcterms:created xsi:type="dcterms:W3CDTF">2014-06-01T18:37:48Z</dcterms:created>
  <dcterms:modified xsi:type="dcterms:W3CDTF">2014-06-02T08:48:39Z</dcterms:modified>
</cp:coreProperties>
</file>