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7" autoAdjust="0"/>
  </p:normalViewPr>
  <p:slideViewPr>
    <p:cSldViewPr snapToGrid="0" snapToObjects="1">
      <p:cViewPr>
        <p:scale>
          <a:sx n="100" d="100"/>
          <a:sy n="100" d="100"/>
        </p:scale>
        <p:origin x="-184" y="-1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0BCC4-089A-414E-9868-A78979C2F02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FB880-98CC-AE4C-B2D3-D29F70E8E0F7}">
      <dgm:prSet phldrT="[Text]" custT="1"/>
      <dgm:spPr/>
      <dgm:t>
        <a:bodyPr/>
        <a:lstStyle/>
        <a:p>
          <a:r>
            <a:rPr lang="en-US" altLang="zh-CN" sz="2800" dirty="0" err="1" smtClean="0"/>
            <a:t>AbstratLayer</a:t>
          </a:r>
          <a:endParaRPr lang="en-US" sz="1800" dirty="0"/>
        </a:p>
      </dgm:t>
    </dgm:pt>
    <dgm:pt modelId="{D8BF11AB-83F3-E24F-ACB0-70A6D7280329}" type="parTrans" cxnId="{6F88F1E6-5918-EB46-89F8-A37EABB5C5E5}">
      <dgm:prSet/>
      <dgm:spPr/>
      <dgm:t>
        <a:bodyPr/>
        <a:lstStyle/>
        <a:p>
          <a:endParaRPr lang="en-US"/>
        </a:p>
      </dgm:t>
    </dgm:pt>
    <dgm:pt modelId="{B5A531AE-1A31-134B-AC85-1FEE826F04E5}" type="sibTrans" cxnId="{6F88F1E6-5918-EB46-89F8-A37EABB5C5E5}">
      <dgm:prSet/>
      <dgm:spPr/>
      <dgm:t>
        <a:bodyPr/>
        <a:lstStyle/>
        <a:p>
          <a:endParaRPr lang="en-US"/>
        </a:p>
      </dgm:t>
    </dgm:pt>
    <dgm:pt modelId="{6FA54D7D-C7A5-7145-BF48-73CB07219F1B}">
      <dgm:prSet phldrT="[Text]"/>
      <dgm:spPr/>
      <dgm:t>
        <a:bodyPr/>
        <a:lstStyle/>
        <a:p>
          <a:r>
            <a:rPr lang="en-US" altLang="zh-CN" dirty="0" err="1" smtClean="0"/>
            <a:t>InputLayer</a:t>
          </a:r>
          <a:endParaRPr lang="en-US" dirty="0"/>
        </a:p>
      </dgm:t>
    </dgm:pt>
    <dgm:pt modelId="{2E63064A-4A4C-9641-BDE0-CD69F0B7281F}" type="parTrans" cxnId="{125D4D96-AE0A-6349-B06C-9C48FFCB94B9}">
      <dgm:prSet/>
      <dgm:spPr/>
      <dgm:t>
        <a:bodyPr/>
        <a:lstStyle/>
        <a:p>
          <a:endParaRPr lang="en-US"/>
        </a:p>
      </dgm:t>
    </dgm:pt>
    <dgm:pt modelId="{145650F2-D1FE-A54E-A48E-D160CDE76109}" type="sibTrans" cxnId="{125D4D96-AE0A-6349-B06C-9C48FFCB94B9}">
      <dgm:prSet/>
      <dgm:spPr/>
      <dgm:t>
        <a:bodyPr/>
        <a:lstStyle/>
        <a:p>
          <a:endParaRPr lang="en-US"/>
        </a:p>
      </dgm:t>
    </dgm:pt>
    <dgm:pt modelId="{40D8D4DD-8958-D943-8101-21B4FFCC7764}">
      <dgm:prSet phldrT="[Text]"/>
      <dgm:spPr/>
      <dgm:t>
        <a:bodyPr/>
        <a:lstStyle/>
        <a:p>
          <a:r>
            <a:rPr lang="en-US" altLang="zh-CN" dirty="0" err="1" smtClean="0"/>
            <a:t>HiddenLayer</a:t>
          </a:r>
          <a:endParaRPr lang="en-US" dirty="0"/>
        </a:p>
      </dgm:t>
    </dgm:pt>
    <dgm:pt modelId="{8098FDC3-3B41-384A-AEF8-433BC959CAF6}" type="parTrans" cxnId="{1B8EDCAC-2297-EE44-B57E-3526226EF21D}">
      <dgm:prSet/>
      <dgm:spPr/>
      <dgm:t>
        <a:bodyPr/>
        <a:lstStyle/>
        <a:p>
          <a:endParaRPr lang="en-US"/>
        </a:p>
      </dgm:t>
    </dgm:pt>
    <dgm:pt modelId="{5E07BC0F-E2BD-AC42-90A8-E9ED1AA848DA}" type="sibTrans" cxnId="{1B8EDCAC-2297-EE44-B57E-3526226EF21D}">
      <dgm:prSet/>
      <dgm:spPr/>
      <dgm:t>
        <a:bodyPr/>
        <a:lstStyle/>
        <a:p>
          <a:endParaRPr lang="en-US"/>
        </a:p>
      </dgm:t>
    </dgm:pt>
    <dgm:pt modelId="{C2FEB2BD-A3A2-C54D-B25E-B6883BE4E8DA}">
      <dgm:prSet phldrT="[Text]"/>
      <dgm:spPr/>
      <dgm:t>
        <a:bodyPr/>
        <a:lstStyle/>
        <a:p>
          <a:r>
            <a:rPr lang="en-US" altLang="zh-CN" dirty="0" err="1" smtClean="0"/>
            <a:t>OutputLayer</a:t>
          </a:r>
          <a:endParaRPr lang="en-US" dirty="0"/>
        </a:p>
      </dgm:t>
    </dgm:pt>
    <dgm:pt modelId="{8D2095E0-CDB1-9F43-9D24-9B9806BF124E}" type="parTrans" cxnId="{8AEDA4B3-21E1-6543-B717-0A84F2E10AEE}">
      <dgm:prSet/>
      <dgm:spPr/>
      <dgm:t>
        <a:bodyPr/>
        <a:lstStyle/>
        <a:p>
          <a:endParaRPr lang="en-US"/>
        </a:p>
      </dgm:t>
    </dgm:pt>
    <dgm:pt modelId="{666CCF41-2858-BD43-96C4-9032D73A68CC}" type="sibTrans" cxnId="{8AEDA4B3-21E1-6543-B717-0A84F2E10AEE}">
      <dgm:prSet/>
      <dgm:spPr/>
      <dgm:t>
        <a:bodyPr/>
        <a:lstStyle/>
        <a:p>
          <a:endParaRPr lang="en-US"/>
        </a:p>
      </dgm:t>
    </dgm:pt>
    <dgm:pt modelId="{F545322B-757B-1A40-9112-ED0C8CB179EC}">
      <dgm:prSet phldrT="[Text]"/>
      <dgm:spPr/>
      <dgm:t>
        <a:bodyPr/>
        <a:lstStyle/>
        <a:p>
          <a:r>
            <a:rPr lang="en-US" altLang="zh-CN" dirty="0" err="1" smtClean="0"/>
            <a:t>ConvLayer</a:t>
          </a:r>
          <a:endParaRPr lang="en-US" dirty="0"/>
        </a:p>
      </dgm:t>
    </dgm:pt>
    <dgm:pt modelId="{2FF0D8F5-91EA-C241-B9BF-ADE6006A6020}" type="parTrans" cxnId="{6DA4239E-DED0-BE42-BBB5-777A4D2A39B6}">
      <dgm:prSet/>
      <dgm:spPr/>
      <dgm:t>
        <a:bodyPr/>
        <a:lstStyle/>
        <a:p>
          <a:endParaRPr lang="en-US"/>
        </a:p>
      </dgm:t>
    </dgm:pt>
    <dgm:pt modelId="{290180ED-0057-4445-B357-F616665236F7}" type="sibTrans" cxnId="{6DA4239E-DED0-BE42-BBB5-777A4D2A39B6}">
      <dgm:prSet/>
      <dgm:spPr/>
      <dgm:t>
        <a:bodyPr/>
        <a:lstStyle/>
        <a:p>
          <a:endParaRPr lang="en-US"/>
        </a:p>
      </dgm:t>
    </dgm:pt>
    <dgm:pt modelId="{DF71AC67-622D-884E-900E-376A026E276B}">
      <dgm:prSet phldrT="[Text]" custT="1"/>
      <dgm:spPr/>
      <dgm:t>
        <a:bodyPr/>
        <a:lstStyle/>
        <a:p>
          <a:r>
            <a:rPr lang="en-US" altLang="zh-CN" sz="2800" dirty="0" smtClean="0"/>
            <a:t>Weighted</a:t>
          </a:r>
          <a:endParaRPr lang="zh-CN" altLang="en-US" sz="2800" dirty="0" smtClean="0"/>
        </a:p>
        <a:p>
          <a:r>
            <a:rPr lang="en-US" altLang="zh-CN" sz="2800" dirty="0" err="1" smtClean="0"/>
            <a:t>OutputLayer</a:t>
          </a:r>
          <a:endParaRPr lang="en-US" sz="1800" dirty="0"/>
        </a:p>
      </dgm:t>
    </dgm:pt>
    <dgm:pt modelId="{0477B496-20CF-A043-9F18-8FD076A840F5}" type="parTrans" cxnId="{6973D5E1-2DF8-514A-BC55-98D016FFA9CE}">
      <dgm:prSet/>
      <dgm:spPr/>
      <dgm:t>
        <a:bodyPr/>
        <a:lstStyle/>
        <a:p>
          <a:endParaRPr lang="en-US"/>
        </a:p>
      </dgm:t>
    </dgm:pt>
    <dgm:pt modelId="{3697DAD7-80CC-BD40-80F8-E827EF626714}" type="sibTrans" cxnId="{6973D5E1-2DF8-514A-BC55-98D016FFA9CE}">
      <dgm:prSet/>
      <dgm:spPr/>
      <dgm:t>
        <a:bodyPr/>
        <a:lstStyle/>
        <a:p>
          <a:endParaRPr lang="en-US"/>
        </a:p>
      </dgm:t>
    </dgm:pt>
    <dgm:pt modelId="{0718CDEE-6EFE-EC46-BA7E-93E4500B48B8}" type="pres">
      <dgm:prSet presAssocID="{E830BCC4-089A-414E-9868-A78979C2F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16EE39-F7FD-C449-9FCD-34B413ED62EA}" type="pres">
      <dgm:prSet presAssocID="{DF3FB880-98CC-AE4C-B2D3-D29F70E8E0F7}" presName="hierRoot1" presStyleCnt="0"/>
      <dgm:spPr/>
    </dgm:pt>
    <dgm:pt modelId="{DDE19CA3-7489-FD48-9211-DD6ABCD45367}" type="pres">
      <dgm:prSet presAssocID="{DF3FB880-98CC-AE4C-B2D3-D29F70E8E0F7}" presName="composite" presStyleCnt="0"/>
      <dgm:spPr/>
    </dgm:pt>
    <dgm:pt modelId="{E31F7611-22B3-994E-83AE-3243F7D3C10A}" type="pres">
      <dgm:prSet presAssocID="{DF3FB880-98CC-AE4C-B2D3-D29F70E8E0F7}" presName="background" presStyleLbl="node0" presStyleIdx="0" presStyleCnt="1"/>
      <dgm:spPr/>
    </dgm:pt>
    <dgm:pt modelId="{CAA7041C-BA83-AE43-9E4E-A17DD94D9EAA}" type="pres">
      <dgm:prSet presAssocID="{DF3FB880-98CC-AE4C-B2D3-D29F70E8E0F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93349-FCE2-3B43-8F7F-C0A4EB2FCED4}" type="pres">
      <dgm:prSet presAssocID="{DF3FB880-98CC-AE4C-B2D3-D29F70E8E0F7}" presName="hierChild2" presStyleCnt="0"/>
      <dgm:spPr/>
    </dgm:pt>
    <dgm:pt modelId="{16FEB5DB-22AE-B84E-B249-449411AA4C69}" type="pres">
      <dgm:prSet presAssocID="{2E63064A-4A4C-9641-BDE0-CD69F0B7281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312BD21-8A47-7841-81EF-C00F8A1DB0BE}" type="pres">
      <dgm:prSet presAssocID="{6FA54D7D-C7A5-7145-BF48-73CB07219F1B}" presName="hierRoot2" presStyleCnt="0"/>
      <dgm:spPr/>
    </dgm:pt>
    <dgm:pt modelId="{58B54615-D5C9-1A43-B8A5-5B4D85A1B139}" type="pres">
      <dgm:prSet presAssocID="{6FA54D7D-C7A5-7145-BF48-73CB07219F1B}" presName="composite2" presStyleCnt="0"/>
      <dgm:spPr/>
    </dgm:pt>
    <dgm:pt modelId="{6E88D05A-EACE-1D48-B42C-71A7DC78E86D}" type="pres">
      <dgm:prSet presAssocID="{6FA54D7D-C7A5-7145-BF48-73CB07219F1B}" presName="background2" presStyleLbl="node2" presStyleIdx="0" presStyleCnt="3"/>
      <dgm:spPr/>
    </dgm:pt>
    <dgm:pt modelId="{F1809678-1024-7742-859D-326A72F8B505}" type="pres">
      <dgm:prSet presAssocID="{6FA54D7D-C7A5-7145-BF48-73CB07219F1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CBB1-798D-EB44-8EC0-8D7BEB81BD64}" type="pres">
      <dgm:prSet presAssocID="{6FA54D7D-C7A5-7145-BF48-73CB07219F1B}" presName="hierChild3" presStyleCnt="0"/>
      <dgm:spPr/>
    </dgm:pt>
    <dgm:pt modelId="{B01322DC-5434-704A-8BDF-92BD17E30C89}" type="pres">
      <dgm:prSet presAssocID="{8098FDC3-3B41-384A-AEF8-433BC959CAF6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9CA54E1-F210-8D4E-B395-D5A61EBFC8FA}" type="pres">
      <dgm:prSet presAssocID="{40D8D4DD-8958-D943-8101-21B4FFCC7764}" presName="hierRoot2" presStyleCnt="0"/>
      <dgm:spPr/>
    </dgm:pt>
    <dgm:pt modelId="{BA892D3D-6A1C-D144-B614-7D60FB9E6B96}" type="pres">
      <dgm:prSet presAssocID="{40D8D4DD-8958-D943-8101-21B4FFCC7764}" presName="composite2" presStyleCnt="0"/>
      <dgm:spPr/>
    </dgm:pt>
    <dgm:pt modelId="{35D7CBBA-E901-0840-8E26-816F7E408CB6}" type="pres">
      <dgm:prSet presAssocID="{40D8D4DD-8958-D943-8101-21B4FFCC7764}" presName="background2" presStyleLbl="node2" presStyleIdx="1" presStyleCnt="3"/>
      <dgm:spPr/>
    </dgm:pt>
    <dgm:pt modelId="{C2A2A724-9EDD-1941-83AB-87E1E8D0A453}" type="pres">
      <dgm:prSet presAssocID="{40D8D4DD-8958-D943-8101-21B4FFCC776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AEB18-89E3-6943-84DB-8B88DD8038C6}" type="pres">
      <dgm:prSet presAssocID="{40D8D4DD-8958-D943-8101-21B4FFCC7764}" presName="hierChild3" presStyleCnt="0"/>
      <dgm:spPr/>
    </dgm:pt>
    <dgm:pt modelId="{69962CF5-C51E-C644-84B3-2A9BFF7A981A}" type="pres">
      <dgm:prSet presAssocID="{2FF0D8F5-91EA-C241-B9BF-ADE6006A602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111A8-7D05-7C40-836C-EFA7D8DAE70B}" type="pres">
      <dgm:prSet presAssocID="{F545322B-757B-1A40-9112-ED0C8CB179EC}" presName="hierRoot3" presStyleCnt="0"/>
      <dgm:spPr/>
    </dgm:pt>
    <dgm:pt modelId="{E34F7AD6-F5DE-064B-939C-7199837AF21C}" type="pres">
      <dgm:prSet presAssocID="{F545322B-757B-1A40-9112-ED0C8CB179EC}" presName="composite3" presStyleCnt="0"/>
      <dgm:spPr/>
    </dgm:pt>
    <dgm:pt modelId="{F0760DEA-2137-1C4B-9EAC-987ABE06AC78}" type="pres">
      <dgm:prSet presAssocID="{F545322B-757B-1A40-9112-ED0C8CB179EC}" presName="background3" presStyleLbl="node3" presStyleIdx="0" presStyleCnt="2"/>
      <dgm:spPr/>
    </dgm:pt>
    <dgm:pt modelId="{0C3A2859-3D3F-4144-B030-728A557600D6}" type="pres">
      <dgm:prSet presAssocID="{F545322B-757B-1A40-9112-ED0C8CB179E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99CCA-37AC-FA4E-B2B4-61766E4B60E0}" type="pres">
      <dgm:prSet presAssocID="{F545322B-757B-1A40-9112-ED0C8CB179EC}" presName="hierChild4" presStyleCnt="0"/>
      <dgm:spPr/>
    </dgm:pt>
    <dgm:pt modelId="{78574E83-CB77-7F4A-9E6A-3361934EFA8F}" type="pres">
      <dgm:prSet presAssocID="{8D2095E0-CDB1-9F43-9D24-9B9806BF124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69BF53-D27D-9C4F-BF97-30F64EC2BF75}" type="pres">
      <dgm:prSet presAssocID="{C2FEB2BD-A3A2-C54D-B25E-B6883BE4E8DA}" presName="hierRoot2" presStyleCnt="0"/>
      <dgm:spPr/>
    </dgm:pt>
    <dgm:pt modelId="{7F79B5C1-3DCB-5F45-B8C7-2038D629B30B}" type="pres">
      <dgm:prSet presAssocID="{C2FEB2BD-A3A2-C54D-B25E-B6883BE4E8DA}" presName="composite2" presStyleCnt="0"/>
      <dgm:spPr/>
    </dgm:pt>
    <dgm:pt modelId="{C14A9728-4AE6-EF43-97C6-4C105D168BBA}" type="pres">
      <dgm:prSet presAssocID="{C2FEB2BD-A3A2-C54D-B25E-B6883BE4E8DA}" presName="background2" presStyleLbl="node2" presStyleIdx="2" presStyleCnt="3"/>
      <dgm:spPr/>
    </dgm:pt>
    <dgm:pt modelId="{9601ACE7-737C-9C4C-A0B3-FB7836E44905}" type="pres">
      <dgm:prSet presAssocID="{C2FEB2BD-A3A2-C54D-B25E-B6883BE4E8D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DCFDA-92C4-944F-879C-8CA27F3B8243}" type="pres">
      <dgm:prSet presAssocID="{C2FEB2BD-A3A2-C54D-B25E-B6883BE4E8DA}" presName="hierChild3" presStyleCnt="0"/>
      <dgm:spPr/>
    </dgm:pt>
    <dgm:pt modelId="{4D711DB5-5059-C249-A0CA-0881BE6F7A9B}" type="pres">
      <dgm:prSet presAssocID="{0477B496-20CF-A043-9F18-8FD076A840F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524AA773-6D98-8E45-92A9-852659C9F3E8}" type="pres">
      <dgm:prSet presAssocID="{DF71AC67-622D-884E-900E-376A026E276B}" presName="hierRoot3" presStyleCnt="0"/>
      <dgm:spPr/>
    </dgm:pt>
    <dgm:pt modelId="{1B5C3012-5461-0542-BC2E-FDA7F04F7DA7}" type="pres">
      <dgm:prSet presAssocID="{DF71AC67-622D-884E-900E-376A026E276B}" presName="composite3" presStyleCnt="0"/>
      <dgm:spPr/>
    </dgm:pt>
    <dgm:pt modelId="{1757F9C2-7B72-9941-8510-CACD4F461635}" type="pres">
      <dgm:prSet presAssocID="{DF71AC67-622D-884E-900E-376A026E276B}" presName="background3" presStyleLbl="node3" presStyleIdx="1" presStyleCnt="2"/>
      <dgm:spPr/>
    </dgm:pt>
    <dgm:pt modelId="{7736642E-27B1-E642-9519-D1B3003A1FBB}" type="pres">
      <dgm:prSet presAssocID="{DF71AC67-622D-884E-900E-376A026E276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0D5B0-C080-C841-B9B2-8FADD4647434}" type="pres">
      <dgm:prSet presAssocID="{DF71AC67-622D-884E-900E-376A026E276B}" presName="hierChild4" presStyleCnt="0"/>
      <dgm:spPr/>
    </dgm:pt>
  </dgm:ptLst>
  <dgm:cxnLst>
    <dgm:cxn modelId="{625CF4B4-9658-B046-A97D-932A809AF159}" type="presOf" srcId="{40D8D4DD-8958-D943-8101-21B4FFCC7764}" destId="{C2A2A724-9EDD-1941-83AB-87E1E8D0A453}" srcOrd="0" destOrd="0" presId="urn:microsoft.com/office/officeart/2005/8/layout/hierarchy1"/>
    <dgm:cxn modelId="{CFD0E06C-0358-DB48-B8F4-704EEC160472}" type="presOf" srcId="{2E63064A-4A4C-9641-BDE0-CD69F0B7281F}" destId="{16FEB5DB-22AE-B84E-B249-449411AA4C69}" srcOrd="0" destOrd="0" presId="urn:microsoft.com/office/officeart/2005/8/layout/hierarchy1"/>
    <dgm:cxn modelId="{881EC2C5-8E9B-0840-9522-489D835624BE}" type="presOf" srcId="{0477B496-20CF-A043-9F18-8FD076A840F5}" destId="{4D711DB5-5059-C249-A0CA-0881BE6F7A9B}" srcOrd="0" destOrd="0" presId="urn:microsoft.com/office/officeart/2005/8/layout/hierarchy1"/>
    <dgm:cxn modelId="{1B8EDCAC-2297-EE44-B57E-3526226EF21D}" srcId="{DF3FB880-98CC-AE4C-B2D3-D29F70E8E0F7}" destId="{40D8D4DD-8958-D943-8101-21B4FFCC7764}" srcOrd="1" destOrd="0" parTransId="{8098FDC3-3B41-384A-AEF8-433BC959CAF6}" sibTransId="{5E07BC0F-E2BD-AC42-90A8-E9ED1AA848DA}"/>
    <dgm:cxn modelId="{125D4D96-AE0A-6349-B06C-9C48FFCB94B9}" srcId="{DF3FB880-98CC-AE4C-B2D3-D29F70E8E0F7}" destId="{6FA54D7D-C7A5-7145-BF48-73CB07219F1B}" srcOrd="0" destOrd="0" parTransId="{2E63064A-4A4C-9641-BDE0-CD69F0B7281F}" sibTransId="{145650F2-D1FE-A54E-A48E-D160CDE76109}"/>
    <dgm:cxn modelId="{86EA1ABF-80B2-6242-A67B-A0E66E0B1078}" type="presOf" srcId="{E830BCC4-089A-414E-9868-A78979C2F02F}" destId="{0718CDEE-6EFE-EC46-BA7E-93E4500B48B8}" srcOrd="0" destOrd="0" presId="urn:microsoft.com/office/officeart/2005/8/layout/hierarchy1"/>
    <dgm:cxn modelId="{1C36F2B1-0151-9246-A903-E88E5DD5DD9A}" type="presOf" srcId="{8098FDC3-3B41-384A-AEF8-433BC959CAF6}" destId="{B01322DC-5434-704A-8BDF-92BD17E30C89}" srcOrd="0" destOrd="0" presId="urn:microsoft.com/office/officeart/2005/8/layout/hierarchy1"/>
    <dgm:cxn modelId="{8AEDA4B3-21E1-6543-B717-0A84F2E10AEE}" srcId="{DF3FB880-98CC-AE4C-B2D3-D29F70E8E0F7}" destId="{C2FEB2BD-A3A2-C54D-B25E-B6883BE4E8DA}" srcOrd="2" destOrd="0" parTransId="{8D2095E0-CDB1-9F43-9D24-9B9806BF124E}" sibTransId="{666CCF41-2858-BD43-96C4-9032D73A68CC}"/>
    <dgm:cxn modelId="{6D440625-B999-2943-955B-A9AA7AABA13A}" type="presOf" srcId="{DF71AC67-622D-884E-900E-376A026E276B}" destId="{7736642E-27B1-E642-9519-D1B3003A1FBB}" srcOrd="0" destOrd="0" presId="urn:microsoft.com/office/officeart/2005/8/layout/hierarchy1"/>
    <dgm:cxn modelId="{07ED2AC4-603F-B84F-BB90-0FB8E84E0EDC}" type="presOf" srcId="{F545322B-757B-1A40-9112-ED0C8CB179EC}" destId="{0C3A2859-3D3F-4144-B030-728A557600D6}" srcOrd="0" destOrd="0" presId="urn:microsoft.com/office/officeart/2005/8/layout/hierarchy1"/>
    <dgm:cxn modelId="{562256CB-6453-1041-9F91-C6CE00619699}" type="presOf" srcId="{8D2095E0-CDB1-9F43-9D24-9B9806BF124E}" destId="{78574E83-CB77-7F4A-9E6A-3361934EFA8F}" srcOrd="0" destOrd="0" presId="urn:microsoft.com/office/officeart/2005/8/layout/hierarchy1"/>
    <dgm:cxn modelId="{19DAA818-3359-0D4F-A57C-B30840C2C832}" type="presOf" srcId="{6FA54D7D-C7A5-7145-BF48-73CB07219F1B}" destId="{F1809678-1024-7742-859D-326A72F8B505}" srcOrd="0" destOrd="0" presId="urn:microsoft.com/office/officeart/2005/8/layout/hierarchy1"/>
    <dgm:cxn modelId="{6DA4239E-DED0-BE42-BBB5-777A4D2A39B6}" srcId="{40D8D4DD-8958-D943-8101-21B4FFCC7764}" destId="{F545322B-757B-1A40-9112-ED0C8CB179EC}" srcOrd="0" destOrd="0" parTransId="{2FF0D8F5-91EA-C241-B9BF-ADE6006A6020}" sibTransId="{290180ED-0057-4445-B357-F616665236F7}"/>
    <dgm:cxn modelId="{5D13FDC3-8870-3140-8A68-E4BEA50FF9E7}" type="presOf" srcId="{DF3FB880-98CC-AE4C-B2D3-D29F70E8E0F7}" destId="{CAA7041C-BA83-AE43-9E4E-A17DD94D9EAA}" srcOrd="0" destOrd="0" presId="urn:microsoft.com/office/officeart/2005/8/layout/hierarchy1"/>
    <dgm:cxn modelId="{6F88F1E6-5918-EB46-89F8-A37EABB5C5E5}" srcId="{E830BCC4-089A-414E-9868-A78979C2F02F}" destId="{DF3FB880-98CC-AE4C-B2D3-D29F70E8E0F7}" srcOrd="0" destOrd="0" parTransId="{D8BF11AB-83F3-E24F-ACB0-70A6D7280329}" sibTransId="{B5A531AE-1A31-134B-AC85-1FEE826F04E5}"/>
    <dgm:cxn modelId="{8D6461C4-31EC-A647-90EE-B6DC18C85834}" type="presOf" srcId="{2FF0D8F5-91EA-C241-B9BF-ADE6006A6020}" destId="{69962CF5-C51E-C644-84B3-2A9BFF7A981A}" srcOrd="0" destOrd="0" presId="urn:microsoft.com/office/officeart/2005/8/layout/hierarchy1"/>
    <dgm:cxn modelId="{545EF1B9-A8F6-364D-9C60-8A94BFA31E5F}" type="presOf" srcId="{C2FEB2BD-A3A2-C54D-B25E-B6883BE4E8DA}" destId="{9601ACE7-737C-9C4C-A0B3-FB7836E44905}" srcOrd="0" destOrd="0" presId="urn:microsoft.com/office/officeart/2005/8/layout/hierarchy1"/>
    <dgm:cxn modelId="{6973D5E1-2DF8-514A-BC55-98D016FFA9CE}" srcId="{C2FEB2BD-A3A2-C54D-B25E-B6883BE4E8DA}" destId="{DF71AC67-622D-884E-900E-376A026E276B}" srcOrd="0" destOrd="0" parTransId="{0477B496-20CF-A043-9F18-8FD076A840F5}" sibTransId="{3697DAD7-80CC-BD40-80F8-E827EF626714}"/>
    <dgm:cxn modelId="{53FEC09E-7048-9B4B-8ACE-6C62904839B0}" type="presParOf" srcId="{0718CDEE-6EFE-EC46-BA7E-93E4500B48B8}" destId="{4816EE39-F7FD-C449-9FCD-34B413ED62EA}" srcOrd="0" destOrd="0" presId="urn:microsoft.com/office/officeart/2005/8/layout/hierarchy1"/>
    <dgm:cxn modelId="{484AC514-97EF-0248-AEDE-28D631FCFBB5}" type="presParOf" srcId="{4816EE39-F7FD-C449-9FCD-34B413ED62EA}" destId="{DDE19CA3-7489-FD48-9211-DD6ABCD45367}" srcOrd="0" destOrd="0" presId="urn:microsoft.com/office/officeart/2005/8/layout/hierarchy1"/>
    <dgm:cxn modelId="{1721BB63-E555-9B42-882C-FE0D6FAA419B}" type="presParOf" srcId="{DDE19CA3-7489-FD48-9211-DD6ABCD45367}" destId="{E31F7611-22B3-994E-83AE-3243F7D3C10A}" srcOrd="0" destOrd="0" presId="urn:microsoft.com/office/officeart/2005/8/layout/hierarchy1"/>
    <dgm:cxn modelId="{DA0B4D11-2EBD-084A-95EB-E89E0AFC4A2E}" type="presParOf" srcId="{DDE19CA3-7489-FD48-9211-DD6ABCD45367}" destId="{CAA7041C-BA83-AE43-9E4E-A17DD94D9EAA}" srcOrd="1" destOrd="0" presId="urn:microsoft.com/office/officeart/2005/8/layout/hierarchy1"/>
    <dgm:cxn modelId="{E1D2F994-E4CD-5540-9C35-9D3F5E4B0FB4}" type="presParOf" srcId="{4816EE39-F7FD-C449-9FCD-34B413ED62EA}" destId="{13693349-FCE2-3B43-8F7F-C0A4EB2FCED4}" srcOrd="1" destOrd="0" presId="urn:microsoft.com/office/officeart/2005/8/layout/hierarchy1"/>
    <dgm:cxn modelId="{AD024669-7D3E-6E49-AEA9-21C6D0435E3A}" type="presParOf" srcId="{13693349-FCE2-3B43-8F7F-C0A4EB2FCED4}" destId="{16FEB5DB-22AE-B84E-B249-449411AA4C69}" srcOrd="0" destOrd="0" presId="urn:microsoft.com/office/officeart/2005/8/layout/hierarchy1"/>
    <dgm:cxn modelId="{51C6CD00-09DC-E643-854D-298731089C2B}" type="presParOf" srcId="{13693349-FCE2-3B43-8F7F-C0A4EB2FCED4}" destId="{3312BD21-8A47-7841-81EF-C00F8A1DB0BE}" srcOrd="1" destOrd="0" presId="urn:microsoft.com/office/officeart/2005/8/layout/hierarchy1"/>
    <dgm:cxn modelId="{5DBC8510-6ADC-A14D-BDA3-9C9107DEF9BA}" type="presParOf" srcId="{3312BD21-8A47-7841-81EF-C00F8A1DB0BE}" destId="{58B54615-D5C9-1A43-B8A5-5B4D85A1B139}" srcOrd="0" destOrd="0" presId="urn:microsoft.com/office/officeart/2005/8/layout/hierarchy1"/>
    <dgm:cxn modelId="{AB885298-848D-5843-91A5-57968AC131AB}" type="presParOf" srcId="{58B54615-D5C9-1A43-B8A5-5B4D85A1B139}" destId="{6E88D05A-EACE-1D48-B42C-71A7DC78E86D}" srcOrd="0" destOrd="0" presId="urn:microsoft.com/office/officeart/2005/8/layout/hierarchy1"/>
    <dgm:cxn modelId="{298F6675-B290-7141-AD3D-7BBC74923E98}" type="presParOf" srcId="{58B54615-D5C9-1A43-B8A5-5B4D85A1B139}" destId="{F1809678-1024-7742-859D-326A72F8B505}" srcOrd="1" destOrd="0" presId="urn:microsoft.com/office/officeart/2005/8/layout/hierarchy1"/>
    <dgm:cxn modelId="{F1624B8B-F96A-824A-91B8-DC3B24B6D36D}" type="presParOf" srcId="{3312BD21-8A47-7841-81EF-C00F8A1DB0BE}" destId="{2D48CBB1-798D-EB44-8EC0-8D7BEB81BD64}" srcOrd="1" destOrd="0" presId="urn:microsoft.com/office/officeart/2005/8/layout/hierarchy1"/>
    <dgm:cxn modelId="{38E0DB27-DF26-BB45-ABE2-CA3E11F75485}" type="presParOf" srcId="{13693349-FCE2-3B43-8F7F-C0A4EB2FCED4}" destId="{B01322DC-5434-704A-8BDF-92BD17E30C89}" srcOrd="2" destOrd="0" presId="urn:microsoft.com/office/officeart/2005/8/layout/hierarchy1"/>
    <dgm:cxn modelId="{AF2366D9-BD66-6940-B977-41F60A44A17B}" type="presParOf" srcId="{13693349-FCE2-3B43-8F7F-C0A4EB2FCED4}" destId="{69CA54E1-F210-8D4E-B395-D5A61EBFC8FA}" srcOrd="3" destOrd="0" presId="urn:microsoft.com/office/officeart/2005/8/layout/hierarchy1"/>
    <dgm:cxn modelId="{19888058-D1AC-0048-BB43-85D498FC5D3B}" type="presParOf" srcId="{69CA54E1-F210-8D4E-B395-D5A61EBFC8FA}" destId="{BA892D3D-6A1C-D144-B614-7D60FB9E6B96}" srcOrd="0" destOrd="0" presId="urn:microsoft.com/office/officeart/2005/8/layout/hierarchy1"/>
    <dgm:cxn modelId="{9CF9CE94-2F02-CA4E-AE1B-B0939F973C77}" type="presParOf" srcId="{BA892D3D-6A1C-D144-B614-7D60FB9E6B96}" destId="{35D7CBBA-E901-0840-8E26-816F7E408CB6}" srcOrd="0" destOrd="0" presId="urn:microsoft.com/office/officeart/2005/8/layout/hierarchy1"/>
    <dgm:cxn modelId="{4FB72D30-AA36-7D4D-8A9F-C153F7E3D842}" type="presParOf" srcId="{BA892D3D-6A1C-D144-B614-7D60FB9E6B96}" destId="{C2A2A724-9EDD-1941-83AB-87E1E8D0A453}" srcOrd="1" destOrd="0" presId="urn:microsoft.com/office/officeart/2005/8/layout/hierarchy1"/>
    <dgm:cxn modelId="{1C744079-6A4C-4242-B531-4D4F71AA6A0F}" type="presParOf" srcId="{69CA54E1-F210-8D4E-B395-D5A61EBFC8FA}" destId="{1BFAEB18-89E3-6943-84DB-8B88DD8038C6}" srcOrd="1" destOrd="0" presId="urn:microsoft.com/office/officeart/2005/8/layout/hierarchy1"/>
    <dgm:cxn modelId="{C2F18788-6C9C-5946-A7B1-17E6630BB929}" type="presParOf" srcId="{1BFAEB18-89E3-6943-84DB-8B88DD8038C6}" destId="{69962CF5-C51E-C644-84B3-2A9BFF7A981A}" srcOrd="0" destOrd="0" presId="urn:microsoft.com/office/officeart/2005/8/layout/hierarchy1"/>
    <dgm:cxn modelId="{D64F5F65-DC9E-0340-90F0-4055763308BB}" type="presParOf" srcId="{1BFAEB18-89E3-6943-84DB-8B88DD8038C6}" destId="{831111A8-7D05-7C40-836C-EFA7D8DAE70B}" srcOrd="1" destOrd="0" presId="urn:microsoft.com/office/officeart/2005/8/layout/hierarchy1"/>
    <dgm:cxn modelId="{72991BDB-216D-EE41-B133-1FE01856834E}" type="presParOf" srcId="{831111A8-7D05-7C40-836C-EFA7D8DAE70B}" destId="{E34F7AD6-F5DE-064B-939C-7199837AF21C}" srcOrd="0" destOrd="0" presId="urn:microsoft.com/office/officeart/2005/8/layout/hierarchy1"/>
    <dgm:cxn modelId="{9F75097C-3E59-6D4A-AF1E-FB1BB37D9F19}" type="presParOf" srcId="{E34F7AD6-F5DE-064B-939C-7199837AF21C}" destId="{F0760DEA-2137-1C4B-9EAC-987ABE06AC78}" srcOrd="0" destOrd="0" presId="urn:microsoft.com/office/officeart/2005/8/layout/hierarchy1"/>
    <dgm:cxn modelId="{08115878-CD0E-1C43-BABC-BF72F60D6E84}" type="presParOf" srcId="{E34F7AD6-F5DE-064B-939C-7199837AF21C}" destId="{0C3A2859-3D3F-4144-B030-728A557600D6}" srcOrd="1" destOrd="0" presId="urn:microsoft.com/office/officeart/2005/8/layout/hierarchy1"/>
    <dgm:cxn modelId="{BEE1E878-23E5-1142-9E58-67565E30CA29}" type="presParOf" srcId="{831111A8-7D05-7C40-836C-EFA7D8DAE70B}" destId="{66199CCA-37AC-FA4E-B2B4-61766E4B60E0}" srcOrd="1" destOrd="0" presId="urn:microsoft.com/office/officeart/2005/8/layout/hierarchy1"/>
    <dgm:cxn modelId="{D2093D54-3FAB-8346-9A20-B2939D3C6333}" type="presParOf" srcId="{13693349-FCE2-3B43-8F7F-C0A4EB2FCED4}" destId="{78574E83-CB77-7F4A-9E6A-3361934EFA8F}" srcOrd="4" destOrd="0" presId="urn:microsoft.com/office/officeart/2005/8/layout/hierarchy1"/>
    <dgm:cxn modelId="{5A7B07D9-A29C-0041-A98E-3E9AC41A9827}" type="presParOf" srcId="{13693349-FCE2-3B43-8F7F-C0A4EB2FCED4}" destId="{4469BF53-D27D-9C4F-BF97-30F64EC2BF75}" srcOrd="5" destOrd="0" presId="urn:microsoft.com/office/officeart/2005/8/layout/hierarchy1"/>
    <dgm:cxn modelId="{D1CA0B28-5E81-2340-A3E8-11F60832DA8D}" type="presParOf" srcId="{4469BF53-D27D-9C4F-BF97-30F64EC2BF75}" destId="{7F79B5C1-3DCB-5F45-B8C7-2038D629B30B}" srcOrd="0" destOrd="0" presId="urn:microsoft.com/office/officeart/2005/8/layout/hierarchy1"/>
    <dgm:cxn modelId="{1220286A-1823-B44F-846F-ECCD1DEE3CFA}" type="presParOf" srcId="{7F79B5C1-3DCB-5F45-B8C7-2038D629B30B}" destId="{C14A9728-4AE6-EF43-97C6-4C105D168BBA}" srcOrd="0" destOrd="0" presId="urn:microsoft.com/office/officeart/2005/8/layout/hierarchy1"/>
    <dgm:cxn modelId="{8B9539EB-A8CD-C642-AB83-8D4E52D0C66E}" type="presParOf" srcId="{7F79B5C1-3DCB-5F45-B8C7-2038D629B30B}" destId="{9601ACE7-737C-9C4C-A0B3-FB7836E44905}" srcOrd="1" destOrd="0" presId="urn:microsoft.com/office/officeart/2005/8/layout/hierarchy1"/>
    <dgm:cxn modelId="{91CBC64D-DB1C-EB46-8FD4-F0A104CB43C1}" type="presParOf" srcId="{4469BF53-D27D-9C4F-BF97-30F64EC2BF75}" destId="{BBEDCFDA-92C4-944F-879C-8CA27F3B8243}" srcOrd="1" destOrd="0" presId="urn:microsoft.com/office/officeart/2005/8/layout/hierarchy1"/>
    <dgm:cxn modelId="{594378D8-BDF0-584C-8019-FFA310B3ACD1}" type="presParOf" srcId="{BBEDCFDA-92C4-944F-879C-8CA27F3B8243}" destId="{4D711DB5-5059-C249-A0CA-0881BE6F7A9B}" srcOrd="0" destOrd="0" presId="urn:microsoft.com/office/officeart/2005/8/layout/hierarchy1"/>
    <dgm:cxn modelId="{81F41A63-6290-4F41-B040-A8153FE7730A}" type="presParOf" srcId="{BBEDCFDA-92C4-944F-879C-8CA27F3B8243}" destId="{524AA773-6D98-8E45-92A9-852659C9F3E8}" srcOrd="1" destOrd="0" presId="urn:microsoft.com/office/officeart/2005/8/layout/hierarchy1"/>
    <dgm:cxn modelId="{1F402D8E-9D89-A04D-BE2E-DA00BD53DC17}" type="presParOf" srcId="{524AA773-6D98-8E45-92A9-852659C9F3E8}" destId="{1B5C3012-5461-0542-BC2E-FDA7F04F7DA7}" srcOrd="0" destOrd="0" presId="urn:microsoft.com/office/officeart/2005/8/layout/hierarchy1"/>
    <dgm:cxn modelId="{0A5B186A-7412-4C4D-B957-A5314DF184E3}" type="presParOf" srcId="{1B5C3012-5461-0542-BC2E-FDA7F04F7DA7}" destId="{1757F9C2-7B72-9941-8510-CACD4F461635}" srcOrd="0" destOrd="0" presId="urn:microsoft.com/office/officeart/2005/8/layout/hierarchy1"/>
    <dgm:cxn modelId="{15645AC9-B5D5-3849-BE86-E754B2E4AABD}" type="presParOf" srcId="{1B5C3012-5461-0542-BC2E-FDA7F04F7DA7}" destId="{7736642E-27B1-E642-9519-D1B3003A1FBB}" srcOrd="1" destOrd="0" presId="urn:microsoft.com/office/officeart/2005/8/layout/hierarchy1"/>
    <dgm:cxn modelId="{1868E49E-BFBC-3344-AC4E-77BFB0EF66C1}" type="presParOf" srcId="{524AA773-6D98-8E45-92A9-852659C9F3E8}" destId="{7C10D5B0-C080-C841-B9B2-8FADD46474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0BCC4-089A-414E-9868-A78979C2F02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FB880-98CC-AE4C-B2D3-D29F70E8E0F7}">
      <dgm:prSet phldrT="[Text]" custT="1"/>
      <dgm:spPr/>
      <dgm:t>
        <a:bodyPr/>
        <a:lstStyle/>
        <a:p>
          <a:r>
            <a:rPr lang="en-US" altLang="zh-CN" sz="2800" dirty="0" smtClean="0"/>
            <a:t>Abstract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1800" dirty="0"/>
        </a:p>
      </dgm:t>
    </dgm:pt>
    <dgm:pt modelId="{D8BF11AB-83F3-E24F-ACB0-70A6D7280329}" type="parTrans" cxnId="{6F88F1E6-5918-EB46-89F8-A37EABB5C5E5}">
      <dgm:prSet/>
      <dgm:spPr/>
      <dgm:t>
        <a:bodyPr/>
        <a:lstStyle/>
        <a:p>
          <a:endParaRPr lang="en-US"/>
        </a:p>
      </dgm:t>
    </dgm:pt>
    <dgm:pt modelId="{B5A531AE-1A31-134B-AC85-1FEE826F04E5}" type="sibTrans" cxnId="{6F88F1E6-5918-EB46-89F8-A37EABB5C5E5}">
      <dgm:prSet/>
      <dgm:spPr/>
      <dgm:t>
        <a:bodyPr/>
        <a:lstStyle/>
        <a:p>
          <a:endParaRPr lang="en-US"/>
        </a:p>
      </dgm:t>
    </dgm:pt>
    <dgm:pt modelId="{40D8D4DD-8958-D943-8101-21B4FFCC7764}">
      <dgm:prSet phldrT="[Text]" custT="1"/>
      <dgm:spPr/>
      <dgm:t>
        <a:bodyPr/>
        <a:lstStyle/>
        <a:p>
          <a:r>
            <a:rPr lang="en-US" altLang="zh-CN" sz="2800" dirty="0" err="1" smtClean="0"/>
            <a:t>Conv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2400" dirty="0"/>
        </a:p>
      </dgm:t>
    </dgm:pt>
    <dgm:pt modelId="{8098FDC3-3B41-384A-AEF8-433BC959CAF6}" type="parTrans" cxnId="{1B8EDCAC-2297-EE44-B57E-3526226EF21D}">
      <dgm:prSet/>
      <dgm:spPr/>
      <dgm:t>
        <a:bodyPr/>
        <a:lstStyle/>
        <a:p>
          <a:endParaRPr lang="en-US"/>
        </a:p>
      </dgm:t>
    </dgm:pt>
    <dgm:pt modelId="{5E07BC0F-E2BD-AC42-90A8-E9ED1AA848DA}" type="sibTrans" cxnId="{1B8EDCAC-2297-EE44-B57E-3526226EF21D}">
      <dgm:prSet/>
      <dgm:spPr/>
      <dgm:t>
        <a:bodyPr/>
        <a:lstStyle/>
        <a:p>
          <a:endParaRPr lang="en-US"/>
        </a:p>
      </dgm:t>
    </dgm:pt>
    <dgm:pt modelId="{C2FEB2BD-A3A2-C54D-B25E-B6883BE4E8DA}">
      <dgm:prSet phldrT="[Text]" custT="1"/>
      <dgm:spPr/>
      <dgm:t>
        <a:bodyPr/>
        <a:lstStyle/>
        <a:p>
          <a:r>
            <a:rPr lang="en-US" sz="2800" dirty="0" smtClean="0"/>
            <a:t>Pool</a:t>
          </a:r>
          <a:endParaRPr lang="zh-CN" altLang="en-US" sz="2800" dirty="0" smtClean="0"/>
        </a:p>
        <a:p>
          <a:r>
            <a:rPr lang="en-US" sz="2800" dirty="0" smtClean="0"/>
            <a:t>Connection</a:t>
          </a:r>
          <a:endParaRPr lang="en-US" sz="2800" dirty="0"/>
        </a:p>
      </dgm:t>
    </dgm:pt>
    <dgm:pt modelId="{8D2095E0-CDB1-9F43-9D24-9B9806BF124E}" type="parTrans" cxnId="{8AEDA4B3-21E1-6543-B717-0A84F2E10AEE}">
      <dgm:prSet/>
      <dgm:spPr/>
      <dgm:t>
        <a:bodyPr/>
        <a:lstStyle/>
        <a:p>
          <a:endParaRPr lang="en-US"/>
        </a:p>
      </dgm:t>
    </dgm:pt>
    <dgm:pt modelId="{666CCF41-2858-BD43-96C4-9032D73A68CC}" type="sibTrans" cxnId="{8AEDA4B3-21E1-6543-B717-0A84F2E10AEE}">
      <dgm:prSet/>
      <dgm:spPr/>
      <dgm:t>
        <a:bodyPr/>
        <a:lstStyle/>
        <a:p>
          <a:endParaRPr lang="en-US"/>
        </a:p>
      </dgm:t>
    </dgm:pt>
    <dgm:pt modelId="{DF71AC67-622D-884E-900E-376A026E276B}">
      <dgm:prSet phldrT="[Text]" custT="1"/>
      <dgm:spPr/>
      <dgm:t>
        <a:bodyPr/>
        <a:lstStyle/>
        <a:p>
          <a:r>
            <a:rPr lang="en-US" altLang="zh-CN" sz="2400" dirty="0" err="1" smtClean="0"/>
            <a:t>SoftmaxApproxConnection</a:t>
          </a:r>
          <a:endParaRPr lang="en-US" sz="1800" dirty="0"/>
        </a:p>
      </dgm:t>
    </dgm:pt>
    <dgm:pt modelId="{0477B496-20CF-A043-9F18-8FD076A840F5}" type="parTrans" cxnId="{6973D5E1-2DF8-514A-BC55-98D016FFA9CE}">
      <dgm:prSet/>
      <dgm:spPr/>
      <dgm:t>
        <a:bodyPr/>
        <a:lstStyle/>
        <a:p>
          <a:endParaRPr lang="en-US"/>
        </a:p>
      </dgm:t>
    </dgm:pt>
    <dgm:pt modelId="{3697DAD7-80CC-BD40-80F8-E827EF626714}" type="sibTrans" cxnId="{6973D5E1-2DF8-514A-BC55-98D016FFA9CE}">
      <dgm:prSet/>
      <dgm:spPr/>
      <dgm:t>
        <a:bodyPr/>
        <a:lstStyle/>
        <a:p>
          <a:endParaRPr lang="en-US"/>
        </a:p>
      </dgm:t>
    </dgm:pt>
    <dgm:pt modelId="{6FA54D7D-C7A5-7145-BF48-73CB07219F1B}">
      <dgm:prSet phldrT="[Text]" custT="1"/>
      <dgm:spPr/>
      <dgm:t>
        <a:bodyPr/>
        <a:lstStyle/>
        <a:p>
          <a:r>
            <a:rPr lang="en-US" altLang="zh-CN" sz="2800" dirty="0" smtClean="0"/>
            <a:t>Full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2700" dirty="0"/>
        </a:p>
      </dgm:t>
    </dgm:pt>
    <dgm:pt modelId="{145650F2-D1FE-A54E-A48E-D160CDE76109}" type="sibTrans" cxnId="{125D4D96-AE0A-6349-B06C-9C48FFCB94B9}">
      <dgm:prSet/>
      <dgm:spPr/>
      <dgm:t>
        <a:bodyPr/>
        <a:lstStyle/>
        <a:p>
          <a:endParaRPr lang="en-US"/>
        </a:p>
      </dgm:t>
    </dgm:pt>
    <dgm:pt modelId="{2E63064A-4A4C-9641-BDE0-CD69F0B7281F}" type="parTrans" cxnId="{125D4D96-AE0A-6349-B06C-9C48FFCB94B9}">
      <dgm:prSet/>
      <dgm:spPr/>
      <dgm:t>
        <a:bodyPr/>
        <a:lstStyle/>
        <a:p>
          <a:endParaRPr lang="en-US"/>
        </a:p>
      </dgm:t>
    </dgm:pt>
    <dgm:pt modelId="{203F49AA-2A82-ED46-BEAE-97B7FE6A2C67}">
      <dgm:prSet phldrT="[Text]" custT="1"/>
      <dgm:spPr/>
      <dgm:t>
        <a:bodyPr/>
        <a:lstStyle/>
        <a:p>
          <a:r>
            <a:rPr lang="en-US" sz="2800" dirty="0" smtClean="0"/>
            <a:t>Sparse</a:t>
          </a:r>
          <a:endParaRPr lang="zh-CN" altLang="en-US" sz="2800" dirty="0" smtClean="0"/>
        </a:p>
        <a:p>
          <a:r>
            <a:rPr lang="en-US" sz="2800" dirty="0" smtClean="0"/>
            <a:t>Connection</a:t>
          </a:r>
          <a:endParaRPr lang="en-US" sz="2800" dirty="0"/>
        </a:p>
      </dgm:t>
    </dgm:pt>
    <dgm:pt modelId="{52814203-FC50-6941-A551-2CA881487607}" type="parTrans" cxnId="{9670098B-4E5A-C14F-8BF6-954419E99E63}">
      <dgm:prSet/>
      <dgm:spPr/>
      <dgm:t>
        <a:bodyPr/>
        <a:lstStyle/>
        <a:p>
          <a:endParaRPr lang="en-US"/>
        </a:p>
      </dgm:t>
    </dgm:pt>
    <dgm:pt modelId="{1AE15777-F3D1-B142-9910-BE2FA2238BDC}" type="sibTrans" cxnId="{9670098B-4E5A-C14F-8BF6-954419E99E63}">
      <dgm:prSet/>
      <dgm:spPr/>
      <dgm:t>
        <a:bodyPr/>
        <a:lstStyle/>
        <a:p>
          <a:endParaRPr lang="en-US"/>
        </a:p>
      </dgm:t>
    </dgm:pt>
    <dgm:pt modelId="{0718CDEE-6EFE-EC46-BA7E-93E4500B48B8}" type="pres">
      <dgm:prSet presAssocID="{E830BCC4-089A-414E-9868-A78979C2F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16EE39-F7FD-C449-9FCD-34B413ED62EA}" type="pres">
      <dgm:prSet presAssocID="{DF3FB880-98CC-AE4C-B2D3-D29F70E8E0F7}" presName="hierRoot1" presStyleCnt="0"/>
      <dgm:spPr/>
    </dgm:pt>
    <dgm:pt modelId="{DDE19CA3-7489-FD48-9211-DD6ABCD45367}" type="pres">
      <dgm:prSet presAssocID="{DF3FB880-98CC-AE4C-B2D3-D29F70E8E0F7}" presName="composite" presStyleCnt="0"/>
      <dgm:spPr/>
    </dgm:pt>
    <dgm:pt modelId="{E31F7611-22B3-994E-83AE-3243F7D3C10A}" type="pres">
      <dgm:prSet presAssocID="{DF3FB880-98CC-AE4C-B2D3-D29F70E8E0F7}" presName="background" presStyleLbl="node0" presStyleIdx="0" presStyleCnt="1"/>
      <dgm:spPr/>
    </dgm:pt>
    <dgm:pt modelId="{CAA7041C-BA83-AE43-9E4E-A17DD94D9EAA}" type="pres">
      <dgm:prSet presAssocID="{DF3FB880-98CC-AE4C-B2D3-D29F70E8E0F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93349-FCE2-3B43-8F7F-C0A4EB2FCED4}" type="pres">
      <dgm:prSet presAssocID="{DF3FB880-98CC-AE4C-B2D3-D29F70E8E0F7}" presName="hierChild2" presStyleCnt="0"/>
      <dgm:spPr/>
    </dgm:pt>
    <dgm:pt modelId="{16FEB5DB-22AE-B84E-B249-449411AA4C69}" type="pres">
      <dgm:prSet presAssocID="{2E63064A-4A4C-9641-BDE0-CD69F0B7281F}" presName="Name10" presStyleLbl="parChTrans1D2" presStyleIdx="0" presStyleCnt="4"/>
      <dgm:spPr/>
      <dgm:t>
        <a:bodyPr/>
        <a:lstStyle/>
        <a:p>
          <a:endParaRPr lang="en-US"/>
        </a:p>
      </dgm:t>
    </dgm:pt>
    <dgm:pt modelId="{3312BD21-8A47-7841-81EF-C00F8A1DB0BE}" type="pres">
      <dgm:prSet presAssocID="{6FA54D7D-C7A5-7145-BF48-73CB07219F1B}" presName="hierRoot2" presStyleCnt="0"/>
      <dgm:spPr/>
    </dgm:pt>
    <dgm:pt modelId="{58B54615-D5C9-1A43-B8A5-5B4D85A1B139}" type="pres">
      <dgm:prSet presAssocID="{6FA54D7D-C7A5-7145-BF48-73CB07219F1B}" presName="composite2" presStyleCnt="0"/>
      <dgm:spPr/>
    </dgm:pt>
    <dgm:pt modelId="{6E88D05A-EACE-1D48-B42C-71A7DC78E86D}" type="pres">
      <dgm:prSet presAssocID="{6FA54D7D-C7A5-7145-BF48-73CB07219F1B}" presName="background2" presStyleLbl="node2" presStyleIdx="0" presStyleCnt="4"/>
      <dgm:spPr/>
    </dgm:pt>
    <dgm:pt modelId="{F1809678-1024-7742-859D-326A72F8B505}" type="pres">
      <dgm:prSet presAssocID="{6FA54D7D-C7A5-7145-BF48-73CB07219F1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CBB1-798D-EB44-8EC0-8D7BEB81BD64}" type="pres">
      <dgm:prSet presAssocID="{6FA54D7D-C7A5-7145-BF48-73CB07219F1B}" presName="hierChild3" presStyleCnt="0"/>
      <dgm:spPr/>
    </dgm:pt>
    <dgm:pt modelId="{C9D69C65-0446-D04D-B85E-933299B3E37C}" type="pres">
      <dgm:prSet presAssocID="{52814203-FC50-6941-A551-2CA881487607}" presName="Name17" presStyleLbl="parChTrans1D3" presStyleIdx="0" presStyleCnt="1"/>
      <dgm:spPr/>
      <dgm:t>
        <a:bodyPr/>
        <a:lstStyle/>
        <a:p>
          <a:endParaRPr lang="en-US"/>
        </a:p>
      </dgm:t>
    </dgm:pt>
    <dgm:pt modelId="{87172076-A40C-B346-8261-9B57FE4BBFB5}" type="pres">
      <dgm:prSet presAssocID="{203F49AA-2A82-ED46-BEAE-97B7FE6A2C67}" presName="hierRoot3" presStyleCnt="0"/>
      <dgm:spPr/>
    </dgm:pt>
    <dgm:pt modelId="{981EA829-621F-AB46-8FDE-62E4BC16A141}" type="pres">
      <dgm:prSet presAssocID="{203F49AA-2A82-ED46-BEAE-97B7FE6A2C67}" presName="composite3" presStyleCnt="0"/>
      <dgm:spPr/>
    </dgm:pt>
    <dgm:pt modelId="{0EAED0C4-94E7-3B47-B33D-B7A328963D5F}" type="pres">
      <dgm:prSet presAssocID="{203F49AA-2A82-ED46-BEAE-97B7FE6A2C67}" presName="background3" presStyleLbl="node3" presStyleIdx="0" presStyleCnt="1"/>
      <dgm:spPr/>
    </dgm:pt>
    <dgm:pt modelId="{CFB70D26-8342-B944-85F2-D6457124F05C}" type="pres">
      <dgm:prSet presAssocID="{203F49AA-2A82-ED46-BEAE-97B7FE6A2C67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C8129-4E79-5448-9B6C-CCB3AE80651F}" type="pres">
      <dgm:prSet presAssocID="{203F49AA-2A82-ED46-BEAE-97B7FE6A2C67}" presName="hierChild4" presStyleCnt="0"/>
      <dgm:spPr/>
    </dgm:pt>
    <dgm:pt modelId="{B01322DC-5434-704A-8BDF-92BD17E30C89}" type="pres">
      <dgm:prSet presAssocID="{8098FDC3-3B41-384A-AEF8-433BC959CAF6}" presName="Name10" presStyleLbl="parChTrans1D2" presStyleIdx="1" presStyleCnt="4"/>
      <dgm:spPr/>
      <dgm:t>
        <a:bodyPr/>
        <a:lstStyle/>
        <a:p>
          <a:endParaRPr lang="en-US"/>
        </a:p>
      </dgm:t>
    </dgm:pt>
    <dgm:pt modelId="{69CA54E1-F210-8D4E-B395-D5A61EBFC8FA}" type="pres">
      <dgm:prSet presAssocID="{40D8D4DD-8958-D943-8101-21B4FFCC7764}" presName="hierRoot2" presStyleCnt="0"/>
      <dgm:spPr/>
    </dgm:pt>
    <dgm:pt modelId="{BA892D3D-6A1C-D144-B614-7D60FB9E6B96}" type="pres">
      <dgm:prSet presAssocID="{40D8D4DD-8958-D943-8101-21B4FFCC7764}" presName="composite2" presStyleCnt="0"/>
      <dgm:spPr/>
    </dgm:pt>
    <dgm:pt modelId="{35D7CBBA-E901-0840-8E26-816F7E408CB6}" type="pres">
      <dgm:prSet presAssocID="{40D8D4DD-8958-D943-8101-21B4FFCC7764}" presName="background2" presStyleLbl="node2" presStyleIdx="1" presStyleCnt="4"/>
      <dgm:spPr/>
    </dgm:pt>
    <dgm:pt modelId="{C2A2A724-9EDD-1941-83AB-87E1E8D0A453}" type="pres">
      <dgm:prSet presAssocID="{40D8D4DD-8958-D943-8101-21B4FFCC776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AEB18-89E3-6943-84DB-8B88DD8038C6}" type="pres">
      <dgm:prSet presAssocID="{40D8D4DD-8958-D943-8101-21B4FFCC7764}" presName="hierChild3" presStyleCnt="0"/>
      <dgm:spPr/>
    </dgm:pt>
    <dgm:pt modelId="{78574E83-CB77-7F4A-9E6A-3361934EFA8F}" type="pres">
      <dgm:prSet presAssocID="{8D2095E0-CDB1-9F43-9D24-9B9806BF124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4469BF53-D27D-9C4F-BF97-30F64EC2BF75}" type="pres">
      <dgm:prSet presAssocID="{C2FEB2BD-A3A2-C54D-B25E-B6883BE4E8DA}" presName="hierRoot2" presStyleCnt="0"/>
      <dgm:spPr/>
    </dgm:pt>
    <dgm:pt modelId="{7F79B5C1-3DCB-5F45-B8C7-2038D629B30B}" type="pres">
      <dgm:prSet presAssocID="{C2FEB2BD-A3A2-C54D-B25E-B6883BE4E8DA}" presName="composite2" presStyleCnt="0"/>
      <dgm:spPr/>
    </dgm:pt>
    <dgm:pt modelId="{C14A9728-4AE6-EF43-97C6-4C105D168BBA}" type="pres">
      <dgm:prSet presAssocID="{C2FEB2BD-A3A2-C54D-B25E-B6883BE4E8DA}" presName="background2" presStyleLbl="node2" presStyleIdx="2" presStyleCnt="4"/>
      <dgm:spPr/>
    </dgm:pt>
    <dgm:pt modelId="{9601ACE7-737C-9C4C-A0B3-FB7836E44905}" type="pres">
      <dgm:prSet presAssocID="{C2FEB2BD-A3A2-C54D-B25E-B6883BE4E8D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DCFDA-92C4-944F-879C-8CA27F3B8243}" type="pres">
      <dgm:prSet presAssocID="{C2FEB2BD-A3A2-C54D-B25E-B6883BE4E8DA}" presName="hierChild3" presStyleCnt="0"/>
      <dgm:spPr/>
    </dgm:pt>
    <dgm:pt modelId="{6445EC56-4472-144C-84FC-0AC1BB7203BB}" type="pres">
      <dgm:prSet presAssocID="{0477B496-20CF-A043-9F18-8FD076A840F5}" presName="Name10" presStyleLbl="parChTrans1D2" presStyleIdx="3" presStyleCnt="4"/>
      <dgm:spPr/>
      <dgm:t>
        <a:bodyPr/>
        <a:lstStyle/>
        <a:p>
          <a:endParaRPr lang="en-US"/>
        </a:p>
      </dgm:t>
    </dgm:pt>
    <dgm:pt modelId="{11B38BF1-48E8-AF4C-9B21-088CC612241D}" type="pres">
      <dgm:prSet presAssocID="{DF71AC67-622D-884E-900E-376A026E276B}" presName="hierRoot2" presStyleCnt="0"/>
      <dgm:spPr/>
    </dgm:pt>
    <dgm:pt modelId="{9713E0F4-B95A-CF42-B064-E5ACF2E54F60}" type="pres">
      <dgm:prSet presAssocID="{DF71AC67-622D-884E-900E-376A026E276B}" presName="composite2" presStyleCnt="0"/>
      <dgm:spPr/>
    </dgm:pt>
    <dgm:pt modelId="{D5662C1F-9F81-5C45-A3AC-B2C08897CA18}" type="pres">
      <dgm:prSet presAssocID="{DF71AC67-622D-884E-900E-376A026E276B}" presName="background2" presStyleLbl="node2" presStyleIdx="3" presStyleCnt="4"/>
      <dgm:spPr/>
    </dgm:pt>
    <dgm:pt modelId="{DDCF3CA6-F35C-8541-B0F7-97F266BE5ED6}" type="pres">
      <dgm:prSet presAssocID="{DF71AC67-622D-884E-900E-376A026E276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2A09F3-F271-304D-BD8E-D57AB1A8769D}" type="pres">
      <dgm:prSet presAssocID="{DF71AC67-622D-884E-900E-376A026E276B}" presName="hierChild3" presStyleCnt="0"/>
      <dgm:spPr/>
    </dgm:pt>
  </dgm:ptLst>
  <dgm:cxnLst>
    <dgm:cxn modelId="{012E3438-48B2-F446-9FE4-DDC5CF4D5582}" type="presOf" srcId="{8098FDC3-3B41-384A-AEF8-433BC959CAF6}" destId="{B01322DC-5434-704A-8BDF-92BD17E30C89}" srcOrd="0" destOrd="0" presId="urn:microsoft.com/office/officeart/2005/8/layout/hierarchy1"/>
    <dgm:cxn modelId="{A8A8C756-74A4-0143-A940-D9F46800C109}" type="presOf" srcId="{E830BCC4-089A-414E-9868-A78979C2F02F}" destId="{0718CDEE-6EFE-EC46-BA7E-93E4500B48B8}" srcOrd="0" destOrd="0" presId="urn:microsoft.com/office/officeart/2005/8/layout/hierarchy1"/>
    <dgm:cxn modelId="{1D33916D-B7FE-3340-843E-CB898E013C1C}" type="presOf" srcId="{8D2095E0-CDB1-9F43-9D24-9B9806BF124E}" destId="{78574E83-CB77-7F4A-9E6A-3361934EFA8F}" srcOrd="0" destOrd="0" presId="urn:microsoft.com/office/officeart/2005/8/layout/hierarchy1"/>
    <dgm:cxn modelId="{430B6B5C-7849-3B4C-B831-BF49C77F24F8}" type="presOf" srcId="{203F49AA-2A82-ED46-BEAE-97B7FE6A2C67}" destId="{CFB70D26-8342-B944-85F2-D6457124F05C}" srcOrd="0" destOrd="0" presId="urn:microsoft.com/office/officeart/2005/8/layout/hierarchy1"/>
    <dgm:cxn modelId="{E6ECC4C6-CF1A-3641-BE54-E863AB0A97BF}" type="presOf" srcId="{DF71AC67-622D-884E-900E-376A026E276B}" destId="{DDCF3CA6-F35C-8541-B0F7-97F266BE5ED6}" srcOrd="0" destOrd="0" presId="urn:microsoft.com/office/officeart/2005/8/layout/hierarchy1"/>
    <dgm:cxn modelId="{125D4D96-AE0A-6349-B06C-9C48FFCB94B9}" srcId="{DF3FB880-98CC-AE4C-B2D3-D29F70E8E0F7}" destId="{6FA54D7D-C7A5-7145-BF48-73CB07219F1B}" srcOrd="0" destOrd="0" parTransId="{2E63064A-4A4C-9641-BDE0-CD69F0B7281F}" sibTransId="{145650F2-D1FE-A54E-A48E-D160CDE76109}"/>
    <dgm:cxn modelId="{4C1BB765-2335-4B49-9BB4-1EC83825279C}" type="presOf" srcId="{6FA54D7D-C7A5-7145-BF48-73CB07219F1B}" destId="{F1809678-1024-7742-859D-326A72F8B505}" srcOrd="0" destOrd="0" presId="urn:microsoft.com/office/officeart/2005/8/layout/hierarchy1"/>
    <dgm:cxn modelId="{DDDE44A9-C22E-C844-BB3B-C4A01883AD3D}" type="presOf" srcId="{52814203-FC50-6941-A551-2CA881487607}" destId="{C9D69C65-0446-D04D-B85E-933299B3E37C}" srcOrd="0" destOrd="0" presId="urn:microsoft.com/office/officeart/2005/8/layout/hierarchy1"/>
    <dgm:cxn modelId="{58CF400A-D1A5-974F-8EA1-7C2BF6000F66}" type="presOf" srcId="{40D8D4DD-8958-D943-8101-21B4FFCC7764}" destId="{C2A2A724-9EDD-1941-83AB-87E1E8D0A453}" srcOrd="0" destOrd="0" presId="urn:microsoft.com/office/officeart/2005/8/layout/hierarchy1"/>
    <dgm:cxn modelId="{8AEDA4B3-21E1-6543-B717-0A84F2E10AEE}" srcId="{DF3FB880-98CC-AE4C-B2D3-D29F70E8E0F7}" destId="{C2FEB2BD-A3A2-C54D-B25E-B6883BE4E8DA}" srcOrd="2" destOrd="0" parTransId="{8D2095E0-CDB1-9F43-9D24-9B9806BF124E}" sibTransId="{666CCF41-2858-BD43-96C4-9032D73A68CC}"/>
    <dgm:cxn modelId="{C1D3BAA9-D424-1547-8129-426DEEE450BC}" type="presOf" srcId="{DF3FB880-98CC-AE4C-B2D3-D29F70E8E0F7}" destId="{CAA7041C-BA83-AE43-9E4E-A17DD94D9EAA}" srcOrd="0" destOrd="0" presId="urn:microsoft.com/office/officeart/2005/8/layout/hierarchy1"/>
    <dgm:cxn modelId="{6F88F1E6-5918-EB46-89F8-A37EABB5C5E5}" srcId="{E830BCC4-089A-414E-9868-A78979C2F02F}" destId="{DF3FB880-98CC-AE4C-B2D3-D29F70E8E0F7}" srcOrd="0" destOrd="0" parTransId="{D8BF11AB-83F3-E24F-ACB0-70A6D7280329}" sibTransId="{B5A531AE-1A31-134B-AC85-1FEE826F04E5}"/>
    <dgm:cxn modelId="{9670098B-4E5A-C14F-8BF6-954419E99E63}" srcId="{6FA54D7D-C7A5-7145-BF48-73CB07219F1B}" destId="{203F49AA-2A82-ED46-BEAE-97B7FE6A2C67}" srcOrd="0" destOrd="0" parTransId="{52814203-FC50-6941-A551-2CA881487607}" sibTransId="{1AE15777-F3D1-B142-9910-BE2FA2238BDC}"/>
    <dgm:cxn modelId="{1B8EDCAC-2297-EE44-B57E-3526226EF21D}" srcId="{DF3FB880-98CC-AE4C-B2D3-D29F70E8E0F7}" destId="{40D8D4DD-8958-D943-8101-21B4FFCC7764}" srcOrd="1" destOrd="0" parTransId="{8098FDC3-3B41-384A-AEF8-433BC959CAF6}" sibTransId="{5E07BC0F-E2BD-AC42-90A8-E9ED1AA848DA}"/>
    <dgm:cxn modelId="{6973D5E1-2DF8-514A-BC55-98D016FFA9CE}" srcId="{DF3FB880-98CC-AE4C-B2D3-D29F70E8E0F7}" destId="{DF71AC67-622D-884E-900E-376A026E276B}" srcOrd="3" destOrd="0" parTransId="{0477B496-20CF-A043-9F18-8FD076A840F5}" sibTransId="{3697DAD7-80CC-BD40-80F8-E827EF626714}"/>
    <dgm:cxn modelId="{B19FF627-D951-9A42-9A13-24ABA4A70CDA}" type="presOf" srcId="{C2FEB2BD-A3A2-C54D-B25E-B6883BE4E8DA}" destId="{9601ACE7-737C-9C4C-A0B3-FB7836E44905}" srcOrd="0" destOrd="0" presId="urn:microsoft.com/office/officeart/2005/8/layout/hierarchy1"/>
    <dgm:cxn modelId="{ABE6F54F-22AC-0F4B-8729-0DFB2B861053}" type="presOf" srcId="{0477B496-20CF-A043-9F18-8FD076A840F5}" destId="{6445EC56-4472-144C-84FC-0AC1BB7203BB}" srcOrd="0" destOrd="0" presId="urn:microsoft.com/office/officeart/2005/8/layout/hierarchy1"/>
    <dgm:cxn modelId="{67B13B27-532C-4341-8AA2-87E779AC5416}" type="presOf" srcId="{2E63064A-4A4C-9641-BDE0-CD69F0B7281F}" destId="{16FEB5DB-22AE-B84E-B249-449411AA4C69}" srcOrd="0" destOrd="0" presId="urn:microsoft.com/office/officeart/2005/8/layout/hierarchy1"/>
    <dgm:cxn modelId="{772FD565-1492-B64F-A6E8-A45D9365DA0A}" type="presParOf" srcId="{0718CDEE-6EFE-EC46-BA7E-93E4500B48B8}" destId="{4816EE39-F7FD-C449-9FCD-34B413ED62EA}" srcOrd="0" destOrd="0" presId="urn:microsoft.com/office/officeart/2005/8/layout/hierarchy1"/>
    <dgm:cxn modelId="{77C16C02-0FE6-884A-8462-BAE5A0568527}" type="presParOf" srcId="{4816EE39-F7FD-C449-9FCD-34B413ED62EA}" destId="{DDE19CA3-7489-FD48-9211-DD6ABCD45367}" srcOrd="0" destOrd="0" presId="urn:microsoft.com/office/officeart/2005/8/layout/hierarchy1"/>
    <dgm:cxn modelId="{0CB80F60-8A26-A242-8BE1-CF743A2C5C6F}" type="presParOf" srcId="{DDE19CA3-7489-FD48-9211-DD6ABCD45367}" destId="{E31F7611-22B3-994E-83AE-3243F7D3C10A}" srcOrd="0" destOrd="0" presId="urn:microsoft.com/office/officeart/2005/8/layout/hierarchy1"/>
    <dgm:cxn modelId="{D744DB3E-4042-CC43-88BD-D4CE2386B1F9}" type="presParOf" srcId="{DDE19CA3-7489-FD48-9211-DD6ABCD45367}" destId="{CAA7041C-BA83-AE43-9E4E-A17DD94D9EAA}" srcOrd="1" destOrd="0" presId="urn:microsoft.com/office/officeart/2005/8/layout/hierarchy1"/>
    <dgm:cxn modelId="{57A4E97A-A05C-CD4C-B59B-266AE9A3395C}" type="presParOf" srcId="{4816EE39-F7FD-C449-9FCD-34B413ED62EA}" destId="{13693349-FCE2-3B43-8F7F-C0A4EB2FCED4}" srcOrd="1" destOrd="0" presId="urn:microsoft.com/office/officeart/2005/8/layout/hierarchy1"/>
    <dgm:cxn modelId="{F3A5A537-D85E-824B-AF6D-739C95559872}" type="presParOf" srcId="{13693349-FCE2-3B43-8F7F-C0A4EB2FCED4}" destId="{16FEB5DB-22AE-B84E-B249-449411AA4C69}" srcOrd="0" destOrd="0" presId="urn:microsoft.com/office/officeart/2005/8/layout/hierarchy1"/>
    <dgm:cxn modelId="{0E561BA4-DED8-E342-AED2-7ED66A378ED7}" type="presParOf" srcId="{13693349-FCE2-3B43-8F7F-C0A4EB2FCED4}" destId="{3312BD21-8A47-7841-81EF-C00F8A1DB0BE}" srcOrd="1" destOrd="0" presId="urn:microsoft.com/office/officeart/2005/8/layout/hierarchy1"/>
    <dgm:cxn modelId="{46ED75CF-EE39-7649-8EC2-B1C723861CAD}" type="presParOf" srcId="{3312BD21-8A47-7841-81EF-C00F8A1DB0BE}" destId="{58B54615-D5C9-1A43-B8A5-5B4D85A1B139}" srcOrd="0" destOrd="0" presId="urn:microsoft.com/office/officeart/2005/8/layout/hierarchy1"/>
    <dgm:cxn modelId="{B4CDC02B-0F53-7446-8ADD-88AF34ADABDD}" type="presParOf" srcId="{58B54615-D5C9-1A43-B8A5-5B4D85A1B139}" destId="{6E88D05A-EACE-1D48-B42C-71A7DC78E86D}" srcOrd="0" destOrd="0" presId="urn:microsoft.com/office/officeart/2005/8/layout/hierarchy1"/>
    <dgm:cxn modelId="{E971E332-1B51-4A42-86E2-085D9CD53D64}" type="presParOf" srcId="{58B54615-D5C9-1A43-B8A5-5B4D85A1B139}" destId="{F1809678-1024-7742-859D-326A72F8B505}" srcOrd="1" destOrd="0" presId="urn:microsoft.com/office/officeart/2005/8/layout/hierarchy1"/>
    <dgm:cxn modelId="{D1825AC7-9CB7-4749-A6D4-263BB01D2997}" type="presParOf" srcId="{3312BD21-8A47-7841-81EF-C00F8A1DB0BE}" destId="{2D48CBB1-798D-EB44-8EC0-8D7BEB81BD64}" srcOrd="1" destOrd="0" presId="urn:microsoft.com/office/officeart/2005/8/layout/hierarchy1"/>
    <dgm:cxn modelId="{6CF2ACEE-FEE2-C948-85FA-07E76E6A1ECF}" type="presParOf" srcId="{2D48CBB1-798D-EB44-8EC0-8D7BEB81BD64}" destId="{C9D69C65-0446-D04D-B85E-933299B3E37C}" srcOrd="0" destOrd="0" presId="urn:microsoft.com/office/officeart/2005/8/layout/hierarchy1"/>
    <dgm:cxn modelId="{C3E507C3-A10A-3740-A421-777DFE3F232B}" type="presParOf" srcId="{2D48CBB1-798D-EB44-8EC0-8D7BEB81BD64}" destId="{87172076-A40C-B346-8261-9B57FE4BBFB5}" srcOrd="1" destOrd="0" presId="urn:microsoft.com/office/officeart/2005/8/layout/hierarchy1"/>
    <dgm:cxn modelId="{180CB4BC-34D9-9045-BF68-EFEB0CB17A68}" type="presParOf" srcId="{87172076-A40C-B346-8261-9B57FE4BBFB5}" destId="{981EA829-621F-AB46-8FDE-62E4BC16A141}" srcOrd="0" destOrd="0" presId="urn:microsoft.com/office/officeart/2005/8/layout/hierarchy1"/>
    <dgm:cxn modelId="{A2CA0D25-3DB4-5E49-9E2F-26B2D170DB68}" type="presParOf" srcId="{981EA829-621F-AB46-8FDE-62E4BC16A141}" destId="{0EAED0C4-94E7-3B47-B33D-B7A328963D5F}" srcOrd="0" destOrd="0" presId="urn:microsoft.com/office/officeart/2005/8/layout/hierarchy1"/>
    <dgm:cxn modelId="{ABA8A50B-AF5F-C344-ABA1-D3B55D49CAFC}" type="presParOf" srcId="{981EA829-621F-AB46-8FDE-62E4BC16A141}" destId="{CFB70D26-8342-B944-85F2-D6457124F05C}" srcOrd="1" destOrd="0" presId="urn:microsoft.com/office/officeart/2005/8/layout/hierarchy1"/>
    <dgm:cxn modelId="{B67E02E5-B055-4D44-B4C2-40625843E5CB}" type="presParOf" srcId="{87172076-A40C-B346-8261-9B57FE4BBFB5}" destId="{1F0C8129-4E79-5448-9B6C-CCB3AE80651F}" srcOrd="1" destOrd="0" presId="urn:microsoft.com/office/officeart/2005/8/layout/hierarchy1"/>
    <dgm:cxn modelId="{AAE40C98-201C-C849-9A39-97505AC679AA}" type="presParOf" srcId="{13693349-FCE2-3B43-8F7F-C0A4EB2FCED4}" destId="{B01322DC-5434-704A-8BDF-92BD17E30C89}" srcOrd="2" destOrd="0" presId="urn:microsoft.com/office/officeart/2005/8/layout/hierarchy1"/>
    <dgm:cxn modelId="{B2AD7E9D-6041-0E4D-B3DE-CC8D55B940C3}" type="presParOf" srcId="{13693349-FCE2-3B43-8F7F-C0A4EB2FCED4}" destId="{69CA54E1-F210-8D4E-B395-D5A61EBFC8FA}" srcOrd="3" destOrd="0" presId="urn:microsoft.com/office/officeart/2005/8/layout/hierarchy1"/>
    <dgm:cxn modelId="{27EB43D1-3AC9-BF42-A6B4-AC6FDF32C2B7}" type="presParOf" srcId="{69CA54E1-F210-8D4E-B395-D5A61EBFC8FA}" destId="{BA892D3D-6A1C-D144-B614-7D60FB9E6B96}" srcOrd="0" destOrd="0" presId="urn:microsoft.com/office/officeart/2005/8/layout/hierarchy1"/>
    <dgm:cxn modelId="{96CF30EB-8998-ED49-9B6F-D523410544A1}" type="presParOf" srcId="{BA892D3D-6A1C-D144-B614-7D60FB9E6B96}" destId="{35D7CBBA-E901-0840-8E26-816F7E408CB6}" srcOrd="0" destOrd="0" presId="urn:microsoft.com/office/officeart/2005/8/layout/hierarchy1"/>
    <dgm:cxn modelId="{1BF0036B-609B-B342-ACD8-BB7CD7256340}" type="presParOf" srcId="{BA892D3D-6A1C-D144-B614-7D60FB9E6B96}" destId="{C2A2A724-9EDD-1941-83AB-87E1E8D0A453}" srcOrd="1" destOrd="0" presId="urn:microsoft.com/office/officeart/2005/8/layout/hierarchy1"/>
    <dgm:cxn modelId="{7607EFE5-F27A-F044-B445-41843181CB3B}" type="presParOf" srcId="{69CA54E1-F210-8D4E-B395-D5A61EBFC8FA}" destId="{1BFAEB18-89E3-6943-84DB-8B88DD8038C6}" srcOrd="1" destOrd="0" presId="urn:microsoft.com/office/officeart/2005/8/layout/hierarchy1"/>
    <dgm:cxn modelId="{99351718-B54F-2249-AB45-F621B9DAD088}" type="presParOf" srcId="{13693349-FCE2-3B43-8F7F-C0A4EB2FCED4}" destId="{78574E83-CB77-7F4A-9E6A-3361934EFA8F}" srcOrd="4" destOrd="0" presId="urn:microsoft.com/office/officeart/2005/8/layout/hierarchy1"/>
    <dgm:cxn modelId="{B8AF183A-91B3-A044-AEE0-CCA075D4867F}" type="presParOf" srcId="{13693349-FCE2-3B43-8F7F-C0A4EB2FCED4}" destId="{4469BF53-D27D-9C4F-BF97-30F64EC2BF75}" srcOrd="5" destOrd="0" presId="urn:microsoft.com/office/officeart/2005/8/layout/hierarchy1"/>
    <dgm:cxn modelId="{6C610555-7DEE-394E-8EB8-B86FBD412C26}" type="presParOf" srcId="{4469BF53-D27D-9C4F-BF97-30F64EC2BF75}" destId="{7F79B5C1-3DCB-5F45-B8C7-2038D629B30B}" srcOrd="0" destOrd="0" presId="urn:microsoft.com/office/officeart/2005/8/layout/hierarchy1"/>
    <dgm:cxn modelId="{75022A5D-2743-BF4B-9C06-CB81DD263A42}" type="presParOf" srcId="{7F79B5C1-3DCB-5F45-B8C7-2038D629B30B}" destId="{C14A9728-4AE6-EF43-97C6-4C105D168BBA}" srcOrd="0" destOrd="0" presId="urn:microsoft.com/office/officeart/2005/8/layout/hierarchy1"/>
    <dgm:cxn modelId="{C08B4CC4-FD45-4B4E-9938-D990D02C78C5}" type="presParOf" srcId="{7F79B5C1-3DCB-5F45-B8C7-2038D629B30B}" destId="{9601ACE7-737C-9C4C-A0B3-FB7836E44905}" srcOrd="1" destOrd="0" presId="urn:microsoft.com/office/officeart/2005/8/layout/hierarchy1"/>
    <dgm:cxn modelId="{FE173413-B77D-1D47-BEFD-DB3F642D0213}" type="presParOf" srcId="{4469BF53-D27D-9C4F-BF97-30F64EC2BF75}" destId="{BBEDCFDA-92C4-944F-879C-8CA27F3B8243}" srcOrd="1" destOrd="0" presId="urn:microsoft.com/office/officeart/2005/8/layout/hierarchy1"/>
    <dgm:cxn modelId="{5381806A-F37E-184F-80E0-53B2D5FCE9FD}" type="presParOf" srcId="{13693349-FCE2-3B43-8F7F-C0A4EB2FCED4}" destId="{6445EC56-4472-144C-84FC-0AC1BB7203BB}" srcOrd="6" destOrd="0" presId="urn:microsoft.com/office/officeart/2005/8/layout/hierarchy1"/>
    <dgm:cxn modelId="{68AEECB0-34B3-564C-ADB8-AFAD333F74D9}" type="presParOf" srcId="{13693349-FCE2-3B43-8F7F-C0A4EB2FCED4}" destId="{11B38BF1-48E8-AF4C-9B21-088CC612241D}" srcOrd="7" destOrd="0" presId="urn:microsoft.com/office/officeart/2005/8/layout/hierarchy1"/>
    <dgm:cxn modelId="{34FFB03D-B1DB-3146-B5C2-7982B398950A}" type="presParOf" srcId="{11B38BF1-48E8-AF4C-9B21-088CC612241D}" destId="{9713E0F4-B95A-CF42-B064-E5ACF2E54F60}" srcOrd="0" destOrd="0" presId="urn:microsoft.com/office/officeart/2005/8/layout/hierarchy1"/>
    <dgm:cxn modelId="{6C24DB04-832F-AB4A-BB95-3BC41FD6DB73}" type="presParOf" srcId="{9713E0F4-B95A-CF42-B064-E5ACF2E54F60}" destId="{D5662C1F-9F81-5C45-A3AC-B2C08897CA18}" srcOrd="0" destOrd="0" presId="urn:microsoft.com/office/officeart/2005/8/layout/hierarchy1"/>
    <dgm:cxn modelId="{4EFFB244-D052-7643-9CFC-A6C98C19F75F}" type="presParOf" srcId="{9713E0F4-B95A-CF42-B064-E5ACF2E54F60}" destId="{DDCF3CA6-F35C-8541-B0F7-97F266BE5ED6}" srcOrd="1" destOrd="0" presId="urn:microsoft.com/office/officeart/2005/8/layout/hierarchy1"/>
    <dgm:cxn modelId="{19DC5D44-A59A-A749-A213-87B7FE465C76}" type="presParOf" srcId="{11B38BF1-48E8-AF4C-9B21-088CC612241D}" destId="{022A09F3-F271-304D-BD8E-D57AB1A876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83D00-133B-4246-95E0-220C55AD376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CE5C5-5C21-5D43-B428-15B3E78B43BA}">
      <dgm:prSet phldrT="[Text]" custT="1"/>
      <dgm:spPr/>
      <dgm:t>
        <a:bodyPr/>
        <a:lstStyle/>
        <a:p>
          <a:r>
            <a:rPr lang="en-US" sz="2800" dirty="0" err="1" smtClean="0"/>
            <a:t>C</a:t>
          </a:r>
          <a:r>
            <a:rPr lang="en-US" altLang="zh-CN" sz="2800" dirty="0" err="1" smtClean="0"/>
            <a:t>A</a:t>
          </a:r>
          <a:r>
            <a:rPr lang="en-US" sz="2800" dirty="0" err="1" smtClean="0"/>
            <a:t>bstract</a:t>
          </a:r>
          <a:endParaRPr lang="zh-CN" altLang="en-US" sz="2800" dirty="0" smtClean="0"/>
        </a:p>
        <a:p>
          <a:r>
            <a:rPr lang="en-US" sz="2800" dirty="0" err="1" smtClean="0"/>
            <a:t>DataReader</a:t>
          </a:r>
          <a:endParaRPr lang="en-US" sz="1600" dirty="0"/>
        </a:p>
      </dgm:t>
    </dgm:pt>
    <dgm:pt modelId="{E158E332-28B8-CF45-8E0C-4CE4DC933F60}" type="parTrans" cxnId="{BBC92D4B-E63E-304C-97D3-AFF0B0AF8722}">
      <dgm:prSet/>
      <dgm:spPr/>
      <dgm:t>
        <a:bodyPr/>
        <a:lstStyle/>
        <a:p>
          <a:endParaRPr lang="en-US"/>
        </a:p>
      </dgm:t>
    </dgm:pt>
    <dgm:pt modelId="{F2AD8D3F-6579-664E-838C-C55798E23302}" type="sibTrans" cxnId="{BBC92D4B-E63E-304C-97D3-AFF0B0AF8722}">
      <dgm:prSet/>
      <dgm:spPr/>
      <dgm:t>
        <a:bodyPr/>
        <a:lstStyle/>
        <a:p>
          <a:endParaRPr lang="en-US"/>
        </a:p>
      </dgm:t>
    </dgm:pt>
    <dgm:pt modelId="{A49098FB-650D-3F4A-ABE9-C22CD6EC1E00}">
      <dgm:prSet phldrT="[Text]"/>
      <dgm:spPr/>
      <dgm:t>
        <a:bodyPr/>
        <a:lstStyle/>
        <a:p>
          <a:r>
            <a:rPr lang="en-US" dirty="0" err="1" smtClean="0"/>
            <a:t>CDenseMatReader</a:t>
          </a:r>
          <a:endParaRPr lang="en-US" dirty="0"/>
        </a:p>
      </dgm:t>
    </dgm:pt>
    <dgm:pt modelId="{A84A5179-3A3B-8C4A-BC11-A983E87925BC}" type="parTrans" cxnId="{90A7FB6F-ADDA-1E46-8F32-6FC0F6882437}">
      <dgm:prSet/>
      <dgm:spPr/>
      <dgm:t>
        <a:bodyPr/>
        <a:lstStyle/>
        <a:p>
          <a:endParaRPr lang="en-US"/>
        </a:p>
      </dgm:t>
    </dgm:pt>
    <dgm:pt modelId="{4B80E5AD-296E-FD4D-B080-EE09647E3A5E}" type="sibTrans" cxnId="{90A7FB6F-ADDA-1E46-8F32-6FC0F6882437}">
      <dgm:prSet/>
      <dgm:spPr/>
      <dgm:t>
        <a:bodyPr/>
        <a:lstStyle/>
        <a:p>
          <a:endParaRPr lang="en-US"/>
        </a:p>
      </dgm:t>
    </dgm:pt>
    <dgm:pt modelId="{BF32A659-1C80-944C-B03E-04C86854E611}">
      <dgm:prSet phldrT="[Text]"/>
      <dgm:spPr/>
      <dgm:t>
        <a:bodyPr/>
        <a:lstStyle/>
        <a:p>
          <a:r>
            <a:rPr lang="en-US" dirty="0" err="1" smtClean="0"/>
            <a:t>CSparseMatReader</a:t>
          </a:r>
          <a:endParaRPr lang="en-US" dirty="0"/>
        </a:p>
      </dgm:t>
    </dgm:pt>
    <dgm:pt modelId="{90387720-14F9-1742-909A-1F5DAC2C193F}" type="parTrans" cxnId="{E943AD4D-0863-854F-8494-41D3392CC885}">
      <dgm:prSet/>
      <dgm:spPr/>
      <dgm:t>
        <a:bodyPr/>
        <a:lstStyle/>
        <a:p>
          <a:endParaRPr lang="en-US"/>
        </a:p>
      </dgm:t>
    </dgm:pt>
    <dgm:pt modelId="{DBE408F5-5307-5648-B2EA-81AFC5335F89}" type="sibTrans" cxnId="{E943AD4D-0863-854F-8494-41D3392CC885}">
      <dgm:prSet/>
      <dgm:spPr/>
      <dgm:t>
        <a:bodyPr/>
        <a:lstStyle/>
        <a:p>
          <a:endParaRPr lang="en-US"/>
        </a:p>
      </dgm:t>
    </dgm:pt>
    <dgm:pt modelId="{6020C115-634C-B744-BDF3-4BA02D99386A}" type="pres">
      <dgm:prSet presAssocID="{DDD83D00-133B-4246-95E0-220C55AD37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3F5319-F4EB-2340-85FD-37C7B5220832}" type="pres">
      <dgm:prSet presAssocID="{86BCE5C5-5C21-5D43-B428-15B3E78B43BA}" presName="hierRoot1" presStyleCnt="0"/>
      <dgm:spPr/>
    </dgm:pt>
    <dgm:pt modelId="{E8737A66-6224-4A4A-B999-011781FA0B03}" type="pres">
      <dgm:prSet presAssocID="{86BCE5C5-5C21-5D43-B428-15B3E78B43BA}" presName="composite" presStyleCnt="0"/>
      <dgm:spPr/>
    </dgm:pt>
    <dgm:pt modelId="{E973F6AD-4F34-5F4F-B448-08322B807D32}" type="pres">
      <dgm:prSet presAssocID="{86BCE5C5-5C21-5D43-B428-15B3E78B43BA}" presName="background" presStyleLbl="node0" presStyleIdx="0" presStyleCnt="1"/>
      <dgm:spPr/>
    </dgm:pt>
    <dgm:pt modelId="{5450C18E-8C11-1B4D-82BD-6E9A6875A0D1}" type="pres">
      <dgm:prSet presAssocID="{86BCE5C5-5C21-5D43-B428-15B3E78B43B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0F533-F5D0-5141-A4D8-58EAA3608635}" type="pres">
      <dgm:prSet presAssocID="{86BCE5C5-5C21-5D43-B428-15B3E78B43BA}" presName="hierChild2" presStyleCnt="0"/>
      <dgm:spPr/>
    </dgm:pt>
    <dgm:pt modelId="{7A0B26B8-EFCA-F74C-B108-297CE9EA6737}" type="pres">
      <dgm:prSet presAssocID="{A84A5179-3A3B-8C4A-BC11-A983E87925B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F895D2E-106D-564A-9D3A-8FE806D41546}" type="pres">
      <dgm:prSet presAssocID="{A49098FB-650D-3F4A-ABE9-C22CD6EC1E00}" presName="hierRoot2" presStyleCnt="0"/>
      <dgm:spPr/>
    </dgm:pt>
    <dgm:pt modelId="{8C3CFBC3-E627-CF4C-ADD8-32E1D8BC886C}" type="pres">
      <dgm:prSet presAssocID="{A49098FB-650D-3F4A-ABE9-C22CD6EC1E00}" presName="composite2" presStyleCnt="0"/>
      <dgm:spPr/>
    </dgm:pt>
    <dgm:pt modelId="{BDBBEA0E-30CA-594F-8A63-658AE6A0AB7D}" type="pres">
      <dgm:prSet presAssocID="{A49098FB-650D-3F4A-ABE9-C22CD6EC1E00}" presName="background2" presStyleLbl="node2" presStyleIdx="0" presStyleCnt="2"/>
      <dgm:spPr/>
    </dgm:pt>
    <dgm:pt modelId="{A4A9C704-938A-934B-9B51-8C244E771A38}" type="pres">
      <dgm:prSet presAssocID="{A49098FB-650D-3F4A-ABE9-C22CD6EC1E0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66F790-1AEB-AE4D-8DCF-0FAC89F40700}" type="pres">
      <dgm:prSet presAssocID="{A49098FB-650D-3F4A-ABE9-C22CD6EC1E00}" presName="hierChild3" presStyleCnt="0"/>
      <dgm:spPr/>
    </dgm:pt>
    <dgm:pt modelId="{316AB364-B566-4E40-ABCB-44F5EDF973A1}" type="pres">
      <dgm:prSet presAssocID="{90387720-14F9-1742-909A-1F5DAC2C193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C1B620A-0BE3-C540-9FBC-C3E03E268BBF}" type="pres">
      <dgm:prSet presAssocID="{BF32A659-1C80-944C-B03E-04C86854E611}" presName="hierRoot2" presStyleCnt="0"/>
      <dgm:spPr/>
    </dgm:pt>
    <dgm:pt modelId="{613B2D7E-F669-F647-A303-00E6A4935F12}" type="pres">
      <dgm:prSet presAssocID="{BF32A659-1C80-944C-B03E-04C86854E611}" presName="composite2" presStyleCnt="0"/>
      <dgm:spPr/>
    </dgm:pt>
    <dgm:pt modelId="{2B15D6E0-9CF6-E84B-8CB3-9D9EA0B5687C}" type="pres">
      <dgm:prSet presAssocID="{BF32A659-1C80-944C-B03E-04C86854E611}" presName="background2" presStyleLbl="node2" presStyleIdx="1" presStyleCnt="2"/>
      <dgm:spPr/>
    </dgm:pt>
    <dgm:pt modelId="{3D99DD3E-FD6B-E44E-9E3C-06B25A7F1665}" type="pres">
      <dgm:prSet presAssocID="{BF32A659-1C80-944C-B03E-04C86854E61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5D78D-D44A-EE49-B20B-FA344F504ABB}" type="pres">
      <dgm:prSet presAssocID="{BF32A659-1C80-944C-B03E-04C86854E611}" presName="hierChild3" presStyleCnt="0"/>
      <dgm:spPr/>
    </dgm:pt>
  </dgm:ptLst>
  <dgm:cxnLst>
    <dgm:cxn modelId="{14217F75-4761-7146-A100-B90F3887F756}" type="presOf" srcId="{90387720-14F9-1742-909A-1F5DAC2C193F}" destId="{316AB364-B566-4E40-ABCB-44F5EDF973A1}" srcOrd="0" destOrd="0" presId="urn:microsoft.com/office/officeart/2005/8/layout/hierarchy1"/>
    <dgm:cxn modelId="{2479F9E5-3AFD-B247-B23F-DBF4F0B65EC9}" type="presOf" srcId="{86BCE5C5-5C21-5D43-B428-15B3E78B43BA}" destId="{5450C18E-8C11-1B4D-82BD-6E9A6875A0D1}" srcOrd="0" destOrd="0" presId="urn:microsoft.com/office/officeart/2005/8/layout/hierarchy1"/>
    <dgm:cxn modelId="{114AFB61-499D-0547-9328-D766A6C67C9F}" type="presOf" srcId="{DDD83D00-133B-4246-95E0-220C55AD3767}" destId="{6020C115-634C-B744-BDF3-4BA02D99386A}" srcOrd="0" destOrd="0" presId="urn:microsoft.com/office/officeart/2005/8/layout/hierarchy1"/>
    <dgm:cxn modelId="{3C8B66E9-5555-6F4D-A1DD-37A27E51BC38}" type="presOf" srcId="{A84A5179-3A3B-8C4A-BC11-A983E87925BC}" destId="{7A0B26B8-EFCA-F74C-B108-297CE9EA6737}" srcOrd="0" destOrd="0" presId="urn:microsoft.com/office/officeart/2005/8/layout/hierarchy1"/>
    <dgm:cxn modelId="{45368392-31F7-9643-928E-E3DDE1400394}" type="presOf" srcId="{BF32A659-1C80-944C-B03E-04C86854E611}" destId="{3D99DD3E-FD6B-E44E-9E3C-06B25A7F1665}" srcOrd="0" destOrd="0" presId="urn:microsoft.com/office/officeart/2005/8/layout/hierarchy1"/>
    <dgm:cxn modelId="{BBC92D4B-E63E-304C-97D3-AFF0B0AF8722}" srcId="{DDD83D00-133B-4246-95E0-220C55AD3767}" destId="{86BCE5C5-5C21-5D43-B428-15B3E78B43BA}" srcOrd="0" destOrd="0" parTransId="{E158E332-28B8-CF45-8E0C-4CE4DC933F60}" sibTransId="{F2AD8D3F-6579-664E-838C-C55798E23302}"/>
    <dgm:cxn modelId="{E943AD4D-0863-854F-8494-41D3392CC885}" srcId="{86BCE5C5-5C21-5D43-B428-15B3E78B43BA}" destId="{BF32A659-1C80-944C-B03E-04C86854E611}" srcOrd="1" destOrd="0" parTransId="{90387720-14F9-1742-909A-1F5DAC2C193F}" sibTransId="{DBE408F5-5307-5648-B2EA-81AFC5335F89}"/>
    <dgm:cxn modelId="{90A7FB6F-ADDA-1E46-8F32-6FC0F6882437}" srcId="{86BCE5C5-5C21-5D43-B428-15B3E78B43BA}" destId="{A49098FB-650D-3F4A-ABE9-C22CD6EC1E00}" srcOrd="0" destOrd="0" parTransId="{A84A5179-3A3B-8C4A-BC11-A983E87925BC}" sibTransId="{4B80E5AD-296E-FD4D-B080-EE09647E3A5E}"/>
    <dgm:cxn modelId="{CC729023-FAE0-474C-A70B-DEFAD12852F7}" type="presOf" srcId="{A49098FB-650D-3F4A-ABE9-C22CD6EC1E00}" destId="{A4A9C704-938A-934B-9B51-8C244E771A38}" srcOrd="0" destOrd="0" presId="urn:microsoft.com/office/officeart/2005/8/layout/hierarchy1"/>
    <dgm:cxn modelId="{D4B948B4-6326-DC4B-8585-DBF55C3AE485}" type="presParOf" srcId="{6020C115-634C-B744-BDF3-4BA02D99386A}" destId="{B93F5319-F4EB-2340-85FD-37C7B5220832}" srcOrd="0" destOrd="0" presId="urn:microsoft.com/office/officeart/2005/8/layout/hierarchy1"/>
    <dgm:cxn modelId="{16CB64C9-C06C-844F-9D99-131489823B36}" type="presParOf" srcId="{B93F5319-F4EB-2340-85FD-37C7B5220832}" destId="{E8737A66-6224-4A4A-B999-011781FA0B03}" srcOrd="0" destOrd="0" presId="urn:microsoft.com/office/officeart/2005/8/layout/hierarchy1"/>
    <dgm:cxn modelId="{0E84750D-EED1-9B46-A284-62BC306834F8}" type="presParOf" srcId="{E8737A66-6224-4A4A-B999-011781FA0B03}" destId="{E973F6AD-4F34-5F4F-B448-08322B807D32}" srcOrd="0" destOrd="0" presId="urn:microsoft.com/office/officeart/2005/8/layout/hierarchy1"/>
    <dgm:cxn modelId="{565917EF-E9D5-7043-A612-756D5BA291D4}" type="presParOf" srcId="{E8737A66-6224-4A4A-B999-011781FA0B03}" destId="{5450C18E-8C11-1B4D-82BD-6E9A6875A0D1}" srcOrd="1" destOrd="0" presId="urn:microsoft.com/office/officeart/2005/8/layout/hierarchy1"/>
    <dgm:cxn modelId="{B05951D1-1A4B-904B-80AE-D70055AC2505}" type="presParOf" srcId="{B93F5319-F4EB-2340-85FD-37C7B5220832}" destId="{4880F533-F5D0-5141-A4D8-58EAA3608635}" srcOrd="1" destOrd="0" presId="urn:microsoft.com/office/officeart/2005/8/layout/hierarchy1"/>
    <dgm:cxn modelId="{00E53365-9333-9E42-9A4E-45CFD12A3BB4}" type="presParOf" srcId="{4880F533-F5D0-5141-A4D8-58EAA3608635}" destId="{7A0B26B8-EFCA-F74C-B108-297CE9EA6737}" srcOrd="0" destOrd="0" presId="urn:microsoft.com/office/officeart/2005/8/layout/hierarchy1"/>
    <dgm:cxn modelId="{3BAE5CB4-627B-EF4B-9D8E-5B98EA0F492E}" type="presParOf" srcId="{4880F533-F5D0-5141-A4D8-58EAA3608635}" destId="{FF895D2E-106D-564A-9D3A-8FE806D41546}" srcOrd="1" destOrd="0" presId="urn:microsoft.com/office/officeart/2005/8/layout/hierarchy1"/>
    <dgm:cxn modelId="{F14A0D20-46A0-5A4C-8441-9A7BBDC2CEA3}" type="presParOf" srcId="{FF895D2E-106D-564A-9D3A-8FE806D41546}" destId="{8C3CFBC3-E627-CF4C-ADD8-32E1D8BC886C}" srcOrd="0" destOrd="0" presId="urn:microsoft.com/office/officeart/2005/8/layout/hierarchy1"/>
    <dgm:cxn modelId="{2C5AB2EC-BB8D-D649-80B2-1AE9B6713CDC}" type="presParOf" srcId="{8C3CFBC3-E627-CF4C-ADD8-32E1D8BC886C}" destId="{BDBBEA0E-30CA-594F-8A63-658AE6A0AB7D}" srcOrd="0" destOrd="0" presId="urn:microsoft.com/office/officeart/2005/8/layout/hierarchy1"/>
    <dgm:cxn modelId="{C3499FA1-F73E-1146-9F81-D997BF1663B5}" type="presParOf" srcId="{8C3CFBC3-E627-CF4C-ADD8-32E1D8BC886C}" destId="{A4A9C704-938A-934B-9B51-8C244E771A38}" srcOrd="1" destOrd="0" presId="urn:microsoft.com/office/officeart/2005/8/layout/hierarchy1"/>
    <dgm:cxn modelId="{FF3B4566-1E2B-AE4A-983C-7C4267B830D5}" type="presParOf" srcId="{FF895D2E-106D-564A-9D3A-8FE806D41546}" destId="{C766F790-1AEB-AE4D-8DCF-0FAC89F40700}" srcOrd="1" destOrd="0" presId="urn:microsoft.com/office/officeart/2005/8/layout/hierarchy1"/>
    <dgm:cxn modelId="{2CE3ABBA-E4E1-9247-85B1-67F3AB99EA21}" type="presParOf" srcId="{4880F533-F5D0-5141-A4D8-58EAA3608635}" destId="{316AB364-B566-4E40-ABCB-44F5EDF973A1}" srcOrd="2" destOrd="0" presId="urn:microsoft.com/office/officeart/2005/8/layout/hierarchy1"/>
    <dgm:cxn modelId="{64CCB938-72C5-DA40-8D6E-1A31F174A0BC}" type="presParOf" srcId="{4880F533-F5D0-5141-A4D8-58EAA3608635}" destId="{7C1B620A-0BE3-C540-9FBC-C3E03E268BBF}" srcOrd="3" destOrd="0" presId="urn:microsoft.com/office/officeart/2005/8/layout/hierarchy1"/>
    <dgm:cxn modelId="{A93ABD87-A071-BB41-BEFE-2A77408D8D50}" type="presParOf" srcId="{7C1B620A-0BE3-C540-9FBC-C3E03E268BBF}" destId="{613B2D7E-F669-F647-A303-00E6A4935F12}" srcOrd="0" destOrd="0" presId="urn:microsoft.com/office/officeart/2005/8/layout/hierarchy1"/>
    <dgm:cxn modelId="{55C49C49-A93D-9F47-A511-AC6C564AA438}" type="presParOf" srcId="{613B2D7E-F669-F647-A303-00E6A4935F12}" destId="{2B15D6E0-9CF6-E84B-8CB3-9D9EA0B5687C}" srcOrd="0" destOrd="0" presId="urn:microsoft.com/office/officeart/2005/8/layout/hierarchy1"/>
    <dgm:cxn modelId="{9CA03581-CC51-1D4E-A0D4-B30A7D328A8F}" type="presParOf" srcId="{613B2D7E-F669-F647-A303-00E6A4935F12}" destId="{3D99DD3E-FD6B-E44E-9E3C-06B25A7F1665}" srcOrd="1" destOrd="0" presId="urn:microsoft.com/office/officeart/2005/8/layout/hierarchy1"/>
    <dgm:cxn modelId="{5100097D-74D9-2D47-9383-A7AD05A69E02}" type="presParOf" srcId="{7C1B620A-0BE3-C540-9FBC-C3E03E268BBF}" destId="{4945D78D-D44A-EE49-B20B-FA344F504A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D4DA6A-4FA8-7E4D-A6CE-F654B9A0DC33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B488F0-FECF-2448-870C-17BE163CDC93}">
      <dgm:prSet phldrT="[Text]"/>
      <dgm:spPr/>
      <dgm:t>
        <a:bodyPr/>
        <a:lstStyle/>
        <a:p>
          <a:r>
            <a:rPr lang="en-US" altLang="zh-CN" dirty="0" err="1" smtClean="0"/>
            <a:t>Expr</a:t>
          </a:r>
          <a:endParaRPr lang="en-US" dirty="0"/>
        </a:p>
      </dgm:t>
    </dgm:pt>
    <dgm:pt modelId="{AE31C4CD-0812-CB43-87AB-BCA7D4F68083}" type="parTrans" cxnId="{9369B860-BA54-E949-B22A-3CEB050328B2}">
      <dgm:prSet/>
      <dgm:spPr/>
      <dgm:t>
        <a:bodyPr/>
        <a:lstStyle/>
        <a:p>
          <a:endParaRPr lang="en-US"/>
        </a:p>
      </dgm:t>
    </dgm:pt>
    <dgm:pt modelId="{5F3B0173-B483-5A4E-A3E8-9DE6CC71A8DF}" type="sibTrans" cxnId="{9369B860-BA54-E949-B22A-3CEB050328B2}">
      <dgm:prSet/>
      <dgm:spPr/>
      <dgm:t>
        <a:bodyPr/>
        <a:lstStyle/>
        <a:p>
          <a:endParaRPr lang="en-US"/>
        </a:p>
      </dgm:t>
    </dgm:pt>
    <dgm:pt modelId="{514AD491-88C0-B443-922B-AB95140136EB}">
      <dgm:prSet phldrT="[Text]"/>
      <dgm:spPr/>
      <dgm:t>
        <a:bodyPr/>
        <a:lstStyle/>
        <a:p>
          <a:r>
            <a:rPr lang="en-US" altLang="zh-CN" dirty="0" err="1" smtClean="0"/>
            <a:t>LvalueExpr</a:t>
          </a:r>
          <a:endParaRPr lang="en-US" dirty="0"/>
        </a:p>
      </dgm:t>
    </dgm:pt>
    <dgm:pt modelId="{141E6B2F-BF45-4A4F-ACEE-2268C53ED87B}" type="parTrans" cxnId="{715D43DD-6086-ED4D-B97A-F74D122AB709}">
      <dgm:prSet/>
      <dgm:spPr/>
      <dgm:t>
        <a:bodyPr/>
        <a:lstStyle/>
        <a:p>
          <a:endParaRPr lang="en-US"/>
        </a:p>
      </dgm:t>
    </dgm:pt>
    <dgm:pt modelId="{4D7F18C8-2293-8946-ACB5-42755F25CE8D}" type="sibTrans" cxnId="{715D43DD-6086-ED4D-B97A-F74D122AB709}">
      <dgm:prSet/>
      <dgm:spPr/>
      <dgm:t>
        <a:bodyPr/>
        <a:lstStyle/>
        <a:p>
          <a:endParaRPr lang="en-US"/>
        </a:p>
      </dgm:t>
    </dgm:pt>
    <dgm:pt modelId="{82620A66-6382-254F-AAB0-C3798D573B3F}">
      <dgm:prSet phldrT="[Text]"/>
      <dgm:spPr/>
      <dgm:t>
        <a:bodyPr/>
        <a:lstStyle/>
        <a:p>
          <a:r>
            <a:rPr lang="en-US" altLang="zh-CN" dirty="0" err="1" smtClean="0"/>
            <a:t>SubMatExpr</a:t>
          </a:r>
          <a:endParaRPr lang="en-US" dirty="0"/>
        </a:p>
      </dgm:t>
    </dgm:pt>
    <dgm:pt modelId="{707803DB-F54A-304C-877A-6A218A55C751}" type="parTrans" cxnId="{559ABD2F-93A7-F246-883C-61058B8A3259}">
      <dgm:prSet/>
      <dgm:spPr/>
      <dgm:t>
        <a:bodyPr/>
        <a:lstStyle/>
        <a:p>
          <a:endParaRPr lang="en-US"/>
        </a:p>
      </dgm:t>
    </dgm:pt>
    <dgm:pt modelId="{D1557D0E-8058-3E41-A8EC-994A760837E5}" type="sibTrans" cxnId="{559ABD2F-93A7-F246-883C-61058B8A3259}">
      <dgm:prSet/>
      <dgm:spPr/>
      <dgm:t>
        <a:bodyPr/>
        <a:lstStyle/>
        <a:p>
          <a:endParaRPr lang="en-US"/>
        </a:p>
      </dgm:t>
    </dgm:pt>
    <dgm:pt modelId="{2B8FB9FC-44DF-1D4D-8DCC-45F020DD6D27}">
      <dgm:prSet phldrT="[Text]"/>
      <dgm:spPr/>
      <dgm:t>
        <a:bodyPr/>
        <a:lstStyle/>
        <a:p>
          <a:r>
            <a:rPr lang="en-US" altLang="zh-CN" dirty="0" err="1" smtClean="0"/>
            <a:t>MultiplyExpr</a:t>
          </a:r>
          <a:endParaRPr lang="en-US" dirty="0"/>
        </a:p>
      </dgm:t>
    </dgm:pt>
    <dgm:pt modelId="{00E7CD73-14F1-B54C-94CB-B7C498B81A6A}" type="parTrans" cxnId="{248A4D69-25D8-4342-A5A5-6659946AF76F}">
      <dgm:prSet/>
      <dgm:spPr/>
      <dgm:t>
        <a:bodyPr/>
        <a:lstStyle/>
        <a:p>
          <a:endParaRPr lang="en-US"/>
        </a:p>
      </dgm:t>
    </dgm:pt>
    <dgm:pt modelId="{99BC3E05-7BC6-6E42-8F98-8A4D80838680}" type="sibTrans" cxnId="{248A4D69-25D8-4342-A5A5-6659946AF76F}">
      <dgm:prSet/>
      <dgm:spPr/>
      <dgm:t>
        <a:bodyPr/>
        <a:lstStyle/>
        <a:p>
          <a:endParaRPr lang="en-US"/>
        </a:p>
      </dgm:t>
    </dgm:pt>
    <dgm:pt modelId="{DF7BA481-20FB-A747-9AFA-E73DB9648E43}">
      <dgm:prSet phldrT="[Text]"/>
      <dgm:spPr/>
      <dgm:t>
        <a:bodyPr/>
        <a:lstStyle/>
        <a:p>
          <a:r>
            <a:rPr lang="en-US" altLang="zh-CN" dirty="0" err="1" smtClean="0"/>
            <a:t>BinaryCwiseExpr</a:t>
          </a:r>
          <a:endParaRPr lang="en-US" dirty="0"/>
        </a:p>
      </dgm:t>
    </dgm:pt>
    <dgm:pt modelId="{EDF14DFA-E6C7-3C43-AE91-B9B325DA30C5}" type="parTrans" cxnId="{CAD5D8F5-B748-2D4B-91DE-2D72A95DA81A}">
      <dgm:prSet/>
      <dgm:spPr/>
      <dgm:t>
        <a:bodyPr/>
        <a:lstStyle/>
        <a:p>
          <a:endParaRPr lang="en-US"/>
        </a:p>
      </dgm:t>
    </dgm:pt>
    <dgm:pt modelId="{88647A73-6550-B34F-AA16-0E5B04876842}" type="sibTrans" cxnId="{CAD5D8F5-B748-2D4B-91DE-2D72A95DA81A}">
      <dgm:prSet/>
      <dgm:spPr/>
      <dgm:t>
        <a:bodyPr/>
        <a:lstStyle/>
        <a:p>
          <a:endParaRPr lang="en-US"/>
        </a:p>
      </dgm:t>
    </dgm:pt>
    <dgm:pt modelId="{74F1425A-2DBD-1F46-9E6B-310B07765D81}">
      <dgm:prSet phldrT="[Text]"/>
      <dgm:spPr/>
      <dgm:t>
        <a:bodyPr/>
        <a:lstStyle/>
        <a:p>
          <a:r>
            <a:rPr lang="en-US" altLang="zh-CN" dirty="0" err="1" smtClean="0"/>
            <a:t>IMatrix</a:t>
          </a:r>
          <a:endParaRPr lang="en-US" dirty="0"/>
        </a:p>
      </dgm:t>
    </dgm:pt>
    <dgm:pt modelId="{73607E72-7992-E940-A68C-58F21E93BDE8}" type="parTrans" cxnId="{3725EA58-FB14-FA48-8B07-6374956F862C}">
      <dgm:prSet/>
      <dgm:spPr/>
      <dgm:t>
        <a:bodyPr/>
        <a:lstStyle/>
        <a:p>
          <a:endParaRPr lang="en-US"/>
        </a:p>
      </dgm:t>
    </dgm:pt>
    <dgm:pt modelId="{38355EB8-A98D-BF43-BDF3-5BE4B15E681E}" type="sibTrans" cxnId="{3725EA58-FB14-FA48-8B07-6374956F862C}">
      <dgm:prSet/>
      <dgm:spPr/>
      <dgm:t>
        <a:bodyPr/>
        <a:lstStyle/>
        <a:p>
          <a:endParaRPr lang="en-US"/>
        </a:p>
      </dgm:t>
    </dgm:pt>
    <dgm:pt modelId="{EDD2B0E7-C6A2-BB40-A7BD-E30A9D15D5D2}" type="pres">
      <dgm:prSet presAssocID="{7AD4DA6A-4FA8-7E4D-A6CE-F654B9A0DC3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95F38A-50AA-8941-AAF0-BD1827DDD962}" type="pres">
      <dgm:prSet presAssocID="{55B488F0-FECF-2448-870C-17BE163CDC93}" presName="root1" presStyleCnt="0"/>
      <dgm:spPr/>
    </dgm:pt>
    <dgm:pt modelId="{4CADC761-2757-5746-95D4-F9C1D6A636F2}" type="pres">
      <dgm:prSet presAssocID="{55B488F0-FECF-2448-870C-17BE163CDC9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1B218B-22F5-4C40-9927-62E22DB1A87A}" type="pres">
      <dgm:prSet presAssocID="{55B488F0-FECF-2448-870C-17BE163CDC93}" presName="level2hierChild" presStyleCnt="0"/>
      <dgm:spPr/>
    </dgm:pt>
    <dgm:pt modelId="{13EE8C50-F46F-964B-B607-9474A3073766}" type="pres">
      <dgm:prSet presAssocID="{141E6B2F-BF45-4A4F-ACEE-2268C53ED87B}" presName="conn2-1" presStyleLbl="parChTrans1D2" presStyleIdx="0" presStyleCnt="3"/>
      <dgm:spPr/>
    </dgm:pt>
    <dgm:pt modelId="{791E427B-1A14-DA4B-91BB-CD61E2C930CB}" type="pres">
      <dgm:prSet presAssocID="{141E6B2F-BF45-4A4F-ACEE-2268C53ED87B}" presName="connTx" presStyleLbl="parChTrans1D2" presStyleIdx="0" presStyleCnt="3"/>
      <dgm:spPr/>
    </dgm:pt>
    <dgm:pt modelId="{8DEC808C-3681-684D-8AE9-A313CEBD13B4}" type="pres">
      <dgm:prSet presAssocID="{514AD491-88C0-B443-922B-AB95140136EB}" presName="root2" presStyleCnt="0"/>
      <dgm:spPr/>
    </dgm:pt>
    <dgm:pt modelId="{003565BD-9A51-AA4D-8D98-1EC02AB39256}" type="pres">
      <dgm:prSet presAssocID="{514AD491-88C0-B443-922B-AB95140136E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D20BA-AF6D-6F4D-933F-BC67944BEABF}" type="pres">
      <dgm:prSet presAssocID="{514AD491-88C0-B443-922B-AB95140136EB}" presName="level3hierChild" presStyleCnt="0"/>
      <dgm:spPr/>
    </dgm:pt>
    <dgm:pt modelId="{0CBDFEDF-49B5-8349-8030-D04FB546E8EC}" type="pres">
      <dgm:prSet presAssocID="{707803DB-F54A-304C-877A-6A218A55C751}" presName="conn2-1" presStyleLbl="parChTrans1D3" presStyleIdx="0" presStyleCnt="2"/>
      <dgm:spPr/>
    </dgm:pt>
    <dgm:pt modelId="{9A406E90-FFED-BE47-916F-A3154269FD35}" type="pres">
      <dgm:prSet presAssocID="{707803DB-F54A-304C-877A-6A218A55C751}" presName="connTx" presStyleLbl="parChTrans1D3" presStyleIdx="0" presStyleCnt="2"/>
      <dgm:spPr/>
    </dgm:pt>
    <dgm:pt modelId="{07BF4FFE-700C-FB4C-B37A-B04B13BAB848}" type="pres">
      <dgm:prSet presAssocID="{82620A66-6382-254F-AAB0-C3798D573B3F}" presName="root2" presStyleCnt="0"/>
      <dgm:spPr/>
    </dgm:pt>
    <dgm:pt modelId="{182C68B4-79CA-9342-B83A-6BED7BCB2CC7}" type="pres">
      <dgm:prSet presAssocID="{82620A66-6382-254F-AAB0-C3798D573B3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B82A05-6405-EF48-BF9E-236CB8E77E62}" type="pres">
      <dgm:prSet presAssocID="{82620A66-6382-254F-AAB0-C3798D573B3F}" presName="level3hierChild" presStyleCnt="0"/>
      <dgm:spPr/>
    </dgm:pt>
    <dgm:pt modelId="{451E6AE6-14B7-B14F-9786-9F92AC7B6FB7}" type="pres">
      <dgm:prSet presAssocID="{73607E72-7992-E940-A68C-58F21E93BDE8}" presName="conn2-1" presStyleLbl="parChTrans1D3" presStyleIdx="1" presStyleCnt="2"/>
      <dgm:spPr/>
    </dgm:pt>
    <dgm:pt modelId="{677350F3-0E4B-5B47-AD32-73DFBEDC342A}" type="pres">
      <dgm:prSet presAssocID="{73607E72-7992-E940-A68C-58F21E93BDE8}" presName="connTx" presStyleLbl="parChTrans1D3" presStyleIdx="1" presStyleCnt="2"/>
      <dgm:spPr/>
    </dgm:pt>
    <dgm:pt modelId="{66CA049A-6989-4040-9530-1497CCE919FC}" type="pres">
      <dgm:prSet presAssocID="{74F1425A-2DBD-1F46-9E6B-310B07765D81}" presName="root2" presStyleCnt="0"/>
      <dgm:spPr/>
    </dgm:pt>
    <dgm:pt modelId="{98AE92B5-B028-3446-BC11-699B4F8CA3F3}" type="pres">
      <dgm:prSet presAssocID="{74F1425A-2DBD-1F46-9E6B-310B07765D81}" presName="LevelTwoTextNode" presStyleLbl="node3" presStyleIdx="1" presStyleCnt="2">
        <dgm:presLayoutVars>
          <dgm:chPref val="3"/>
        </dgm:presLayoutVars>
      </dgm:prSet>
      <dgm:spPr/>
    </dgm:pt>
    <dgm:pt modelId="{7E3B284B-43D3-8D43-965C-06BB86573656}" type="pres">
      <dgm:prSet presAssocID="{74F1425A-2DBD-1F46-9E6B-310B07765D81}" presName="level3hierChild" presStyleCnt="0"/>
      <dgm:spPr/>
    </dgm:pt>
    <dgm:pt modelId="{E62D1BC8-AF85-8C4C-B983-CF52A0E074E9}" type="pres">
      <dgm:prSet presAssocID="{00E7CD73-14F1-B54C-94CB-B7C498B81A6A}" presName="conn2-1" presStyleLbl="parChTrans1D2" presStyleIdx="1" presStyleCnt="3"/>
      <dgm:spPr/>
    </dgm:pt>
    <dgm:pt modelId="{CC24E06F-29F5-5846-A3E4-EDA217935D65}" type="pres">
      <dgm:prSet presAssocID="{00E7CD73-14F1-B54C-94CB-B7C498B81A6A}" presName="connTx" presStyleLbl="parChTrans1D2" presStyleIdx="1" presStyleCnt="3"/>
      <dgm:spPr/>
    </dgm:pt>
    <dgm:pt modelId="{FCBD2392-15DB-774D-BAA5-19B9F4758B99}" type="pres">
      <dgm:prSet presAssocID="{2B8FB9FC-44DF-1D4D-8DCC-45F020DD6D27}" presName="root2" presStyleCnt="0"/>
      <dgm:spPr/>
    </dgm:pt>
    <dgm:pt modelId="{78B9D6EB-F615-EE42-A87E-6C703260E48A}" type="pres">
      <dgm:prSet presAssocID="{2B8FB9FC-44DF-1D4D-8DCC-45F020DD6D2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4623CC-D13C-2B44-9A63-A442F7EC9F6E}" type="pres">
      <dgm:prSet presAssocID="{2B8FB9FC-44DF-1D4D-8DCC-45F020DD6D27}" presName="level3hierChild" presStyleCnt="0"/>
      <dgm:spPr/>
    </dgm:pt>
    <dgm:pt modelId="{EB314146-9717-9D41-B611-8D570E1439FC}" type="pres">
      <dgm:prSet presAssocID="{EDF14DFA-E6C7-3C43-AE91-B9B325DA30C5}" presName="conn2-1" presStyleLbl="parChTrans1D2" presStyleIdx="2" presStyleCnt="3"/>
      <dgm:spPr/>
    </dgm:pt>
    <dgm:pt modelId="{7FF0359D-2261-2545-AD94-1157F1630EA4}" type="pres">
      <dgm:prSet presAssocID="{EDF14DFA-E6C7-3C43-AE91-B9B325DA30C5}" presName="connTx" presStyleLbl="parChTrans1D2" presStyleIdx="2" presStyleCnt="3"/>
      <dgm:spPr/>
    </dgm:pt>
    <dgm:pt modelId="{031CE198-5DAF-2349-8FB1-B7420A887A82}" type="pres">
      <dgm:prSet presAssocID="{DF7BA481-20FB-A747-9AFA-E73DB9648E43}" presName="root2" presStyleCnt="0"/>
      <dgm:spPr/>
    </dgm:pt>
    <dgm:pt modelId="{B6A34FCE-A213-6044-A882-DB2C614427AF}" type="pres">
      <dgm:prSet presAssocID="{DF7BA481-20FB-A747-9AFA-E73DB9648E43}" presName="LevelTwoTextNode" presStyleLbl="node2" presStyleIdx="2" presStyleCnt="3">
        <dgm:presLayoutVars>
          <dgm:chPref val="3"/>
        </dgm:presLayoutVars>
      </dgm:prSet>
      <dgm:spPr/>
    </dgm:pt>
    <dgm:pt modelId="{FCBCCE5F-1A42-AF47-B829-3580CA06A34A}" type="pres">
      <dgm:prSet presAssocID="{DF7BA481-20FB-A747-9AFA-E73DB9648E43}" presName="level3hierChild" presStyleCnt="0"/>
      <dgm:spPr/>
    </dgm:pt>
  </dgm:ptLst>
  <dgm:cxnLst>
    <dgm:cxn modelId="{BF496AC0-754E-314D-93E6-803EEBED1881}" type="presOf" srcId="{EDF14DFA-E6C7-3C43-AE91-B9B325DA30C5}" destId="{7FF0359D-2261-2545-AD94-1157F1630EA4}" srcOrd="1" destOrd="0" presId="urn:microsoft.com/office/officeart/2005/8/layout/hierarchy2"/>
    <dgm:cxn modelId="{559ABD2F-93A7-F246-883C-61058B8A3259}" srcId="{514AD491-88C0-B443-922B-AB95140136EB}" destId="{82620A66-6382-254F-AAB0-C3798D573B3F}" srcOrd="0" destOrd="0" parTransId="{707803DB-F54A-304C-877A-6A218A55C751}" sibTransId="{D1557D0E-8058-3E41-A8EC-994A760837E5}"/>
    <dgm:cxn modelId="{1A39B1E6-57E8-8F44-9B92-4A19E7173155}" type="presOf" srcId="{82620A66-6382-254F-AAB0-C3798D573B3F}" destId="{182C68B4-79CA-9342-B83A-6BED7BCB2CC7}" srcOrd="0" destOrd="0" presId="urn:microsoft.com/office/officeart/2005/8/layout/hierarchy2"/>
    <dgm:cxn modelId="{D96075DA-212F-E448-A9CE-86921DEBB1CB}" type="presOf" srcId="{EDF14DFA-E6C7-3C43-AE91-B9B325DA30C5}" destId="{EB314146-9717-9D41-B611-8D570E1439FC}" srcOrd="0" destOrd="0" presId="urn:microsoft.com/office/officeart/2005/8/layout/hierarchy2"/>
    <dgm:cxn modelId="{B8732959-19A2-7249-9E44-8616384307B7}" type="presOf" srcId="{73607E72-7992-E940-A68C-58F21E93BDE8}" destId="{451E6AE6-14B7-B14F-9786-9F92AC7B6FB7}" srcOrd="0" destOrd="0" presId="urn:microsoft.com/office/officeart/2005/8/layout/hierarchy2"/>
    <dgm:cxn modelId="{CAD5D8F5-B748-2D4B-91DE-2D72A95DA81A}" srcId="{55B488F0-FECF-2448-870C-17BE163CDC93}" destId="{DF7BA481-20FB-A747-9AFA-E73DB9648E43}" srcOrd="2" destOrd="0" parTransId="{EDF14DFA-E6C7-3C43-AE91-B9B325DA30C5}" sibTransId="{88647A73-6550-B34F-AA16-0E5B04876842}"/>
    <dgm:cxn modelId="{9369B860-BA54-E949-B22A-3CEB050328B2}" srcId="{7AD4DA6A-4FA8-7E4D-A6CE-F654B9A0DC33}" destId="{55B488F0-FECF-2448-870C-17BE163CDC93}" srcOrd="0" destOrd="0" parTransId="{AE31C4CD-0812-CB43-87AB-BCA7D4F68083}" sibTransId="{5F3B0173-B483-5A4E-A3E8-9DE6CC71A8DF}"/>
    <dgm:cxn modelId="{B19CF5C4-5724-A944-BECF-952019523013}" type="presOf" srcId="{514AD491-88C0-B443-922B-AB95140136EB}" destId="{003565BD-9A51-AA4D-8D98-1EC02AB39256}" srcOrd="0" destOrd="0" presId="urn:microsoft.com/office/officeart/2005/8/layout/hierarchy2"/>
    <dgm:cxn modelId="{248A4D69-25D8-4342-A5A5-6659946AF76F}" srcId="{55B488F0-FECF-2448-870C-17BE163CDC93}" destId="{2B8FB9FC-44DF-1D4D-8DCC-45F020DD6D27}" srcOrd="1" destOrd="0" parTransId="{00E7CD73-14F1-B54C-94CB-B7C498B81A6A}" sibTransId="{99BC3E05-7BC6-6E42-8F98-8A4D80838680}"/>
    <dgm:cxn modelId="{7F0EB9D9-07B1-F84D-A81F-4336CD5C44F7}" type="presOf" srcId="{707803DB-F54A-304C-877A-6A218A55C751}" destId="{9A406E90-FFED-BE47-916F-A3154269FD35}" srcOrd="1" destOrd="0" presId="urn:microsoft.com/office/officeart/2005/8/layout/hierarchy2"/>
    <dgm:cxn modelId="{81C4B436-BB00-5044-ADC0-E4256D0491E0}" type="presOf" srcId="{00E7CD73-14F1-B54C-94CB-B7C498B81A6A}" destId="{CC24E06F-29F5-5846-A3E4-EDA217935D65}" srcOrd="1" destOrd="0" presId="urn:microsoft.com/office/officeart/2005/8/layout/hierarchy2"/>
    <dgm:cxn modelId="{3725EA58-FB14-FA48-8B07-6374956F862C}" srcId="{514AD491-88C0-B443-922B-AB95140136EB}" destId="{74F1425A-2DBD-1F46-9E6B-310B07765D81}" srcOrd="1" destOrd="0" parTransId="{73607E72-7992-E940-A68C-58F21E93BDE8}" sibTransId="{38355EB8-A98D-BF43-BDF3-5BE4B15E681E}"/>
    <dgm:cxn modelId="{644F6324-C7C5-0A44-BC9F-A80200729D49}" type="presOf" srcId="{73607E72-7992-E940-A68C-58F21E93BDE8}" destId="{677350F3-0E4B-5B47-AD32-73DFBEDC342A}" srcOrd="1" destOrd="0" presId="urn:microsoft.com/office/officeart/2005/8/layout/hierarchy2"/>
    <dgm:cxn modelId="{B21D73E5-D69A-7E45-A001-3C777E8752B8}" type="presOf" srcId="{55B488F0-FECF-2448-870C-17BE163CDC93}" destId="{4CADC761-2757-5746-95D4-F9C1D6A636F2}" srcOrd="0" destOrd="0" presId="urn:microsoft.com/office/officeart/2005/8/layout/hierarchy2"/>
    <dgm:cxn modelId="{3261DEDD-2516-3F40-8084-7CB00D3D7402}" type="presOf" srcId="{707803DB-F54A-304C-877A-6A218A55C751}" destId="{0CBDFEDF-49B5-8349-8030-D04FB546E8EC}" srcOrd="0" destOrd="0" presId="urn:microsoft.com/office/officeart/2005/8/layout/hierarchy2"/>
    <dgm:cxn modelId="{DDABA965-3CDF-1344-B6C1-7F19CE621BC8}" type="presOf" srcId="{7AD4DA6A-4FA8-7E4D-A6CE-F654B9A0DC33}" destId="{EDD2B0E7-C6A2-BB40-A7BD-E30A9D15D5D2}" srcOrd="0" destOrd="0" presId="urn:microsoft.com/office/officeart/2005/8/layout/hierarchy2"/>
    <dgm:cxn modelId="{B00800F4-ACF5-5E42-8A58-77AF2FDF0D21}" type="presOf" srcId="{141E6B2F-BF45-4A4F-ACEE-2268C53ED87B}" destId="{791E427B-1A14-DA4B-91BB-CD61E2C930CB}" srcOrd="1" destOrd="0" presId="urn:microsoft.com/office/officeart/2005/8/layout/hierarchy2"/>
    <dgm:cxn modelId="{047EE8B0-6E55-E449-A488-7F1577D3E568}" type="presOf" srcId="{00E7CD73-14F1-B54C-94CB-B7C498B81A6A}" destId="{E62D1BC8-AF85-8C4C-B983-CF52A0E074E9}" srcOrd="0" destOrd="0" presId="urn:microsoft.com/office/officeart/2005/8/layout/hierarchy2"/>
    <dgm:cxn modelId="{7DC33BFD-2ABA-254A-BD53-7F66EB61C8B3}" type="presOf" srcId="{74F1425A-2DBD-1F46-9E6B-310B07765D81}" destId="{98AE92B5-B028-3446-BC11-699B4F8CA3F3}" srcOrd="0" destOrd="0" presId="urn:microsoft.com/office/officeart/2005/8/layout/hierarchy2"/>
    <dgm:cxn modelId="{DCA111D7-C77F-EF4C-A745-B63B760CA8C9}" type="presOf" srcId="{2B8FB9FC-44DF-1D4D-8DCC-45F020DD6D27}" destId="{78B9D6EB-F615-EE42-A87E-6C703260E48A}" srcOrd="0" destOrd="0" presId="urn:microsoft.com/office/officeart/2005/8/layout/hierarchy2"/>
    <dgm:cxn modelId="{715D43DD-6086-ED4D-B97A-F74D122AB709}" srcId="{55B488F0-FECF-2448-870C-17BE163CDC93}" destId="{514AD491-88C0-B443-922B-AB95140136EB}" srcOrd="0" destOrd="0" parTransId="{141E6B2F-BF45-4A4F-ACEE-2268C53ED87B}" sibTransId="{4D7F18C8-2293-8946-ACB5-42755F25CE8D}"/>
    <dgm:cxn modelId="{EB9E3EC5-0B7B-1247-9B96-0ADB8ACCBA2B}" type="presOf" srcId="{DF7BA481-20FB-A747-9AFA-E73DB9648E43}" destId="{B6A34FCE-A213-6044-A882-DB2C614427AF}" srcOrd="0" destOrd="0" presId="urn:microsoft.com/office/officeart/2005/8/layout/hierarchy2"/>
    <dgm:cxn modelId="{5DE1FADC-536F-EC47-9FAD-412C199D0FDC}" type="presOf" srcId="{141E6B2F-BF45-4A4F-ACEE-2268C53ED87B}" destId="{13EE8C50-F46F-964B-B607-9474A3073766}" srcOrd="0" destOrd="0" presId="urn:microsoft.com/office/officeart/2005/8/layout/hierarchy2"/>
    <dgm:cxn modelId="{DBA41813-EBD2-BE4D-B102-351B2840F92B}" type="presParOf" srcId="{EDD2B0E7-C6A2-BB40-A7BD-E30A9D15D5D2}" destId="{0995F38A-50AA-8941-AAF0-BD1827DDD962}" srcOrd="0" destOrd="0" presId="urn:microsoft.com/office/officeart/2005/8/layout/hierarchy2"/>
    <dgm:cxn modelId="{1E63BEF2-31A5-3F4F-8C58-9E5F0BC66A39}" type="presParOf" srcId="{0995F38A-50AA-8941-AAF0-BD1827DDD962}" destId="{4CADC761-2757-5746-95D4-F9C1D6A636F2}" srcOrd="0" destOrd="0" presId="urn:microsoft.com/office/officeart/2005/8/layout/hierarchy2"/>
    <dgm:cxn modelId="{6E573215-EABE-C84A-81C2-C5736DF0BE31}" type="presParOf" srcId="{0995F38A-50AA-8941-AAF0-BD1827DDD962}" destId="{2B1B218B-22F5-4C40-9927-62E22DB1A87A}" srcOrd="1" destOrd="0" presId="urn:microsoft.com/office/officeart/2005/8/layout/hierarchy2"/>
    <dgm:cxn modelId="{9157288D-58D1-FB42-A2B4-58321C2B6BBF}" type="presParOf" srcId="{2B1B218B-22F5-4C40-9927-62E22DB1A87A}" destId="{13EE8C50-F46F-964B-B607-9474A3073766}" srcOrd="0" destOrd="0" presId="urn:microsoft.com/office/officeart/2005/8/layout/hierarchy2"/>
    <dgm:cxn modelId="{A828F2A3-EE8E-3945-9033-0B667593D1C4}" type="presParOf" srcId="{13EE8C50-F46F-964B-B607-9474A3073766}" destId="{791E427B-1A14-DA4B-91BB-CD61E2C930CB}" srcOrd="0" destOrd="0" presId="urn:microsoft.com/office/officeart/2005/8/layout/hierarchy2"/>
    <dgm:cxn modelId="{FC1A6633-64ED-5441-B3FF-93C74896F323}" type="presParOf" srcId="{2B1B218B-22F5-4C40-9927-62E22DB1A87A}" destId="{8DEC808C-3681-684D-8AE9-A313CEBD13B4}" srcOrd="1" destOrd="0" presId="urn:microsoft.com/office/officeart/2005/8/layout/hierarchy2"/>
    <dgm:cxn modelId="{4D15CC60-C45E-D84A-BC20-386B4CA97D10}" type="presParOf" srcId="{8DEC808C-3681-684D-8AE9-A313CEBD13B4}" destId="{003565BD-9A51-AA4D-8D98-1EC02AB39256}" srcOrd="0" destOrd="0" presId="urn:microsoft.com/office/officeart/2005/8/layout/hierarchy2"/>
    <dgm:cxn modelId="{8DD20D9A-DE41-E14A-B3B8-6B51591FFA10}" type="presParOf" srcId="{8DEC808C-3681-684D-8AE9-A313CEBD13B4}" destId="{8C4D20BA-AF6D-6F4D-933F-BC67944BEABF}" srcOrd="1" destOrd="0" presId="urn:microsoft.com/office/officeart/2005/8/layout/hierarchy2"/>
    <dgm:cxn modelId="{4F1691EA-2504-D742-B2A9-21EE58B16708}" type="presParOf" srcId="{8C4D20BA-AF6D-6F4D-933F-BC67944BEABF}" destId="{0CBDFEDF-49B5-8349-8030-D04FB546E8EC}" srcOrd="0" destOrd="0" presId="urn:microsoft.com/office/officeart/2005/8/layout/hierarchy2"/>
    <dgm:cxn modelId="{1AAFB62E-69F1-A743-AFF5-7D3A4AE8BFB0}" type="presParOf" srcId="{0CBDFEDF-49B5-8349-8030-D04FB546E8EC}" destId="{9A406E90-FFED-BE47-916F-A3154269FD35}" srcOrd="0" destOrd="0" presId="urn:microsoft.com/office/officeart/2005/8/layout/hierarchy2"/>
    <dgm:cxn modelId="{7D3147B1-BE5E-2342-AEE7-6A1CA7FAC320}" type="presParOf" srcId="{8C4D20BA-AF6D-6F4D-933F-BC67944BEABF}" destId="{07BF4FFE-700C-FB4C-B37A-B04B13BAB848}" srcOrd="1" destOrd="0" presId="urn:microsoft.com/office/officeart/2005/8/layout/hierarchy2"/>
    <dgm:cxn modelId="{217313E2-7F83-614A-88D0-521D5494DEBD}" type="presParOf" srcId="{07BF4FFE-700C-FB4C-B37A-B04B13BAB848}" destId="{182C68B4-79CA-9342-B83A-6BED7BCB2CC7}" srcOrd="0" destOrd="0" presId="urn:microsoft.com/office/officeart/2005/8/layout/hierarchy2"/>
    <dgm:cxn modelId="{80F972D3-0C3B-BF48-A866-36B44B7E4A0F}" type="presParOf" srcId="{07BF4FFE-700C-FB4C-B37A-B04B13BAB848}" destId="{5FB82A05-6405-EF48-BF9E-236CB8E77E62}" srcOrd="1" destOrd="0" presId="urn:microsoft.com/office/officeart/2005/8/layout/hierarchy2"/>
    <dgm:cxn modelId="{19A14E1A-3C67-154B-B95C-B3FC0F6CD961}" type="presParOf" srcId="{8C4D20BA-AF6D-6F4D-933F-BC67944BEABF}" destId="{451E6AE6-14B7-B14F-9786-9F92AC7B6FB7}" srcOrd="2" destOrd="0" presId="urn:microsoft.com/office/officeart/2005/8/layout/hierarchy2"/>
    <dgm:cxn modelId="{C76D6F40-3365-984E-8FDA-2AB85475C5EE}" type="presParOf" srcId="{451E6AE6-14B7-B14F-9786-9F92AC7B6FB7}" destId="{677350F3-0E4B-5B47-AD32-73DFBEDC342A}" srcOrd="0" destOrd="0" presId="urn:microsoft.com/office/officeart/2005/8/layout/hierarchy2"/>
    <dgm:cxn modelId="{EF8E2BE9-811E-9E41-B23C-1777DBB94F92}" type="presParOf" srcId="{8C4D20BA-AF6D-6F4D-933F-BC67944BEABF}" destId="{66CA049A-6989-4040-9530-1497CCE919FC}" srcOrd="3" destOrd="0" presId="urn:microsoft.com/office/officeart/2005/8/layout/hierarchy2"/>
    <dgm:cxn modelId="{3580223D-3321-1C42-9751-A753A5A8072A}" type="presParOf" srcId="{66CA049A-6989-4040-9530-1497CCE919FC}" destId="{98AE92B5-B028-3446-BC11-699B4F8CA3F3}" srcOrd="0" destOrd="0" presId="urn:microsoft.com/office/officeart/2005/8/layout/hierarchy2"/>
    <dgm:cxn modelId="{6BF02C94-2C1D-2D48-A20A-87D81E4134D1}" type="presParOf" srcId="{66CA049A-6989-4040-9530-1497CCE919FC}" destId="{7E3B284B-43D3-8D43-965C-06BB86573656}" srcOrd="1" destOrd="0" presId="urn:microsoft.com/office/officeart/2005/8/layout/hierarchy2"/>
    <dgm:cxn modelId="{726A0B3B-E94D-A748-BCB0-5EE25C4CA803}" type="presParOf" srcId="{2B1B218B-22F5-4C40-9927-62E22DB1A87A}" destId="{E62D1BC8-AF85-8C4C-B983-CF52A0E074E9}" srcOrd="2" destOrd="0" presId="urn:microsoft.com/office/officeart/2005/8/layout/hierarchy2"/>
    <dgm:cxn modelId="{FEE09880-E965-8040-A732-D358171791EE}" type="presParOf" srcId="{E62D1BC8-AF85-8C4C-B983-CF52A0E074E9}" destId="{CC24E06F-29F5-5846-A3E4-EDA217935D65}" srcOrd="0" destOrd="0" presId="urn:microsoft.com/office/officeart/2005/8/layout/hierarchy2"/>
    <dgm:cxn modelId="{16FCAC87-B8F2-B549-9D52-FC5E3EA046E5}" type="presParOf" srcId="{2B1B218B-22F5-4C40-9927-62E22DB1A87A}" destId="{FCBD2392-15DB-774D-BAA5-19B9F4758B99}" srcOrd="3" destOrd="0" presId="urn:microsoft.com/office/officeart/2005/8/layout/hierarchy2"/>
    <dgm:cxn modelId="{E668DDD2-EE7B-6049-BAEE-24869D27FED4}" type="presParOf" srcId="{FCBD2392-15DB-774D-BAA5-19B9F4758B99}" destId="{78B9D6EB-F615-EE42-A87E-6C703260E48A}" srcOrd="0" destOrd="0" presId="urn:microsoft.com/office/officeart/2005/8/layout/hierarchy2"/>
    <dgm:cxn modelId="{48FF4A3A-C828-BC46-94E7-C0984850F12B}" type="presParOf" srcId="{FCBD2392-15DB-774D-BAA5-19B9F4758B99}" destId="{124623CC-D13C-2B44-9A63-A442F7EC9F6E}" srcOrd="1" destOrd="0" presId="urn:microsoft.com/office/officeart/2005/8/layout/hierarchy2"/>
    <dgm:cxn modelId="{04D2C09F-B380-DF4D-A37D-73F2C09FD18F}" type="presParOf" srcId="{2B1B218B-22F5-4C40-9927-62E22DB1A87A}" destId="{EB314146-9717-9D41-B611-8D570E1439FC}" srcOrd="4" destOrd="0" presId="urn:microsoft.com/office/officeart/2005/8/layout/hierarchy2"/>
    <dgm:cxn modelId="{19A074C8-F209-B84F-A21A-9FACE3F333A8}" type="presParOf" srcId="{EB314146-9717-9D41-B611-8D570E1439FC}" destId="{7FF0359D-2261-2545-AD94-1157F1630EA4}" srcOrd="0" destOrd="0" presId="urn:microsoft.com/office/officeart/2005/8/layout/hierarchy2"/>
    <dgm:cxn modelId="{A75B829F-AD58-4E48-BDAF-0080D7174538}" type="presParOf" srcId="{2B1B218B-22F5-4C40-9927-62E22DB1A87A}" destId="{031CE198-5DAF-2349-8FB1-B7420A887A82}" srcOrd="5" destOrd="0" presId="urn:microsoft.com/office/officeart/2005/8/layout/hierarchy2"/>
    <dgm:cxn modelId="{7DBE8F1F-F987-E844-9A4E-C4D44815E9AD}" type="presParOf" srcId="{031CE198-5DAF-2349-8FB1-B7420A887A82}" destId="{B6A34FCE-A213-6044-A882-DB2C614427AF}" srcOrd="0" destOrd="0" presId="urn:microsoft.com/office/officeart/2005/8/layout/hierarchy2"/>
    <dgm:cxn modelId="{4F2D5478-C6A5-354D-ACE5-D91A8027E84D}" type="presParOf" srcId="{031CE198-5DAF-2349-8FB1-B7420A887A82}" destId="{FCBCCE5F-1A42-AF47-B829-3580CA06A3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11DB5-5059-C249-A0CA-0881BE6F7A9B}">
      <dsp:nvSpPr>
        <dsp:cNvPr id="0" name=""/>
        <dsp:cNvSpPr/>
      </dsp:nvSpPr>
      <dsp:spPr>
        <a:xfrm>
          <a:off x="8541932" y="379277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4E83-CB77-7F4A-9E6A-3361934EFA8F}">
      <dsp:nvSpPr>
        <dsp:cNvPr id="0" name=""/>
        <dsp:cNvSpPr/>
      </dsp:nvSpPr>
      <dsp:spPr>
        <a:xfrm>
          <a:off x="5618120" y="1543353"/>
          <a:ext cx="2969531" cy="70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36"/>
              </a:lnTo>
              <a:lnTo>
                <a:pt x="2969531" y="481536"/>
              </a:lnTo>
              <a:lnTo>
                <a:pt x="2969531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62CF5-C51E-C644-84B3-2A9BFF7A981A}">
      <dsp:nvSpPr>
        <dsp:cNvPr id="0" name=""/>
        <dsp:cNvSpPr/>
      </dsp:nvSpPr>
      <dsp:spPr>
        <a:xfrm>
          <a:off x="5572400" y="379277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322DC-5434-704A-8BDF-92BD17E30C89}">
      <dsp:nvSpPr>
        <dsp:cNvPr id="0" name=""/>
        <dsp:cNvSpPr/>
      </dsp:nvSpPr>
      <dsp:spPr>
        <a:xfrm>
          <a:off x="5572400" y="154335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EB5DB-22AE-B84E-B249-449411AA4C69}">
      <dsp:nvSpPr>
        <dsp:cNvPr id="0" name=""/>
        <dsp:cNvSpPr/>
      </dsp:nvSpPr>
      <dsp:spPr>
        <a:xfrm>
          <a:off x="2648588" y="1543353"/>
          <a:ext cx="2969531" cy="706613"/>
        </a:xfrm>
        <a:custGeom>
          <a:avLst/>
          <a:gdLst/>
          <a:ahLst/>
          <a:cxnLst/>
          <a:rect l="0" t="0" r="0" b="0"/>
          <a:pathLst>
            <a:path>
              <a:moveTo>
                <a:pt x="2969531" y="0"/>
              </a:moveTo>
              <a:lnTo>
                <a:pt x="2969531" y="481536"/>
              </a:lnTo>
              <a:lnTo>
                <a:pt x="0" y="481536"/>
              </a:lnTo>
              <a:lnTo>
                <a:pt x="0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7611-22B3-994E-83AE-3243F7D3C10A}">
      <dsp:nvSpPr>
        <dsp:cNvPr id="0" name=""/>
        <dsp:cNvSpPr/>
      </dsp:nvSpPr>
      <dsp:spPr>
        <a:xfrm>
          <a:off x="4403312" y="54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7041C-BA83-AE43-9E4E-A17DD94D9EAA}">
      <dsp:nvSpPr>
        <dsp:cNvPr id="0" name=""/>
        <dsp:cNvSpPr/>
      </dsp:nvSpPr>
      <dsp:spPr>
        <a:xfrm>
          <a:off x="4673269" y="257005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AbstratLayer</a:t>
          </a:r>
          <a:endParaRPr lang="en-US" sz="1800" kern="1200" dirty="0"/>
        </a:p>
      </dsp:txBody>
      <dsp:txXfrm>
        <a:off x="4718456" y="302192"/>
        <a:ext cx="2339243" cy="1452432"/>
      </dsp:txXfrm>
    </dsp:sp>
    <dsp:sp modelId="{6E88D05A-EACE-1D48-B42C-71A7DC78E86D}">
      <dsp:nvSpPr>
        <dsp:cNvPr id="0" name=""/>
        <dsp:cNvSpPr/>
      </dsp:nvSpPr>
      <dsp:spPr>
        <a:xfrm>
          <a:off x="1433780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09678-1024-7742-859D-326A72F8B505}">
      <dsp:nvSpPr>
        <dsp:cNvPr id="0" name=""/>
        <dsp:cNvSpPr/>
      </dsp:nvSpPr>
      <dsp:spPr>
        <a:xfrm>
          <a:off x="1703737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InputLayer</a:t>
          </a:r>
          <a:endParaRPr lang="en-US" sz="3000" kern="1200" dirty="0"/>
        </a:p>
      </dsp:txBody>
      <dsp:txXfrm>
        <a:off x="1748924" y="2551613"/>
        <a:ext cx="2339243" cy="1452432"/>
      </dsp:txXfrm>
    </dsp:sp>
    <dsp:sp modelId="{35D7CBBA-E901-0840-8E26-816F7E408CB6}">
      <dsp:nvSpPr>
        <dsp:cNvPr id="0" name=""/>
        <dsp:cNvSpPr/>
      </dsp:nvSpPr>
      <dsp:spPr>
        <a:xfrm>
          <a:off x="4403312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2A724-9EDD-1941-83AB-87E1E8D0A453}">
      <dsp:nvSpPr>
        <dsp:cNvPr id="0" name=""/>
        <dsp:cNvSpPr/>
      </dsp:nvSpPr>
      <dsp:spPr>
        <a:xfrm>
          <a:off x="4673269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HiddenLayer</a:t>
          </a:r>
          <a:endParaRPr lang="en-US" sz="3000" kern="1200" dirty="0"/>
        </a:p>
      </dsp:txBody>
      <dsp:txXfrm>
        <a:off x="4718456" y="2551613"/>
        <a:ext cx="2339243" cy="1452432"/>
      </dsp:txXfrm>
    </dsp:sp>
    <dsp:sp modelId="{F0760DEA-2137-1C4B-9EAC-987ABE06AC78}">
      <dsp:nvSpPr>
        <dsp:cNvPr id="0" name=""/>
        <dsp:cNvSpPr/>
      </dsp:nvSpPr>
      <dsp:spPr>
        <a:xfrm>
          <a:off x="4403312" y="4499387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A2859-3D3F-4144-B030-728A557600D6}">
      <dsp:nvSpPr>
        <dsp:cNvPr id="0" name=""/>
        <dsp:cNvSpPr/>
      </dsp:nvSpPr>
      <dsp:spPr>
        <a:xfrm>
          <a:off x="4673269" y="475584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ConvLayer</a:t>
          </a:r>
          <a:endParaRPr lang="en-US" sz="3000" kern="1200" dirty="0"/>
        </a:p>
      </dsp:txBody>
      <dsp:txXfrm>
        <a:off x="4718456" y="4801033"/>
        <a:ext cx="2339243" cy="1452432"/>
      </dsp:txXfrm>
    </dsp:sp>
    <dsp:sp modelId="{C14A9728-4AE6-EF43-97C6-4C105D168BBA}">
      <dsp:nvSpPr>
        <dsp:cNvPr id="0" name=""/>
        <dsp:cNvSpPr/>
      </dsp:nvSpPr>
      <dsp:spPr>
        <a:xfrm>
          <a:off x="7372844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1ACE7-737C-9C4C-A0B3-FB7836E44905}">
      <dsp:nvSpPr>
        <dsp:cNvPr id="0" name=""/>
        <dsp:cNvSpPr/>
      </dsp:nvSpPr>
      <dsp:spPr>
        <a:xfrm>
          <a:off x="7642801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OutputLayer</a:t>
          </a:r>
          <a:endParaRPr lang="en-US" sz="3000" kern="1200" dirty="0"/>
        </a:p>
      </dsp:txBody>
      <dsp:txXfrm>
        <a:off x="7687988" y="2551613"/>
        <a:ext cx="2339243" cy="1452432"/>
      </dsp:txXfrm>
    </dsp:sp>
    <dsp:sp modelId="{1757F9C2-7B72-9941-8510-CACD4F461635}">
      <dsp:nvSpPr>
        <dsp:cNvPr id="0" name=""/>
        <dsp:cNvSpPr/>
      </dsp:nvSpPr>
      <dsp:spPr>
        <a:xfrm>
          <a:off x="7372844" y="4499387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36642E-27B1-E642-9519-D1B3003A1FBB}">
      <dsp:nvSpPr>
        <dsp:cNvPr id="0" name=""/>
        <dsp:cNvSpPr/>
      </dsp:nvSpPr>
      <dsp:spPr>
        <a:xfrm>
          <a:off x="7642801" y="475584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Weighted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OutputLayer</a:t>
          </a:r>
          <a:endParaRPr lang="en-US" sz="1800" kern="1200" dirty="0"/>
        </a:p>
      </dsp:txBody>
      <dsp:txXfrm>
        <a:off x="7687988" y="4801033"/>
        <a:ext cx="2339243" cy="1452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5EC56-4472-144C-84FC-0AC1BB7203BB}">
      <dsp:nvSpPr>
        <dsp:cNvPr id="0" name=""/>
        <dsp:cNvSpPr/>
      </dsp:nvSpPr>
      <dsp:spPr>
        <a:xfrm>
          <a:off x="5619384" y="1558396"/>
          <a:ext cx="4412582" cy="69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026"/>
              </a:lnTo>
              <a:lnTo>
                <a:pt x="4412582" y="477026"/>
              </a:lnTo>
              <a:lnTo>
                <a:pt x="4412582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4E83-CB77-7F4A-9E6A-3361934EFA8F}">
      <dsp:nvSpPr>
        <dsp:cNvPr id="0" name=""/>
        <dsp:cNvSpPr/>
      </dsp:nvSpPr>
      <dsp:spPr>
        <a:xfrm>
          <a:off x="5619384" y="1558396"/>
          <a:ext cx="1470860" cy="69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026"/>
              </a:lnTo>
              <a:lnTo>
                <a:pt x="1470860" y="477026"/>
              </a:lnTo>
              <a:lnTo>
                <a:pt x="147086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322DC-5434-704A-8BDF-92BD17E30C89}">
      <dsp:nvSpPr>
        <dsp:cNvPr id="0" name=""/>
        <dsp:cNvSpPr/>
      </dsp:nvSpPr>
      <dsp:spPr>
        <a:xfrm>
          <a:off x="4148524" y="1558396"/>
          <a:ext cx="1470860" cy="699996"/>
        </a:xfrm>
        <a:custGeom>
          <a:avLst/>
          <a:gdLst/>
          <a:ahLst/>
          <a:cxnLst/>
          <a:rect l="0" t="0" r="0" b="0"/>
          <a:pathLst>
            <a:path>
              <a:moveTo>
                <a:pt x="1470860" y="0"/>
              </a:moveTo>
              <a:lnTo>
                <a:pt x="1470860" y="477026"/>
              </a:lnTo>
              <a:lnTo>
                <a:pt x="0" y="477026"/>
              </a:lnTo>
              <a:lnTo>
                <a:pt x="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69C65-0446-D04D-B85E-933299B3E37C}">
      <dsp:nvSpPr>
        <dsp:cNvPr id="0" name=""/>
        <dsp:cNvSpPr/>
      </dsp:nvSpPr>
      <dsp:spPr>
        <a:xfrm>
          <a:off x="1161082" y="3786750"/>
          <a:ext cx="91440" cy="699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99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EB5DB-22AE-B84E-B249-449411AA4C69}">
      <dsp:nvSpPr>
        <dsp:cNvPr id="0" name=""/>
        <dsp:cNvSpPr/>
      </dsp:nvSpPr>
      <dsp:spPr>
        <a:xfrm>
          <a:off x="1206802" y="1558396"/>
          <a:ext cx="4412582" cy="699996"/>
        </a:xfrm>
        <a:custGeom>
          <a:avLst/>
          <a:gdLst/>
          <a:ahLst/>
          <a:cxnLst/>
          <a:rect l="0" t="0" r="0" b="0"/>
          <a:pathLst>
            <a:path>
              <a:moveTo>
                <a:pt x="4412582" y="0"/>
              </a:moveTo>
              <a:lnTo>
                <a:pt x="4412582" y="477026"/>
              </a:lnTo>
              <a:lnTo>
                <a:pt x="0" y="477026"/>
              </a:lnTo>
              <a:lnTo>
                <a:pt x="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7611-22B3-994E-83AE-3243F7D3C10A}">
      <dsp:nvSpPr>
        <dsp:cNvPr id="0" name=""/>
        <dsp:cNvSpPr/>
      </dsp:nvSpPr>
      <dsp:spPr>
        <a:xfrm>
          <a:off x="4415953" y="30037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7041C-BA83-AE43-9E4E-A17DD94D9EAA}">
      <dsp:nvSpPr>
        <dsp:cNvPr id="0" name=""/>
        <dsp:cNvSpPr/>
      </dsp:nvSpPr>
      <dsp:spPr>
        <a:xfrm>
          <a:off x="4683382" y="284095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Abstract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1800" kern="1200" dirty="0"/>
        </a:p>
      </dsp:txBody>
      <dsp:txXfrm>
        <a:off x="4728146" y="328859"/>
        <a:ext cx="2317335" cy="1438830"/>
      </dsp:txXfrm>
    </dsp:sp>
    <dsp:sp modelId="{6E88D05A-EACE-1D48-B42C-71A7DC78E86D}">
      <dsp:nvSpPr>
        <dsp:cNvPr id="0" name=""/>
        <dsp:cNvSpPr/>
      </dsp:nvSpPr>
      <dsp:spPr>
        <a:xfrm>
          <a:off x="3370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09678-1024-7742-859D-326A72F8B505}">
      <dsp:nvSpPr>
        <dsp:cNvPr id="0" name=""/>
        <dsp:cNvSpPr/>
      </dsp:nvSpPr>
      <dsp:spPr>
        <a:xfrm>
          <a:off x="270800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Full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2700" kern="1200" dirty="0"/>
        </a:p>
      </dsp:txBody>
      <dsp:txXfrm>
        <a:off x="315564" y="2557213"/>
        <a:ext cx="2317335" cy="1438830"/>
      </dsp:txXfrm>
    </dsp:sp>
    <dsp:sp modelId="{0EAED0C4-94E7-3B47-B33D-B7A328963D5F}">
      <dsp:nvSpPr>
        <dsp:cNvPr id="0" name=""/>
        <dsp:cNvSpPr/>
      </dsp:nvSpPr>
      <dsp:spPr>
        <a:xfrm>
          <a:off x="3370" y="4486746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B70D26-8342-B944-85F2-D6457124F05C}">
      <dsp:nvSpPr>
        <dsp:cNvPr id="0" name=""/>
        <dsp:cNvSpPr/>
      </dsp:nvSpPr>
      <dsp:spPr>
        <a:xfrm>
          <a:off x="270800" y="4740803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Sparse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Connection</a:t>
          </a:r>
          <a:endParaRPr lang="en-US" sz="2800" kern="1200" dirty="0"/>
        </a:p>
      </dsp:txBody>
      <dsp:txXfrm>
        <a:off x="315564" y="4785567"/>
        <a:ext cx="2317335" cy="1438830"/>
      </dsp:txXfrm>
    </dsp:sp>
    <dsp:sp modelId="{35D7CBBA-E901-0840-8E26-816F7E408CB6}">
      <dsp:nvSpPr>
        <dsp:cNvPr id="0" name=""/>
        <dsp:cNvSpPr/>
      </dsp:nvSpPr>
      <dsp:spPr>
        <a:xfrm>
          <a:off x="2945092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2A724-9EDD-1941-83AB-87E1E8D0A453}">
      <dsp:nvSpPr>
        <dsp:cNvPr id="0" name=""/>
        <dsp:cNvSpPr/>
      </dsp:nvSpPr>
      <dsp:spPr>
        <a:xfrm>
          <a:off x="3212521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Conv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2400" kern="1200" dirty="0"/>
        </a:p>
      </dsp:txBody>
      <dsp:txXfrm>
        <a:off x="3257285" y="2557213"/>
        <a:ext cx="2317335" cy="1438830"/>
      </dsp:txXfrm>
    </dsp:sp>
    <dsp:sp modelId="{C14A9728-4AE6-EF43-97C6-4C105D168BBA}">
      <dsp:nvSpPr>
        <dsp:cNvPr id="0" name=""/>
        <dsp:cNvSpPr/>
      </dsp:nvSpPr>
      <dsp:spPr>
        <a:xfrm>
          <a:off x="5886814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1ACE7-737C-9C4C-A0B3-FB7836E44905}">
      <dsp:nvSpPr>
        <dsp:cNvPr id="0" name=""/>
        <dsp:cNvSpPr/>
      </dsp:nvSpPr>
      <dsp:spPr>
        <a:xfrm>
          <a:off x="6154243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Pool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Connection</a:t>
          </a:r>
          <a:endParaRPr lang="en-US" sz="2800" kern="1200" dirty="0"/>
        </a:p>
      </dsp:txBody>
      <dsp:txXfrm>
        <a:off x="6199007" y="2557213"/>
        <a:ext cx="2317335" cy="1438830"/>
      </dsp:txXfrm>
    </dsp:sp>
    <dsp:sp modelId="{D5662C1F-9F81-5C45-A3AC-B2C08897CA18}">
      <dsp:nvSpPr>
        <dsp:cNvPr id="0" name=""/>
        <dsp:cNvSpPr/>
      </dsp:nvSpPr>
      <dsp:spPr>
        <a:xfrm>
          <a:off x="8828535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F3CA6-F35C-8541-B0F7-97F266BE5ED6}">
      <dsp:nvSpPr>
        <dsp:cNvPr id="0" name=""/>
        <dsp:cNvSpPr/>
      </dsp:nvSpPr>
      <dsp:spPr>
        <a:xfrm>
          <a:off x="9095964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SoftmaxApproxConnection</a:t>
          </a:r>
          <a:endParaRPr lang="en-US" sz="1800" kern="1200" dirty="0"/>
        </a:p>
      </dsp:txBody>
      <dsp:txXfrm>
        <a:off x="9140728" y="2557213"/>
        <a:ext cx="2317335" cy="1438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AB364-B566-4E40-ABCB-44F5EDF973A1}">
      <dsp:nvSpPr>
        <dsp:cNvPr id="0" name=""/>
        <dsp:cNvSpPr/>
      </dsp:nvSpPr>
      <dsp:spPr>
        <a:xfrm>
          <a:off x="3882410" y="2064583"/>
          <a:ext cx="1985842" cy="945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44"/>
              </a:lnTo>
              <a:lnTo>
                <a:pt x="1985842" y="644044"/>
              </a:lnTo>
              <a:lnTo>
                <a:pt x="1985842" y="9450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B26B8-EFCA-F74C-B108-297CE9EA6737}">
      <dsp:nvSpPr>
        <dsp:cNvPr id="0" name=""/>
        <dsp:cNvSpPr/>
      </dsp:nvSpPr>
      <dsp:spPr>
        <a:xfrm>
          <a:off x="1896568" y="2064583"/>
          <a:ext cx="1985842" cy="945080"/>
        </a:xfrm>
        <a:custGeom>
          <a:avLst/>
          <a:gdLst/>
          <a:ahLst/>
          <a:cxnLst/>
          <a:rect l="0" t="0" r="0" b="0"/>
          <a:pathLst>
            <a:path>
              <a:moveTo>
                <a:pt x="1985842" y="0"/>
              </a:moveTo>
              <a:lnTo>
                <a:pt x="1985842" y="644044"/>
              </a:lnTo>
              <a:lnTo>
                <a:pt x="0" y="644044"/>
              </a:lnTo>
              <a:lnTo>
                <a:pt x="0" y="9450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3F6AD-4F34-5F4F-B448-08322B807D32}">
      <dsp:nvSpPr>
        <dsp:cNvPr id="0" name=""/>
        <dsp:cNvSpPr/>
      </dsp:nvSpPr>
      <dsp:spPr>
        <a:xfrm>
          <a:off x="2257630" y="1112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0C18E-8C11-1B4D-82BD-6E9A6875A0D1}">
      <dsp:nvSpPr>
        <dsp:cNvPr id="0" name=""/>
        <dsp:cNvSpPr/>
      </dsp:nvSpPr>
      <dsp:spPr>
        <a:xfrm>
          <a:off x="2618692" y="34412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</a:t>
          </a:r>
          <a:r>
            <a:rPr lang="en-US" altLang="zh-CN" sz="2800" kern="1200" dirty="0" err="1" smtClean="0"/>
            <a:t>A</a:t>
          </a:r>
          <a:r>
            <a:rPr lang="en-US" sz="2800" kern="1200" dirty="0" err="1" smtClean="0"/>
            <a:t>bstract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DataReader</a:t>
          </a:r>
          <a:endParaRPr lang="en-US" sz="1600" kern="1200" dirty="0"/>
        </a:p>
      </dsp:txBody>
      <dsp:txXfrm>
        <a:off x="2679129" y="404559"/>
        <a:ext cx="3128685" cy="1942596"/>
      </dsp:txXfrm>
    </dsp:sp>
    <dsp:sp modelId="{BDBBEA0E-30CA-594F-8A63-658AE6A0AB7D}">
      <dsp:nvSpPr>
        <dsp:cNvPr id="0" name=""/>
        <dsp:cNvSpPr/>
      </dsp:nvSpPr>
      <dsp:spPr>
        <a:xfrm>
          <a:off x="271788" y="3009663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9C704-938A-934B-9B51-8C244E771A38}">
      <dsp:nvSpPr>
        <dsp:cNvPr id="0" name=""/>
        <dsp:cNvSpPr/>
      </dsp:nvSpPr>
      <dsp:spPr>
        <a:xfrm>
          <a:off x="632850" y="335267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CDenseMatReader</a:t>
          </a:r>
          <a:endParaRPr lang="en-US" sz="2800" kern="1200" dirty="0"/>
        </a:p>
      </dsp:txBody>
      <dsp:txXfrm>
        <a:off x="693287" y="3413109"/>
        <a:ext cx="3128685" cy="1942596"/>
      </dsp:txXfrm>
    </dsp:sp>
    <dsp:sp modelId="{2B15D6E0-9CF6-E84B-8CB3-9D9EA0B5687C}">
      <dsp:nvSpPr>
        <dsp:cNvPr id="0" name=""/>
        <dsp:cNvSpPr/>
      </dsp:nvSpPr>
      <dsp:spPr>
        <a:xfrm>
          <a:off x="4243472" y="3009663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9DD3E-FD6B-E44E-9E3C-06B25A7F1665}">
      <dsp:nvSpPr>
        <dsp:cNvPr id="0" name=""/>
        <dsp:cNvSpPr/>
      </dsp:nvSpPr>
      <dsp:spPr>
        <a:xfrm>
          <a:off x="4604534" y="335267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CSparseMatReader</a:t>
          </a:r>
          <a:endParaRPr lang="en-US" sz="2800" kern="1200" dirty="0"/>
        </a:p>
      </dsp:txBody>
      <dsp:txXfrm>
        <a:off x="4664971" y="3413109"/>
        <a:ext cx="3128685" cy="19425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DC761-2757-5746-95D4-F9C1D6A636F2}">
      <dsp:nvSpPr>
        <dsp:cNvPr id="0" name=""/>
        <dsp:cNvSpPr/>
      </dsp:nvSpPr>
      <dsp:spPr>
        <a:xfrm>
          <a:off x="2115" y="2481542"/>
          <a:ext cx="2137276" cy="10686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Expr</a:t>
          </a:r>
          <a:endParaRPr lang="en-US" sz="2100" kern="1200" dirty="0"/>
        </a:p>
      </dsp:txBody>
      <dsp:txXfrm>
        <a:off x="33414" y="2512841"/>
        <a:ext cx="2074678" cy="1006040"/>
      </dsp:txXfrm>
    </dsp:sp>
    <dsp:sp modelId="{13EE8C50-F46F-964B-B607-9474A3073766}">
      <dsp:nvSpPr>
        <dsp:cNvPr id="0" name=""/>
        <dsp:cNvSpPr/>
      </dsp:nvSpPr>
      <dsp:spPr>
        <a:xfrm rot="18289469">
          <a:off x="1818323" y="2383640"/>
          <a:ext cx="149704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047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9421" y="2363968"/>
        <a:ext cx="74852" cy="74852"/>
      </dsp:txXfrm>
    </dsp:sp>
    <dsp:sp modelId="{003565BD-9A51-AA4D-8D98-1EC02AB39256}">
      <dsp:nvSpPr>
        <dsp:cNvPr id="0" name=""/>
        <dsp:cNvSpPr/>
      </dsp:nvSpPr>
      <dsp:spPr>
        <a:xfrm>
          <a:off x="2994303" y="1252608"/>
          <a:ext cx="2137276" cy="10686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LvalueExpr</a:t>
          </a:r>
          <a:endParaRPr lang="en-US" sz="2100" kern="1200" dirty="0"/>
        </a:p>
      </dsp:txBody>
      <dsp:txXfrm>
        <a:off x="3025602" y="1283907"/>
        <a:ext cx="2074678" cy="1006040"/>
      </dsp:txXfrm>
    </dsp:sp>
    <dsp:sp modelId="{0CBDFEDF-49B5-8349-8030-D04FB546E8EC}">
      <dsp:nvSpPr>
        <dsp:cNvPr id="0" name=""/>
        <dsp:cNvSpPr/>
      </dsp:nvSpPr>
      <dsp:spPr>
        <a:xfrm rot="19457599">
          <a:off x="5032622" y="1461939"/>
          <a:ext cx="105282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2825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2714" y="1453373"/>
        <a:ext cx="52641" cy="52641"/>
      </dsp:txXfrm>
    </dsp:sp>
    <dsp:sp modelId="{182C68B4-79CA-9342-B83A-6BED7BCB2CC7}">
      <dsp:nvSpPr>
        <dsp:cNvPr id="0" name=""/>
        <dsp:cNvSpPr/>
      </dsp:nvSpPr>
      <dsp:spPr>
        <a:xfrm>
          <a:off x="5986490" y="638141"/>
          <a:ext cx="2137276" cy="10686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SubMatExpr</a:t>
          </a:r>
          <a:endParaRPr lang="en-US" sz="2100" kern="1200" dirty="0"/>
        </a:p>
      </dsp:txBody>
      <dsp:txXfrm>
        <a:off x="6017789" y="669440"/>
        <a:ext cx="2074678" cy="1006040"/>
      </dsp:txXfrm>
    </dsp:sp>
    <dsp:sp modelId="{451E6AE6-14B7-B14F-9786-9F92AC7B6FB7}">
      <dsp:nvSpPr>
        <dsp:cNvPr id="0" name=""/>
        <dsp:cNvSpPr/>
      </dsp:nvSpPr>
      <dsp:spPr>
        <a:xfrm rot="2142401">
          <a:off x="5032622" y="2076407"/>
          <a:ext cx="105282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2825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2714" y="2067840"/>
        <a:ext cx="52641" cy="52641"/>
      </dsp:txXfrm>
    </dsp:sp>
    <dsp:sp modelId="{98AE92B5-B028-3446-BC11-699B4F8CA3F3}">
      <dsp:nvSpPr>
        <dsp:cNvPr id="0" name=""/>
        <dsp:cNvSpPr/>
      </dsp:nvSpPr>
      <dsp:spPr>
        <a:xfrm>
          <a:off x="5986490" y="1867075"/>
          <a:ext cx="2137276" cy="10686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IMatrix</a:t>
          </a:r>
          <a:endParaRPr lang="en-US" sz="2100" kern="1200" dirty="0"/>
        </a:p>
      </dsp:txBody>
      <dsp:txXfrm>
        <a:off x="6017789" y="1898374"/>
        <a:ext cx="2074678" cy="1006040"/>
      </dsp:txXfrm>
    </dsp:sp>
    <dsp:sp modelId="{E62D1BC8-AF85-8C4C-B983-CF52A0E074E9}">
      <dsp:nvSpPr>
        <dsp:cNvPr id="0" name=""/>
        <dsp:cNvSpPr/>
      </dsp:nvSpPr>
      <dsp:spPr>
        <a:xfrm>
          <a:off x="2139392" y="2998107"/>
          <a:ext cx="85491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4910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5474" y="2994488"/>
        <a:ext cx="42745" cy="42745"/>
      </dsp:txXfrm>
    </dsp:sp>
    <dsp:sp modelId="{78B9D6EB-F615-EE42-A87E-6C703260E48A}">
      <dsp:nvSpPr>
        <dsp:cNvPr id="0" name=""/>
        <dsp:cNvSpPr/>
      </dsp:nvSpPr>
      <dsp:spPr>
        <a:xfrm>
          <a:off x="2994303" y="2481542"/>
          <a:ext cx="2137276" cy="10686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MultiplyExpr</a:t>
          </a:r>
          <a:endParaRPr lang="en-US" sz="2100" kern="1200" dirty="0"/>
        </a:p>
      </dsp:txBody>
      <dsp:txXfrm>
        <a:off x="3025602" y="2512841"/>
        <a:ext cx="2074678" cy="1006040"/>
      </dsp:txXfrm>
    </dsp:sp>
    <dsp:sp modelId="{EB314146-9717-9D41-B611-8D570E1439FC}">
      <dsp:nvSpPr>
        <dsp:cNvPr id="0" name=""/>
        <dsp:cNvSpPr/>
      </dsp:nvSpPr>
      <dsp:spPr>
        <a:xfrm rot="3310531">
          <a:off x="1818323" y="3612574"/>
          <a:ext cx="149704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047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9421" y="3592902"/>
        <a:ext cx="74852" cy="74852"/>
      </dsp:txXfrm>
    </dsp:sp>
    <dsp:sp modelId="{B6A34FCE-A213-6044-A882-DB2C614427AF}">
      <dsp:nvSpPr>
        <dsp:cNvPr id="0" name=""/>
        <dsp:cNvSpPr/>
      </dsp:nvSpPr>
      <dsp:spPr>
        <a:xfrm>
          <a:off x="2994303" y="3710476"/>
          <a:ext cx="2137276" cy="10686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BinaryCwiseExpr</a:t>
          </a:r>
          <a:endParaRPr lang="en-US" sz="2100" kern="1200" dirty="0"/>
        </a:p>
      </dsp:txBody>
      <dsp:txXfrm>
        <a:off x="3025602" y="3741775"/>
        <a:ext cx="2074678" cy="100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823822" y="3923015"/>
            <a:ext cx="3344110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3807279" y="2587843"/>
            <a:ext cx="7695441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4451919" y="3015792"/>
            <a:ext cx="6461034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4266221" y="4766917"/>
            <a:ext cx="6446929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284055" y="5061540"/>
            <a:ext cx="2624030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863232" y="4135346"/>
            <a:ext cx="2780450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2641231" y="5509809"/>
            <a:ext cx="983984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12188825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50279"/>
            <a:ext cx="2617078" cy="546952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848" y="838199"/>
            <a:ext cx="7875069" cy="518160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1497994"/>
            <a:ext cx="10719127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3754403"/>
            <a:ext cx="9954208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21372" y="2039112"/>
            <a:ext cx="4875530" cy="3950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1923" y="2039112"/>
            <a:ext cx="4875530" cy="3950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2038389"/>
            <a:ext cx="4022312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2951" y="2038387"/>
            <a:ext cx="4018564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5243484" y="4281003"/>
            <a:ext cx="1717546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5233119" y="3316841"/>
            <a:ext cx="1717546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121372" y="2743199"/>
            <a:ext cx="4022312" cy="32461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7057330" y="2743200"/>
            <a:ext cx="4022312" cy="32461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1487082"/>
            <a:ext cx="4010039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781" y="835428"/>
            <a:ext cx="6264195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49" y="3408421"/>
            <a:ext cx="4010039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15" y="191206"/>
            <a:ext cx="3707434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4669655"/>
            <a:ext cx="10719128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839996" y="594360"/>
            <a:ext cx="6496644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177" y="5416153"/>
            <a:ext cx="8938472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49" y="436563"/>
            <a:ext cx="10719128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2038388"/>
            <a:ext cx="9954207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49" y="6148876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AB06FFE-816C-C24B-BA4C-A21B0446977D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148876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917" y="6148876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6943762"/>
              </p:ext>
            </p:extLst>
          </p:nvPr>
        </p:nvGraphicFramePr>
        <p:xfrm>
          <a:off x="355600" y="304800"/>
          <a:ext cx="11506199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75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32892320"/>
              </p:ext>
            </p:extLst>
          </p:nvPr>
        </p:nvGraphicFramePr>
        <p:xfrm>
          <a:off x="2209271" y="5679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4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084909"/>
              </p:ext>
            </p:extLst>
          </p:nvPr>
        </p:nvGraphicFramePr>
        <p:xfrm>
          <a:off x="355600" y="304800"/>
          <a:ext cx="11506199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0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80775094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88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270000" y="53594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70000" y="57785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9483" y="59957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数据流</a:t>
            </a:r>
            <a:endParaRPr lang="en-US" sz="2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960967" y="2592169"/>
            <a:ext cx="1910140" cy="1878231"/>
            <a:chOff x="1163260" y="2350869"/>
            <a:chExt cx="1910140" cy="1878231"/>
          </a:xfrm>
        </p:grpSpPr>
        <p:sp>
          <p:nvSpPr>
            <p:cNvPr id="8" name="Rectangle 7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731960" y="179169"/>
            <a:ext cx="1910140" cy="1878231"/>
            <a:chOff x="1163260" y="2350869"/>
            <a:chExt cx="1910140" cy="1878231"/>
          </a:xfrm>
        </p:grpSpPr>
        <p:sp>
          <p:nvSpPr>
            <p:cNvPr id="47" name="Rectangle 46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906460" y="2592169"/>
            <a:ext cx="1910140" cy="1878231"/>
            <a:chOff x="1163260" y="2350869"/>
            <a:chExt cx="1910140" cy="1878231"/>
          </a:xfrm>
        </p:grpSpPr>
        <p:sp>
          <p:nvSpPr>
            <p:cNvPr id="66" name="Rectangle 65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598860" y="2580838"/>
            <a:ext cx="1910140" cy="1878231"/>
            <a:chOff x="1163260" y="2350869"/>
            <a:chExt cx="1910140" cy="1878231"/>
          </a:xfrm>
        </p:grpSpPr>
        <p:sp>
          <p:nvSpPr>
            <p:cNvPr id="85" name="Rectangle 84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9204930" y="2606238"/>
            <a:ext cx="1910140" cy="1878231"/>
            <a:chOff x="1163260" y="2350869"/>
            <a:chExt cx="1910140" cy="1878231"/>
          </a:xfrm>
        </p:grpSpPr>
        <p:sp>
          <p:nvSpPr>
            <p:cNvPr id="104" name="Rectangle 103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40756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en-US" altLang="zh-CN" sz="2400" dirty="0" smtClean="0"/>
              <a:t>1</a:t>
            </a:r>
            <a:endParaRPr lang="en-US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5769" y="211917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zh-CN" altLang="zh-CN" sz="2400" dirty="0"/>
              <a:t>2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4033" y="211744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zh-CN" altLang="zh-CN" sz="2400" dirty="0"/>
              <a:t>3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692141" y="211917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zh-CN" altLang="zh-CN" sz="2400" dirty="0"/>
              <a:t>4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23214" y="1791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共享模型</a:t>
            </a:r>
            <a:endParaRPr lang="en-US" sz="2400" dirty="0"/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8932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904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56500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9947577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71195" y="46967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数据读取</a:t>
            </a:r>
            <a:endParaRPr lang="en-US" sz="2400" dirty="0"/>
          </a:p>
        </p:txBody>
      </p:sp>
      <p:cxnSp>
        <p:nvCxnSpPr>
          <p:cNvPr id="136" name="Straight Arrow Connector 135"/>
          <p:cNvCxnSpPr>
            <a:stCxn id="47" idx="1"/>
            <a:endCxn id="8" idx="0"/>
          </p:cNvCxnSpPr>
          <p:nvPr/>
        </p:nvCxnSpPr>
        <p:spPr>
          <a:xfrm flipH="1">
            <a:off x="1916037" y="1118285"/>
            <a:ext cx="2815923" cy="1473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7" idx="2"/>
            <a:endCxn id="66" idx="0"/>
          </p:cNvCxnSpPr>
          <p:nvPr/>
        </p:nvCxnSpPr>
        <p:spPr>
          <a:xfrm flipH="1">
            <a:off x="4861530" y="2057400"/>
            <a:ext cx="825500" cy="534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7" idx="2"/>
            <a:endCxn id="85" idx="0"/>
          </p:cNvCxnSpPr>
          <p:nvPr/>
        </p:nvCxnSpPr>
        <p:spPr>
          <a:xfrm>
            <a:off x="5687030" y="2057400"/>
            <a:ext cx="1866900" cy="523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7" idx="3"/>
            <a:endCxn id="104" idx="0"/>
          </p:cNvCxnSpPr>
          <p:nvPr/>
        </p:nvCxnSpPr>
        <p:spPr>
          <a:xfrm>
            <a:off x="6642100" y="1118285"/>
            <a:ext cx="3517900" cy="1487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1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270000" y="53594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70000" y="57785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9483" y="59957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数据流</a:t>
            </a:r>
            <a:endParaRPr lang="en-US" sz="2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31960" y="179169"/>
            <a:ext cx="1910140" cy="1878231"/>
            <a:chOff x="1163260" y="2350869"/>
            <a:chExt cx="1910140" cy="1878231"/>
          </a:xfrm>
        </p:grpSpPr>
        <p:sp>
          <p:nvSpPr>
            <p:cNvPr id="47" name="Rectangle 46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40756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1</a:t>
            </a:r>
            <a:endParaRPr lang="en-US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5769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2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4033" y="2117446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3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692141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4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23214" y="1791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共享模型</a:t>
            </a:r>
            <a:endParaRPr lang="en-US" sz="2400" dirty="0"/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8932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904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56500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9947577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321300" y="46967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数据读取</a:t>
            </a:r>
            <a:endParaRPr lang="en-US" sz="2400" dirty="0"/>
          </a:p>
        </p:txBody>
      </p:sp>
      <p:cxnSp>
        <p:nvCxnSpPr>
          <p:cNvPr id="136" name="Straight Arrow Connector 135"/>
          <p:cNvCxnSpPr>
            <a:stCxn id="47" idx="1"/>
            <a:endCxn id="8" idx="0"/>
          </p:cNvCxnSpPr>
          <p:nvPr/>
        </p:nvCxnSpPr>
        <p:spPr>
          <a:xfrm flipH="1">
            <a:off x="1916037" y="1118285"/>
            <a:ext cx="2815923" cy="14738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7" idx="2"/>
            <a:endCxn id="66" idx="0"/>
          </p:cNvCxnSpPr>
          <p:nvPr/>
        </p:nvCxnSpPr>
        <p:spPr>
          <a:xfrm flipH="1">
            <a:off x="4861530" y="2057400"/>
            <a:ext cx="825500" cy="5347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7" idx="2"/>
            <a:endCxn id="85" idx="0"/>
          </p:cNvCxnSpPr>
          <p:nvPr/>
        </p:nvCxnSpPr>
        <p:spPr>
          <a:xfrm>
            <a:off x="5687030" y="2057400"/>
            <a:ext cx="1866900" cy="5234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7" idx="3"/>
            <a:endCxn id="104" idx="0"/>
          </p:cNvCxnSpPr>
          <p:nvPr/>
        </p:nvCxnSpPr>
        <p:spPr>
          <a:xfrm>
            <a:off x="6642100" y="1118285"/>
            <a:ext cx="3517900" cy="148795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53407" y="2606238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937000" y="2579111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614130" y="2579111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9220200" y="2606238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2500" y="1079500"/>
            <a:ext cx="292100" cy="149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08850" y="2870200"/>
            <a:ext cx="292100" cy="149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66200" y="1689100"/>
            <a:ext cx="2921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44200" y="2006600"/>
            <a:ext cx="292100" cy="149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>
            <a:off x="7594600" y="1828800"/>
            <a:ext cx="1371600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 flipV="1">
            <a:off x="7600950" y="2755900"/>
            <a:ext cx="1365250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9258300" y="2755900"/>
            <a:ext cx="148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35800" y="863600"/>
            <a:ext cx="4356100" cy="40132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12875" y="41379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神经网络模型</a:t>
            </a:r>
            <a:endParaRPr lang="en-US" sz="2400" dirty="0"/>
          </a:p>
        </p:txBody>
      </p:sp>
      <p:sp>
        <p:nvSpPr>
          <p:cNvPr id="19" name="Multidocument 18"/>
          <p:cNvSpPr/>
          <p:nvPr/>
        </p:nvSpPr>
        <p:spPr>
          <a:xfrm>
            <a:off x="4552950" y="543983"/>
            <a:ext cx="558800" cy="639233"/>
          </a:xfrm>
          <a:prstGeom prst="flowChartMulti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document 20"/>
          <p:cNvSpPr/>
          <p:nvPr/>
        </p:nvSpPr>
        <p:spPr>
          <a:xfrm>
            <a:off x="4552950" y="1367367"/>
            <a:ext cx="558800" cy="639233"/>
          </a:xfrm>
          <a:prstGeom prst="flowChartMulti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Multidocument 21"/>
          <p:cNvSpPr/>
          <p:nvPr/>
        </p:nvSpPr>
        <p:spPr>
          <a:xfrm>
            <a:off x="4552950" y="2230967"/>
            <a:ext cx="558800" cy="639233"/>
          </a:xfrm>
          <a:prstGeom prst="flowChartMulti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98950" y="342900"/>
            <a:ext cx="1054100" cy="26289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2950" y="710168"/>
            <a:ext cx="44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52950" y="1504434"/>
            <a:ext cx="44931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52950" y="2410936"/>
            <a:ext cx="4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zh-CN" altLang="zh-CN" dirty="0" smtClean="0"/>
              <a:t>3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190619" y="543983"/>
            <a:ext cx="699569" cy="960451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9818" y="112067"/>
            <a:ext cx="24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</a:t>
            </a:r>
            <a:r>
              <a:rPr lang="en-US" dirty="0" smtClean="0"/>
              <a:t>训练数据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0" name="Diamond 29"/>
          <p:cNvSpPr/>
          <p:nvPr/>
        </p:nvSpPr>
        <p:spPr>
          <a:xfrm>
            <a:off x="190619" y="1855782"/>
            <a:ext cx="750369" cy="750369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631551"/>
            <a:ext cx="146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数据适配器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Frame 32"/>
          <p:cNvSpPr/>
          <p:nvPr/>
        </p:nvSpPr>
        <p:spPr>
          <a:xfrm>
            <a:off x="1850549" y="1689100"/>
            <a:ext cx="1409700" cy="3187700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190619" y="3618431"/>
            <a:ext cx="750369" cy="750369"/>
          </a:xfrm>
          <a:prstGeom prst="diamond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2501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数据适配器</a:t>
            </a:r>
            <a:r>
              <a:rPr lang="zh-CN" altLang="zh-CN" dirty="0"/>
              <a:t>2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190619" y="4939384"/>
            <a:ext cx="699569" cy="960451"/>
          </a:xfrm>
          <a:prstGeom prst="can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0767" y="5936903"/>
            <a:ext cx="24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</a:t>
            </a:r>
            <a:r>
              <a:rPr lang="en-US" dirty="0" smtClean="0"/>
              <a:t>训练数据</a:t>
            </a:r>
            <a:r>
              <a:rPr lang="zh-CN" altLang="zh-CN" dirty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59349" y="2255024"/>
            <a:ext cx="553998" cy="19902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err="1" smtClean="0"/>
              <a:t>CDataSupplier</a:t>
            </a:r>
            <a:endParaRPr lang="en-US" sz="2400" dirty="0"/>
          </a:p>
        </p:txBody>
      </p:sp>
      <p:sp>
        <p:nvSpPr>
          <p:cNvPr id="42" name="Multidocument 41"/>
          <p:cNvSpPr/>
          <p:nvPr/>
        </p:nvSpPr>
        <p:spPr>
          <a:xfrm>
            <a:off x="4552950" y="4011083"/>
            <a:ext cx="558800" cy="639233"/>
          </a:xfrm>
          <a:prstGeom prst="flowChartMultidocumen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document 42"/>
          <p:cNvSpPr/>
          <p:nvPr/>
        </p:nvSpPr>
        <p:spPr>
          <a:xfrm>
            <a:off x="4552950" y="4834467"/>
            <a:ext cx="558800" cy="639233"/>
          </a:xfrm>
          <a:prstGeom prst="flowChartMultidocument">
            <a:avLst/>
          </a:prstGeom>
          <a:noFill/>
          <a:ln>
            <a:solidFill>
              <a:srgbClr val="7688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Multidocument 43"/>
          <p:cNvSpPr/>
          <p:nvPr/>
        </p:nvSpPr>
        <p:spPr>
          <a:xfrm>
            <a:off x="4552950" y="5698067"/>
            <a:ext cx="558800" cy="639233"/>
          </a:xfrm>
          <a:prstGeom prst="flowChartMultidocumen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8950" y="3810000"/>
            <a:ext cx="1054100" cy="26289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52950" y="4177268"/>
            <a:ext cx="44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52950" y="4971534"/>
            <a:ext cx="44931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52950" y="5878036"/>
            <a:ext cx="436913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zh-CN" altLang="zh-CN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76700" y="3289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矩阵数据缓存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7" idx="3"/>
            <a:endCxn id="30" idx="0"/>
          </p:cNvCxnSpPr>
          <p:nvPr/>
        </p:nvCxnSpPr>
        <p:spPr>
          <a:xfrm>
            <a:off x="540404" y="1504434"/>
            <a:ext cx="25400" cy="351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3"/>
          </p:cNvCxnSpPr>
          <p:nvPr/>
        </p:nvCxnSpPr>
        <p:spPr>
          <a:xfrm>
            <a:off x="940988" y="2230967"/>
            <a:ext cx="90956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1"/>
            <a:endCxn id="36" idx="2"/>
          </p:cNvCxnSpPr>
          <p:nvPr/>
        </p:nvCxnSpPr>
        <p:spPr>
          <a:xfrm flipV="1">
            <a:off x="540404" y="4368800"/>
            <a:ext cx="25400" cy="5705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3"/>
          </p:cNvCxnSpPr>
          <p:nvPr/>
        </p:nvCxnSpPr>
        <p:spPr>
          <a:xfrm>
            <a:off x="940988" y="3993616"/>
            <a:ext cx="909561" cy="174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3" idx="1"/>
          </p:cNvCxnSpPr>
          <p:nvPr/>
        </p:nvCxnSpPr>
        <p:spPr>
          <a:xfrm flipV="1">
            <a:off x="3260249" y="1657350"/>
            <a:ext cx="1038701" cy="5736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5" idx="1"/>
          </p:cNvCxnSpPr>
          <p:nvPr/>
        </p:nvCxnSpPr>
        <p:spPr>
          <a:xfrm>
            <a:off x="3260249" y="4011083"/>
            <a:ext cx="1038701" cy="11133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" idx="1"/>
          </p:cNvCxnSpPr>
          <p:nvPr/>
        </p:nvCxnSpPr>
        <p:spPr>
          <a:xfrm flipH="1" flipV="1">
            <a:off x="5353050" y="863600"/>
            <a:ext cx="1949450" cy="96520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" idx="1"/>
          </p:cNvCxnSpPr>
          <p:nvPr/>
        </p:nvCxnSpPr>
        <p:spPr>
          <a:xfrm flipH="1" flipV="1">
            <a:off x="5353050" y="1689100"/>
            <a:ext cx="1949450" cy="1397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" idx="1"/>
          </p:cNvCxnSpPr>
          <p:nvPr/>
        </p:nvCxnSpPr>
        <p:spPr>
          <a:xfrm flipH="1">
            <a:off x="5353050" y="1828800"/>
            <a:ext cx="1949450" cy="7493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" idx="1"/>
          </p:cNvCxnSpPr>
          <p:nvPr/>
        </p:nvCxnSpPr>
        <p:spPr>
          <a:xfrm flipH="1">
            <a:off x="5353050" y="3619500"/>
            <a:ext cx="1955800" cy="74930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</p:cNvCxnSpPr>
          <p:nvPr/>
        </p:nvCxnSpPr>
        <p:spPr>
          <a:xfrm flipH="1">
            <a:off x="5353050" y="3619500"/>
            <a:ext cx="1955800" cy="150495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" idx="1"/>
          </p:cNvCxnSpPr>
          <p:nvPr/>
        </p:nvCxnSpPr>
        <p:spPr>
          <a:xfrm flipH="1">
            <a:off x="5353050" y="3619500"/>
            <a:ext cx="1955800" cy="231740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46360" y="1356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训练线程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646360" y="4245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训练线程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3900" y="1075383"/>
            <a:ext cx="508000" cy="1854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03900" y="3640783"/>
            <a:ext cx="508000" cy="185420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80400" y="1735783"/>
            <a:ext cx="508000" cy="31115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8800" y="2364433"/>
            <a:ext cx="508000" cy="1854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9600" y="427683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9600" y="5757218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28000" y="1075383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629900" y="1761183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3</a:t>
            </a:r>
            <a:endParaRPr lang="en-US" altLang="zh-CN" sz="2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6000" y="889348"/>
            <a:ext cx="0" cy="5139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7300" y="902048"/>
            <a:ext cx="0" cy="5139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27400" y="349250"/>
            <a:ext cx="1346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数据流</a:t>
            </a:r>
            <a:endParaRPr lang="en-US" altLang="zh-CN" sz="2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49700" y="1977083"/>
            <a:ext cx="161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49700" y="4618683"/>
            <a:ext cx="161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3"/>
          </p:cNvCxnSpPr>
          <p:nvPr/>
        </p:nvCxnSpPr>
        <p:spPr>
          <a:xfrm>
            <a:off x="6311900" y="2002483"/>
            <a:ext cx="1968500" cy="787400"/>
          </a:xfrm>
          <a:prstGeom prst="straightConnector1">
            <a:avLst/>
          </a:prstGeom>
          <a:ln w="254000" cmpd="sng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</p:cNvCxnSpPr>
          <p:nvPr/>
        </p:nvCxnSpPr>
        <p:spPr>
          <a:xfrm flipV="1">
            <a:off x="6311900" y="3755083"/>
            <a:ext cx="1968500" cy="812800"/>
          </a:xfrm>
          <a:prstGeom prst="straightConnector1">
            <a:avLst/>
          </a:prstGeom>
          <a:ln w="254000" cmpd="sng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8788400" y="3291533"/>
            <a:ext cx="1930400" cy="0"/>
          </a:xfrm>
          <a:prstGeom prst="straightConnector1">
            <a:avLst/>
          </a:prstGeom>
          <a:ln w="254000" cmpd="sng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60400" y="808684"/>
            <a:ext cx="520700" cy="512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53200" y="1553866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53200" y="3524250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940800" y="2698750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660400" y="1710732"/>
            <a:ext cx="520700" cy="51211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0400" y="2648299"/>
            <a:ext cx="520700" cy="51211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08200" y="83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0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108200" y="17653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1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091323" y="26987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2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532523" y="196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节点编号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58800" y="1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颜色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04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2800" y="1537048"/>
            <a:ext cx="508000" cy="31115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0400" y="876648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54300" y="1803748"/>
            <a:ext cx="1968500" cy="787400"/>
          </a:xfrm>
          <a:prstGeom prst="straightConnector1">
            <a:avLst/>
          </a:prstGeom>
          <a:ln w="254000" cmpd="sng">
            <a:solidFill>
              <a:srgbClr val="D9D9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54300" y="3556348"/>
            <a:ext cx="1968500" cy="812800"/>
          </a:xfrm>
          <a:prstGeom prst="straightConnector1">
            <a:avLst/>
          </a:prstGeom>
          <a:ln w="254000" cmpd="sng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95600" y="1355131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325515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988300" y="1537048"/>
            <a:ext cx="508000" cy="311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35900" y="876648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19800" y="1803748"/>
            <a:ext cx="1968500" cy="787400"/>
          </a:xfrm>
          <a:prstGeom prst="straightConnector1">
            <a:avLst/>
          </a:prstGeom>
          <a:ln w="254000" cmpd="sng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19800" y="3556348"/>
            <a:ext cx="1968500" cy="812800"/>
          </a:xfrm>
          <a:prstGeom prst="straightConnector1">
            <a:avLst/>
          </a:prstGeom>
          <a:ln w="254000" cmpd="sng">
            <a:solidFill>
              <a:srgbClr val="D9D9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61100" y="1355131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1100" y="3325515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1150600" y="1537048"/>
            <a:ext cx="508000" cy="31115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998200" y="876648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82100" y="1803748"/>
            <a:ext cx="1968500" cy="787400"/>
          </a:xfrm>
          <a:prstGeom prst="straightConnector1">
            <a:avLst/>
          </a:prstGeom>
          <a:ln w="254000" cmpd="sng">
            <a:solidFill>
              <a:srgbClr val="D9D9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182100" y="3556348"/>
            <a:ext cx="1968500" cy="812800"/>
          </a:xfrm>
          <a:prstGeom prst="straightConnector1">
            <a:avLst/>
          </a:prstGeom>
          <a:ln w="254000" cmpd="sng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3400" y="1355131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23400" y="3325515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350081" y="5096470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en-US" altLang="zh-CN" sz="2400" dirty="0" smtClean="0"/>
              <a:t>0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71181" y="510024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zh-CN" altLang="zh-CN" sz="2400" dirty="0"/>
              <a:t>1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96493" y="5100240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en-US" altLang="zh-CN" sz="2400" dirty="0" smtClean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0400" y="808684"/>
            <a:ext cx="520700" cy="512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400" y="1710732"/>
            <a:ext cx="520700" cy="51211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0400" y="2648299"/>
            <a:ext cx="520700" cy="51211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08200" y="83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8200" y="17653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091323" y="26987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32523" y="196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节点编号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800" y="1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颜色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446754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05019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64027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50081" y="5096470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en-US" altLang="zh-CN" sz="2400" dirty="0" smtClean="0"/>
              <a:t>0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71181" y="510024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zh-CN" altLang="zh-CN" sz="2400" dirty="0"/>
              <a:t>1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96493" y="5100240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en-US" altLang="zh-CN" sz="2400" dirty="0" smtClean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0400" y="808684"/>
            <a:ext cx="520700" cy="512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400" y="1710732"/>
            <a:ext cx="520700" cy="51211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0400" y="2648299"/>
            <a:ext cx="520700" cy="51211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08200" y="83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8200" y="17653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091323" y="26987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32523" y="196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节点编号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800" y="1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颜色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446754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05019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64027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00695" y="1710732"/>
            <a:ext cx="508000" cy="31115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48295" y="1050332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3608695" y="3266482"/>
            <a:ext cx="1930400" cy="0"/>
          </a:xfrm>
          <a:prstGeom prst="straightConnector1">
            <a:avLst/>
          </a:prstGeom>
          <a:ln w="254000" cmpd="sng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61095" y="2673699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6389995" y="1710732"/>
            <a:ext cx="508000" cy="311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37595" y="1050332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42" name="Straight Arrow Connector 41"/>
          <p:cNvCxnSpPr>
            <a:stCxn id="40" idx="3"/>
          </p:cNvCxnSpPr>
          <p:nvPr/>
        </p:nvCxnSpPr>
        <p:spPr>
          <a:xfrm>
            <a:off x="6897995" y="3266482"/>
            <a:ext cx="1930400" cy="0"/>
          </a:xfrm>
          <a:prstGeom prst="straightConnector1">
            <a:avLst/>
          </a:prstGeom>
          <a:ln w="254000" cmpd="sng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0395" y="2673699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9577695" y="1710732"/>
            <a:ext cx="508000" cy="31115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425295" y="1050332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46" name="Straight Arrow Connector 45"/>
          <p:cNvCxnSpPr>
            <a:stCxn id="44" idx="3"/>
          </p:cNvCxnSpPr>
          <p:nvPr/>
        </p:nvCxnSpPr>
        <p:spPr>
          <a:xfrm>
            <a:off x="10085695" y="3266482"/>
            <a:ext cx="1930400" cy="0"/>
          </a:xfrm>
          <a:prstGeom prst="straightConnector1">
            <a:avLst/>
          </a:prstGeom>
          <a:ln w="254000" cmpd="sng">
            <a:solidFill>
              <a:srgbClr val="D9D9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238095" y="2673699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2989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1372</TotalTime>
  <Words>180</Words>
  <Application>Microsoft Macintosh PowerPoint</Application>
  <PresentationFormat>Custom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Hanjun Dai</dc:creator>
  <cp:lastModifiedBy>Hanjun Dai</cp:lastModifiedBy>
  <cp:revision>27</cp:revision>
  <dcterms:created xsi:type="dcterms:W3CDTF">2014-05-30T14:10:55Z</dcterms:created>
  <dcterms:modified xsi:type="dcterms:W3CDTF">2014-06-02T16:22:11Z</dcterms:modified>
</cp:coreProperties>
</file>