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184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err="1" smtClean="0"/>
            <a:t>AbstratLayer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/>
      <dgm:spPr/>
      <dgm:t>
        <a:bodyPr/>
        <a:lstStyle/>
        <a:p>
          <a:r>
            <a:rPr lang="en-US" altLang="zh-CN" dirty="0" err="1" smtClean="0"/>
            <a:t>InputLayer</a:t>
          </a:r>
          <a:endParaRPr lang="en-US" dirty="0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/>
      <dgm:spPr/>
      <dgm:t>
        <a:bodyPr/>
        <a:lstStyle/>
        <a:p>
          <a:r>
            <a:rPr lang="en-US" altLang="zh-CN" dirty="0" err="1" smtClean="0"/>
            <a:t>HiddenLayer</a:t>
          </a:r>
          <a:endParaRPr lang="en-US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/>
      <dgm:spPr/>
      <dgm:t>
        <a:bodyPr/>
        <a:lstStyle/>
        <a:p>
          <a:r>
            <a:rPr lang="en-US" altLang="zh-CN" dirty="0" err="1" smtClean="0"/>
            <a:t>OutputLayer</a:t>
          </a:r>
          <a:endParaRPr lang="en-US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F545322B-757B-1A40-9112-ED0C8CB179EC}">
      <dgm:prSet phldrT="[Text]"/>
      <dgm:spPr/>
      <dgm:t>
        <a:bodyPr/>
        <a:lstStyle/>
        <a:p>
          <a:r>
            <a:rPr lang="en-US" altLang="zh-CN" dirty="0" err="1" smtClean="0"/>
            <a:t>ConvLayer</a:t>
          </a:r>
          <a:endParaRPr lang="en-US" dirty="0"/>
        </a:p>
      </dgm:t>
    </dgm:pt>
    <dgm:pt modelId="{2FF0D8F5-91EA-C241-B9BF-ADE6006A6020}" type="parTrans" cxnId="{6DA4239E-DED0-BE42-BBB5-777A4D2A39B6}">
      <dgm:prSet/>
      <dgm:spPr/>
      <dgm:t>
        <a:bodyPr/>
        <a:lstStyle/>
        <a:p>
          <a:endParaRPr lang="en-US"/>
        </a:p>
      </dgm:t>
    </dgm:pt>
    <dgm:pt modelId="{290180ED-0057-4445-B357-F616665236F7}" type="sibTrans" cxnId="{6DA4239E-DED0-BE42-BBB5-777A4D2A39B6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800" dirty="0" smtClean="0"/>
            <a:t>Weighted</a:t>
          </a:r>
          <a:endParaRPr lang="zh-CN" altLang="en-US" sz="2800" dirty="0" smtClean="0"/>
        </a:p>
        <a:p>
          <a:r>
            <a:rPr lang="en-US" altLang="zh-CN" sz="2800" dirty="0" err="1" smtClean="0"/>
            <a:t>OutputLayer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3"/>
      <dgm:spPr/>
    </dgm:pt>
    <dgm:pt modelId="{F1809678-1024-7742-859D-326A72F8B505}" type="pres">
      <dgm:prSet presAssocID="{6FA54D7D-C7A5-7145-BF48-73CB07219F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B01322DC-5434-704A-8BDF-92BD17E30C89}" type="pres">
      <dgm:prSet presAssocID="{8098FDC3-3B41-384A-AEF8-433BC959CAF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3"/>
      <dgm:spPr/>
    </dgm:pt>
    <dgm:pt modelId="{C2A2A724-9EDD-1941-83AB-87E1E8D0A453}" type="pres">
      <dgm:prSet presAssocID="{40D8D4DD-8958-D943-8101-21B4FFCC776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69962CF5-C51E-C644-84B3-2A9BFF7A981A}" type="pres">
      <dgm:prSet presAssocID="{2FF0D8F5-91EA-C241-B9BF-ADE6006A602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111A8-7D05-7C40-836C-EFA7D8DAE70B}" type="pres">
      <dgm:prSet presAssocID="{F545322B-757B-1A40-9112-ED0C8CB179EC}" presName="hierRoot3" presStyleCnt="0"/>
      <dgm:spPr/>
    </dgm:pt>
    <dgm:pt modelId="{E34F7AD6-F5DE-064B-939C-7199837AF21C}" type="pres">
      <dgm:prSet presAssocID="{F545322B-757B-1A40-9112-ED0C8CB179EC}" presName="composite3" presStyleCnt="0"/>
      <dgm:spPr/>
    </dgm:pt>
    <dgm:pt modelId="{F0760DEA-2137-1C4B-9EAC-987ABE06AC78}" type="pres">
      <dgm:prSet presAssocID="{F545322B-757B-1A40-9112-ED0C8CB179EC}" presName="background3" presStyleLbl="node3" presStyleIdx="0" presStyleCnt="2"/>
      <dgm:spPr/>
    </dgm:pt>
    <dgm:pt modelId="{0C3A2859-3D3F-4144-B030-728A557600D6}" type="pres">
      <dgm:prSet presAssocID="{F545322B-757B-1A40-9112-ED0C8CB179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CCA-37AC-FA4E-B2B4-61766E4B60E0}" type="pres">
      <dgm:prSet presAssocID="{F545322B-757B-1A40-9112-ED0C8CB179EC}" presName="hierChild4" presStyleCnt="0"/>
      <dgm:spPr/>
    </dgm:pt>
    <dgm:pt modelId="{78574E83-CB77-7F4A-9E6A-3361934EFA8F}" type="pres">
      <dgm:prSet presAssocID="{8D2095E0-CDB1-9F43-9D24-9B9806BF12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3"/>
      <dgm:spPr/>
    </dgm:pt>
    <dgm:pt modelId="{9601ACE7-737C-9C4C-A0B3-FB7836E44905}" type="pres">
      <dgm:prSet presAssocID="{C2FEB2BD-A3A2-C54D-B25E-B6883BE4E8D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4D711DB5-5059-C249-A0CA-0881BE6F7A9B}" type="pres">
      <dgm:prSet presAssocID="{0477B496-20CF-A043-9F18-8FD076A840F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24AA773-6D98-8E45-92A9-852659C9F3E8}" type="pres">
      <dgm:prSet presAssocID="{DF71AC67-622D-884E-900E-376A026E276B}" presName="hierRoot3" presStyleCnt="0"/>
      <dgm:spPr/>
    </dgm:pt>
    <dgm:pt modelId="{1B5C3012-5461-0542-BC2E-FDA7F04F7DA7}" type="pres">
      <dgm:prSet presAssocID="{DF71AC67-622D-884E-900E-376A026E276B}" presName="composite3" presStyleCnt="0"/>
      <dgm:spPr/>
    </dgm:pt>
    <dgm:pt modelId="{1757F9C2-7B72-9941-8510-CACD4F461635}" type="pres">
      <dgm:prSet presAssocID="{DF71AC67-622D-884E-900E-376A026E276B}" presName="background3" presStyleLbl="node3" presStyleIdx="1" presStyleCnt="2"/>
      <dgm:spPr/>
    </dgm:pt>
    <dgm:pt modelId="{7736642E-27B1-E642-9519-D1B3003A1FBB}" type="pres">
      <dgm:prSet presAssocID="{DF71AC67-622D-884E-900E-376A026E276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0D5B0-C080-C841-B9B2-8FADD4647434}" type="pres">
      <dgm:prSet presAssocID="{DF71AC67-622D-884E-900E-376A026E276B}" presName="hierChild4" presStyleCnt="0"/>
      <dgm:spPr/>
    </dgm:pt>
  </dgm:ptLst>
  <dgm:cxnLst>
    <dgm:cxn modelId="{625CF4B4-9658-B046-A97D-932A809AF159}" type="presOf" srcId="{40D8D4DD-8958-D943-8101-21B4FFCC7764}" destId="{C2A2A724-9EDD-1941-83AB-87E1E8D0A453}" srcOrd="0" destOrd="0" presId="urn:microsoft.com/office/officeart/2005/8/layout/hierarchy1"/>
    <dgm:cxn modelId="{CFD0E06C-0358-DB48-B8F4-704EEC160472}" type="presOf" srcId="{2E63064A-4A4C-9641-BDE0-CD69F0B7281F}" destId="{16FEB5DB-22AE-B84E-B249-449411AA4C69}" srcOrd="0" destOrd="0" presId="urn:microsoft.com/office/officeart/2005/8/layout/hierarchy1"/>
    <dgm:cxn modelId="{881EC2C5-8E9B-0840-9522-489D835624BE}" type="presOf" srcId="{0477B496-20CF-A043-9F18-8FD076A840F5}" destId="{4D711DB5-5059-C249-A0CA-0881BE6F7A9B}" srcOrd="0" destOrd="0" presId="urn:microsoft.com/office/officeart/2005/8/layout/hierarchy1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86EA1ABF-80B2-6242-A67B-A0E66E0B1078}" type="presOf" srcId="{E830BCC4-089A-414E-9868-A78979C2F02F}" destId="{0718CDEE-6EFE-EC46-BA7E-93E4500B48B8}" srcOrd="0" destOrd="0" presId="urn:microsoft.com/office/officeart/2005/8/layout/hierarchy1"/>
    <dgm:cxn modelId="{1C36F2B1-0151-9246-A903-E88E5DD5DD9A}" type="presOf" srcId="{8098FDC3-3B41-384A-AEF8-433BC959CAF6}" destId="{B01322DC-5434-704A-8BDF-92BD17E30C89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6D440625-B999-2943-955B-A9AA7AABA13A}" type="presOf" srcId="{DF71AC67-622D-884E-900E-376A026E276B}" destId="{7736642E-27B1-E642-9519-D1B3003A1FBB}" srcOrd="0" destOrd="0" presId="urn:microsoft.com/office/officeart/2005/8/layout/hierarchy1"/>
    <dgm:cxn modelId="{07ED2AC4-603F-B84F-BB90-0FB8E84E0EDC}" type="presOf" srcId="{F545322B-757B-1A40-9112-ED0C8CB179EC}" destId="{0C3A2859-3D3F-4144-B030-728A557600D6}" srcOrd="0" destOrd="0" presId="urn:microsoft.com/office/officeart/2005/8/layout/hierarchy1"/>
    <dgm:cxn modelId="{562256CB-6453-1041-9F91-C6CE00619699}" type="presOf" srcId="{8D2095E0-CDB1-9F43-9D24-9B9806BF124E}" destId="{78574E83-CB77-7F4A-9E6A-3361934EFA8F}" srcOrd="0" destOrd="0" presId="urn:microsoft.com/office/officeart/2005/8/layout/hierarchy1"/>
    <dgm:cxn modelId="{19DAA818-3359-0D4F-A57C-B30840C2C832}" type="presOf" srcId="{6FA54D7D-C7A5-7145-BF48-73CB07219F1B}" destId="{F1809678-1024-7742-859D-326A72F8B505}" srcOrd="0" destOrd="0" presId="urn:microsoft.com/office/officeart/2005/8/layout/hierarchy1"/>
    <dgm:cxn modelId="{6DA4239E-DED0-BE42-BBB5-777A4D2A39B6}" srcId="{40D8D4DD-8958-D943-8101-21B4FFCC7764}" destId="{F545322B-757B-1A40-9112-ED0C8CB179EC}" srcOrd="0" destOrd="0" parTransId="{2FF0D8F5-91EA-C241-B9BF-ADE6006A6020}" sibTransId="{290180ED-0057-4445-B357-F616665236F7}"/>
    <dgm:cxn modelId="{5D13FDC3-8870-3140-8A68-E4BEA50FF9E7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8D6461C4-31EC-A647-90EE-B6DC18C85834}" type="presOf" srcId="{2FF0D8F5-91EA-C241-B9BF-ADE6006A6020}" destId="{69962CF5-C51E-C644-84B3-2A9BFF7A981A}" srcOrd="0" destOrd="0" presId="urn:microsoft.com/office/officeart/2005/8/layout/hierarchy1"/>
    <dgm:cxn modelId="{545EF1B9-A8F6-364D-9C60-8A94BFA31E5F}" type="presOf" srcId="{C2FEB2BD-A3A2-C54D-B25E-B6883BE4E8DA}" destId="{9601ACE7-737C-9C4C-A0B3-FB7836E44905}" srcOrd="0" destOrd="0" presId="urn:microsoft.com/office/officeart/2005/8/layout/hierarchy1"/>
    <dgm:cxn modelId="{6973D5E1-2DF8-514A-BC55-98D016FFA9CE}" srcId="{C2FEB2BD-A3A2-C54D-B25E-B6883BE4E8DA}" destId="{DF71AC67-622D-884E-900E-376A026E276B}" srcOrd="0" destOrd="0" parTransId="{0477B496-20CF-A043-9F18-8FD076A840F5}" sibTransId="{3697DAD7-80CC-BD40-80F8-E827EF626714}"/>
    <dgm:cxn modelId="{53FEC09E-7048-9B4B-8ACE-6C62904839B0}" type="presParOf" srcId="{0718CDEE-6EFE-EC46-BA7E-93E4500B48B8}" destId="{4816EE39-F7FD-C449-9FCD-34B413ED62EA}" srcOrd="0" destOrd="0" presId="urn:microsoft.com/office/officeart/2005/8/layout/hierarchy1"/>
    <dgm:cxn modelId="{484AC514-97EF-0248-AEDE-28D631FCFBB5}" type="presParOf" srcId="{4816EE39-F7FD-C449-9FCD-34B413ED62EA}" destId="{DDE19CA3-7489-FD48-9211-DD6ABCD45367}" srcOrd="0" destOrd="0" presId="urn:microsoft.com/office/officeart/2005/8/layout/hierarchy1"/>
    <dgm:cxn modelId="{1721BB63-E555-9B42-882C-FE0D6FAA419B}" type="presParOf" srcId="{DDE19CA3-7489-FD48-9211-DD6ABCD45367}" destId="{E31F7611-22B3-994E-83AE-3243F7D3C10A}" srcOrd="0" destOrd="0" presId="urn:microsoft.com/office/officeart/2005/8/layout/hierarchy1"/>
    <dgm:cxn modelId="{DA0B4D11-2EBD-084A-95EB-E89E0AFC4A2E}" type="presParOf" srcId="{DDE19CA3-7489-FD48-9211-DD6ABCD45367}" destId="{CAA7041C-BA83-AE43-9E4E-A17DD94D9EAA}" srcOrd="1" destOrd="0" presId="urn:microsoft.com/office/officeart/2005/8/layout/hierarchy1"/>
    <dgm:cxn modelId="{E1D2F994-E4CD-5540-9C35-9D3F5E4B0FB4}" type="presParOf" srcId="{4816EE39-F7FD-C449-9FCD-34B413ED62EA}" destId="{13693349-FCE2-3B43-8F7F-C0A4EB2FCED4}" srcOrd="1" destOrd="0" presId="urn:microsoft.com/office/officeart/2005/8/layout/hierarchy1"/>
    <dgm:cxn modelId="{AD024669-7D3E-6E49-AEA9-21C6D0435E3A}" type="presParOf" srcId="{13693349-FCE2-3B43-8F7F-C0A4EB2FCED4}" destId="{16FEB5DB-22AE-B84E-B249-449411AA4C69}" srcOrd="0" destOrd="0" presId="urn:microsoft.com/office/officeart/2005/8/layout/hierarchy1"/>
    <dgm:cxn modelId="{51C6CD00-09DC-E643-854D-298731089C2B}" type="presParOf" srcId="{13693349-FCE2-3B43-8F7F-C0A4EB2FCED4}" destId="{3312BD21-8A47-7841-81EF-C00F8A1DB0BE}" srcOrd="1" destOrd="0" presId="urn:microsoft.com/office/officeart/2005/8/layout/hierarchy1"/>
    <dgm:cxn modelId="{5DBC8510-6ADC-A14D-BDA3-9C9107DEF9BA}" type="presParOf" srcId="{3312BD21-8A47-7841-81EF-C00F8A1DB0BE}" destId="{58B54615-D5C9-1A43-B8A5-5B4D85A1B139}" srcOrd="0" destOrd="0" presId="urn:microsoft.com/office/officeart/2005/8/layout/hierarchy1"/>
    <dgm:cxn modelId="{AB885298-848D-5843-91A5-57968AC131AB}" type="presParOf" srcId="{58B54615-D5C9-1A43-B8A5-5B4D85A1B139}" destId="{6E88D05A-EACE-1D48-B42C-71A7DC78E86D}" srcOrd="0" destOrd="0" presId="urn:microsoft.com/office/officeart/2005/8/layout/hierarchy1"/>
    <dgm:cxn modelId="{298F6675-B290-7141-AD3D-7BBC74923E98}" type="presParOf" srcId="{58B54615-D5C9-1A43-B8A5-5B4D85A1B139}" destId="{F1809678-1024-7742-859D-326A72F8B505}" srcOrd="1" destOrd="0" presId="urn:microsoft.com/office/officeart/2005/8/layout/hierarchy1"/>
    <dgm:cxn modelId="{F1624B8B-F96A-824A-91B8-DC3B24B6D36D}" type="presParOf" srcId="{3312BD21-8A47-7841-81EF-C00F8A1DB0BE}" destId="{2D48CBB1-798D-EB44-8EC0-8D7BEB81BD64}" srcOrd="1" destOrd="0" presId="urn:microsoft.com/office/officeart/2005/8/layout/hierarchy1"/>
    <dgm:cxn modelId="{38E0DB27-DF26-BB45-ABE2-CA3E11F75485}" type="presParOf" srcId="{13693349-FCE2-3B43-8F7F-C0A4EB2FCED4}" destId="{B01322DC-5434-704A-8BDF-92BD17E30C89}" srcOrd="2" destOrd="0" presId="urn:microsoft.com/office/officeart/2005/8/layout/hierarchy1"/>
    <dgm:cxn modelId="{AF2366D9-BD66-6940-B977-41F60A44A17B}" type="presParOf" srcId="{13693349-FCE2-3B43-8F7F-C0A4EB2FCED4}" destId="{69CA54E1-F210-8D4E-B395-D5A61EBFC8FA}" srcOrd="3" destOrd="0" presId="urn:microsoft.com/office/officeart/2005/8/layout/hierarchy1"/>
    <dgm:cxn modelId="{19888058-D1AC-0048-BB43-85D498FC5D3B}" type="presParOf" srcId="{69CA54E1-F210-8D4E-B395-D5A61EBFC8FA}" destId="{BA892D3D-6A1C-D144-B614-7D60FB9E6B96}" srcOrd="0" destOrd="0" presId="urn:microsoft.com/office/officeart/2005/8/layout/hierarchy1"/>
    <dgm:cxn modelId="{9CF9CE94-2F02-CA4E-AE1B-B0939F973C77}" type="presParOf" srcId="{BA892D3D-6A1C-D144-B614-7D60FB9E6B96}" destId="{35D7CBBA-E901-0840-8E26-816F7E408CB6}" srcOrd="0" destOrd="0" presId="urn:microsoft.com/office/officeart/2005/8/layout/hierarchy1"/>
    <dgm:cxn modelId="{4FB72D30-AA36-7D4D-8A9F-C153F7E3D842}" type="presParOf" srcId="{BA892D3D-6A1C-D144-B614-7D60FB9E6B96}" destId="{C2A2A724-9EDD-1941-83AB-87E1E8D0A453}" srcOrd="1" destOrd="0" presId="urn:microsoft.com/office/officeart/2005/8/layout/hierarchy1"/>
    <dgm:cxn modelId="{1C744079-6A4C-4242-B531-4D4F71AA6A0F}" type="presParOf" srcId="{69CA54E1-F210-8D4E-B395-D5A61EBFC8FA}" destId="{1BFAEB18-89E3-6943-84DB-8B88DD8038C6}" srcOrd="1" destOrd="0" presId="urn:microsoft.com/office/officeart/2005/8/layout/hierarchy1"/>
    <dgm:cxn modelId="{C2F18788-6C9C-5946-A7B1-17E6630BB929}" type="presParOf" srcId="{1BFAEB18-89E3-6943-84DB-8B88DD8038C6}" destId="{69962CF5-C51E-C644-84B3-2A9BFF7A981A}" srcOrd="0" destOrd="0" presId="urn:microsoft.com/office/officeart/2005/8/layout/hierarchy1"/>
    <dgm:cxn modelId="{D64F5F65-DC9E-0340-90F0-4055763308BB}" type="presParOf" srcId="{1BFAEB18-89E3-6943-84DB-8B88DD8038C6}" destId="{831111A8-7D05-7C40-836C-EFA7D8DAE70B}" srcOrd="1" destOrd="0" presId="urn:microsoft.com/office/officeart/2005/8/layout/hierarchy1"/>
    <dgm:cxn modelId="{72991BDB-216D-EE41-B133-1FE01856834E}" type="presParOf" srcId="{831111A8-7D05-7C40-836C-EFA7D8DAE70B}" destId="{E34F7AD6-F5DE-064B-939C-7199837AF21C}" srcOrd="0" destOrd="0" presId="urn:microsoft.com/office/officeart/2005/8/layout/hierarchy1"/>
    <dgm:cxn modelId="{9F75097C-3E59-6D4A-AF1E-FB1BB37D9F19}" type="presParOf" srcId="{E34F7AD6-F5DE-064B-939C-7199837AF21C}" destId="{F0760DEA-2137-1C4B-9EAC-987ABE06AC78}" srcOrd="0" destOrd="0" presId="urn:microsoft.com/office/officeart/2005/8/layout/hierarchy1"/>
    <dgm:cxn modelId="{08115878-CD0E-1C43-BABC-BF72F60D6E84}" type="presParOf" srcId="{E34F7AD6-F5DE-064B-939C-7199837AF21C}" destId="{0C3A2859-3D3F-4144-B030-728A557600D6}" srcOrd="1" destOrd="0" presId="urn:microsoft.com/office/officeart/2005/8/layout/hierarchy1"/>
    <dgm:cxn modelId="{BEE1E878-23E5-1142-9E58-67565E30CA29}" type="presParOf" srcId="{831111A8-7D05-7C40-836C-EFA7D8DAE70B}" destId="{66199CCA-37AC-FA4E-B2B4-61766E4B60E0}" srcOrd="1" destOrd="0" presId="urn:microsoft.com/office/officeart/2005/8/layout/hierarchy1"/>
    <dgm:cxn modelId="{D2093D54-3FAB-8346-9A20-B2939D3C6333}" type="presParOf" srcId="{13693349-FCE2-3B43-8F7F-C0A4EB2FCED4}" destId="{78574E83-CB77-7F4A-9E6A-3361934EFA8F}" srcOrd="4" destOrd="0" presId="urn:microsoft.com/office/officeart/2005/8/layout/hierarchy1"/>
    <dgm:cxn modelId="{5A7B07D9-A29C-0041-A98E-3E9AC41A9827}" type="presParOf" srcId="{13693349-FCE2-3B43-8F7F-C0A4EB2FCED4}" destId="{4469BF53-D27D-9C4F-BF97-30F64EC2BF75}" srcOrd="5" destOrd="0" presId="urn:microsoft.com/office/officeart/2005/8/layout/hierarchy1"/>
    <dgm:cxn modelId="{D1CA0B28-5E81-2340-A3E8-11F60832DA8D}" type="presParOf" srcId="{4469BF53-D27D-9C4F-BF97-30F64EC2BF75}" destId="{7F79B5C1-3DCB-5F45-B8C7-2038D629B30B}" srcOrd="0" destOrd="0" presId="urn:microsoft.com/office/officeart/2005/8/layout/hierarchy1"/>
    <dgm:cxn modelId="{1220286A-1823-B44F-846F-ECCD1DEE3CFA}" type="presParOf" srcId="{7F79B5C1-3DCB-5F45-B8C7-2038D629B30B}" destId="{C14A9728-4AE6-EF43-97C6-4C105D168BBA}" srcOrd="0" destOrd="0" presId="urn:microsoft.com/office/officeart/2005/8/layout/hierarchy1"/>
    <dgm:cxn modelId="{8B9539EB-A8CD-C642-AB83-8D4E52D0C66E}" type="presParOf" srcId="{7F79B5C1-3DCB-5F45-B8C7-2038D629B30B}" destId="{9601ACE7-737C-9C4C-A0B3-FB7836E44905}" srcOrd="1" destOrd="0" presId="urn:microsoft.com/office/officeart/2005/8/layout/hierarchy1"/>
    <dgm:cxn modelId="{91CBC64D-DB1C-EB46-8FD4-F0A104CB43C1}" type="presParOf" srcId="{4469BF53-D27D-9C4F-BF97-30F64EC2BF75}" destId="{BBEDCFDA-92C4-944F-879C-8CA27F3B8243}" srcOrd="1" destOrd="0" presId="urn:microsoft.com/office/officeart/2005/8/layout/hierarchy1"/>
    <dgm:cxn modelId="{594378D8-BDF0-584C-8019-FFA310B3ACD1}" type="presParOf" srcId="{BBEDCFDA-92C4-944F-879C-8CA27F3B8243}" destId="{4D711DB5-5059-C249-A0CA-0881BE6F7A9B}" srcOrd="0" destOrd="0" presId="urn:microsoft.com/office/officeart/2005/8/layout/hierarchy1"/>
    <dgm:cxn modelId="{81F41A63-6290-4F41-B040-A8153FE7730A}" type="presParOf" srcId="{BBEDCFDA-92C4-944F-879C-8CA27F3B8243}" destId="{524AA773-6D98-8E45-92A9-852659C9F3E8}" srcOrd="1" destOrd="0" presId="urn:microsoft.com/office/officeart/2005/8/layout/hierarchy1"/>
    <dgm:cxn modelId="{1F402D8E-9D89-A04D-BE2E-DA00BD53DC17}" type="presParOf" srcId="{524AA773-6D98-8E45-92A9-852659C9F3E8}" destId="{1B5C3012-5461-0542-BC2E-FDA7F04F7DA7}" srcOrd="0" destOrd="0" presId="urn:microsoft.com/office/officeart/2005/8/layout/hierarchy1"/>
    <dgm:cxn modelId="{0A5B186A-7412-4C4D-B957-A5314DF184E3}" type="presParOf" srcId="{1B5C3012-5461-0542-BC2E-FDA7F04F7DA7}" destId="{1757F9C2-7B72-9941-8510-CACD4F461635}" srcOrd="0" destOrd="0" presId="urn:microsoft.com/office/officeart/2005/8/layout/hierarchy1"/>
    <dgm:cxn modelId="{15645AC9-B5D5-3849-BE86-E754B2E4AABD}" type="presParOf" srcId="{1B5C3012-5461-0542-BC2E-FDA7F04F7DA7}" destId="{7736642E-27B1-E642-9519-D1B3003A1FBB}" srcOrd="1" destOrd="0" presId="urn:microsoft.com/office/officeart/2005/8/layout/hierarchy1"/>
    <dgm:cxn modelId="{1868E49E-BFBC-3344-AC4E-77BFB0EF66C1}" type="presParOf" srcId="{524AA773-6D98-8E45-92A9-852659C9F3E8}" destId="{7C10D5B0-C080-C841-B9B2-8FADD4647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smtClean="0"/>
            <a:t>Abstract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 custT="1"/>
      <dgm:spPr/>
      <dgm:t>
        <a:bodyPr/>
        <a:lstStyle/>
        <a:p>
          <a:r>
            <a:rPr lang="en-US" altLang="zh-CN" sz="2800" dirty="0" err="1" smtClean="0"/>
            <a:t>Conv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400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 custT="1"/>
      <dgm:spPr/>
      <dgm:t>
        <a:bodyPr/>
        <a:lstStyle/>
        <a:p>
          <a:r>
            <a:rPr lang="en-US" sz="2800" dirty="0" smtClean="0"/>
            <a:t>Pool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400" dirty="0" err="1" smtClean="0"/>
            <a:t>SoftmaxApproxConnection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 custT="1"/>
      <dgm:spPr/>
      <dgm:t>
        <a:bodyPr/>
        <a:lstStyle/>
        <a:p>
          <a:r>
            <a:rPr lang="en-US" altLang="zh-CN" sz="2800" dirty="0" smtClean="0"/>
            <a:t>Full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700" dirty="0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203F49AA-2A82-ED46-BEAE-97B7FE6A2C67}">
      <dgm:prSet phldrT="[Text]" custT="1"/>
      <dgm:spPr/>
      <dgm:t>
        <a:bodyPr/>
        <a:lstStyle/>
        <a:p>
          <a:r>
            <a:rPr lang="en-US" sz="2800" dirty="0" smtClean="0"/>
            <a:t>Sparse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52814203-FC50-6941-A551-2CA881487607}" type="parTrans" cxnId="{9670098B-4E5A-C14F-8BF6-954419E99E63}">
      <dgm:prSet/>
      <dgm:spPr/>
      <dgm:t>
        <a:bodyPr/>
        <a:lstStyle/>
        <a:p>
          <a:endParaRPr lang="en-US"/>
        </a:p>
      </dgm:t>
    </dgm:pt>
    <dgm:pt modelId="{1AE15777-F3D1-B142-9910-BE2FA2238BDC}" type="sibTrans" cxnId="{9670098B-4E5A-C14F-8BF6-954419E99E63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4"/>
      <dgm:spPr/>
    </dgm:pt>
    <dgm:pt modelId="{F1809678-1024-7742-859D-326A72F8B505}" type="pres">
      <dgm:prSet presAssocID="{6FA54D7D-C7A5-7145-BF48-73CB07219F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C9D69C65-0446-D04D-B85E-933299B3E37C}" type="pres">
      <dgm:prSet presAssocID="{52814203-FC50-6941-A551-2CA88148760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7172076-A40C-B346-8261-9B57FE4BBFB5}" type="pres">
      <dgm:prSet presAssocID="{203F49AA-2A82-ED46-BEAE-97B7FE6A2C67}" presName="hierRoot3" presStyleCnt="0"/>
      <dgm:spPr/>
    </dgm:pt>
    <dgm:pt modelId="{981EA829-621F-AB46-8FDE-62E4BC16A141}" type="pres">
      <dgm:prSet presAssocID="{203F49AA-2A82-ED46-BEAE-97B7FE6A2C67}" presName="composite3" presStyleCnt="0"/>
      <dgm:spPr/>
    </dgm:pt>
    <dgm:pt modelId="{0EAED0C4-94E7-3B47-B33D-B7A328963D5F}" type="pres">
      <dgm:prSet presAssocID="{203F49AA-2A82-ED46-BEAE-97B7FE6A2C67}" presName="background3" presStyleLbl="node3" presStyleIdx="0" presStyleCnt="1"/>
      <dgm:spPr/>
    </dgm:pt>
    <dgm:pt modelId="{CFB70D26-8342-B944-85F2-D6457124F05C}" type="pres">
      <dgm:prSet presAssocID="{203F49AA-2A82-ED46-BEAE-97B7FE6A2C6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C8129-4E79-5448-9B6C-CCB3AE80651F}" type="pres">
      <dgm:prSet presAssocID="{203F49AA-2A82-ED46-BEAE-97B7FE6A2C67}" presName="hierChild4" presStyleCnt="0"/>
      <dgm:spPr/>
    </dgm:pt>
    <dgm:pt modelId="{B01322DC-5434-704A-8BDF-92BD17E30C89}" type="pres">
      <dgm:prSet presAssocID="{8098FDC3-3B41-384A-AEF8-433BC959CAF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4"/>
      <dgm:spPr/>
    </dgm:pt>
    <dgm:pt modelId="{C2A2A724-9EDD-1941-83AB-87E1E8D0A453}" type="pres">
      <dgm:prSet presAssocID="{40D8D4DD-8958-D943-8101-21B4FFCC776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78574E83-CB77-7F4A-9E6A-3361934EFA8F}" type="pres">
      <dgm:prSet presAssocID="{8D2095E0-CDB1-9F43-9D24-9B9806BF124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4"/>
      <dgm:spPr/>
    </dgm:pt>
    <dgm:pt modelId="{9601ACE7-737C-9C4C-A0B3-FB7836E44905}" type="pres">
      <dgm:prSet presAssocID="{C2FEB2BD-A3A2-C54D-B25E-B6883BE4E8D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6445EC56-4472-144C-84FC-0AC1BB7203BB}" type="pres">
      <dgm:prSet presAssocID="{0477B496-20CF-A043-9F18-8FD076A840F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11B38BF1-48E8-AF4C-9B21-088CC612241D}" type="pres">
      <dgm:prSet presAssocID="{DF71AC67-622D-884E-900E-376A026E276B}" presName="hierRoot2" presStyleCnt="0"/>
      <dgm:spPr/>
    </dgm:pt>
    <dgm:pt modelId="{9713E0F4-B95A-CF42-B064-E5ACF2E54F60}" type="pres">
      <dgm:prSet presAssocID="{DF71AC67-622D-884E-900E-376A026E276B}" presName="composite2" presStyleCnt="0"/>
      <dgm:spPr/>
    </dgm:pt>
    <dgm:pt modelId="{D5662C1F-9F81-5C45-A3AC-B2C08897CA18}" type="pres">
      <dgm:prSet presAssocID="{DF71AC67-622D-884E-900E-376A026E276B}" presName="background2" presStyleLbl="node2" presStyleIdx="3" presStyleCnt="4"/>
      <dgm:spPr/>
    </dgm:pt>
    <dgm:pt modelId="{DDCF3CA6-F35C-8541-B0F7-97F266BE5ED6}" type="pres">
      <dgm:prSet presAssocID="{DF71AC67-622D-884E-900E-376A026E276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A09F3-F271-304D-BD8E-D57AB1A8769D}" type="pres">
      <dgm:prSet presAssocID="{DF71AC67-622D-884E-900E-376A026E276B}" presName="hierChild3" presStyleCnt="0"/>
      <dgm:spPr/>
    </dgm:pt>
  </dgm:ptLst>
  <dgm:cxnLst>
    <dgm:cxn modelId="{012E3438-48B2-F446-9FE4-DDC5CF4D5582}" type="presOf" srcId="{8098FDC3-3B41-384A-AEF8-433BC959CAF6}" destId="{B01322DC-5434-704A-8BDF-92BD17E30C89}" srcOrd="0" destOrd="0" presId="urn:microsoft.com/office/officeart/2005/8/layout/hierarchy1"/>
    <dgm:cxn modelId="{A8A8C756-74A4-0143-A940-D9F46800C109}" type="presOf" srcId="{E830BCC4-089A-414E-9868-A78979C2F02F}" destId="{0718CDEE-6EFE-EC46-BA7E-93E4500B48B8}" srcOrd="0" destOrd="0" presId="urn:microsoft.com/office/officeart/2005/8/layout/hierarchy1"/>
    <dgm:cxn modelId="{1D33916D-B7FE-3340-843E-CB898E013C1C}" type="presOf" srcId="{8D2095E0-CDB1-9F43-9D24-9B9806BF124E}" destId="{78574E83-CB77-7F4A-9E6A-3361934EFA8F}" srcOrd="0" destOrd="0" presId="urn:microsoft.com/office/officeart/2005/8/layout/hierarchy1"/>
    <dgm:cxn modelId="{430B6B5C-7849-3B4C-B831-BF49C77F24F8}" type="presOf" srcId="{203F49AA-2A82-ED46-BEAE-97B7FE6A2C67}" destId="{CFB70D26-8342-B944-85F2-D6457124F05C}" srcOrd="0" destOrd="0" presId="urn:microsoft.com/office/officeart/2005/8/layout/hierarchy1"/>
    <dgm:cxn modelId="{E6ECC4C6-CF1A-3641-BE54-E863AB0A97BF}" type="presOf" srcId="{DF71AC67-622D-884E-900E-376A026E276B}" destId="{DDCF3CA6-F35C-8541-B0F7-97F266BE5ED6}" srcOrd="0" destOrd="0" presId="urn:microsoft.com/office/officeart/2005/8/layout/hierarchy1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4C1BB765-2335-4B49-9BB4-1EC83825279C}" type="presOf" srcId="{6FA54D7D-C7A5-7145-BF48-73CB07219F1B}" destId="{F1809678-1024-7742-859D-326A72F8B505}" srcOrd="0" destOrd="0" presId="urn:microsoft.com/office/officeart/2005/8/layout/hierarchy1"/>
    <dgm:cxn modelId="{DDDE44A9-C22E-C844-BB3B-C4A01883AD3D}" type="presOf" srcId="{52814203-FC50-6941-A551-2CA881487607}" destId="{C9D69C65-0446-D04D-B85E-933299B3E37C}" srcOrd="0" destOrd="0" presId="urn:microsoft.com/office/officeart/2005/8/layout/hierarchy1"/>
    <dgm:cxn modelId="{58CF400A-D1A5-974F-8EA1-7C2BF6000F66}" type="presOf" srcId="{40D8D4DD-8958-D943-8101-21B4FFCC7764}" destId="{C2A2A724-9EDD-1941-83AB-87E1E8D0A453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C1D3BAA9-D424-1547-8129-426DEEE450BC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9670098B-4E5A-C14F-8BF6-954419E99E63}" srcId="{6FA54D7D-C7A5-7145-BF48-73CB07219F1B}" destId="{203F49AA-2A82-ED46-BEAE-97B7FE6A2C67}" srcOrd="0" destOrd="0" parTransId="{52814203-FC50-6941-A551-2CA881487607}" sibTransId="{1AE15777-F3D1-B142-9910-BE2FA2238BDC}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6973D5E1-2DF8-514A-BC55-98D016FFA9CE}" srcId="{DF3FB880-98CC-AE4C-B2D3-D29F70E8E0F7}" destId="{DF71AC67-622D-884E-900E-376A026E276B}" srcOrd="3" destOrd="0" parTransId="{0477B496-20CF-A043-9F18-8FD076A840F5}" sibTransId="{3697DAD7-80CC-BD40-80F8-E827EF626714}"/>
    <dgm:cxn modelId="{B19FF627-D951-9A42-9A13-24ABA4A70CDA}" type="presOf" srcId="{C2FEB2BD-A3A2-C54D-B25E-B6883BE4E8DA}" destId="{9601ACE7-737C-9C4C-A0B3-FB7836E44905}" srcOrd="0" destOrd="0" presId="urn:microsoft.com/office/officeart/2005/8/layout/hierarchy1"/>
    <dgm:cxn modelId="{ABE6F54F-22AC-0F4B-8729-0DFB2B861053}" type="presOf" srcId="{0477B496-20CF-A043-9F18-8FD076A840F5}" destId="{6445EC56-4472-144C-84FC-0AC1BB7203BB}" srcOrd="0" destOrd="0" presId="urn:microsoft.com/office/officeart/2005/8/layout/hierarchy1"/>
    <dgm:cxn modelId="{67B13B27-532C-4341-8AA2-87E779AC5416}" type="presOf" srcId="{2E63064A-4A4C-9641-BDE0-CD69F0B7281F}" destId="{16FEB5DB-22AE-B84E-B249-449411AA4C69}" srcOrd="0" destOrd="0" presId="urn:microsoft.com/office/officeart/2005/8/layout/hierarchy1"/>
    <dgm:cxn modelId="{772FD565-1492-B64F-A6E8-A45D9365DA0A}" type="presParOf" srcId="{0718CDEE-6EFE-EC46-BA7E-93E4500B48B8}" destId="{4816EE39-F7FD-C449-9FCD-34B413ED62EA}" srcOrd="0" destOrd="0" presId="urn:microsoft.com/office/officeart/2005/8/layout/hierarchy1"/>
    <dgm:cxn modelId="{77C16C02-0FE6-884A-8462-BAE5A0568527}" type="presParOf" srcId="{4816EE39-F7FD-C449-9FCD-34B413ED62EA}" destId="{DDE19CA3-7489-FD48-9211-DD6ABCD45367}" srcOrd="0" destOrd="0" presId="urn:microsoft.com/office/officeart/2005/8/layout/hierarchy1"/>
    <dgm:cxn modelId="{0CB80F60-8A26-A242-8BE1-CF743A2C5C6F}" type="presParOf" srcId="{DDE19CA3-7489-FD48-9211-DD6ABCD45367}" destId="{E31F7611-22B3-994E-83AE-3243F7D3C10A}" srcOrd="0" destOrd="0" presId="urn:microsoft.com/office/officeart/2005/8/layout/hierarchy1"/>
    <dgm:cxn modelId="{D744DB3E-4042-CC43-88BD-D4CE2386B1F9}" type="presParOf" srcId="{DDE19CA3-7489-FD48-9211-DD6ABCD45367}" destId="{CAA7041C-BA83-AE43-9E4E-A17DD94D9EAA}" srcOrd="1" destOrd="0" presId="urn:microsoft.com/office/officeart/2005/8/layout/hierarchy1"/>
    <dgm:cxn modelId="{57A4E97A-A05C-CD4C-B59B-266AE9A3395C}" type="presParOf" srcId="{4816EE39-F7FD-C449-9FCD-34B413ED62EA}" destId="{13693349-FCE2-3B43-8F7F-C0A4EB2FCED4}" srcOrd="1" destOrd="0" presId="urn:microsoft.com/office/officeart/2005/8/layout/hierarchy1"/>
    <dgm:cxn modelId="{F3A5A537-D85E-824B-AF6D-739C95559872}" type="presParOf" srcId="{13693349-FCE2-3B43-8F7F-C0A4EB2FCED4}" destId="{16FEB5DB-22AE-B84E-B249-449411AA4C69}" srcOrd="0" destOrd="0" presId="urn:microsoft.com/office/officeart/2005/8/layout/hierarchy1"/>
    <dgm:cxn modelId="{0E561BA4-DED8-E342-AED2-7ED66A378ED7}" type="presParOf" srcId="{13693349-FCE2-3B43-8F7F-C0A4EB2FCED4}" destId="{3312BD21-8A47-7841-81EF-C00F8A1DB0BE}" srcOrd="1" destOrd="0" presId="urn:microsoft.com/office/officeart/2005/8/layout/hierarchy1"/>
    <dgm:cxn modelId="{46ED75CF-EE39-7649-8EC2-B1C723861CAD}" type="presParOf" srcId="{3312BD21-8A47-7841-81EF-C00F8A1DB0BE}" destId="{58B54615-D5C9-1A43-B8A5-5B4D85A1B139}" srcOrd="0" destOrd="0" presId="urn:microsoft.com/office/officeart/2005/8/layout/hierarchy1"/>
    <dgm:cxn modelId="{B4CDC02B-0F53-7446-8ADD-88AF34ADABDD}" type="presParOf" srcId="{58B54615-D5C9-1A43-B8A5-5B4D85A1B139}" destId="{6E88D05A-EACE-1D48-B42C-71A7DC78E86D}" srcOrd="0" destOrd="0" presId="urn:microsoft.com/office/officeart/2005/8/layout/hierarchy1"/>
    <dgm:cxn modelId="{E971E332-1B51-4A42-86E2-085D9CD53D64}" type="presParOf" srcId="{58B54615-D5C9-1A43-B8A5-5B4D85A1B139}" destId="{F1809678-1024-7742-859D-326A72F8B505}" srcOrd="1" destOrd="0" presId="urn:microsoft.com/office/officeart/2005/8/layout/hierarchy1"/>
    <dgm:cxn modelId="{D1825AC7-9CB7-4749-A6D4-263BB01D2997}" type="presParOf" srcId="{3312BD21-8A47-7841-81EF-C00F8A1DB0BE}" destId="{2D48CBB1-798D-EB44-8EC0-8D7BEB81BD64}" srcOrd="1" destOrd="0" presId="urn:microsoft.com/office/officeart/2005/8/layout/hierarchy1"/>
    <dgm:cxn modelId="{6CF2ACEE-FEE2-C948-85FA-07E76E6A1ECF}" type="presParOf" srcId="{2D48CBB1-798D-EB44-8EC0-8D7BEB81BD64}" destId="{C9D69C65-0446-D04D-B85E-933299B3E37C}" srcOrd="0" destOrd="0" presId="urn:microsoft.com/office/officeart/2005/8/layout/hierarchy1"/>
    <dgm:cxn modelId="{C3E507C3-A10A-3740-A421-777DFE3F232B}" type="presParOf" srcId="{2D48CBB1-798D-EB44-8EC0-8D7BEB81BD64}" destId="{87172076-A40C-B346-8261-9B57FE4BBFB5}" srcOrd="1" destOrd="0" presId="urn:microsoft.com/office/officeart/2005/8/layout/hierarchy1"/>
    <dgm:cxn modelId="{180CB4BC-34D9-9045-BF68-EFEB0CB17A68}" type="presParOf" srcId="{87172076-A40C-B346-8261-9B57FE4BBFB5}" destId="{981EA829-621F-AB46-8FDE-62E4BC16A141}" srcOrd="0" destOrd="0" presId="urn:microsoft.com/office/officeart/2005/8/layout/hierarchy1"/>
    <dgm:cxn modelId="{A2CA0D25-3DB4-5E49-9E2F-26B2D170DB68}" type="presParOf" srcId="{981EA829-621F-AB46-8FDE-62E4BC16A141}" destId="{0EAED0C4-94E7-3B47-B33D-B7A328963D5F}" srcOrd="0" destOrd="0" presId="urn:microsoft.com/office/officeart/2005/8/layout/hierarchy1"/>
    <dgm:cxn modelId="{ABA8A50B-AF5F-C344-ABA1-D3B55D49CAFC}" type="presParOf" srcId="{981EA829-621F-AB46-8FDE-62E4BC16A141}" destId="{CFB70D26-8342-B944-85F2-D6457124F05C}" srcOrd="1" destOrd="0" presId="urn:microsoft.com/office/officeart/2005/8/layout/hierarchy1"/>
    <dgm:cxn modelId="{B67E02E5-B055-4D44-B4C2-40625843E5CB}" type="presParOf" srcId="{87172076-A40C-B346-8261-9B57FE4BBFB5}" destId="{1F0C8129-4E79-5448-9B6C-CCB3AE80651F}" srcOrd="1" destOrd="0" presId="urn:microsoft.com/office/officeart/2005/8/layout/hierarchy1"/>
    <dgm:cxn modelId="{AAE40C98-201C-C849-9A39-97505AC679AA}" type="presParOf" srcId="{13693349-FCE2-3B43-8F7F-C0A4EB2FCED4}" destId="{B01322DC-5434-704A-8BDF-92BD17E30C89}" srcOrd="2" destOrd="0" presId="urn:microsoft.com/office/officeart/2005/8/layout/hierarchy1"/>
    <dgm:cxn modelId="{B2AD7E9D-6041-0E4D-B3DE-CC8D55B940C3}" type="presParOf" srcId="{13693349-FCE2-3B43-8F7F-C0A4EB2FCED4}" destId="{69CA54E1-F210-8D4E-B395-D5A61EBFC8FA}" srcOrd="3" destOrd="0" presId="urn:microsoft.com/office/officeart/2005/8/layout/hierarchy1"/>
    <dgm:cxn modelId="{27EB43D1-3AC9-BF42-A6B4-AC6FDF32C2B7}" type="presParOf" srcId="{69CA54E1-F210-8D4E-B395-D5A61EBFC8FA}" destId="{BA892D3D-6A1C-D144-B614-7D60FB9E6B96}" srcOrd="0" destOrd="0" presId="urn:microsoft.com/office/officeart/2005/8/layout/hierarchy1"/>
    <dgm:cxn modelId="{96CF30EB-8998-ED49-9B6F-D523410544A1}" type="presParOf" srcId="{BA892D3D-6A1C-D144-B614-7D60FB9E6B96}" destId="{35D7CBBA-E901-0840-8E26-816F7E408CB6}" srcOrd="0" destOrd="0" presId="urn:microsoft.com/office/officeart/2005/8/layout/hierarchy1"/>
    <dgm:cxn modelId="{1BF0036B-609B-B342-ACD8-BB7CD7256340}" type="presParOf" srcId="{BA892D3D-6A1C-D144-B614-7D60FB9E6B96}" destId="{C2A2A724-9EDD-1941-83AB-87E1E8D0A453}" srcOrd="1" destOrd="0" presId="urn:microsoft.com/office/officeart/2005/8/layout/hierarchy1"/>
    <dgm:cxn modelId="{7607EFE5-F27A-F044-B445-41843181CB3B}" type="presParOf" srcId="{69CA54E1-F210-8D4E-B395-D5A61EBFC8FA}" destId="{1BFAEB18-89E3-6943-84DB-8B88DD8038C6}" srcOrd="1" destOrd="0" presId="urn:microsoft.com/office/officeart/2005/8/layout/hierarchy1"/>
    <dgm:cxn modelId="{99351718-B54F-2249-AB45-F621B9DAD088}" type="presParOf" srcId="{13693349-FCE2-3B43-8F7F-C0A4EB2FCED4}" destId="{78574E83-CB77-7F4A-9E6A-3361934EFA8F}" srcOrd="4" destOrd="0" presId="urn:microsoft.com/office/officeart/2005/8/layout/hierarchy1"/>
    <dgm:cxn modelId="{B8AF183A-91B3-A044-AEE0-CCA075D4867F}" type="presParOf" srcId="{13693349-FCE2-3B43-8F7F-C0A4EB2FCED4}" destId="{4469BF53-D27D-9C4F-BF97-30F64EC2BF75}" srcOrd="5" destOrd="0" presId="urn:microsoft.com/office/officeart/2005/8/layout/hierarchy1"/>
    <dgm:cxn modelId="{6C610555-7DEE-394E-8EB8-B86FBD412C26}" type="presParOf" srcId="{4469BF53-D27D-9C4F-BF97-30F64EC2BF75}" destId="{7F79B5C1-3DCB-5F45-B8C7-2038D629B30B}" srcOrd="0" destOrd="0" presId="urn:microsoft.com/office/officeart/2005/8/layout/hierarchy1"/>
    <dgm:cxn modelId="{75022A5D-2743-BF4B-9C06-CB81DD263A42}" type="presParOf" srcId="{7F79B5C1-3DCB-5F45-B8C7-2038D629B30B}" destId="{C14A9728-4AE6-EF43-97C6-4C105D168BBA}" srcOrd="0" destOrd="0" presId="urn:microsoft.com/office/officeart/2005/8/layout/hierarchy1"/>
    <dgm:cxn modelId="{C08B4CC4-FD45-4B4E-9938-D990D02C78C5}" type="presParOf" srcId="{7F79B5C1-3DCB-5F45-B8C7-2038D629B30B}" destId="{9601ACE7-737C-9C4C-A0B3-FB7836E44905}" srcOrd="1" destOrd="0" presId="urn:microsoft.com/office/officeart/2005/8/layout/hierarchy1"/>
    <dgm:cxn modelId="{FE173413-B77D-1D47-BEFD-DB3F642D0213}" type="presParOf" srcId="{4469BF53-D27D-9C4F-BF97-30F64EC2BF75}" destId="{BBEDCFDA-92C4-944F-879C-8CA27F3B8243}" srcOrd="1" destOrd="0" presId="urn:microsoft.com/office/officeart/2005/8/layout/hierarchy1"/>
    <dgm:cxn modelId="{5381806A-F37E-184F-80E0-53B2D5FCE9FD}" type="presParOf" srcId="{13693349-FCE2-3B43-8F7F-C0A4EB2FCED4}" destId="{6445EC56-4472-144C-84FC-0AC1BB7203BB}" srcOrd="6" destOrd="0" presId="urn:microsoft.com/office/officeart/2005/8/layout/hierarchy1"/>
    <dgm:cxn modelId="{68AEECB0-34B3-564C-ADB8-AFAD333F74D9}" type="presParOf" srcId="{13693349-FCE2-3B43-8F7F-C0A4EB2FCED4}" destId="{11B38BF1-48E8-AF4C-9B21-088CC612241D}" srcOrd="7" destOrd="0" presId="urn:microsoft.com/office/officeart/2005/8/layout/hierarchy1"/>
    <dgm:cxn modelId="{34FFB03D-B1DB-3146-B5C2-7982B398950A}" type="presParOf" srcId="{11B38BF1-48E8-AF4C-9B21-088CC612241D}" destId="{9713E0F4-B95A-CF42-B064-E5ACF2E54F60}" srcOrd="0" destOrd="0" presId="urn:microsoft.com/office/officeart/2005/8/layout/hierarchy1"/>
    <dgm:cxn modelId="{6C24DB04-832F-AB4A-BB95-3BC41FD6DB73}" type="presParOf" srcId="{9713E0F4-B95A-CF42-B064-E5ACF2E54F60}" destId="{D5662C1F-9F81-5C45-A3AC-B2C08897CA18}" srcOrd="0" destOrd="0" presId="urn:microsoft.com/office/officeart/2005/8/layout/hierarchy1"/>
    <dgm:cxn modelId="{4EFFB244-D052-7643-9CFC-A6C98C19F75F}" type="presParOf" srcId="{9713E0F4-B95A-CF42-B064-E5ACF2E54F60}" destId="{DDCF3CA6-F35C-8541-B0F7-97F266BE5ED6}" srcOrd="1" destOrd="0" presId="urn:microsoft.com/office/officeart/2005/8/layout/hierarchy1"/>
    <dgm:cxn modelId="{19DC5D44-A59A-A749-A213-87B7FE465C76}" type="presParOf" srcId="{11B38BF1-48E8-AF4C-9B21-088CC612241D}" destId="{022A09F3-F271-304D-BD8E-D57AB1A876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83D00-133B-4246-95E0-220C55AD376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CE5C5-5C21-5D43-B428-15B3E78B43BA}">
      <dgm:prSet phldrT="[Text]" custT="1"/>
      <dgm:spPr/>
      <dgm:t>
        <a:bodyPr/>
        <a:lstStyle/>
        <a:p>
          <a:r>
            <a:rPr lang="en-US" sz="2800" dirty="0" err="1" smtClean="0"/>
            <a:t>C</a:t>
          </a:r>
          <a:r>
            <a:rPr lang="en-US" altLang="zh-CN" sz="2800" dirty="0" err="1" smtClean="0"/>
            <a:t>A</a:t>
          </a:r>
          <a:r>
            <a:rPr lang="en-US" sz="2800" dirty="0" err="1" smtClean="0"/>
            <a:t>bstract</a:t>
          </a:r>
          <a:endParaRPr lang="zh-CN" altLang="en-US" sz="2800" dirty="0" smtClean="0"/>
        </a:p>
        <a:p>
          <a:r>
            <a:rPr lang="en-US" sz="2800" dirty="0" err="1" smtClean="0"/>
            <a:t>DataReader</a:t>
          </a:r>
          <a:endParaRPr lang="en-US" sz="1600" dirty="0"/>
        </a:p>
      </dgm:t>
    </dgm:pt>
    <dgm:pt modelId="{E158E332-28B8-CF45-8E0C-4CE4DC933F60}" type="parTrans" cxnId="{BBC92D4B-E63E-304C-97D3-AFF0B0AF8722}">
      <dgm:prSet/>
      <dgm:spPr/>
      <dgm:t>
        <a:bodyPr/>
        <a:lstStyle/>
        <a:p>
          <a:endParaRPr lang="en-US"/>
        </a:p>
      </dgm:t>
    </dgm:pt>
    <dgm:pt modelId="{F2AD8D3F-6579-664E-838C-C55798E23302}" type="sibTrans" cxnId="{BBC92D4B-E63E-304C-97D3-AFF0B0AF8722}">
      <dgm:prSet/>
      <dgm:spPr/>
      <dgm:t>
        <a:bodyPr/>
        <a:lstStyle/>
        <a:p>
          <a:endParaRPr lang="en-US"/>
        </a:p>
      </dgm:t>
    </dgm:pt>
    <dgm:pt modelId="{A49098FB-650D-3F4A-ABE9-C22CD6EC1E00}">
      <dgm:prSet phldrT="[Text]"/>
      <dgm:spPr/>
      <dgm:t>
        <a:bodyPr/>
        <a:lstStyle/>
        <a:p>
          <a:r>
            <a:rPr lang="en-US" dirty="0" err="1" smtClean="0"/>
            <a:t>CDenseMatReader</a:t>
          </a:r>
          <a:endParaRPr lang="en-US" dirty="0"/>
        </a:p>
      </dgm:t>
    </dgm:pt>
    <dgm:pt modelId="{A84A5179-3A3B-8C4A-BC11-A983E87925BC}" type="parTrans" cxnId="{90A7FB6F-ADDA-1E46-8F32-6FC0F6882437}">
      <dgm:prSet/>
      <dgm:spPr/>
      <dgm:t>
        <a:bodyPr/>
        <a:lstStyle/>
        <a:p>
          <a:endParaRPr lang="en-US"/>
        </a:p>
      </dgm:t>
    </dgm:pt>
    <dgm:pt modelId="{4B80E5AD-296E-FD4D-B080-EE09647E3A5E}" type="sibTrans" cxnId="{90A7FB6F-ADDA-1E46-8F32-6FC0F6882437}">
      <dgm:prSet/>
      <dgm:spPr/>
      <dgm:t>
        <a:bodyPr/>
        <a:lstStyle/>
        <a:p>
          <a:endParaRPr lang="en-US"/>
        </a:p>
      </dgm:t>
    </dgm:pt>
    <dgm:pt modelId="{BF32A659-1C80-944C-B03E-04C86854E611}">
      <dgm:prSet phldrT="[Text]"/>
      <dgm:spPr/>
      <dgm:t>
        <a:bodyPr/>
        <a:lstStyle/>
        <a:p>
          <a:r>
            <a:rPr lang="en-US" dirty="0" err="1" smtClean="0"/>
            <a:t>CSparseMatReader</a:t>
          </a:r>
          <a:endParaRPr lang="en-US" dirty="0"/>
        </a:p>
      </dgm:t>
    </dgm:pt>
    <dgm:pt modelId="{90387720-14F9-1742-909A-1F5DAC2C193F}" type="parTrans" cxnId="{E943AD4D-0863-854F-8494-41D3392CC885}">
      <dgm:prSet/>
      <dgm:spPr/>
      <dgm:t>
        <a:bodyPr/>
        <a:lstStyle/>
        <a:p>
          <a:endParaRPr lang="en-US"/>
        </a:p>
      </dgm:t>
    </dgm:pt>
    <dgm:pt modelId="{DBE408F5-5307-5648-B2EA-81AFC5335F89}" type="sibTrans" cxnId="{E943AD4D-0863-854F-8494-41D3392CC885}">
      <dgm:prSet/>
      <dgm:spPr/>
      <dgm:t>
        <a:bodyPr/>
        <a:lstStyle/>
        <a:p>
          <a:endParaRPr lang="en-US"/>
        </a:p>
      </dgm:t>
    </dgm:pt>
    <dgm:pt modelId="{6020C115-634C-B744-BDF3-4BA02D99386A}" type="pres">
      <dgm:prSet presAssocID="{DDD83D00-133B-4246-95E0-220C55AD37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3F5319-F4EB-2340-85FD-37C7B5220832}" type="pres">
      <dgm:prSet presAssocID="{86BCE5C5-5C21-5D43-B428-15B3E78B43BA}" presName="hierRoot1" presStyleCnt="0"/>
      <dgm:spPr/>
    </dgm:pt>
    <dgm:pt modelId="{E8737A66-6224-4A4A-B999-011781FA0B03}" type="pres">
      <dgm:prSet presAssocID="{86BCE5C5-5C21-5D43-B428-15B3E78B43BA}" presName="composite" presStyleCnt="0"/>
      <dgm:spPr/>
    </dgm:pt>
    <dgm:pt modelId="{E973F6AD-4F34-5F4F-B448-08322B807D32}" type="pres">
      <dgm:prSet presAssocID="{86BCE5C5-5C21-5D43-B428-15B3E78B43BA}" presName="background" presStyleLbl="node0" presStyleIdx="0" presStyleCnt="1"/>
      <dgm:spPr/>
    </dgm:pt>
    <dgm:pt modelId="{5450C18E-8C11-1B4D-82BD-6E9A6875A0D1}" type="pres">
      <dgm:prSet presAssocID="{86BCE5C5-5C21-5D43-B428-15B3E78B43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0F533-F5D0-5141-A4D8-58EAA3608635}" type="pres">
      <dgm:prSet presAssocID="{86BCE5C5-5C21-5D43-B428-15B3E78B43BA}" presName="hierChild2" presStyleCnt="0"/>
      <dgm:spPr/>
    </dgm:pt>
    <dgm:pt modelId="{7A0B26B8-EFCA-F74C-B108-297CE9EA6737}" type="pres">
      <dgm:prSet presAssocID="{A84A5179-3A3B-8C4A-BC11-A983E87925B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F895D2E-106D-564A-9D3A-8FE806D41546}" type="pres">
      <dgm:prSet presAssocID="{A49098FB-650D-3F4A-ABE9-C22CD6EC1E00}" presName="hierRoot2" presStyleCnt="0"/>
      <dgm:spPr/>
    </dgm:pt>
    <dgm:pt modelId="{8C3CFBC3-E627-CF4C-ADD8-32E1D8BC886C}" type="pres">
      <dgm:prSet presAssocID="{A49098FB-650D-3F4A-ABE9-C22CD6EC1E00}" presName="composite2" presStyleCnt="0"/>
      <dgm:spPr/>
    </dgm:pt>
    <dgm:pt modelId="{BDBBEA0E-30CA-594F-8A63-658AE6A0AB7D}" type="pres">
      <dgm:prSet presAssocID="{A49098FB-650D-3F4A-ABE9-C22CD6EC1E00}" presName="background2" presStyleLbl="node2" presStyleIdx="0" presStyleCnt="2"/>
      <dgm:spPr/>
    </dgm:pt>
    <dgm:pt modelId="{A4A9C704-938A-934B-9B51-8C244E771A38}" type="pres">
      <dgm:prSet presAssocID="{A49098FB-650D-3F4A-ABE9-C22CD6EC1E0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6F790-1AEB-AE4D-8DCF-0FAC89F40700}" type="pres">
      <dgm:prSet presAssocID="{A49098FB-650D-3F4A-ABE9-C22CD6EC1E00}" presName="hierChild3" presStyleCnt="0"/>
      <dgm:spPr/>
    </dgm:pt>
    <dgm:pt modelId="{316AB364-B566-4E40-ABCB-44F5EDF973A1}" type="pres">
      <dgm:prSet presAssocID="{90387720-14F9-1742-909A-1F5DAC2C193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1B620A-0BE3-C540-9FBC-C3E03E268BBF}" type="pres">
      <dgm:prSet presAssocID="{BF32A659-1C80-944C-B03E-04C86854E611}" presName="hierRoot2" presStyleCnt="0"/>
      <dgm:spPr/>
    </dgm:pt>
    <dgm:pt modelId="{613B2D7E-F669-F647-A303-00E6A4935F12}" type="pres">
      <dgm:prSet presAssocID="{BF32A659-1C80-944C-B03E-04C86854E611}" presName="composite2" presStyleCnt="0"/>
      <dgm:spPr/>
    </dgm:pt>
    <dgm:pt modelId="{2B15D6E0-9CF6-E84B-8CB3-9D9EA0B5687C}" type="pres">
      <dgm:prSet presAssocID="{BF32A659-1C80-944C-B03E-04C86854E611}" presName="background2" presStyleLbl="node2" presStyleIdx="1" presStyleCnt="2"/>
      <dgm:spPr/>
    </dgm:pt>
    <dgm:pt modelId="{3D99DD3E-FD6B-E44E-9E3C-06B25A7F1665}" type="pres">
      <dgm:prSet presAssocID="{BF32A659-1C80-944C-B03E-04C86854E61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78D-D44A-EE49-B20B-FA344F504ABB}" type="pres">
      <dgm:prSet presAssocID="{BF32A659-1C80-944C-B03E-04C86854E611}" presName="hierChild3" presStyleCnt="0"/>
      <dgm:spPr/>
    </dgm:pt>
  </dgm:ptLst>
  <dgm:cxnLst>
    <dgm:cxn modelId="{14217F75-4761-7146-A100-B90F3887F756}" type="presOf" srcId="{90387720-14F9-1742-909A-1F5DAC2C193F}" destId="{316AB364-B566-4E40-ABCB-44F5EDF973A1}" srcOrd="0" destOrd="0" presId="urn:microsoft.com/office/officeart/2005/8/layout/hierarchy1"/>
    <dgm:cxn modelId="{2479F9E5-3AFD-B247-B23F-DBF4F0B65EC9}" type="presOf" srcId="{86BCE5C5-5C21-5D43-B428-15B3E78B43BA}" destId="{5450C18E-8C11-1B4D-82BD-6E9A6875A0D1}" srcOrd="0" destOrd="0" presId="urn:microsoft.com/office/officeart/2005/8/layout/hierarchy1"/>
    <dgm:cxn modelId="{114AFB61-499D-0547-9328-D766A6C67C9F}" type="presOf" srcId="{DDD83D00-133B-4246-95E0-220C55AD3767}" destId="{6020C115-634C-B744-BDF3-4BA02D99386A}" srcOrd="0" destOrd="0" presId="urn:microsoft.com/office/officeart/2005/8/layout/hierarchy1"/>
    <dgm:cxn modelId="{3C8B66E9-5555-6F4D-A1DD-37A27E51BC38}" type="presOf" srcId="{A84A5179-3A3B-8C4A-BC11-A983E87925BC}" destId="{7A0B26B8-EFCA-F74C-B108-297CE9EA6737}" srcOrd="0" destOrd="0" presId="urn:microsoft.com/office/officeart/2005/8/layout/hierarchy1"/>
    <dgm:cxn modelId="{45368392-31F7-9643-928E-E3DDE1400394}" type="presOf" srcId="{BF32A659-1C80-944C-B03E-04C86854E611}" destId="{3D99DD3E-FD6B-E44E-9E3C-06B25A7F1665}" srcOrd="0" destOrd="0" presId="urn:microsoft.com/office/officeart/2005/8/layout/hierarchy1"/>
    <dgm:cxn modelId="{BBC92D4B-E63E-304C-97D3-AFF0B0AF8722}" srcId="{DDD83D00-133B-4246-95E0-220C55AD3767}" destId="{86BCE5C5-5C21-5D43-B428-15B3E78B43BA}" srcOrd="0" destOrd="0" parTransId="{E158E332-28B8-CF45-8E0C-4CE4DC933F60}" sibTransId="{F2AD8D3F-6579-664E-838C-C55798E23302}"/>
    <dgm:cxn modelId="{E943AD4D-0863-854F-8494-41D3392CC885}" srcId="{86BCE5C5-5C21-5D43-B428-15B3E78B43BA}" destId="{BF32A659-1C80-944C-B03E-04C86854E611}" srcOrd="1" destOrd="0" parTransId="{90387720-14F9-1742-909A-1F5DAC2C193F}" sibTransId="{DBE408F5-5307-5648-B2EA-81AFC5335F89}"/>
    <dgm:cxn modelId="{90A7FB6F-ADDA-1E46-8F32-6FC0F6882437}" srcId="{86BCE5C5-5C21-5D43-B428-15B3E78B43BA}" destId="{A49098FB-650D-3F4A-ABE9-C22CD6EC1E00}" srcOrd="0" destOrd="0" parTransId="{A84A5179-3A3B-8C4A-BC11-A983E87925BC}" sibTransId="{4B80E5AD-296E-FD4D-B080-EE09647E3A5E}"/>
    <dgm:cxn modelId="{CC729023-FAE0-474C-A70B-DEFAD12852F7}" type="presOf" srcId="{A49098FB-650D-3F4A-ABE9-C22CD6EC1E00}" destId="{A4A9C704-938A-934B-9B51-8C244E771A38}" srcOrd="0" destOrd="0" presId="urn:microsoft.com/office/officeart/2005/8/layout/hierarchy1"/>
    <dgm:cxn modelId="{D4B948B4-6326-DC4B-8585-DBF55C3AE485}" type="presParOf" srcId="{6020C115-634C-B744-BDF3-4BA02D99386A}" destId="{B93F5319-F4EB-2340-85FD-37C7B5220832}" srcOrd="0" destOrd="0" presId="urn:microsoft.com/office/officeart/2005/8/layout/hierarchy1"/>
    <dgm:cxn modelId="{16CB64C9-C06C-844F-9D99-131489823B36}" type="presParOf" srcId="{B93F5319-F4EB-2340-85FD-37C7B5220832}" destId="{E8737A66-6224-4A4A-B999-011781FA0B03}" srcOrd="0" destOrd="0" presId="urn:microsoft.com/office/officeart/2005/8/layout/hierarchy1"/>
    <dgm:cxn modelId="{0E84750D-EED1-9B46-A284-62BC306834F8}" type="presParOf" srcId="{E8737A66-6224-4A4A-B999-011781FA0B03}" destId="{E973F6AD-4F34-5F4F-B448-08322B807D32}" srcOrd="0" destOrd="0" presId="urn:microsoft.com/office/officeart/2005/8/layout/hierarchy1"/>
    <dgm:cxn modelId="{565917EF-E9D5-7043-A612-756D5BA291D4}" type="presParOf" srcId="{E8737A66-6224-4A4A-B999-011781FA0B03}" destId="{5450C18E-8C11-1B4D-82BD-6E9A6875A0D1}" srcOrd="1" destOrd="0" presId="urn:microsoft.com/office/officeart/2005/8/layout/hierarchy1"/>
    <dgm:cxn modelId="{B05951D1-1A4B-904B-80AE-D70055AC2505}" type="presParOf" srcId="{B93F5319-F4EB-2340-85FD-37C7B5220832}" destId="{4880F533-F5D0-5141-A4D8-58EAA3608635}" srcOrd="1" destOrd="0" presId="urn:microsoft.com/office/officeart/2005/8/layout/hierarchy1"/>
    <dgm:cxn modelId="{00E53365-9333-9E42-9A4E-45CFD12A3BB4}" type="presParOf" srcId="{4880F533-F5D0-5141-A4D8-58EAA3608635}" destId="{7A0B26B8-EFCA-F74C-B108-297CE9EA6737}" srcOrd="0" destOrd="0" presId="urn:microsoft.com/office/officeart/2005/8/layout/hierarchy1"/>
    <dgm:cxn modelId="{3BAE5CB4-627B-EF4B-9D8E-5B98EA0F492E}" type="presParOf" srcId="{4880F533-F5D0-5141-A4D8-58EAA3608635}" destId="{FF895D2E-106D-564A-9D3A-8FE806D41546}" srcOrd="1" destOrd="0" presId="urn:microsoft.com/office/officeart/2005/8/layout/hierarchy1"/>
    <dgm:cxn modelId="{F14A0D20-46A0-5A4C-8441-9A7BBDC2CEA3}" type="presParOf" srcId="{FF895D2E-106D-564A-9D3A-8FE806D41546}" destId="{8C3CFBC3-E627-CF4C-ADD8-32E1D8BC886C}" srcOrd="0" destOrd="0" presId="urn:microsoft.com/office/officeart/2005/8/layout/hierarchy1"/>
    <dgm:cxn modelId="{2C5AB2EC-BB8D-D649-80B2-1AE9B6713CDC}" type="presParOf" srcId="{8C3CFBC3-E627-CF4C-ADD8-32E1D8BC886C}" destId="{BDBBEA0E-30CA-594F-8A63-658AE6A0AB7D}" srcOrd="0" destOrd="0" presId="urn:microsoft.com/office/officeart/2005/8/layout/hierarchy1"/>
    <dgm:cxn modelId="{C3499FA1-F73E-1146-9F81-D997BF1663B5}" type="presParOf" srcId="{8C3CFBC3-E627-CF4C-ADD8-32E1D8BC886C}" destId="{A4A9C704-938A-934B-9B51-8C244E771A38}" srcOrd="1" destOrd="0" presId="urn:microsoft.com/office/officeart/2005/8/layout/hierarchy1"/>
    <dgm:cxn modelId="{FF3B4566-1E2B-AE4A-983C-7C4267B830D5}" type="presParOf" srcId="{FF895D2E-106D-564A-9D3A-8FE806D41546}" destId="{C766F790-1AEB-AE4D-8DCF-0FAC89F40700}" srcOrd="1" destOrd="0" presId="urn:microsoft.com/office/officeart/2005/8/layout/hierarchy1"/>
    <dgm:cxn modelId="{2CE3ABBA-E4E1-9247-85B1-67F3AB99EA21}" type="presParOf" srcId="{4880F533-F5D0-5141-A4D8-58EAA3608635}" destId="{316AB364-B566-4E40-ABCB-44F5EDF973A1}" srcOrd="2" destOrd="0" presId="urn:microsoft.com/office/officeart/2005/8/layout/hierarchy1"/>
    <dgm:cxn modelId="{64CCB938-72C5-DA40-8D6E-1A31F174A0BC}" type="presParOf" srcId="{4880F533-F5D0-5141-A4D8-58EAA3608635}" destId="{7C1B620A-0BE3-C540-9FBC-C3E03E268BBF}" srcOrd="3" destOrd="0" presId="urn:microsoft.com/office/officeart/2005/8/layout/hierarchy1"/>
    <dgm:cxn modelId="{A93ABD87-A071-BB41-BEFE-2A77408D8D50}" type="presParOf" srcId="{7C1B620A-0BE3-C540-9FBC-C3E03E268BBF}" destId="{613B2D7E-F669-F647-A303-00E6A4935F12}" srcOrd="0" destOrd="0" presId="urn:microsoft.com/office/officeart/2005/8/layout/hierarchy1"/>
    <dgm:cxn modelId="{55C49C49-A93D-9F47-A511-AC6C564AA438}" type="presParOf" srcId="{613B2D7E-F669-F647-A303-00E6A4935F12}" destId="{2B15D6E0-9CF6-E84B-8CB3-9D9EA0B5687C}" srcOrd="0" destOrd="0" presId="urn:microsoft.com/office/officeart/2005/8/layout/hierarchy1"/>
    <dgm:cxn modelId="{9CA03581-CC51-1D4E-A0D4-B30A7D328A8F}" type="presParOf" srcId="{613B2D7E-F669-F647-A303-00E6A4935F12}" destId="{3D99DD3E-FD6B-E44E-9E3C-06B25A7F1665}" srcOrd="1" destOrd="0" presId="urn:microsoft.com/office/officeart/2005/8/layout/hierarchy1"/>
    <dgm:cxn modelId="{5100097D-74D9-2D47-9383-A7AD05A69E02}" type="presParOf" srcId="{7C1B620A-0BE3-C540-9FBC-C3E03E268BBF}" destId="{4945D78D-D44A-EE49-B20B-FA344F504A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1DB5-5059-C249-A0CA-0881BE6F7A9B}">
      <dsp:nvSpPr>
        <dsp:cNvPr id="0" name=""/>
        <dsp:cNvSpPr/>
      </dsp:nvSpPr>
      <dsp:spPr>
        <a:xfrm>
          <a:off x="8541932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8120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6"/>
              </a:lnTo>
              <a:lnTo>
                <a:pt x="2969531" y="481536"/>
              </a:lnTo>
              <a:lnTo>
                <a:pt x="2969531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2CF5-C51E-C644-84B3-2A9BFF7A981A}">
      <dsp:nvSpPr>
        <dsp:cNvPr id="0" name=""/>
        <dsp:cNvSpPr/>
      </dsp:nvSpPr>
      <dsp:spPr>
        <a:xfrm>
          <a:off x="5572400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5572400" y="154335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2648588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2969531" y="0"/>
              </a:moveTo>
              <a:lnTo>
                <a:pt x="2969531" y="481536"/>
              </a:lnTo>
              <a:lnTo>
                <a:pt x="0" y="481536"/>
              </a:lnTo>
              <a:lnTo>
                <a:pt x="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03312" y="54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73269" y="257005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AbstratLayer</a:t>
          </a:r>
          <a:endParaRPr lang="en-US" sz="1800" kern="1200" dirty="0"/>
        </a:p>
      </dsp:txBody>
      <dsp:txXfrm>
        <a:off x="4718456" y="302192"/>
        <a:ext cx="2339243" cy="1452432"/>
      </dsp:txXfrm>
    </dsp:sp>
    <dsp:sp modelId="{6E88D05A-EACE-1D48-B42C-71A7DC78E86D}">
      <dsp:nvSpPr>
        <dsp:cNvPr id="0" name=""/>
        <dsp:cNvSpPr/>
      </dsp:nvSpPr>
      <dsp:spPr>
        <a:xfrm>
          <a:off x="1433780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1703737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InputLayer</a:t>
          </a:r>
          <a:endParaRPr lang="en-US" sz="3000" kern="1200" dirty="0"/>
        </a:p>
      </dsp:txBody>
      <dsp:txXfrm>
        <a:off x="1748924" y="2551613"/>
        <a:ext cx="2339243" cy="1452432"/>
      </dsp:txXfrm>
    </dsp:sp>
    <dsp:sp modelId="{35D7CBBA-E901-0840-8E26-816F7E408CB6}">
      <dsp:nvSpPr>
        <dsp:cNvPr id="0" name=""/>
        <dsp:cNvSpPr/>
      </dsp:nvSpPr>
      <dsp:spPr>
        <a:xfrm>
          <a:off x="4403312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4673269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HiddenLayer</a:t>
          </a:r>
          <a:endParaRPr lang="en-US" sz="3000" kern="1200" dirty="0"/>
        </a:p>
      </dsp:txBody>
      <dsp:txXfrm>
        <a:off x="4718456" y="2551613"/>
        <a:ext cx="2339243" cy="1452432"/>
      </dsp:txXfrm>
    </dsp:sp>
    <dsp:sp modelId="{F0760DEA-2137-1C4B-9EAC-987ABE06AC78}">
      <dsp:nvSpPr>
        <dsp:cNvPr id="0" name=""/>
        <dsp:cNvSpPr/>
      </dsp:nvSpPr>
      <dsp:spPr>
        <a:xfrm>
          <a:off x="4403312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A2859-3D3F-4144-B030-728A557600D6}">
      <dsp:nvSpPr>
        <dsp:cNvPr id="0" name=""/>
        <dsp:cNvSpPr/>
      </dsp:nvSpPr>
      <dsp:spPr>
        <a:xfrm>
          <a:off x="4673269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ConvLayer</a:t>
          </a:r>
          <a:endParaRPr lang="en-US" sz="3000" kern="1200" dirty="0"/>
        </a:p>
      </dsp:txBody>
      <dsp:txXfrm>
        <a:off x="4718456" y="4801033"/>
        <a:ext cx="2339243" cy="1452432"/>
      </dsp:txXfrm>
    </dsp:sp>
    <dsp:sp modelId="{C14A9728-4AE6-EF43-97C6-4C105D168BBA}">
      <dsp:nvSpPr>
        <dsp:cNvPr id="0" name=""/>
        <dsp:cNvSpPr/>
      </dsp:nvSpPr>
      <dsp:spPr>
        <a:xfrm>
          <a:off x="7372844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7642801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OutputLayer</a:t>
          </a:r>
          <a:endParaRPr lang="en-US" sz="3000" kern="1200" dirty="0"/>
        </a:p>
      </dsp:txBody>
      <dsp:txXfrm>
        <a:off x="7687988" y="2551613"/>
        <a:ext cx="2339243" cy="1452432"/>
      </dsp:txXfrm>
    </dsp:sp>
    <dsp:sp modelId="{1757F9C2-7B72-9941-8510-CACD4F461635}">
      <dsp:nvSpPr>
        <dsp:cNvPr id="0" name=""/>
        <dsp:cNvSpPr/>
      </dsp:nvSpPr>
      <dsp:spPr>
        <a:xfrm>
          <a:off x="7372844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6642E-27B1-E642-9519-D1B3003A1FBB}">
      <dsp:nvSpPr>
        <dsp:cNvPr id="0" name=""/>
        <dsp:cNvSpPr/>
      </dsp:nvSpPr>
      <dsp:spPr>
        <a:xfrm>
          <a:off x="7642801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Weighted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OutputLayer</a:t>
          </a:r>
          <a:endParaRPr lang="en-US" sz="1800" kern="1200" dirty="0"/>
        </a:p>
      </dsp:txBody>
      <dsp:txXfrm>
        <a:off x="7687988" y="4801033"/>
        <a:ext cx="2339243" cy="145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EC56-4472-144C-84FC-0AC1BB7203BB}">
      <dsp:nvSpPr>
        <dsp:cNvPr id="0" name=""/>
        <dsp:cNvSpPr/>
      </dsp:nvSpPr>
      <dsp:spPr>
        <a:xfrm>
          <a:off x="5619384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4412582" y="477026"/>
              </a:lnTo>
              <a:lnTo>
                <a:pt x="4412582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938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1470860" y="477026"/>
              </a:lnTo>
              <a:lnTo>
                <a:pt x="147086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414852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1470860" y="0"/>
              </a:moveTo>
              <a:lnTo>
                <a:pt x="1470860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69C65-0446-D04D-B85E-933299B3E37C}">
      <dsp:nvSpPr>
        <dsp:cNvPr id="0" name=""/>
        <dsp:cNvSpPr/>
      </dsp:nvSpPr>
      <dsp:spPr>
        <a:xfrm>
          <a:off x="1161082" y="3786750"/>
          <a:ext cx="91440" cy="699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99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1206802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4412582" y="0"/>
              </a:moveTo>
              <a:lnTo>
                <a:pt x="4412582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15953" y="30037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83382" y="284095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1800" kern="1200" dirty="0"/>
        </a:p>
      </dsp:txBody>
      <dsp:txXfrm>
        <a:off x="4728146" y="328859"/>
        <a:ext cx="2317335" cy="1438830"/>
      </dsp:txXfrm>
    </dsp:sp>
    <dsp:sp modelId="{6E88D05A-EACE-1D48-B42C-71A7DC78E86D}">
      <dsp:nvSpPr>
        <dsp:cNvPr id="0" name=""/>
        <dsp:cNvSpPr/>
      </dsp:nvSpPr>
      <dsp:spPr>
        <a:xfrm>
          <a:off x="3370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270800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Full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700" kern="1200" dirty="0"/>
        </a:p>
      </dsp:txBody>
      <dsp:txXfrm>
        <a:off x="315564" y="2557213"/>
        <a:ext cx="2317335" cy="1438830"/>
      </dsp:txXfrm>
    </dsp:sp>
    <dsp:sp modelId="{0EAED0C4-94E7-3B47-B33D-B7A328963D5F}">
      <dsp:nvSpPr>
        <dsp:cNvPr id="0" name=""/>
        <dsp:cNvSpPr/>
      </dsp:nvSpPr>
      <dsp:spPr>
        <a:xfrm>
          <a:off x="3370" y="4486746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70D26-8342-B944-85F2-D6457124F05C}">
      <dsp:nvSpPr>
        <dsp:cNvPr id="0" name=""/>
        <dsp:cNvSpPr/>
      </dsp:nvSpPr>
      <dsp:spPr>
        <a:xfrm>
          <a:off x="270800" y="4740803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Sparse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315564" y="4785567"/>
        <a:ext cx="2317335" cy="1438830"/>
      </dsp:txXfrm>
    </dsp:sp>
    <dsp:sp modelId="{35D7CBBA-E901-0840-8E26-816F7E408CB6}">
      <dsp:nvSpPr>
        <dsp:cNvPr id="0" name=""/>
        <dsp:cNvSpPr/>
      </dsp:nvSpPr>
      <dsp:spPr>
        <a:xfrm>
          <a:off x="2945092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3212521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Conv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400" kern="1200" dirty="0"/>
        </a:p>
      </dsp:txBody>
      <dsp:txXfrm>
        <a:off x="3257285" y="2557213"/>
        <a:ext cx="2317335" cy="1438830"/>
      </dsp:txXfrm>
    </dsp:sp>
    <dsp:sp modelId="{C14A9728-4AE6-EF43-97C6-4C105D168BBA}">
      <dsp:nvSpPr>
        <dsp:cNvPr id="0" name=""/>
        <dsp:cNvSpPr/>
      </dsp:nvSpPr>
      <dsp:spPr>
        <a:xfrm>
          <a:off x="5886814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6154243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Pool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6199007" y="2557213"/>
        <a:ext cx="2317335" cy="1438830"/>
      </dsp:txXfrm>
    </dsp:sp>
    <dsp:sp modelId="{D5662C1F-9F81-5C45-A3AC-B2C08897CA18}">
      <dsp:nvSpPr>
        <dsp:cNvPr id="0" name=""/>
        <dsp:cNvSpPr/>
      </dsp:nvSpPr>
      <dsp:spPr>
        <a:xfrm>
          <a:off x="8828535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F3CA6-F35C-8541-B0F7-97F266BE5ED6}">
      <dsp:nvSpPr>
        <dsp:cNvPr id="0" name=""/>
        <dsp:cNvSpPr/>
      </dsp:nvSpPr>
      <dsp:spPr>
        <a:xfrm>
          <a:off x="9095964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SoftmaxApproxConnection</a:t>
          </a:r>
          <a:endParaRPr lang="en-US" sz="1800" kern="1200" dirty="0"/>
        </a:p>
      </dsp:txBody>
      <dsp:txXfrm>
        <a:off x="9140728" y="2557213"/>
        <a:ext cx="2317335" cy="143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AB364-B566-4E40-ABCB-44F5EDF973A1}">
      <dsp:nvSpPr>
        <dsp:cNvPr id="0" name=""/>
        <dsp:cNvSpPr/>
      </dsp:nvSpPr>
      <dsp:spPr>
        <a:xfrm>
          <a:off x="3882410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44"/>
              </a:lnTo>
              <a:lnTo>
                <a:pt x="1985842" y="644044"/>
              </a:lnTo>
              <a:lnTo>
                <a:pt x="1985842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6B8-EFCA-F74C-B108-297CE9EA6737}">
      <dsp:nvSpPr>
        <dsp:cNvPr id="0" name=""/>
        <dsp:cNvSpPr/>
      </dsp:nvSpPr>
      <dsp:spPr>
        <a:xfrm>
          <a:off x="1896568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1985842" y="0"/>
              </a:moveTo>
              <a:lnTo>
                <a:pt x="1985842" y="644044"/>
              </a:lnTo>
              <a:lnTo>
                <a:pt x="0" y="644044"/>
              </a:lnTo>
              <a:lnTo>
                <a:pt x="0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3F6AD-4F34-5F4F-B448-08322B807D32}">
      <dsp:nvSpPr>
        <dsp:cNvPr id="0" name=""/>
        <dsp:cNvSpPr/>
      </dsp:nvSpPr>
      <dsp:spPr>
        <a:xfrm>
          <a:off x="2257630" y="1112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0C18E-8C11-1B4D-82BD-6E9A6875A0D1}">
      <dsp:nvSpPr>
        <dsp:cNvPr id="0" name=""/>
        <dsp:cNvSpPr/>
      </dsp:nvSpPr>
      <dsp:spPr>
        <a:xfrm>
          <a:off x="2618692" y="34412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</a:t>
          </a:r>
          <a:r>
            <a:rPr lang="en-US" altLang="zh-CN" sz="2800" kern="1200" dirty="0" err="1" smtClean="0"/>
            <a:t>A</a:t>
          </a:r>
          <a:r>
            <a:rPr lang="en-US" sz="2800" kern="1200" dirty="0" err="1" smtClean="0"/>
            <a:t>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DataReader</a:t>
          </a:r>
          <a:endParaRPr lang="en-US" sz="1600" kern="1200" dirty="0"/>
        </a:p>
      </dsp:txBody>
      <dsp:txXfrm>
        <a:off x="2679129" y="404559"/>
        <a:ext cx="3128685" cy="1942596"/>
      </dsp:txXfrm>
    </dsp:sp>
    <dsp:sp modelId="{BDBBEA0E-30CA-594F-8A63-658AE6A0AB7D}">
      <dsp:nvSpPr>
        <dsp:cNvPr id="0" name=""/>
        <dsp:cNvSpPr/>
      </dsp:nvSpPr>
      <dsp:spPr>
        <a:xfrm>
          <a:off x="271788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9C704-938A-934B-9B51-8C244E771A38}">
      <dsp:nvSpPr>
        <dsp:cNvPr id="0" name=""/>
        <dsp:cNvSpPr/>
      </dsp:nvSpPr>
      <dsp:spPr>
        <a:xfrm>
          <a:off x="632850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CDenseMatReader</a:t>
          </a:r>
          <a:endParaRPr lang="en-US" sz="2800" kern="1200" dirty="0"/>
        </a:p>
      </dsp:txBody>
      <dsp:txXfrm>
        <a:off x="693287" y="3413109"/>
        <a:ext cx="3128685" cy="1942596"/>
      </dsp:txXfrm>
    </dsp:sp>
    <dsp:sp modelId="{2B15D6E0-9CF6-E84B-8CB3-9D9EA0B5687C}">
      <dsp:nvSpPr>
        <dsp:cNvPr id="0" name=""/>
        <dsp:cNvSpPr/>
      </dsp:nvSpPr>
      <dsp:spPr>
        <a:xfrm>
          <a:off x="4243472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9DD3E-FD6B-E44E-9E3C-06B25A7F1665}">
      <dsp:nvSpPr>
        <dsp:cNvPr id="0" name=""/>
        <dsp:cNvSpPr/>
      </dsp:nvSpPr>
      <dsp:spPr>
        <a:xfrm>
          <a:off x="4604534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CSparseMatReader</a:t>
          </a:r>
          <a:endParaRPr lang="en-US" sz="2800" kern="1200" dirty="0"/>
        </a:p>
      </dsp:txBody>
      <dsp:txXfrm>
        <a:off x="4664971" y="3413109"/>
        <a:ext cx="3128685" cy="194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3822" y="3923015"/>
            <a:ext cx="3344110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7279" y="2587843"/>
            <a:ext cx="7695441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1919" y="3015792"/>
            <a:ext cx="6461034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6221" y="4766917"/>
            <a:ext cx="6446929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055" y="5061540"/>
            <a:ext cx="2624030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232" y="4135346"/>
            <a:ext cx="2780450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231" y="5509809"/>
            <a:ext cx="983984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88825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50279"/>
            <a:ext cx="2617078" cy="546952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8" y="838199"/>
            <a:ext cx="7875069" cy="518160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97994"/>
            <a:ext cx="10719127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3754403"/>
            <a:ext cx="9954208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372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1923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2038389"/>
            <a:ext cx="4022312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2951" y="2038387"/>
            <a:ext cx="4018564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3484" y="4281003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3119" y="3316841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372" y="2743199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7330" y="2743200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87082"/>
            <a:ext cx="4010039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781" y="835428"/>
            <a:ext cx="6264195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49" y="3408421"/>
            <a:ext cx="4010039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15" y="191206"/>
            <a:ext cx="3707434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4669655"/>
            <a:ext cx="10719128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39996" y="594360"/>
            <a:ext cx="6496644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177" y="5416153"/>
            <a:ext cx="8938472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9" y="436563"/>
            <a:ext cx="10719128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2038388"/>
            <a:ext cx="9954207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9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AB06FFE-816C-C24B-BA4C-A21B0446977D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148876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917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6943762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7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84909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077509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8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960967" y="2592169"/>
            <a:ext cx="1910140" cy="1878231"/>
            <a:chOff x="1163260" y="2350869"/>
            <a:chExt cx="1910140" cy="1878231"/>
          </a:xfrm>
        </p:grpSpPr>
        <p:sp>
          <p:nvSpPr>
            <p:cNvPr id="8" name="Rectangle 7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906460" y="2592169"/>
            <a:ext cx="1910140" cy="1878231"/>
            <a:chOff x="1163260" y="2350869"/>
            <a:chExt cx="1910140" cy="1878231"/>
          </a:xfrm>
        </p:grpSpPr>
        <p:sp>
          <p:nvSpPr>
            <p:cNvPr id="66" name="Rectangle 65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598860" y="2580838"/>
            <a:ext cx="1910140" cy="1878231"/>
            <a:chOff x="1163260" y="2350869"/>
            <a:chExt cx="1910140" cy="1878231"/>
          </a:xfrm>
        </p:grpSpPr>
        <p:sp>
          <p:nvSpPr>
            <p:cNvPr id="85" name="Rectangle 84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204930" y="2606238"/>
            <a:ext cx="1910140" cy="1878231"/>
            <a:chOff x="1163260" y="2350869"/>
            <a:chExt cx="1910140" cy="1878231"/>
          </a:xfrm>
        </p:grpSpPr>
        <p:sp>
          <p:nvSpPr>
            <p:cNvPr id="104" name="Rectangle 103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71195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21300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3407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93700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61413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220200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2500" y="10795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08850" y="28702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66200" y="1689100"/>
            <a:ext cx="2921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44200" y="20066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7594600" y="1828800"/>
            <a:ext cx="1371600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7600950" y="2755900"/>
            <a:ext cx="136525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9258300" y="2755900"/>
            <a:ext cx="148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35800" y="863600"/>
            <a:ext cx="4356100" cy="40132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12875" y="4137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神经网络模型</a:t>
            </a:r>
            <a:endParaRPr lang="en-US" sz="2400" dirty="0"/>
          </a:p>
        </p:txBody>
      </p:sp>
      <p:sp>
        <p:nvSpPr>
          <p:cNvPr id="19" name="Multidocument 18"/>
          <p:cNvSpPr/>
          <p:nvPr/>
        </p:nvSpPr>
        <p:spPr>
          <a:xfrm>
            <a:off x="4552950" y="543983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document 20"/>
          <p:cNvSpPr/>
          <p:nvPr/>
        </p:nvSpPr>
        <p:spPr>
          <a:xfrm>
            <a:off x="4552950" y="13673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Multidocument 21"/>
          <p:cNvSpPr/>
          <p:nvPr/>
        </p:nvSpPr>
        <p:spPr>
          <a:xfrm>
            <a:off x="4552950" y="22309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8950" y="342900"/>
            <a:ext cx="1054100" cy="26289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2950" y="7101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2950" y="1504434"/>
            <a:ext cx="44931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52950" y="2410936"/>
            <a:ext cx="4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190619" y="543983"/>
            <a:ext cx="699569" cy="960451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9818" y="112067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190619" y="1855782"/>
            <a:ext cx="750369" cy="750369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631551"/>
            <a:ext cx="14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Frame 32"/>
          <p:cNvSpPr/>
          <p:nvPr/>
        </p:nvSpPr>
        <p:spPr>
          <a:xfrm>
            <a:off x="1850549" y="1689100"/>
            <a:ext cx="1409700" cy="3187700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190619" y="3618431"/>
            <a:ext cx="750369" cy="750369"/>
          </a:xfrm>
          <a:prstGeom prst="diamon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501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190619" y="4939384"/>
            <a:ext cx="699569" cy="960451"/>
          </a:xfrm>
          <a:prstGeom prst="can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0767" y="5936903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9349" y="2255024"/>
            <a:ext cx="553998" cy="19902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err="1" smtClean="0"/>
              <a:t>CDataSupplier</a:t>
            </a:r>
            <a:endParaRPr lang="en-US" sz="2400" dirty="0"/>
          </a:p>
        </p:txBody>
      </p:sp>
      <p:sp>
        <p:nvSpPr>
          <p:cNvPr id="42" name="Multidocument 41"/>
          <p:cNvSpPr/>
          <p:nvPr/>
        </p:nvSpPr>
        <p:spPr>
          <a:xfrm>
            <a:off x="4552950" y="4011083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document 42"/>
          <p:cNvSpPr/>
          <p:nvPr/>
        </p:nvSpPr>
        <p:spPr>
          <a:xfrm>
            <a:off x="4552950" y="4834467"/>
            <a:ext cx="558800" cy="639233"/>
          </a:xfrm>
          <a:prstGeom prst="flowChartMultidocument">
            <a:avLst/>
          </a:prstGeom>
          <a:noFill/>
          <a:ln>
            <a:solidFill>
              <a:srgbClr val="7688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Multidocument 43"/>
          <p:cNvSpPr/>
          <p:nvPr/>
        </p:nvSpPr>
        <p:spPr>
          <a:xfrm>
            <a:off x="4552950" y="5698067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8950" y="3810000"/>
            <a:ext cx="1054100" cy="26289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52950" y="41772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2950" y="4971534"/>
            <a:ext cx="44931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52950" y="5878036"/>
            <a:ext cx="436913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76700" y="3289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矩阵数据缓存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7" idx="3"/>
            <a:endCxn id="30" idx="0"/>
          </p:cNvCxnSpPr>
          <p:nvPr/>
        </p:nvCxnSpPr>
        <p:spPr>
          <a:xfrm>
            <a:off x="540404" y="1504434"/>
            <a:ext cx="25400" cy="351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3"/>
          </p:cNvCxnSpPr>
          <p:nvPr/>
        </p:nvCxnSpPr>
        <p:spPr>
          <a:xfrm>
            <a:off x="940988" y="2230967"/>
            <a:ext cx="9095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1"/>
            <a:endCxn id="36" idx="2"/>
          </p:cNvCxnSpPr>
          <p:nvPr/>
        </p:nvCxnSpPr>
        <p:spPr>
          <a:xfrm flipV="1">
            <a:off x="540404" y="4368800"/>
            <a:ext cx="25400" cy="5705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3"/>
          </p:cNvCxnSpPr>
          <p:nvPr/>
        </p:nvCxnSpPr>
        <p:spPr>
          <a:xfrm>
            <a:off x="940988" y="3993616"/>
            <a:ext cx="909561" cy="174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3" idx="1"/>
          </p:cNvCxnSpPr>
          <p:nvPr/>
        </p:nvCxnSpPr>
        <p:spPr>
          <a:xfrm flipV="1">
            <a:off x="3260249" y="1657350"/>
            <a:ext cx="1038701" cy="573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1"/>
          </p:cNvCxnSpPr>
          <p:nvPr/>
        </p:nvCxnSpPr>
        <p:spPr>
          <a:xfrm>
            <a:off x="3260249" y="4011083"/>
            <a:ext cx="1038701" cy="11133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" idx="1"/>
          </p:cNvCxnSpPr>
          <p:nvPr/>
        </p:nvCxnSpPr>
        <p:spPr>
          <a:xfrm flipH="1" flipV="1">
            <a:off x="5353050" y="863600"/>
            <a:ext cx="1949450" cy="9652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" idx="1"/>
          </p:cNvCxnSpPr>
          <p:nvPr/>
        </p:nvCxnSpPr>
        <p:spPr>
          <a:xfrm flipH="1" flipV="1">
            <a:off x="5353050" y="1689100"/>
            <a:ext cx="1949450" cy="1397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" idx="1"/>
          </p:cNvCxnSpPr>
          <p:nvPr/>
        </p:nvCxnSpPr>
        <p:spPr>
          <a:xfrm flipH="1">
            <a:off x="5353050" y="1828800"/>
            <a:ext cx="1949450" cy="7493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1"/>
          </p:cNvCxnSpPr>
          <p:nvPr/>
        </p:nvCxnSpPr>
        <p:spPr>
          <a:xfrm flipH="1">
            <a:off x="5353050" y="3619500"/>
            <a:ext cx="1955800" cy="7493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</p:cNvCxnSpPr>
          <p:nvPr/>
        </p:nvCxnSpPr>
        <p:spPr>
          <a:xfrm flipH="1">
            <a:off x="5353050" y="3619500"/>
            <a:ext cx="1955800" cy="150495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1"/>
          </p:cNvCxnSpPr>
          <p:nvPr/>
        </p:nvCxnSpPr>
        <p:spPr>
          <a:xfrm flipH="1">
            <a:off x="5353050" y="3619500"/>
            <a:ext cx="1955800" cy="231740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46360" y="1356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646360" y="4245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817</TotalTime>
  <Words>77</Words>
  <Application>Microsoft Macintosh PowerPoint</Application>
  <PresentationFormat>Custom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Hanjun Dai</dc:creator>
  <cp:lastModifiedBy>Hanjun Dai</cp:lastModifiedBy>
  <cp:revision>17</cp:revision>
  <dcterms:created xsi:type="dcterms:W3CDTF">2014-05-30T14:10:55Z</dcterms:created>
  <dcterms:modified xsi:type="dcterms:W3CDTF">2014-05-31T15:38:39Z</dcterms:modified>
</cp:coreProperties>
</file>