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>
        <p:scale>
          <a:sx n="98" d="100"/>
          <a:sy n="98" d="100"/>
        </p:scale>
        <p:origin x="7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7FC-281B-C549-AC59-E7A71738A43C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B986-BCC0-0941-B1F9-38E963B4F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7FC-281B-C549-AC59-E7A71738A43C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B986-BCC0-0941-B1F9-38E963B4F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7FC-281B-C549-AC59-E7A71738A43C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B986-BCC0-0941-B1F9-38E963B4F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7FC-281B-C549-AC59-E7A71738A43C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B986-BCC0-0941-B1F9-38E963B4F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7FC-281B-C549-AC59-E7A71738A43C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B986-BCC0-0941-B1F9-38E963B4F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7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7FC-281B-C549-AC59-E7A71738A43C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B986-BCC0-0941-B1F9-38E963B4F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7FC-281B-C549-AC59-E7A71738A43C}" type="datetimeFigureOut">
              <a:rPr lang="en-US" smtClean="0"/>
              <a:t>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B986-BCC0-0941-B1F9-38E963B4F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1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7FC-281B-C549-AC59-E7A71738A43C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B986-BCC0-0941-B1F9-38E963B4F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7FC-281B-C549-AC59-E7A71738A43C}" type="datetimeFigureOut">
              <a:rPr lang="en-US" smtClean="0"/>
              <a:t>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B986-BCC0-0941-B1F9-38E963B4F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7FC-281B-C549-AC59-E7A71738A43C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B986-BCC0-0941-B1F9-38E963B4F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7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7FC-281B-C549-AC59-E7A71738A43C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B986-BCC0-0941-B1F9-38E963B4F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5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9B7FC-281B-C549-AC59-E7A71738A43C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B986-BCC0-0941-B1F9-38E963B4F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1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Architect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4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64745" y="2833688"/>
            <a:ext cx="1269402" cy="12694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Cascade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77739" y="2833688"/>
            <a:ext cx="1269402" cy="12694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90733" y="2833688"/>
            <a:ext cx="1269402" cy="126940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934147" y="3468389"/>
            <a:ext cx="1843592" cy="0"/>
          </a:xfrm>
          <a:prstGeom prst="straightConnector1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6047141" y="3468389"/>
            <a:ext cx="1843592" cy="0"/>
          </a:xfrm>
          <a:prstGeom prst="straightConnector1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34147" y="3099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76053" y="3099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47141" y="3099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89047" y="3099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2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EventID</a:t>
            </a:r>
            <a:endParaRPr lang="en-US" dirty="0" smtClean="0"/>
          </a:p>
          <a:p>
            <a:r>
              <a:rPr lang="en-US" dirty="0" err="1" smtClean="0"/>
              <a:t>SequenceID</a:t>
            </a:r>
            <a:endParaRPr lang="en-US" dirty="0" smtClean="0"/>
          </a:p>
          <a:p>
            <a:pPr lvl="1"/>
            <a:r>
              <a:rPr lang="en-US" dirty="0" smtClean="0"/>
              <a:t>Which sequence this event belongs to</a:t>
            </a:r>
          </a:p>
          <a:p>
            <a:r>
              <a:rPr lang="en-US" dirty="0" err="1" smtClean="0"/>
              <a:t>DimentionID</a:t>
            </a:r>
            <a:endParaRPr lang="en-US" dirty="0" smtClean="0"/>
          </a:p>
          <a:p>
            <a:pPr lvl="1"/>
            <a:r>
              <a:rPr lang="en-US" dirty="0" smtClean="0"/>
              <a:t>Which dimension this event occurs to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Marker</a:t>
            </a:r>
          </a:p>
          <a:p>
            <a:r>
              <a:rPr lang="en-US" dirty="0" smtClean="0"/>
              <a:t>Other contextual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4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SequenceID</a:t>
            </a:r>
            <a:endParaRPr lang="en-US" dirty="0" smtClean="0"/>
          </a:p>
          <a:p>
            <a:r>
              <a:rPr lang="en-US" dirty="0" smtClean="0"/>
              <a:t>Vector&lt;Event&gt;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9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&lt;</a:t>
            </a:r>
            <a:r>
              <a:rPr lang="en-US" dirty="0" err="1" smtClean="0"/>
              <a:t>EntityID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32768" y="33327"/>
            <a:ext cx="11005500" cy="6758475"/>
            <a:chOff x="711146" y="33327"/>
            <a:chExt cx="11005500" cy="6758475"/>
          </a:xfrm>
        </p:grpSpPr>
        <p:sp>
          <p:nvSpPr>
            <p:cNvPr id="4" name="Rounded Rectangle 3"/>
            <p:cNvSpPr/>
            <p:nvPr/>
          </p:nvSpPr>
          <p:spPr>
            <a:xfrm>
              <a:off x="5868859" y="2645755"/>
              <a:ext cx="1138863" cy="1166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IProcess</a:t>
              </a:r>
              <a:endParaRPr lang="en-US" sz="16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192990" y="1357577"/>
              <a:ext cx="1138863" cy="1166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Hawkes</a:t>
              </a:r>
              <a:endParaRPr lang="en-US" sz="16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200050" y="4276784"/>
              <a:ext cx="1138863" cy="1166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Poisson</a:t>
              </a:r>
              <a:endParaRPr lang="en-US" sz="16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44904" y="4016842"/>
              <a:ext cx="1138863" cy="1166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Survival</a:t>
              </a:r>
            </a:p>
            <a:p>
              <a:pPr algn="ctr"/>
              <a:r>
                <a:rPr lang="en-US" sz="1600" dirty="0" smtClean="0"/>
                <a:t>Process</a:t>
              </a:r>
              <a:endParaRPr lang="en-US" sz="16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44905" y="1086579"/>
              <a:ext cx="1138863" cy="1166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Dirichlet</a:t>
              </a:r>
              <a:r>
                <a:rPr lang="en-US" sz="1600" dirty="0"/>
                <a:t> </a:t>
              </a:r>
              <a:r>
                <a:rPr lang="en-US" sz="1600" dirty="0" smtClean="0"/>
                <a:t>Hawkes</a:t>
              </a:r>
              <a:endParaRPr lang="en-US" sz="1600" dirty="0"/>
            </a:p>
          </p:txBody>
        </p:sp>
        <p:cxnSp>
          <p:nvCxnSpPr>
            <p:cNvPr id="10" name="Elbow Connector 9"/>
            <p:cNvCxnSpPr>
              <a:stCxn id="8" idx="3"/>
              <a:endCxn id="4" idx="0"/>
            </p:cNvCxnSpPr>
            <p:nvPr/>
          </p:nvCxnSpPr>
          <p:spPr>
            <a:xfrm>
              <a:off x="4083768" y="1669868"/>
              <a:ext cx="2354523" cy="9758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7" idx="3"/>
              <a:endCxn id="4" idx="1"/>
            </p:cNvCxnSpPr>
            <p:nvPr/>
          </p:nvCxnSpPr>
          <p:spPr>
            <a:xfrm flipV="1">
              <a:off x="4083767" y="3229044"/>
              <a:ext cx="1785092" cy="1371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5" idx="1"/>
              <a:endCxn id="4" idx="3"/>
            </p:cNvCxnSpPr>
            <p:nvPr/>
          </p:nvCxnSpPr>
          <p:spPr>
            <a:xfrm rot="10800000" flipV="1">
              <a:off x="7007722" y="1940866"/>
              <a:ext cx="2185268" cy="128817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1"/>
              <a:endCxn id="4" idx="3"/>
            </p:cNvCxnSpPr>
            <p:nvPr/>
          </p:nvCxnSpPr>
          <p:spPr>
            <a:xfrm rot="10800000">
              <a:off x="7007722" y="3229045"/>
              <a:ext cx="2192328" cy="16310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4729227" y="5443362"/>
              <a:ext cx="1138863" cy="116657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General Simulator</a:t>
              </a:r>
              <a:endParaRPr lang="en-US" sz="16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051958" y="5443361"/>
              <a:ext cx="1138863" cy="116657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General Learner</a:t>
              </a:r>
              <a:endParaRPr lang="en-US" sz="1600" dirty="0"/>
            </a:p>
          </p:txBody>
        </p:sp>
        <p:cxnSp>
          <p:nvCxnSpPr>
            <p:cNvPr id="25" name="Elbow Connector 24"/>
            <p:cNvCxnSpPr>
              <a:stCxn id="23" idx="0"/>
            </p:cNvCxnSpPr>
            <p:nvPr/>
          </p:nvCxnSpPr>
          <p:spPr>
            <a:xfrm rot="5400000" flipH="1" flipV="1">
              <a:off x="4950004" y="4160987"/>
              <a:ext cx="1631031" cy="9337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4" idx="0"/>
            </p:cNvCxnSpPr>
            <p:nvPr/>
          </p:nvCxnSpPr>
          <p:spPr>
            <a:xfrm rot="16200000" flipV="1">
              <a:off x="6339015" y="4160986"/>
              <a:ext cx="1631029" cy="93372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1372354" y="1967318"/>
              <a:ext cx="1138863" cy="116657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Dirichlet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Hawkes</a:t>
              </a:r>
              <a:br>
                <a:rPr lang="en-US" sz="1600" dirty="0" smtClean="0"/>
              </a:br>
              <a:r>
                <a:rPr lang="en-US" sz="1600" dirty="0" smtClean="0"/>
                <a:t>Online</a:t>
              </a:r>
              <a:endParaRPr lang="en-US" sz="16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0570723" y="33327"/>
              <a:ext cx="1138863" cy="116657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Hawkes</a:t>
              </a:r>
              <a:br>
                <a:rPr lang="en-US" sz="1600" dirty="0" smtClean="0"/>
              </a:br>
              <a:r>
                <a:rPr lang="en-US" sz="1600" dirty="0" smtClean="0"/>
                <a:t>EM</a:t>
              </a:r>
              <a:endParaRPr lang="en-US" sz="16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0570724" y="1357576"/>
              <a:ext cx="1138863" cy="116657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Hawkes</a:t>
              </a:r>
              <a:br>
                <a:rPr lang="en-US" sz="1600" dirty="0" smtClean="0"/>
              </a:br>
              <a:r>
                <a:rPr lang="en-US" sz="1600" dirty="0" smtClean="0"/>
                <a:t>SGD</a:t>
              </a:r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372354" y="165849"/>
              <a:ext cx="1138863" cy="116657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Dirichlet</a:t>
              </a:r>
              <a:r>
                <a:rPr lang="en-US" sz="1600" dirty="0" smtClean="0"/>
                <a:t> Hawkes</a:t>
              </a:r>
              <a:br>
                <a:rPr lang="en-US" sz="1600" dirty="0" smtClean="0"/>
              </a:br>
              <a:r>
                <a:rPr lang="en-US" sz="1600" dirty="0" smtClean="0"/>
                <a:t>Simulator</a:t>
              </a:r>
              <a:endParaRPr lang="en-US" sz="16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0577783" y="4276784"/>
              <a:ext cx="1138863" cy="116657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Poisson</a:t>
              </a:r>
              <a:br>
                <a:rPr lang="en-US" sz="1600" dirty="0" smtClean="0"/>
              </a:br>
              <a:r>
                <a:rPr lang="en-US" sz="1600" dirty="0" smtClean="0"/>
                <a:t>Batch</a:t>
              </a:r>
              <a:endParaRPr lang="en-US" sz="16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865199" y="5625224"/>
              <a:ext cx="1138863" cy="116657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Poisson</a:t>
              </a:r>
              <a:r>
                <a:rPr lang="en-US" sz="1600" dirty="0" smtClean="0"/>
                <a:t/>
              </a:r>
              <a:br>
                <a:rPr lang="en-US" sz="1600" dirty="0" smtClean="0"/>
              </a:br>
              <a:r>
                <a:rPr lang="en-US" sz="1600" dirty="0" smtClean="0"/>
                <a:t>Simulator</a:t>
              </a:r>
              <a:endParaRPr lang="en-US" sz="16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577783" y="5625224"/>
              <a:ext cx="1138863" cy="116657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Poisson</a:t>
              </a:r>
              <a:br>
                <a:rPr lang="en-US" sz="1600" dirty="0" smtClean="0"/>
              </a:br>
              <a:r>
                <a:rPr lang="en-US" sz="1600" dirty="0" smtClean="0"/>
                <a:t>SGD</a:t>
              </a:r>
              <a:endParaRPr lang="en-US" sz="16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577783" y="2833800"/>
              <a:ext cx="1138863" cy="116657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Hawkes</a:t>
              </a:r>
              <a:br>
                <a:rPr lang="en-US" sz="1600" dirty="0" smtClean="0"/>
              </a:br>
              <a:r>
                <a:rPr lang="en-US" sz="1600" dirty="0" smtClean="0"/>
                <a:t>SGD</a:t>
              </a:r>
              <a:endParaRPr lang="en-US" sz="16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9192988" y="2833800"/>
              <a:ext cx="1138863" cy="116657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LowRankHawkes</a:t>
              </a:r>
              <a:r>
                <a:rPr lang="en-US" sz="1600" dirty="0" smtClean="0"/>
                <a:t/>
              </a:r>
              <a:br>
                <a:rPr lang="en-US" sz="1600" dirty="0" smtClean="0"/>
              </a:br>
              <a:r>
                <a:rPr lang="en-US" sz="1600" dirty="0" smtClean="0"/>
                <a:t>MLE</a:t>
              </a:r>
              <a:endParaRPr lang="en-US" sz="1600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944903" y="5625224"/>
              <a:ext cx="1138863" cy="116657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Survival</a:t>
              </a:r>
            </a:p>
            <a:p>
              <a:pPr algn="ctr"/>
              <a:r>
                <a:rPr lang="en-US" sz="1600" dirty="0" smtClean="0"/>
                <a:t>Process</a:t>
              </a:r>
              <a:br>
                <a:rPr lang="en-US" sz="1600" dirty="0" smtClean="0"/>
              </a:br>
              <a:r>
                <a:rPr lang="en-US" sz="1600" dirty="0" smtClean="0"/>
                <a:t>Batch</a:t>
              </a:r>
              <a:endParaRPr lang="en-US" sz="1600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11146" y="4016842"/>
              <a:ext cx="1138863" cy="116657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Survival</a:t>
              </a:r>
            </a:p>
            <a:p>
              <a:pPr algn="ctr"/>
              <a:r>
                <a:rPr lang="en-US" sz="1600" dirty="0" smtClean="0"/>
                <a:t>Process</a:t>
              </a:r>
              <a:r>
                <a:rPr lang="en-US" sz="1600" dirty="0" smtClean="0"/>
                <a:t/>
              </a:r>
              <a:br>
                <a:rPr lang="en-US" sz="1600" dirty="0" smtClean="0"/>
              </a:br>
              <a:r>
                <a:rPr lang="en-US" sz="1600" dirty="0" smtClean="0"/>
                <a:t>Simulator</a:t>
              </a:r>
              <a:endParaRPr lang="en-US" sz="1600" dirty="0"/>
            </a:p>
          </p:txBody>
        </p:sp>
        <p:cxnSp>
          <p:nvCxnSpPr>
            <p:cNvPr id="66" name="Straight Connector 65"/>
            <p:cNvCxnSpPr>
              <a:stCxn id="7" idx="2"/>
              <a:endCxn id="60" idx="0"/>
            </p:cNvCxnSpPr>
            <p:nvPr/>
          </p:nvCxnSpPr>
          <p:spPr>
            <a:xfrm flipH="1">
              <a:off x="3514335" y="5183420"/>
              <a:ext cx="1" cy="441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3"/>
              <a:endCxn id="7" idx="1"/>
            </p:cNvCxnSpPr>
            <p:nvPr/>
          </p:nvCxnSpPr>
          <p:spPr>
            <a:xfrm>
              <a:off x="1850009" y="4600131"/>
              <a:ext cx="10948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40" idx="3"/>
              <a:endCxn id="8" idx="2"/>
            </p:cNvCxnSpPr>
            <p:nvPr/>
          </p:nvCxnSpPr>
          <p:spPr>
            <a:xfrm flipV="1">
              <a:off x="2511217" y="2253157"/>
              <a:ext cx="1003120" cy="29745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43" idx="3"/>
              <a:endCxn id="8" idx="0"/>
            </p:cNvCxnSpPr>
            <p:nvPr/>
          </p:nvCxnSpPr>
          <p:spPr>
            <a:xfrm>
              <a:off x="2511217" y="749138"/>
              <a:ext cx="1003120" cy="33744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41" idx="1"/>
            </p:cNvCxnSpPr>
            <p:nvPr/>
          </p:nvCxnSpPr>
          <p:spPr>
            <a:xfrm rot="10800000" flipV="1">
              <a:off x="9903855" y="616616"/>
              <a:ext cx="666869" cy="74096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5" idx="3"/>
              <a:endCxn id="42" idx="1"/>
            </p:cNvCxnSpPr>
            <p:nvPr/>
          </p:nvCxnSpPr>
          <p:spPr>
            <a:xfrm flipV="1">
              <a:off x="10331853" y="1940865"/>
              <a:ext cx="238871" cy="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5" idx="2"/>
              <a:endCxn id="54" idx="0"/>
            </p:cNvCxnSpPr>
            <p:nvPr/>
          </p:nvCxnSpPr>
          <p:spPr>
            <a:xfrm rot="5400000">
              <a:off x="9607599" y="2678976"/>
              <a:ext cx="309645" cy="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5" idx="2"/>
              <a:endCxn id="52" idx="0"/>
            </p:cNvCxnSpPr>
            <p:nvPr/>
          </p:nvCxnSpPr>
          <p:spPr>
            <a:xfrm rot="16200000" flipH="1">
              <a:off x="10299996" y="1986580"/>
              <a:ext cx="309645" cy="138479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7866212" y="33327"/>
              <a:ext cx="1138863" cy="1166578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Hawkes</a:t>
              </a:r>
              <a:r>
                <a:rPr lang="en-US" sz="1600" dirty="0" smtClean="0"/>
                <a:t/>
              </a:r>
              <a:br>
                <a:rPr lang="en-US" sz="1600" dirty="0" smtClean="0"/>
              </a:br>
              <a:r>
                <a:rPr lang="en-US" sz="1600" dirty="0" smtClean="0"/>
                <a:t>Simulator</a:t>
              </a:r>
              <a:endParaRPr lang="en-US" sz="1600" dirty="0"/>
            </a:p>
          </p:txBody>
        </p:sp>
        <p:cxnSp>
          <p:nvCxnSpPr>
            <p:cNvPr id="98" name="Elbow Connector 97"/>
            <p:cNvCxnSpPr>
              <a:stCxn id="96" idx="3"/>
            </p:cNvCxnSpPr>
            <p:nvPr/>
          </p:nvCxnSpPr>
          <p:spPr>
            <a:xfrm>
              <a:off x="9005075" y="616616"/>
              <a:ext cx="569433" cy="79609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6" idx="3"/>
              <a:endCxn id="44" idx="1"/>
            </p:cNvCxnSpPr>
            <p:nvPr/>
          </p:nvCxnSpPr>
          <p:spPr>
            <a:xfrm>
              <a:off x="10338913" y="4860073"/>
              <a:ext cx="2388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45" idx="0"/>
            </p:cNvCxnSpPr>
            <p:nvPr/>
          </p:nvCxnSpPr>
          <p:spPr>
            <a:xfrm>
              <a:off x="9434630" y="5443361"/>
              <a:ext cx="1" cy="181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46" idx="1"/>
            </p:cNvCxnSpPr>
            <p:nvPr/>
          </p:nvCxnSpPr>
          <p:spPr>
            <a:xfrm rot="10800000">
              <a:off x="10139291" y="5443361"/>
              <a:ext cx="438493" cy="76515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563500" y="2859711"/>
              <a:ext cx="1298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implements</a:t>
              </a:r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978759" y="31997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261913" y="108512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971522" y="109843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255207" y="31167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358537" y="167681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0255207" y="196845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1126715" y="25885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520164" y="261692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358537" y="453550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307509" y="49064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319681" y="588814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0123600" y="54512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158184" y="539579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806738" y="24500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528581" y="52463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35838" y="82663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520953" y="22361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18272" y="25619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674776" y="43026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524028" y="51861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871510" y="43026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184399" y="534822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9573526" y="539579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85503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GetParameters</a:t>
            </a:r>
            <a:endParaRPr lang="en-US" dirty="0" smtClean="0"/>
          </a:p>
          <a:p>
            <a:r>
              <a:rPr lang="en-US" dirty="0" err="1" smtClean="0"/>
              <a:t>SetParameters</a:t>
            </a:r>
            <a:endParaRPr lang="en-US" dirty="0" smtClean="0"/>
          </a:p>
          <a:p>
            <a:r>
              <a:rPr lang="en-US" dirty="0" smtClean="0"/>
              <a:t>Intensity(t, Sequence)</a:t>
            </a:r>
          </a:p>
          <a:p>
            <a:r>
              <a:rPr lang="en-US" smtClean="0"/>
              <a:t>IntensityUpperBound(t, </a:t>
            </a:r>
            <a:r>
              <a:rPr lang="en-US" dirty="0" smtClean="0"/>
              <a:t>Sequence)</a:t>
            </a:r>
          </a:p>
          <a:p>
            <a:r>
              <a:rPr lang="en-US" dirty="0" err="1" smtClean="0"/>
              <a:t>Loglikelihood</a:t>
            </a:r>
            <a:r>
              <a:rPr lang="en-US" dirty="0" smtClean="0"/>
              <a:t>(Sequence)</a:t>
            </a:r>
          </a:p>
          <a:p>
            <a:pPr lvl="1"/>
            <a:r>
              <a:rPr lang="en-US" dirty="0" smtClean="0"/>
              <a:t>Return current gradient of the parameters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loglikelihood</a:t>
            </a:r>
            <a:r>
              <a:rPr lang="en-US" dirty="0" smtClean="0"/>
              <a:t> value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659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GeneralLearner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fit(</a:t>
            </a:r>
            <a:r>
              <a:rPr lang="en-US" dirty="0" err="1" smtClean="0"/>
              <a:t>IProcess</a:t>
            </a:r>
            <a:r>
              <a:rPr lang="en-US" dirty="0" smtClean="0"/>
              <a:t>, Sequence)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GeneralSimulator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Simulate(</a:t>
            </a:r>
            <a:r>
              <a:rPr lang="en-US" dirty="0" err="1" smtClean="0"/>
              <a:t>IProcess</a:t>
            </a:r>
            <a:r>
              <a:rPr lang="en-US" dirty="0" smtClean="0"/>
              <a:t>, T)</a:t>
            </a:r>
          </a:p>
          <a:p>
            <a:pPr lvl="1"/>
            <a:r>
              <a:rPr lang="en-US" dirty="0" smtClean="0"/>
              <a:t>T is the observation window</a:t>
            </a:r>
          </a:p>
          <a:p>
            <a:pPr lvl="1"/>
            <a:r>
              <a:rPr lang="en-US" dirty="0" smtClean="0"/>
              <a:t>Return Sequence</a:t>
            </a:r>
          </a:p>
          <a:p>
            <a:r>
              <a:rPr lang="en-US" dirty="0" smtClean="0"/>
              <a:t>Simulate(</a:t>
            </a:r>
            <a:r>
              <a:rPr lang="en-US" dirty="0" err="1" smtClean="0"/>
              <a:t>IProcess</a:t>
            </a:r>
            <a:r>
              <a:rPr lang="en-US" dirty="0" smtClean="0"/>
              <a:t>, N)</a:t>
            </a:r>
          </a:p>
          <a:p>
            <a:pPr lvl="1"/>
            <a:r>
              <a:rPr lang="en-US" dirty="0" smtClean="0"/>
              <a:t>N is the number of events</a:t>
            </a:r>
          </a:p>
          <a:p>
            <a:pPr lvl="1"/>
            <a:r>
              <a:rPr lang="en-US" dirty="0" smtClean="0"/>
              <a:t>Return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2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147</Words>
  <Application>Microsoft Macintosh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DengXian</vt:lpstr>
      <vt:lpstr>DengXian Light</vt:lpstr>
      <vt:lpstr>Arial</vt:lpstr>
      <vt:lpstr>Office Theme</vt:lpstr>
      <vt:lpstr>Point Process Package </vt:lpstr>
      <vt:lpstr>Architect</vt:lpstr>
      <vt:lpstr>Event</vt:lpstr>
      <vt:lpstr>Sequence</vt:lpstr>
      <vt:lpstr>Cascade</vt:lpstr>
      <vt:lpstr>PowerPoint Presentation</vt:lpstr>
      <vt:lpstr>IProcess</vt:lpstr>
      <vt:lpstr>GeneralLearner</vt:lpstr>
      <vt:lpstr>GeneralSimulator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Process Package </dc:title>
  <dc:creator>nan du</dc:creator>
  <cp:lastModifiedBy>nan du</cp:lastModifiedBy>
  <cp:revision>29</cp:revision>
  <dcterms:created xsi:type="dcterms:W3CDTF">2016-02-18T20:18:38Z</dcterms:created>
  <dcterms:modified xsi:type="dcterms:W3CDTF">2016-02-19T03:56:32Z</dcterms:modified>
</cp:coreProperties>
</file>