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5131CD6-9D7F-5E5A-7DCE-225CE6908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61DFC-3558-291F-64DC-D7CE3FC0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DB99F6-832A-60BB-535D-54F0CED29A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42E804-B015-2E11-EBF2-B01DF5DC82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EB0C7-C98C-40CE-8E49-E173DA0E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61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5BECE-9962-434F-B9F0-C32DE91D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9798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7E01D-2F42-88B0-92B5-3451D0AA0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C263B-67EB-EBB6-F415-D8AD078D6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0B1F4-DCB0-D890-D4CC-597E8FC1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82E52-4B64-8695-11F2-E4B04941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F1D3E-2E9A-BE91-E5CC-ECA93A2E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C87BF-223F-329F-2B45-5D32430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8BB25-986A-14AD-BC5F-009503B7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1DDC4-58D5-7CEC-FD59-23E61CDD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2FFFD-F68E-26BE-93B1-77C6A379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D5AA9-9574-096E-6C18-3FDFD859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8A6F4B-6679-217A-30FC-D5B60FA87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0F4D82-0189-3696-01EC-BEA873E1A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C6091-DC74-00B2-86C1-E238A43B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D95E3-839D-31F5-4E18-B58466F2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0AE91-2837-4F28-D1D5-AEA1E8E7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5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34CAA-5AB4-9534-F66E-0193A76C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E2900-A659-2F45-15C2-2268E678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DF7C-68AF-D551-09AF-9DD66301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E03FA-D07D-4873-F372-97B1607F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0A421-8973-F039-AAE8-E2F0F8F7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6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8CBC4-E85D-3CF1-94D1-E8A7E7C8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AE11E-531D-7DA7-4ED6-4CD0B034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436AB-FD5C-CBB1-490C-C777B88D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85614-1C13-6075-64E2-93F1B5DC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798BF-8439-8E4E-CE8C-401FAB9A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BCA5-048D-772A-C059-B87D4680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A508-AB71-0D26-BAB5-558A2A6FD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7927D-669C-6184-304F-28DDC2B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B3F4D-AD1A-B6DA-B1B3-AB110799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BDEC8-4629-3915-4154-40D3583A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621B7-9DE4-C15B-2AAA-C5443D3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7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60258-69DD-ACCD-2BFC-21E04A3D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67B0-E6A6-E79A-67E6-EF337C7E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8AE91-108D-CF9E-8C13-654DE0E3A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7453F2-08A7-25D5-62CD-4024A75A0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C11134-E1C6-B580-BE06-BA6C90A0D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AA7C4E-7143-B6BC-5842-E52BBD55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BB4F2-73B4-9C49-63B7-711D00E6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A13178-E1C7-ECF0-DBE8-05906CCC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3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86B5-3882-638C-2A33-E5495629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DA2CAC-B36A-DF33-C72D-7C90BC25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F53966-F9EC-1C69-155F-9AE5C69B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136233-E55C-24E6-F060-AB52958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EF86B-0747-5A5A-10E8-63946755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6AABCF-2065-9508-1F9C-DA9157CD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20BB2-BA8A-5190-B1D1-67542AD6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4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6B91D-941E-5CFE-B81E-5BF195B4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BF074-77A0-B52D-4BEC-CD57FC13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0AF80-DEE4-CA7B-5A57-BF0E5C73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2D86B4-FFC1-2D47-37CD-00A2BDC4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A76C8-44EC-AE83-00CE-DD23A010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AC897-5F49-7784-0688-B41B7DED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5235-C9CC-89AF-ED5F-29DE24EC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FB078-68E1-438D-98A6-FA0C4ADFC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70461-3A0C-F39A-ACC0-8A897EDC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FC02C-F065-049D-D077-D032134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2B3B5-C3AB-50BE-1CDB-A3536FC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67C02-8628-448C-E9D0-8CD35454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89BCF-520C-E680-9F0D-114E87FE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13FF6-8EA6-5C0F-F0A8-DAF7FFE3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68B40-5083-CC0F-03A3-F948C8705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4FA6-45B6-4FF8-8E98-E273FD76862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19AAF-0D57-AFDD-17F1-8880D0340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D3923-C190-6B38-919C-43755AC8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FBF3-253C-4415-807B-B2FD4E7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8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FF303C3B-CCA8-61A7-3D06-7B71D7D15B1D}"/>
              </a:ext>
            </a:extLst>
          </p:cNvPr>
          <p:cNvSpPr/>
          <p:nvPr/>
        </p:nvSpPr>
        <p:spPr>
          <a:xfrm>
            <a:off x="2844248" y="168966"/>
            <a:ext cx="6503504" cy="11628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에디터의 사용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887B5A-5AC8-941F-750A-27ACE7F5DF45}"/>
              </a:ext>
            </a:extLst>
          </p:cNvPr>
          <p:cNvSpPr/>
          <p:nvPr/>
        </p:nvSpPr>
        <p:spPr>
          <a:xfrm>
            <a:off x="1441173" y="1501096"/>
            <a:ext cx="4512366" cy="1162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 indent="-447675"/>
            <a:r>
              <a:rPr lang="ko-KR" altLang="en-US" sz="20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♣  실습목표</a:t>
            </a:r>
            <a:endParaRPr lang="en-US" altLang="ko-KR" sz="2000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36575" indent="-179388">
              <a:buFontTx/>
              <a:buChar char="-"/>
            </a:pPr>
            <a:r>
              <a:rPr lang="en-US" altLang="ko-KR" b="1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gedit</a:t>
            </a:r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의 기본적인 사용법을 익힌다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536575" indent="-179388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vi</a:t>
            </a:r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의 사용법을 연습한다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A082-3622-6BF2-BEB5-B9C9D402C0D5}"/>
              </a:ext>
            </a:extLst>
          </p:cNvPr>
          <p:cNvSpPr txBox="1"/>
          <p:nvPr/>
        </p:nvSpPr>
        <p:spPr>
          <a:xfrm>
            <a:off x="1252332" y="4005470"/>
            <a:ext cx="10933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터미널</a:t>
            </a:r>
            <a:endParaRPr lang="en-US" altLang="ko-KR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(vi </a:t>
            </a:r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실행</a:t>
            </a:r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27FBFF-EBAF-04DE-863F-43AB15409D6C}"/>
              </a:ext>
            </a:extLst>
          </p:cNvPr>
          <p:cNvSpPr/>
          <p:nvPr/>
        </p:nvSpPr>
        <p:spPr>
          <a:xfrm>
            <a:off x="3237672" y="3988291"/>
            <a:ext cx="2077279" cy="680687"/>
          </a:xfrm>
          <a:prstGeom prst="roundRect">
            <a:avLst>
              <a:gd name="adj" fmla="val 3911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명령 모드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69937-1882-4079-7C9B-318FFC6F0859}"/>
              </a:ext>
            </a:extLst>
          </p:cNvPr>
          <p:cNvSpPr/>
          <p:nvPr/>
        </p:nvSpPr>
        <p:spPr>
          <a:xfrm>
            <a:off x="7851913" y="2371204"/>
            <a:ext cx="3836504" cy="1162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입력 모드</a:t>
            </a:r>
            <a:endParaRPr lang="en-US" altLang="ko-KR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여기서 문서를 작성하는 실제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37570-F985-E062-C7C5-A9D14813F134}"/>
              </a:ext>
            </a:extLst>
          </p:cNvPr>
          <p:cNvSpPr/>
          <p:nvPr/>
        </p:nvSpPr>
        <p:spPr>
          <a:xfrm>
            <a:off x="7851914" y="5118652"/>
            <a:ext cx="3568148" cy="1302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ex</a:t>
            </a:r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모드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라인 명령 모드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여기서 저장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(w), </a:t>
            </a:r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종료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(q), </a:t>
            </a:r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취소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 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등을 수행</a:t>
            </a:r>
          </a:p>
        </p:txBody>
      </p:sp>
      <p:sp>
        <p:nvSpPr>
          <p:cNvPr id="10" name="생각 풍선: 구름 모양 9">
            <a:extLst>
              <a:ext uri="{FF2B5EF4-FFF2-40B4-BE49-F238E27FC236}">
                <a16:creationId xmlns:a16="http://schemas.microsoft.com/office/drawing/2014/main" id="{3066C20F-4BB0-20A3-A4E6-41C46E24C554}"/>
              </a:ext>
            </a:extLst>
          </p:cNvPr>
          <p:cNvSpPr/>
          <p:nvPr/>
        </p:nvSpPr>
        <p:spPr>
          <a:xfrm>
            <a:off x="360295" y="5411857"/>
            <a:ext cx="2877377" cy="1162878"/>
          </a:xfrm>
          <a:prstGeom prst="cloudCallout">
            <a:avLst>
              <a:gd name="adj1" fmla="val -514"/>
              <a:gd name="adj2" fmla="val -1118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Vi</a:t>
            </a:r>
            <a:r>
              <a:rPr lang="ko-KR" altLang="en-US" sz="14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 자주 사용해야 할 기능이므로 반드시 익혀야 한다</a:t>
            </a:r>
            <a:r>
              <a:rPr lang="en-US" altLang="ko-KR" sz="1400" b="1" dirty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77A3-EBB4-F165-1F00-90FC90001607}"/>
              </a:ext>
            </a:extLst>
          </p:cNvPr>
          <p:cNvSpPr txBox="1"/>
          <p:nvPr/>
        </p:nvSpPr>
        <p:spPr>
          <a:xfrm>
            <a:off x="4847811" y="2928336"/>
            <a:ext cx="1369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i</a:t>
            </a:r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 또는 </a:t>
            </a:r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a</a:t>
            </a:r>
            <a:endParaRPr lang="ko-KR" altLang="en-US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F12FF-2BB3-7DEB-6EA8-2A0688053A83}"/>
              </a:ext>
            </a:extLst>
          </p:cNvPr>
          <p:cNvSpPr txBox="1"/>
          <p:nvPr/>
        </p:nvSpPr>
        <p:spPr>
          <a:xfrm>
            <a:off x="6564794" y="3559037"/>
            <a:ext cx="1369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Esc</a:t>
            </a:r>
            <a:endParaRPr lang="ko-KR" altLang="en-US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7ACE9-C407-EA18-7BF2-097D0C61FA89}"/>
              </a:ext>
            </a:extLst>
          </p:cNvPr>
          <p:cNvSpPr txBox="1"/>
          <p:nvPr/>
        </p:nvSpPr>
        <p:spPr>
          <a:xfrm>
            <a:off x="6564793" y="4704991"/>
            <a:ext cx="1369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Esc, Enter</a:t>
            </a:r>
            <a:endParaRPr lang="ko-KR" altLang="en-US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6C5E0-1843-72A5-85E0-3070FE15ACA4}"/>
              </a:ext>
            </a:extLst>
          </p:cNvPr>
          <p:cNvSpPr txBox="1"/>
          <p:nvPr/>
        </p:nvSpPr>
        <p:spPr>
          <a:xfrm>
            <a:off x="4614242" y="5358488"/>
            <a:ext cx="1369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콜론</a:t>
            </a:r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(:)</a:t>
            </a:r>
            <a:endParaRPr lang="ko-KR" altLang="en-US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B8C30E-C53C-1AD1-8890-54B7B6399E51}"/>
              </a:ext>
            </a:extLst>
          </p:cNvPr>
          <p:cNvCxnSpPr>
            <a:stCxn id="6" idx="3"/>
          </p:cNvCxnSpPr>
          <p:nvPr/>
        </p:nvCxnSpPr>
        <p:spPr>
          <a:xfrm flipV="1">
            <a:off x="2345636" y="4328635"/>
            <a:ext cx="755373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FEA5498-6977-0D8C-341C-7FA677092496}"/>
              </a:ext>
            </a:extLst>
          </p:cNvPr>
          <p:cNvSpPr/>
          <p:nvPr/>
        </p:nvSpPr>
        <p:spPr>
          <a:xfrm>
            <a:off x="4015409" y="2802835"/>
            <a:ext cx="3448878" cy="1013791"/>
          </a:xfrm>
          <a:custGeom>
            <a:avLst/>
            <a:gdLst>
              <a:gd name="connsiteX0" fmla="*/ 0 w 3448878"/>
              <a:gd name="connsiteY0" fmla="*/ 1013791 h 1013791"/>
              <a:gd name="connsiteX1" fmla="*/ 89452 w 3448878"/>
              <a:gd name="connsiteY1" fmla="*/ 576469 h 1013791"/>
              <a:gd name="connsiteX2" fmla="*/ 347869 w 3448878"/>
              <a:gd name="connsiteY2" fmla="*/ 218661 h 1013791"/>
              <a:gd name="connsiteX3" fmla="*/ 1053548 w 3448878"/>
              <a:gd name="connsiteY3" fmla="*/ 39756 h 1013791"/>
              <a:gd name="connsiteX4" fmla="*/ 3448878 w 3448878"/>
              <a:gd name="connsiteY4" fmla="*/ 0 h 101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878" h="1013791">
                <a:moveTo>
                  <a:pt x="0" y="1013791"/>
                </a:moveTo>
                <a:cubicBezTo>
                  <a:pt x="15737" y="861391"/>
                  <a:pt x="31474" y="708991"/>
                  <a:pt x="89452" y="576469"/>
                </a:cubicBezTo>
                <a:cubicBezTo>
                  <a:pt x="147430" y="443947"/>
                  <a:pt x="187186" y="308113"/>
                  <a:pt x="347869" y="218661"/>
                </a:cubicBezTo>
                <a:cubicBezTo>
                  <a:pt x="508552" y="129209"/>
                  <a:pt x="536713" y="76199"/>
                  <a:pt x="1053548" y="39756"/>
                </a:cubicBezTo>
                <a:cubicBezTo>
                  <a:pt x="1570383" y="3313"/>
                  <a:pt x="2509630" y="1656"/>
                  <a:pt x="3448878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B420AD9-C150-EB24-AF5B-027911A3F410}"/>
              </a:ext>
            </a:extLst>
          </p:cNvPr>
          <p:cNvSpPr/>
          <p:nvPr/>
        </p:nvSpPr>
        <p:spPr>
          <a:xfrm flipV="1">
            <a:off x="4015409" y="4968627"/>
            <a:ext cx="3448878" cy="1013791"/>
          </a:xfrm>
          <a:custGeom>
            <a:avLst/>
            <a:gdLst>
              <a:gd name="connsiteX0" fmla="*/ 0 w 3448878"/>
              <a:gd name="connsiteY0" fmla="*/ 1013791 h 1013791"/>
              <a:gd name="connsiteX1" fmla="*/ 89452 w 3448878"/>
              <a:gd name="connsiteY1" fmla="*/ 576469 h 1013791"/>
              <a:gd name="connsiteX2" fmla="*/ 347869 w 3448878"/>
              <a:gd name="connsiteY2" fmla="*/ 218661 h 1013791"/>
              <a:gd name="connsiteX3" fmla="*/ 1053548 w 3448878"/>
              <a:gd name="connsiteY3" fmla="*/ 39756 h 1013791"/>
              <a:gd name="connsiteX4" fmla="*/ 3448878 w 3448878"/>
              <a:gd name="connsiteY4" fmla="*/ 0 h 101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878" h="1013791">
                <a:moveTo>
                  <a:pt x="0" y="1013791"/>
                </a:moveTo>
                <a:cubicBezTo>
                  <a:pt x="15737" y="861391"/>
                  <a:pt x="31474" y="708991"/>
                  <a:pt x="89452" y="576469"/>
                </a:cubicBezTo>
                <a:cubicBezTo>
                  <a:pt x="147430" y="443947"/>
                  <a:pt x="187186" y="308113"/>
                  <a:pt x="347869" y="218661"/>
                </a:cubicBezTo>
                <a:cubicBezTo>
                  <a:pt x="508552" y="129209"/>
                  <a:pt x="536713" y="76199"/>
                  <a:pt x="1053548" y="39756"/>
                </a:cubicBezTo>
                <a:cubicBezTo>
                  <a:pt x="1570383" y="3313"/>
                  <a:pt x="2509630" y="1656"/>
                  <a:pt x="3448878" y="0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379474C-11B6-0161-71C3-6E7B7FFEA72D}"/>
              </a:ext>
            </a:extLst>
          </p:cNvPr>
          <p:cNvSpPr/>
          <p:nvPr/>
        </p:nvSpPr>
        <p:spPr>
          <a:xfrm>
            <a:off x="5486400" y="3150704"/>
            <a:ext cx="2156791" cy="1066009"/>
          </a:xfrm>
          <a:custGeom>
            <a:avLst/>
            <a:gdLst>
              <a:gd name="connsiteX0" fmla="*/ 2156791 w 2156791"/>
              <a:gd name="connsiteY0" fmla="*/ 0 h 1302264"/>
              <a:gd name="connsiteX1" fmla="*/ 1739348 w 2156791"/>
              <a:gd name="connsiteY1" fmla="*/ 39757 h 1302264"/>
              <a:gd name="connsiteX2" fmla="*/ 1212574 w 2156791"/>
              <a:gd name="connsiteY2" fmla="*/ 178905 h 1302264"/>
              <a:gd name="connsiteX3" fmla="*/ 824948 w 2156791"/>
              <a:gd name="connsiteY3" fmla="*/ 1123122 h 1302264"/>
              <a:gd name="connsiteX4" fmla="*/ 0 w 2156791"/>
              <a:gd name="connsiteY4" fmla="*/ 1292087 h 1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791" h="1302264">
                <a:moveTo>
                  <a:pt x="2156791" y="0"/>
                </a:moveTo>
                <a:cubicBezTo>
                  <a:pt x="2026754" y="4970"/>
                  <a:pt x="1896717" y="9940"/>
                  <a:pt x="1739348" y="39757"/>
                </a:cubicBezTo>
                <a:cubicBezTo>
                  <a:pt x="1581979" y="69574"/>
                  <a:pt x="1364974" y="-1656"/>
                  <a:pt x="1212574" y="178905"/>
                </a:cubicBezTo>
                <a:cubicBezTo>
                  <a:pt x="1060174" y="359466"/>
                  <a:pt x="1027044" y="937592"/>
                  <a:pt x="824948" y="1123122"/>
                </a:cubicBezTo>
                <a:cubicBezTo>
                  <a:pt x="622852" y="1308652"/>
                  <a:pt x="69574" y="1316935"/>
                  <a:pt x="0" y="1292087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F0761BF-75B5-AC69-D55F-40EF95251046}"/>
              </a:ext>
            </a:extLst>
          </p:cNvPr>
          <p:cNvSpPr/>
          <p:nvPr/>
        </p:nvSpPr>
        <p:spPr>
          <a:xfrm flipV="1">
            <a:off x="5486399" y="4491695"/>
            <a:ext cx="2156791" cy="1066009"/>
          </a:xfrm>
          <a:custGeom>
            <a:avLst/>
            <a:gdLst>
              <a:gd name="connsiteX0" fmla="*/ 2156791 w 2156791"/>
              <a:gd name="connsiteY0" fmla="*/ 0 h 1302264"/>
              <a:gd name="connsiteX1" fmla="*/ 1739348 w 2156791"/>
              <a:gd name="connsiteY1" fmla="*/ 39757 h 1302264"/>
              <a:gd name="connsiteX2" fmla="*/ 1212574 w 2156791"/>
              <a:gd name="connsiteY2" fmla="*/ 178905 h 1302264"/>
              <a:gd name="connsiteX3" fmla="*/ 824948 w 2156791"/>
              <a:gd name="connsiteY3" fmla="*/ 1123122 h 1302264"/>
              <a:gd name="connsiteX4" fmla="*/ 0 w 2156791"/>
              <a:gd name="connsiteY4" fmla="*/ 1292087 h 1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791" h="1302264">
                <a:moveTo>
                  <a:pt x="2156791" y="0"/>
                </a:moveTo>
                <a:cubicBezTo>
                  <a:pt x="2026754" y="4970"/>
                  <a:pt x="1896717" y="9940"/>
                  <a:pt x="1739348" y="39757"/>
                </a:cubicBezTo>
                <a:cubicBezTo>
                  <a:pt x="1581979" y="69574"/>
                  <a:pt x="1364974" y="-1656"/>
                  <a:pt x="1212574" y="178905"/>
                </a:cubicBezTo>
                <a:cubicBezTo>
                  <a:pt x="1060174" y="359466"/>
                  <a:pt x="1027044" y="937592"/>
                  <a:pt x="824948" y="1123122"/>
                </a:cubicBezTo>
                <a:cubicBezTo>
                  <a:pt x="622852" y="1308652"/>
                  <a:pt x="69574" y="1316935"/>
                  <a:pt x="0" y="1292087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46C18-70B9-ABBB-D7C6-FD7D83DAD905}"/>
              </a:ext>
            </a:extLst>
          </p:cNvPr>
          <p:cNvSpPr txBox="1"/>
          <p:nvPr/>
        </p:nvSpPr>
        <p:spPr>
          <a:xfrm>
            <a:off x="4389782" y="3138426"/>
            <a:ext cx="1369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i</a:t>
            </a:r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 또는 </a:t>
            </a:r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a</a:t>
            </a:r>
            <a:endParaRPr lang="ko-KR" altLang="en-US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7E639-BC96-66DB-A388-8BBEABE3FFA7}"/>
              </a:ext>
            </a:extLst>
          </p:cNvPr>
          <p:cNvSpPr txBox="1"/>
          <p:nvPr/>
        </p:nvSpPr>
        <p:spPr>
          <a:xfrm>
            <a:off x="4457697" y="5215110"/>
            <a:ext cx="1369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콜론</a:t>
            </a:r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(:)</a:t>
            </a:r>
            <a:endParaRPr lang="ko-KR" altLang="en-US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0754E-54A3-4CF8-94E7-1134B8BCE1C2}"/>
              </a:ext>
            </a:extLst>
          </p:cNvPr>
          <p:cNvSpPr/>
          <p:nvPr/>
        </p:nvSpPr>
        <p:spPr>
          <a:xfrm>
            <a:off x="387626" y="168966"/>
            <a:ext cx="11400183" cy="1033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영업점 직원 교육 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5D9C52-E040-203D-F302-FF3708B055A6}"/>
              </a:ext>
            </a:extLst>
          </p:cNvPr>
          <p:cNvCxnSpPr>
            <a:cxnSpLocks/>
          </p:cNvCxnSpPr>
          <p:nvPr/>
        </p:nvCxnSpPr>
        <p:spPr>
          <a:xfrm>
            <a:off x="2027583" y="1590261"/>
            <a:ext cx="0" cy="4581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2F45F3-703D-E4D1-50EB-2FEE8D85FD26}"/>
              </a:ext>
            </a:extLst>
          </p:cNvPr>
          <p:cNvCxnSpPr>
            <a:cxnSpLocks/>
          </p:cNvCxnSpPr>
          <p:nvPr/>
        </p:nvCxnSpPr>
        <p:spPr>
          <a:xfrm>
            <a:off x="5777943" y="1590261"/>
            <a:ext cx="0" cy="4581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AD1CFA-83E3-399D-AC01-236BC40B8BA7}"/>
              </a:ext>
            </a:extLst>
          </p:cNvPr>
          <p:cNvCxnSpPr>
            <a:cxnSpLocks/>
          </p:cNvCxnSpPr>
          <p:nvPr/>
        </p:nvCxnSpPr>
        <p:spPr>
          <a:xfrm>
            <a:off x="9727087" y="1563160"/>
            <a:ext cx="0" cy="4581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3AF4A0-8117-2A0B-C62B-C5D813DDD36A}"/>
              </a:ext>
            </a:extLst>
          </p:cNvPr>
          <p:cNvSpPr txBox="1"/>
          <p:nvPr/>
        </p:nvSpPr>
        <p:spPr>
          <a:xfrm>
            <a:off x="3" y="1828800"/>
            <a:ext cx="17095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창구직원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4BB72-273D-8552-58CF-6F4003EEF920}"/>
              </a:ext>
            </a:extLst>
          </p:cNvPr>
          <p:cNvSpPr txBox="1"/>
          <p:nvPr/>
        </p:nvSpPr>
        <p:spPr>
          <a:xfrm>
            <a:off x="3" y="3596309"/>
            <a:ext cx="17095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상담직원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2D4DF-C094-FC65-2EFB-A30D538AE392}"/>
              </a:ext>
            </a:extLst>
          </p:cNvPr>
          <p:cNvSpPr txBox="1"/>
          <p:nvPr/>
        </p:nvSpPr>
        <p:spPr>
          <a:xfrm>
            <a:off x="489920" y="5393635"/>
            <a:ext cx="17095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PB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1F7283-FF2E-C0D4-B107-A2B3E218073D}"/>
              </a:ext>
            </a:extLst>
          </p:cNvPr>
          <p:cNvCxnSpPr/>
          <p:nvPr/>
        </p:nvCxnSpPr>
        <p:spPr>
          <a:xfrm>
            <a:off x="1302026" y="2043283"/>
            <a:ext cx="9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131BB8-98FB-FFFB-C1D0-C2217482F344}"/>
              </a:ext>
            </a:extLst>
          </p:cNvPr>
          <p:cNvCxnSpPr/>
          <p:nvPr/>
        </p:nvCxnSpPr>
        <p:spPr>
          <a:xfrm>
            <a:off x="1295400" y="3799988"/>
            <a:ext cx="9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C01B3B-909F-1549-2498-1A2855E8ABBE}"/>
              </a:ext>
            </a:extLst>
          </p:cNvPr>
          <p:cNvCxnSpPr/>
          <p:nvPr/>
        </p:nvCxnSpPr>
        <p:spPr>
          <a:xfrm>
            <a:off x="1295394" y="5578301"/>
            <a:ext cx="9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547CA30-12AA-C4E2-1764-62A5316E09B5}"/>
              </a:ext>
            </a:extLst>
          </p:cNvPr>
          <p:cNvSpPr/>
          <p:nvPr/>
        </p:nvSpPr>
        <p:spPr>
          <a:xfrm>
            <a:off x="2435087" y="1590261"/>
            <a:ext cx="2693503" cy="954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dist="203200" dir="282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 사이트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교육신청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359125-7724-FC02-A343-097D8A535C11}"/>
              </a:ext>
            </a:extLst>
          </p:cNvPr>
          <p:cNvSpPr/>
          <p:nvPr/>
        </p:nvSpPr>
        <p:spPr>
          <a:xfrm>
            <a:off x="2435086" y="3322910"/>
            <a:ext cx="2693503" cy="954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dist="203200" dir="282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 담당자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일정취합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D04ECFD-1AA0-E26D-CC96-275FAB9AC2EA}"/>
              </a:ext>
            </a:extLst>
          </p:cNvPr>
          <p:cNvSpPr/>
          <p:nvPr/>
        </p:nvSpPr>
        <p:spPr>
          <a:xfrm>
            <a:off x="2435086" y="5101223"/>
            <a:ext cx="2693503" cy="9541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dist="203200" dir="282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 교육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 취합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5EC8E4-A10F-0F25-4A9B-506C105E3DD5}"/>
              </a:ext>
            </a:extLst>
          </p:cNvPr>
          <p:cNvCxnSpPr>
            <a:cxnSpLocks/>
          </p:cNvCxnSpPr>
          <p:nvPr/>
        </p:nvCxnSpPr>
        <p:spPr>
          <a:xfrm>
            <a:off x="5427588" y="1972845"/>
            <a:ext cx="10626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24FADD-7445-6AF3-A8FC-A2F400B66D52}"/>
              </a:ext>
            </a:extLst>
          </p:cNvPr>
          <p:cNvCxnSpPr>
            <a:cxnSpLocks/>
          </p:cNvCxnSpPr>
          <p:nvPr/>
        </p:nvCxnSpPr>
        <p:spPr>
          <a:xfrm>
            <a:off x="5306662" y="3829805"/>
            <a:ext cx="1183590" cy="447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42EA32-6B50-8899-A713-F5949912C1B9}"/>
              </a:ext>
            </a:extLst>
          </p:cNvPr>
          <p:cNvCxnSpPr>
            <a:cxnSpLocks/>
          </p:cNvCxnSpPr>
          <p:nvPr/>
        </p:nvCxnSpPr>
        <p:spPr>
          <a:xfrm flipV="1">
            <a:off x="5321580" y="4600015"/>
            <a:ext cx="1168659" cy="9318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BF9B22-1789-74ED-9132-0B46B2F0833E}"/>
              </a:ext>
            </a:extLst>
          </p:cNvPr>
          <p:cNvSpPr/>
          <p:nvPr/>
        </p:nvSpPr>
        <p:spPr>
          <a:xfrm>
            <a:off x="6577220" y="1590261"/>
            <a:ext cx="2693503" cy="757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dist="203200" dir="282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휴가</a:t>
            </a: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근태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8BB25-1024-1457-AF42-88173C1F6BA9}"/>
              </a:ext>
            </a:extLst>
          </p:cNvPr>
          <p:cNvSpPr/>
          <p:nvPr/>
        </p:nvSpPr>
        <p:spPr>
          <a:xfrm>
            <a:off x="6577221" y="3881230"/>
            <a:ext cx="2693503" cy="11306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dist="203200" dir="282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담당자 일괄</a:t>
            </a:r>
            <a:endParaRPr lang="en-US" altLang="ko-KR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 수행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15548D-FB0D-4F60-9FB3-066E4FEE00FD}"/>
              </a:ext>
            </a:extLst>
          </p:cNvPr>
          <p:cNvCxnSpPr>
            <a:cxnSpLocks/>
          </p:cNvCxnSpPr>
          <p:nvPr/>
        </p:nvCxnSpPr>
        <p:spPr>
          <a:xfrm>
            <a:off x="9334513" y="1969189"/>
            <a:ext cx="906085" cy="1353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158873-AB2E-04EA-B73D-7E196C7A3054}"/>
              </a:ext>
            </a:extLst>
          </p:cNvPr>
          <p:cNvCxnSpPr>
            <a:cxnSpLocks/>
          </p:cNvCxnSpPr>
          <p:nvPr/>
        </p:nvCxnSpPr>
        <p:spPr>
          <a:xfrm flipV="1">
            <a:off x="9374258" y="3881230"/>
            <a:ext cx="866340" cy="528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4CD33DAC-54CD-8080-D6C2-CC868AD9011A}"/>
              </a:ext>
            </a:extLst>
          </p:cNvPr>
          <p:cNvSpPr/>
          <p:nvPr/>
        </p:nvSpPr>
        <p:spPr>
          <a:xfrm>
            <a:off x="10376441" y="2949433"/>
            <a:ext cx="1699602" cy="1353721"/>
          </a:xfrm>
          <a:prstGeom prst="flowChartMagneticDisk">
            <a:avLst/>
          </a:prstGeom>
          <a:solidFill>
            <a:schemeClr val="bg1"/>
          </a:solidFill>
          <a:effectLst>
            <a:outerShdw dist="165100" dir="81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 </a:t>
            </a:r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Feed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Back</a:t>
            </a:r>
            <a:endParaRPr lang="ko-KR" altLang="en-US" sz="2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D93C61-4560-6DEC-4004-963E99703378}"/>
              </a:ext>
            </a:extLst>
          </p:cNvPr>
          <p:cNvSpPr txBox="1"/>
          <p:nvPr/>
        </p:nvSpPr>
        <p:spPr>
          <a:xfrm>
            <a:off x="2435086" y="6321287"/>
            <a:ext cx="2992502" cy="367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교육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신청 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A5D512-71A9-718C-7377-E93E371A9831}"/>
              </a:ext>
            </a:extLst>
          </p:cNvPr>
          <p:cNvSpPr txBox="1"/>
          <p:nvPr/>
        </p:nvSpPr>
        <p:spPr>
          <a:xfrm>
            <a:off x="6278221" y="6321286"/>
            <a:ext cx="2992502" cy="367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근태 관리 단계</a:t>
            </a:r>
          </a:p>
        </p:txBody>
      </p:sp>
    </p:spTree>
    <p:extLst>
      <p:ext uri="{BB962C8B-B14F-4D97-AF65-F5344CB8AC3E}">
        <p14:creationId xmlns:p14="http://schemas.microsoft.com/office/powerpoint/2010/main" val="319469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준희</dc:creator>
  <cp:lastModifiedBy>한 준희</cp:lastModifiedBy>
  <cp:revision>5</cp:revision>
  <dcterms:created xsi:type="dcterms:W3CDTF">2023-07-21T14:58:30Z</dcterms:created>
  <dcterms:modified xsi:type="dcterms:W3CDTF">2023-07-21T15:25:17Z</dcterms:modified>
</cp:coreProperties>
</file>