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0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8EA549A-BAD8-C56B-6292-12E97C30C7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ABC658-72D6-B80F-E0A8-88694C6D41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078FB2-C0CB-B379-7EA6-F4FCFA879B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EB9A48-8368-3AA1-8A43-F5C37BBA1D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B4157-4AFC-4FD1-A225-2A8092BB2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915844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93947918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2BF05-1E21-FB32-6E8C-65EB2D088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6FC394-C690-5FB1-195A-70E715EA4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EE31A5-D6C6-1688-894B-F9941531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32C54-379E-4FAC-9E4F-E185C661853C}" type="datetime1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2B60DC-1553-4019-A62A-D4933434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BD47A-3610-3B84-93D0-6CA4341C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B03D-B129-46BA-8024-14C0CB5B1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79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F179B-C75C-4CBD-780C-EA00C23D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9DA85E-9BE9-7469-CC38-9ED0AF083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057B52-42E5-34B5-4FFE-FD3E5BA29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3325E-0DA0-47E5-ABB1-CFC86B890AE4}" type="datetime1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ABCEA5-B14A-01D0-C567-7731E8E7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1B513-FE17-BACE-8AC9-40B7D557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B03D-B129-46BA-8024-14C0CB5B1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7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8C6CB2-151B-5B49-8358-C8A60243F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5120E2-2B22-2CD9-2265-C5363F510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A0449-0C60-9553-71B7-5FB4D38D5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23BF-7836-4D0C-A613-98B8AD70BD09}" type="datetime1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010F0F-621C-BCCD-1796-3DFAE2BE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D467B-8B36-ED20-2FFE-C94966A0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B03D-B129-46BA-8024-14C0CB5B1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8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A4F02-8F0D-D9BE-45A4-DC070ED4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57A0AD-9EE7-E631-FBAF-224C9703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F914F-F87C-82D0-738A-3BE22B1F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51B8-3AB4-4C9A-85D0-CE60BA2E00F2}" type="datetime1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5C3CC-DCF9-1372-F156-CBA2E122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756E1-CCEA-09E6-4FE5-B0768221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B03D-B129-46BA-8024-14C0CB5B1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2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07421-BE3E-847F-BE9C-9A854A9C3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3174C3-5DCD-7A6F-9281-770781896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55A3B-D869-C1F0-C89D-3B955AC6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F92A-EEAA-4443-A483-75F220BB6B06}" type="datetime1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ECE7CB-3DAE-142A-58C7-F33E80EB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4DE19-F019-62D8-E70A-E96B1963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B03D-B129-46BA-8024-14C0CB5B1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26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E679A-32C7-A8AB-EE14-8416A643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ECDD46-4C24-747F-06A3-0AE9C49A0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940FD0-566F-FD30-C9CA-2B18113E1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8D47B5-6DE8-6DA0-7B9E-259C29B3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C19F-5FA9-46B6-B51A-8C3993811A3E}" type="datetime1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21B8B5-BBE9-ADB2-69AE-08B693FE1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45D254-2A08-49BA-51B0-2F05C7E8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B03D-B129-46BA-8024-14C0CB5B1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8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D9991-20AA-3F02-5D26-AD85BBB2A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832CC3-2E6F-4E44-CF1F-7098C6669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167D55-A5AA-2835-8F1D-8D2F09F14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0B57EE-D899-7F6A-FC75-65225D000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B6421C-3CB1-05CD-2243-9A7A97A0B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992DB5-1D1F-BC7D-6D72-1A192F516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E04A-6537-45A9-960B-15E5439ED7A2}" type="datetime1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EA2DDB-A545-BFB8-A4B8-721E6971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AC6765-BA80-236B-0295-D6185330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B03D-B129-46BA-8024-14C0CB5B1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84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808D7-32D6-B358-43C7-8A8D69A3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013E61-67F1-B47C-CBBD-6622EC33D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AEAD-6F5F-4ECB-9989-DE78C37BBE5D}" type="datetime1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2F58E0-B435-F703-3A10-477528BC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6312E4-7FC9-F856-8E63-FF01FEE7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B03D-B129-46BA-8024-14C0CB5B1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9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9D8FEB-6BED-38FC-2633-14240946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EC74-656A-4E50-A3DD-A15F26DFBB88}" type="datetime1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7AD43C-23CB-B261-F00B-A85DCBE2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A3A92B-109C-044C-8AED-3F755FC11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B03D-B129-46BA-8024-14C0CB5B1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37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D2D95-150C-1208-DD59-85A784293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CB1A91-21B5-6DFD-B9AC-72DBC3130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3DF234-83D7-D860-A6AA-0287CAF15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9D538F-FAAF-E802-8CEA-FD5732DA2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5B4FC-D7F7-44D2-A6B2-AA31441600B9}" type="datetime1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A94B4E-03F1-5094-D428-53593E5F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7FEFB4-4F0F-5470-3CF1-B651D2A7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B03D-B129-46BA-8024-14C0CB5B1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28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2C63D-96F6-9131-A4DB-7BAA344BA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FF2636-5F4B-4A5E-A287-F39F2B6A9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143973-4386-272B-A209-C1B03AD3E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879F59-7A4F-515A-8EC9-2F92CEFB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F61CE-5AE7-4080-842A-B821BC38B6A1}" type="datetime1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CA6365-3D44-8A00-07B6-9994B7B2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CAD2BA-9A56-EEE5-683A-54E75D2C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7B03D-B129-46BA-8024-14C0CB5B1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1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BDC475-423A-2564-C14E-D8F405265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7362B4-2A7B-D3F2-1766-C8E7EE2FA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A4460-33A3-331D-23FC-E1213BB68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0E416-05CF-418F-BACD-E5B5A035C2BA}" type="datetime1">
              <a:rPr lang="ko-KR" altLang="en-US" smtClean="0"/>
              <a:t>2023-07-21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49353-3CC9-BF4B-E9B3-089D834B7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E81D7-C63C-1B71-3C5B-6903D975A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7B03D-B129-46BA-8024-14C0CB5B1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1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CEECDE-E62A-366B-7674-18F109812E1C}"/>
              </a:ext>
            </a:extLst>
          </p:cNvPr>
          <p:cNvSpPr txBox="1"/>
          <p:nvPr/>
        </p:nvSpPr>
        <p:spPr>
          <a:xfrm>
            <a:off x="407505" y="387626"/>
            <a:ext cx="4850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맑은 고딕 (본문)"/>
                <a:ea typeface="굴림" panose="020B0600000101010101" pitchFamily="50" charset="-127"/>
              </a:rPr>
              <a:t>정보통신의 유형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4134AA-FECB-C5B1-8259-6FC8B39214A8}"/>
              </a:ext>
            </a:extLst>
          </p:cNvPr>
          <p:cNvSpPr/>
          <p:nvPr/>
        </p:nvSpPr>
        <p:spPr>
          <a:xfrm>
            <a:off x="655983" y="1798983"/>
            <a:ext cx="11002617" cy="46713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FB6933-E718-538B-55AA-8AD7BBE9D43C}"/>
              </a:ext>
            </a:extLst>
          </p:cNvPr>
          <p:cNvSpPr/>
          <p:nvPr/>
        </p:nvSpPr>
        <p:spPr>
          <a:xfrm>
            <a:off x="4297017" y="1383484"/>
            <a:ext cx="3597965" cy="83099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</a:rPr>
              <a:t>통신방식</a:t>
            </a: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BC2D99CE-1004-6B74-710A-72A6DA277EB7}"/>
              </a:ext>
            </a:extLst>
          </p:cNvPr>
          <p:cNvSpPr/>
          <p:nvPr/>
        </p:nvSpPr>
        <p:spPr>
          <a:xfrm>
            <a:off x="8488017" y="387626"/>
            <a:ext cx="3296478" cy="1162878"/>
          </a:xfrm>
          <a:prstGeom prst="wedgeRoundRectCallout">
            <a:avLst>
              <a:gd name="adj1" fmla="val -65861"/>
              <a:gd name="adj2" fmla="val 60791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흐름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방향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동시성여부에 따라 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분류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BDF3BA-E327-AEBD-90F9-A3AB042FEB7C}"/>
              </a:ext>
            </a:extLst>
          </p:cNvPr>
          <p:cNvSpPr/>
          <p:nvPr/>
        </p:nvSpPr>
        <p:spPr>
          <a:xfrm>
            <a:off x="871331" y="2043356"/>
            <a:ext cx="778566" cy="65014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</a:rPr>
              <a:t>2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647DB2-B098-67D1-7898-C222065854D3}"/>
              </a:ext>
            </a:extLst>
          </p:cNvPr>
          <p:cNvSpPr txBox="1"/>
          <p:nvPr/>
        </p:nvSpPr>
        <p:spPr>
          <a:xfrm>
            <a:off x="1865245" y="2336385"/>
            <a:ext cx="7295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/>
              <a:t>반이중</a:t>
            </a:r>
            <a:r>
              <a:rPr lang="ko-KR" altLang="en-US" sz="4000" dirty="0"/>
              <a:t> 통신</a:t>
            </a:r>
            <a:r>
              <a:rPr lang="en-US" altLang="ko-KR" sz="4000" dirty="0"/>
              <a:t>(Half duplex)</a:t>
            </a:r>
            <a:endParaRPr lang="ko-KR" alt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14BF5A-EC4B-4384-9EC4-F885E2473ACD}"/>
              </a:ext>
            </a:extLst>
          </p:cNvPr>
          <p:cNvSpPr txBox="1"/>
          <p:nvPr/>
        </p:nvSpPr>
        <p:spPr>
          <a:xfrm>
            <a:off x="1260613" y="3074088"/>
            <a:ext cx="93841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반이중</a:t>
            </a:r>
            <a:r>
              <a:rPr lang="en-US" altLang="ko-KR" sz="2000" dirty="0"/>
              <a:t> </a:t>
            </a:r>
            <a:r>
              <a:rPr lang="ko-KR" altLang="en-US" sz="2000" dirty="0"/>
              <a:t>통신은 통신하는 두 단말기 모두 송수신이 가능하나 </a:t>
            </a:r>
            <a:endParaRPr lang="en-US" altLang="ko-KR" sz="2000" dirty="0"/>
          </a:p>
          <a:p>
            <a:r>
              <a:rPr lang="ko-KR" altLang="en-US" sz="2000" dirty="0"/>
              <a:t>동시에는 불가능한 통신방식을 말한다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즉 교대로 데이터를 주고 받는 방식이다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예 </a:t>
            </a:r>
            <a:r>
              <a:rPr lang="en-US" altLang="ko-KR" sz="2000" dirty="0"/>
              <a:t>) </a:t>
            </a:r>
            <a:r>
              <a:rPr lang="ko-KR" altLang="en-US" sz="2000" dirty="0"/>
              <a:t>무전기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6FDB121-509F-427B-AD59-6F259BFE18E0}"/>
              </a:ext>
            </a:extLst>
          </p:cNvPr>
          <p:cNvSpPr/>
          <p:nvPr/>
        </p:nvSpPr>
        <p:spPr>
          <a:xfrm>
            <a:off x="2087217" y="4425399"/>
            <a:ext cx="914400" cy="9144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송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E979762-D9C6-8658-1FAE-BE139793D3AC}"/>
              </a:ext>
            </a:extLst>
          </p:cNvPr>
          <p:cNvSpPr/>
          <p:nvPr/>
        </p:nvSpPr>
        <p:spPr>
          <a:xfrm>
            <a:off x="2087217" y="5462959"/>
            <a:ext cx="914400" cy="9144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AEEDA77-EEBB-2085-A90F-962238C90373}"/>
              </a:ext>
            </a:extLst>
          </p:cNvPr>
          <p:cNvSpPr/>
          <p:nvPr/>
        </p:nvSpPr>
        <p:spPr>
          <a:xfrm>
            <a:off x="8391939" y="4397527"/>
            <a:ext cx="914400" cy="9144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A456D19-67F5-6D4E-EB45-0C4BE3462CC9}"/>
              </a:ext>
            </a:extLst>
          </p:cNvPr>
          <p:cNvSpPr/>
          <p:nvPr/>
        </p:nvSpPr>
        <p:spPr>
          <a:xfrm>
            <a:off x="8391939" y="5435087"/>
            <a:ext cx="914400" cy="9144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송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9D16B0-3518-4F08-041C-95D411AF26E0}"/>
              </a:ext>
            </a:extLst>
          </p:cNvPr>
          <p:cNvSpPr/>
          <p:nvPr/>
        </p:nvSpPr>
        <p:spPr>
          <a:xfrm>
            <a:off x="4432851" y="4390484"/>
            <a:ext cx="2087217" cy="387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데이터의 흐름</a:t>
            </a:r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579A8195-A40D-97C1-69C6-82B3C0475B4B}"/>
              </a:ext>
            </a:extLst>
          </p:cNvPr>
          <p:cNvSpPr/>
          <p:nvPr/>
        </p:nvSpPr>
        <p:spPr>
          <a:xfrm rot="16200000">
            <a:off x="5403574" y="4066551"/>
            <a:ext cx="586408" cy="2625753"/>
          </a:xfrm>
          <a:prstGeom prst="can">
            <a:avLst>
              <a:gd name="adj" fmla="val 53814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DBB011A-26BC-FF39-A454-D6B9FBAD36E6}"/>
              </a:ext>
            </a:extLst>
          </p:cNvPr>
          <p:cNvCxnSpPr/>
          <p:nvPr/>
        </p:nvCxnSpPr>
        <p:spPr>
          <a:xfrm>
            <a:off x="4962939" y="4949687"/>
            <a:ext cx="145111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B81A938-0F35-2F79-23B4-4CA0E312A4B8}"/>
              </a:ext>
            </a:extLst>
          </p:cNvPr>
          <p:cNvCxnSpPr>
            <a:cxnSpLocks/>
          </p:cNvCxnSpPr>
          <p:nvPr/>
        </p:nvCxnSpPr>
        <p:spPr>
          <a:xfrm flipH="1">
            <a:off x="4962939" y="5897217"/>
            <a:ext cx="152068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C3E9713-3102-527A-B064-749F10754E67}"/>
              </a:ext>
            </a:extLst>
          </p:cNvPr>
          <p:cNvCxnSpPr>
            <a:cxnSpLocks/>
          </p:cNvCxnSpPr>
          <p:nvPr/>
        </p:nvCxnSpPr>
        <p:spPr>
          <a:xfrm>
            <a:off x="7894982" y="5097947"/>
            <a:ext cx="0" cy="4837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69BB578-6F23-35C6-C546-ECFD18DABC4A}"/>
              </a:ext>
            </a:extLst>
          </p:cNvPr>
          <p:cNvCxnSpPr>
            <a:cxnSpLocks/>
          </p:cNvCxnSpPr>
          <p:nvPr/>
        </p:nvCxnSpPr>
        <p:spPr>
          <a:xfrm>
            <a:off x="3554895" y="5097947"/>
            <a:ext cx="0" cy="4837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A27A321-0C33-9D56-73C8-304C8F0CD0FC}"/>
              </a:ext>
            </a:extLst>
          </p:cNvPr>
          <p:cNvCxnSpPr>
            <a:cxnSpLocks/>
          </p:cNvCxnSpPr>
          <p:nvPr/>
        </p:nvCxnSpPr>
        <p:spPr>
          <a:xfrm>
            <a:off x="2985052" y="4714461"/>
            <a:ext cx="1696278" cy="483704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BBEF1848-31ED-5DF4-DA23-2518CB3C2E03}"/>
              </a:ext>
            </a:extLst>
          </p:cNvPr>
          <p:cNvCxnSpPr>
            <a:cxnSpLocks/>
          </p:cNvCxnSpPr>
          <p:nvPr/>
        </p:nvCxnSpPr>
        <p:spPr>
          <a:xfrm flipV="1">
            <a:off x="6937514" y="4591878"/>
            <a:ext cx="1454425" cy="586409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33B7B2CB-DCB7-32ED-7122-82728138F5EF}"/>
              </a:ext>
            </a:extLst>
          </p:cNvPr>
          <p:cNvCxnSpPr>
            <a:cxnSpLocks/>
          </p:cNvCxnSpPr>
          <p:nvPr/>
        </p:nvCxnSpPr>
        <p:spPr>
          <a:xfrm>
            <a:off x="6982237" y="5523275"/>
            <a:ext cx="1462709" cy="523300"/>
          </a:xfrm>
          <a:prstGeom prst="bentConnector3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0F0DDEE-3CC6-68DF-7B69-D25D15D64A71}"/>
              </a:ext>
            </a:extLst>
          </p:cNvPr>
          <p:cNvCxnSpPr>
            <a:cxnSpLocks/>
            <a:endCxn id="15" idx="6"/>
          </p:cNvCxnSpPr>
          <p:nvPr/>
        </p:nvCxnSpPr>
        <p:spPr>
          <a:xfrm rot="10800000" flipV="1">
            <a:off x="3001618" y="5522015"/>
            <a:ext cx="1687251" cy="398144"/>
          </a:xfrm>
          <a:prstGeom prst="bentConnector3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1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904C53-F021-BBD7-A7B1-E1DCC64A2EE9}"/>
              </a:ext>
            </a:extLst>
          </p:cNvPr>
          <p:cNvSpPr txBox="1"/>
          <p:nvPr/>
        </p:nvSpPr>
        <p:spPr>
          <a:xfrm>
            <a:off x="1421296" y="168965"/>
            <a:ext cx="4800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맑은 고딕 (본문)"/>
                <a:ea typeface="굴림" panose="020B0600000101010101" pitchFamily="50" charset="-127"/>
              </a:rPr>
              <a:t>인적자원 관리 절차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69A269-AF6C-2B74-DE62-8DF724475836}"/>
              </a:ext>
            </a:extLst>
          </p:cNvPr>
          <p:cNvSpPr/>
          <p:nvPr/>
        </p:nvSpPr>
        <p:spPr>
          <a:xfrm>
            <a:off x="805070" y="917163"/>
            <a:ext cx="4293704" cy="98397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조직의 전략 및 목표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69AC9C-C678-42B1-D8F3-99DA87593ED3}"/>
              </a:ext>
            </a:extLst>
          </p:cNvPr>
          <p:cNvSpPr/>
          <p:nvPr/>
        </p:nvSpPr>
        <p:spPr>
          <a:xfrm>
            <a:off x="720588" y="2994992"/>
            <a:ext cx="1318591" cy="80506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직무분석 및 설계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503035-BB79-5BCD-9B13-1F06C651927B}"/>
              </a:ext>
            </a:extLst>
          </p:cNvPr>
          <p:cNvSpPr/>
          <p:nvPr/>
        </p:nvSpPr>
        <p:spPr>
          <a:xfrm>
            <a:off x="2835966" y="2994993"/>
            <a:ext cx="1716156" cy="80506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인적자원계획 및 예측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C32635-9F07-B19F-AF7B-768DCFB91997}"/>
              </a:ext>
            </a:extLst>
          </p:cNvPr>
          <p:cNvSpPr/>
          <p:nvPr/>
        </p:nvSpPr>
        <p:spPr>
          <a:xfrm>
            <a:off x="5562600" y="2994992"/>
            <a:ext cx="1716156" cy="80506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지원자 모집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91F17F-E3F3-F924-BA0F-4A91E2FAC8C3}"/>
              </a:ext>
            </a:extLst>
          </p:cNvPr>
          <p:cNvSpPr/>
          <p:nvPr/>
        </p:nvSpPr>
        <p:spPr>
          <a:xfrm>
            <a:off x="8405192" y="2994992"/>
            <a:ext cx="2299252" cy="80506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366153-B7A2-BF9B-9FFB-0986A9E2F512}"/>
              </a:ext>
            </a:extLst>
          </p:cNvPr>
          <p:cNvSpPr/>
          <p:nvPr/>
        </p:nvSpPr>
        <p:spPr>
          <a:xfrm>
            <a:off x="1442831" y="4393098"/>
            <a:ext cx="1679713" cy="80506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교육훈련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F7A8E0-501D-DA3A-0732-CDB4C943EE28}"/>
              </a:ext>
            </a:extLst>
          </p:cNvPr>
          <p:cNvSpPr/>
          <p:nvPr/>
        </p:nvSpPr>
        <p:spPr>
          <a:xfrm>
            <a:off x="4121426" y="4393099"/>
            <a:ext cx="2299252" cy="80506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성과계획 및 평가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E8E2A8-CF27-3EF7-B6D9-A7A9337DE150}"/>
              </a:ext>
            </a:extLst>
          </p:cNvPr>
          <p:cNvSpPr/>
          <p:nvPr/>
        </p:nvSpPr>
        <p:spPr>
          <a:xfrm>
            <a:off x="7762460" y="4393098"/>
            <a:ext cx="2941983" cy="80506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급여 및 복리후생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625574-79C7-B39E-F752-9C64F17DFADA}"/>
              </a:ext>
            </a:extLst>
          </p:cNvPr>
          <p:cNvSpPr/>
          <p:nvPr/>
        </p:nvSpPr>
        <p:spPr>
          <a:xfrm>
            <a:off x="3263349" y="5655364"/>
            <a:ext cx="4015408" cy="98397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경력관리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인사이동 및 해고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4D9EEC79-ED96-BE3E-A611-9C2C835001A8}"/>
              </a:ext>
            </a:extLst>
          </p:cNvPr>
          <p:cNvSpPr/>
          <p:nvPr/>
        </p:nvSpPr>
        <p:spPr>
          <a:xfrm>
            <a:off x="1280492" y="1897271"/>
            <a:ext cx="477079" cy="983975"/>
          </a:xfrm>
          <a:prstGeom prst="downArrow">
            <a:avLst>
              <a:gd name="adj1" fmla="val 34848"/>
              <a:gd name="adj2" fmla="val 5000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EDE93EB8-4B2E-D874-5FE1-622E3312B39A}"/>
              </a:ext>
            </a:extLst>
          </p:cNvPr>
          <p:cNvSpPr/>
          <p:nvPr/>
        </p:nvSpPr>
        <p:spPr>
          <a:xfrm rot="16200000">
            <a:off x="2199033" y="3067878"/>
            <a:ext cx="477079" cy="659295"/>
          </a:xfrm>
          <a:prstGeom prst="downArrow">
            <a:avLst>
              <a:gd name="adj1" fmla="val 34848"/>
              <a:gd name="adj2" fmla="val 5000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87C049F6-9F27-4E23-BD57-1644ED483A6B}"/>
              </a:ext>
            </a:extLst>
          </p:cNvPr>
          <p:cNvSpPr/>
          <p:nvPr/>
        </p:nvSpPr>
        <p:spPr>
          <a:xfrm rot="16200000">
            <a:off x="4876800" y="3099352"/>
            <a:ext cx="477079" cy="659295"/>
          </a:xfrm>
          <a:prstGeom prst="downArrow">
            <a:avLst>
              <a:gd name="adj1" fmla="val 34848"/>
              <a:gd name="adj2" fmla="val 5000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60FC4671-E050-19A9-3F39-63B883288965}"/>
              </a:ext>
            </a:extLst>
          </p:cNvPr>
          <p:cNvSpPr/>
          <p:nvPr/>
        </p:nvSpPr>
        <p:spPr>
          <a:xfrm rot="16200000">
            <a:off x="7601778" y="3067878"/>
            <a:ext cx="477079" cy="659295"/>
          </a:xfrm>
          <a:prstGeom prst="downArrow">
            <a:avLst>
              <a:gd name="adj1" fmla="val 34848"/>
              <a:gd name="adj2" fmla="val 5000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A71E1747-318C-1461-8A84-903349C759CE}"/>
              </a:ext>
            </a:extLst>
          </p:cNvPr>
          <p:cNvSpPr/>
          <p:nvPr/>
        </p:nvSpPr>
        <p:spPr>
          <a:xfrm rot="16200000">
            <a:off x="3429000" y="4465984"/>
            <a:ext cx="477079" cy="659295"/>
          </a:xfrm>
          <a:prstGeom prst="downArrow">
            <a:avLst>
              <a:gd name="adj1" fmla="val 34848"/>
              <a:gd name="adj2" fmla="val 5000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99B6BC71-B929-099C-A71F-AD115561C3D1}"/>
              </a:ext>
            </a:extLst>
          </p:cNvPr>
          <p:cNvSpPr/>
          <p:nvPr/>
        </p:nvSpPr>
        <p:spPr>
          <a:xfrm rot="16200000">
            <a:off x="6919289" y="4507393"/>
            <a:ext cx="477079" cy="659295"/>
          </a:xfrm>
          <a:prstGeom prst="downArrow">
            <a:avLst>
              <a:gd name="adj1" fmla="val 34848"/>
              <a:gd name="adj2" fmla="val 5000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2738C95-087D-CBF0-FF98-CB2BDFEF557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H="1">
            <a:off x="1442831" y="3397526"/>
            <a:ext cx="9261613" cy="1398106"/>
          </a:xfrm>
          <a:prstGeom prst="bentConnector5">
            <a:avLst>
              <a:gd name="adj1" fmla="val -2468"/>
              <a:gd name="adj2" fmla="val 50000"/>
              <a:gd name="adj3" fmla="val 10375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A16D2B63-99EC-5F12-DEAE-30DF51A2C39C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H="1">
            <a:off x="3263349" y="4795632"/>
            <a:ext cx="7441094" cy="1351719"/>
          </a:xfrm>
          <a:prstGeom prst="bentConnector5">
            <a:avLst>
              <a:gd name="adj1" fmla="val -3072"/>
              <a:gd name="adj2" fmla="val 46691"/>
              <a:gd name="adj3" fmla="val 11589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67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74</Words>
  <Application>Microsoft Office PowerPoint</Application>
  <PresentationFormat>와이드스크린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맑은 고딕 (본문)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준희</dc:creator>
  <cp:lastModifiedBy>한 준희</cp:lastModifiedBy>
  <cp:revision>5</cp:revision>
  <dcterms:created xsi:type="dcterms:W3CDTF">2023-07-21T07:34:03Z</dcterms:created>
  <dcterms:modified xsi:type="dcterms:W3CDTF">2023-07-21T08:11:38Z</dcterms:modified>
</cp:coreProperties>
</file>