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AI Agent Capabilities: What I Can Do That Chatbots Cannot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404040"/>
                </a:solidFill>
              </a:defRPr>
            </a:pPr>
            <a:r>
              <a:t>HKU AI Agents Education Workshop - November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Workshop 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introduction_to_agent/</a:t>
            </a:r>
          </a:p>
          <a:p>
            <a:pPr>
              <a:defRPr sz="1400"/>
            </a:pPr>
            <a:r>
              <a:t>├── data/           # Input files for analysis</a:t>
            </a:r>
          </a:p>
          <a:p>
            <a:pPr>
              <a:defRPr sz="1400"/>
            </a:pPr>
            <a:r>
              <a:t>├── docs/           # Instructions and documentation</a:t>
            </a:r>
          </a:p>
          <a:p>
            <a:pPr>
              <a:defRPr sz="1400"/>
            </a:pPr>
            <a:r>
              <a:t>├── practice/       # Student practice files</a:t>
            </a:r>
          </a:p>
          <a:p>
            <a:pPr>
              <a:defRPr sz="1400"/>
            </a:pPr>
            <a:r>
              <a:t>├── scripts/        # Executable Python/R scripts</a:t>
            </a:r>
          </a:p>
          <a:p>
            <a:pPr>
              <a:defRPr sz="1400"/>
            </a:pPr>
            <a:r>
              <a:t>└── outputs/        # Generated results and reports</a:t>
            </a:r>
          </a:p>
          <a:p>
            <a:pPr>
              <a:defRPr sz="1400"/>
            </a:pPr>
            <a:r>
              <a:t>**Key Files Created**:</a:t>
            </a:r>
          </a:p>
          <a:p>
            <a:pPr>
              <a:defRPr sz="1400"/>
            </a:pPr>
            <a:r>
              <a:t>`ListRef.md` Extracted references from research paper</a:t>
            </a:r>
          </a:p>
          <a:p>
            <a:pPr>
              <a:defRPr sz="1400"/>
            </a:pPr>
            <a:r>
              <a:t>`webResultsLab1.md` Web research report</a:t>
            </a:r>
          </a:p>
          <a:p>
            <a:pPr>
              <a:defRPr sz="1400"/>
            </a:pPr>
            <a:r>
              <a:t>`demo1_extract_methods.py` Literature analysis script</a:t>
            </a:r>
          </a:p>
          <a:p>
            <a:pPr>
              <a:defRPr sz="1400"/>
            </a:pPr>
            <a:r>
              <a:t>`demo2_prepare_analysis.py` Data preparation script</a:t>
            </a:r>
          </a:p>
          <a:p>
            <a:pPr>
              <a:defRPr sz="1400"/>
            </a:pPr>
            <a:r>
              <a:t>`demo2_motif_analysis.R` R analysis script</a:t>
            </a:r>
          </a:p>
          <a:p>
            <a:pPr>
              <a:defRPr sz="1400"/>
            </a:pPr>
            <a:r>
              <a:t>`integration_guide.md` Workflow documentation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Next Steps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Key Takeaway:</a:t>
            </a:r>
          </a:p>
          <a:p>
            <a:pPr>
              <a:defRPr sz="1400"/>
            </a:pPr>
            <a:r>
              <a:t>AI agents can DO things, not just tell you how to do things.</a:t>
            </a:r>
          </a:p>
          <a:p>
            <a:pPr>
              <a:defRPr sz="1400"/>
            </a:pPr>
            <a:r>
              <a:t>This makes them particularly valuable for hands-on research tasks</a:t>
            </a:r>
          </a:p>
          <a:p>
            <a:pPr>
              <a:defRPr sz="1400"/>
            </a:pPr>
            <a:r>
              <a:t>that require:</a:t>
            </a:r>
          </a:p>
          <a:p>
            <a:pPr>
              <a:defRPr sz="1400"/>
            </a:pPr>
            <a:r>
              <a:t>• File manipulation and code execution</a:t>
            </a:r>
          </a:p>
          <a:p>
            <a:pPr>
              <a:defRPr sz="1400"/>
            </a:pPr>
            <a:r>
              <a:t>• Tool integration across different software ecosystems</a:t>
            </a:r>
          </a:p>
          <a:p>
            <a:pPr>
              <a:defRPr sz="1400"/>
            </a:pPr>
            <a:r>
              <a:t>• Real-time problem solving and debugging</a:t>
            </a:r>
          </a:p>
          <a:p>
            <a:pPr>
              <a:defRPr sz="1400"/>
            </a:pPr>
            <a:r>
              <a:t>• Context-aware research assistance</a:t>
            </a:r>
          </a:p>
          <a:p>
            <a:pPr>
              <a:defRPr sz="1400"/>
            </a:pPr>
            <a:r>
              <a:t>• Interactive workflow development</a:t>
            </a:r>
          </a:p>
          <a:p>
            <a:pPr>
              <a:defRPr sz="1400"/>
            </a:pPr>
            <a:r>
              <a:t>Ready to explore AI agents in your research?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This presentation demonstrates 5 unique capabilities that make AI agents</a:t>
            </a:r>
          </a:p>
          <a:p>
            <a:pPr>
              <a:defRPr sz="1400"/>
            </a:pPr>
            <a:r>
              <a:t>particularly valuable for research students:</a:t>
            </a:r>
          </a:p>
          <a:p>
            <a:pPr>
              <a:defRPr sz="1400"/>
            </a:pPr>
            <a:r>
              <a:t>• Direct File System Operations &amp; Code Execution</a:t>
            </a:r>
          </a:p>
          <a:p>
            <a:pPr>
              <a:defRPr sz="1400"/>
            </a:pPr>
            <a:r>
              <a:t>• Multi-Tool Integration &amp; Workflow Automation</a:t>
            </a:r>
          </a:p>
          <a:p>
            <a:pPr>
              <a:defRPr sz="1400"/>
            </a:pPr>
            <a:r>
              <a:t>• Real-Time Web Research &amp; Information Synthesis</a:t>
            </a:r>
          </a:p>
          <a:p>
            <a:pPr>
              <a:defRPr sz="1400"/>
            </a:pPr>
            <a:r>
              <a:t>• Interactive Problem-Solving &amp; Iterative Development</a:t>
            </a:r>
          </a:p>
          <a:p>
            <a:pPr>
              <a:defRPr sz="1400"/>
            </a:pPr>
            <a:r>
              <a:t>• Context-Aware Research Assistance</a:t>
            </a:r>
          </a:p>
          <a:p>
            <a:pPr>
              <a:defRPr sz="1400"/>
            </a:pPr>
            <a:r>
              <a:t>Each capability includes practical examples from workshop materials.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1  Direct File System Operations  Code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 b="1">
                <a:solidFill>
                  <a:srgbClr val="CC0000"/>
                </a:solidFill>
              </a:defRPr>
            </a:pPr>
            <a:r>
              <a:t>What this means: I can actually read, write, and execute files on your computer, not just provide text advice.</a:t>
            </a:r>
          </a:p>
          <a:p>
            <a:pPr>
              <a:defRPr sz="2000" b="1">
                <a:solidFill>
                  <a:srgbClr val="0066CC"/>
                </a:solidFill>
              </a:defRPr>
            </a:pPr>
            <a:r>
              <a:t>Example 1: Automated Reference Extraction</a:t>
            </a:r>
          </a:p>
          <a:p>
            <a:pPr>
              <a:defRPr sz="1400"/>
            </a:pPr>
            <a:r>
              <a:t>**Task**: Extract all references from a research paper and save them to a new file.</a:t>
            </a:r>
          </a:p>
          <a:p>
            <a:pPr>
              <a:defRPr sz="1400"/>
            </a:pPr>
            <a:r>
              <a:t>**What I can do**:</a:t>
            </a:r>
          </a:p>
          <a:p>
            <a:pPr>
              <a:defRPr sz="1400"/>
            </a:pPr>
            <a:r>
              <a:t>Read the actual paper file (`Cheng2025.md`)</a:t>
            </a:r>
          </a:p>
          <a:p>
            <a:pPr>
              <a:defRPr sz="1400"/>
            </a:pPr>
            <a:r>
              <a:t>Parse the content to find the references section</a:t>
            </a:r>
          </a:p>
          <a:p>
            <a:pPr>
              <a:defRPr sz="1400"/>
            </a:pPr>
            <a:r>
              <a:t>Extract all 27 cited papers with proper formatting</a:t>
            </a:r>
          </a:p>
          <a:p>
            <a:pPr>
              <a:defRPr sz="1400"/>
            </a:pPr>
            <a:r>
              <a:t>Save the results to a new markdown file (`ListRef.md`)</a:t>
            </a:r>
          </a:p>
          <a:p>
            <a:pPr>
              <a:defRPr sz="1400"/>
            </a:pPr>
            <a:r>
              <a:t>**Result**: Created a structured list of 27 references with publication years (2005-2025) and research focus areas.</a:t>
            </a:r>
          </a:p>
          <a:p>
            <a:pPr>
              <a:defRPr sz="2000" b="1">
                <a:solidFill>
                  <a:srgbClr val="0066CC"/>
                </a:solidFill>
              </a:defRPr>
            </a:pPr>
            <a:r>
              <a:t>Example 2: Web Research &amp; Report Generation</a:t>
            </a:r>
          </a:p>
          <a:p>
            <a:pPr>
              <a:defRPr sz="1400"/>
            </a:pPr>
            <a:r>
              <a:t>**Task**: Research UNESCO AI literacy framework and generate a comprehensive report.</a:t>
            </a:r>
          </a:p>
          <a:p>
            <a:pPr>
              <a:defRPr sz="1400"/>
            </a:pPr>
            <a:r>
              <a:t>**What I can do**:</a:t>
            </a:r>
          </a:p>
          <a:p>
            <a:pPr>
              <a:defRPr sz="1400"/>
            </a:pPr>
            <a:r>
              <a:t>Read the input file about UNESCO framework</a:t>
            </a:r>
          </a:p>
          <a:p>
            <a:pPr>
              <a:defRPr sz="1400"/>
            </a:pPr>
            <a:r>
              <a:t>Perform live web searches to find current articles</a:t>
            </a:r>
          </a:p>
          <a:p>
            <a:pPr>
              <a:defRPr sz="1400"/>
            </a:pPr>
            <a:r>
              <a:t>Extract URLs, summaries, and key information</a:t>
            </a:r>
          </a:p>
          <a:p>
            <a:pPr>
              <a:defRPr sz="1400"/>
            </a:pPr>
            <a:r>
              <a:t>Generate a formatted report with search terms and findings</a:t>
            </a:r>
          </a:p>
          <a:p>
            <a:pPr>
              <a:defRPr sz="1400"/>
            </a:pPr>
            <a:r>
              <a:t>Save the report to a specified output file</a:t>
            </a:r>
          </a:p>
          <a:p>
            <a:pPr>
              <a:defRPr sz="1400"/>
            </a:pPr>
            <a:r>
              <a:t>**Result**: Created `webResultsLab1.md` with documented search process and findings.</a:t>
            </a:r>
          </a:p>
          <a:p>
            <a:pPr>
              <a:defRPr sz="2000" b="1">
                <a:solidFill>
                  <a:srgbClr val="0066CC"/>
                </a:solidFill>
              </a:defRPr>
            </a:pPr>
            <a:r>
              <a:t>Example 3: Code Execution &amp; Data Processing</a:t>
            </a:r>
          </a:p>
          <a:p>
            <a:pPr>
              <a:defRPr sz="1400"/>
            </a:pPr>
            <a:r>
              <a:t>**What I can do**:</a:t>
            </a:r>
          </a:p>
          <a:p>
            <a:pPr>
              <a:defRPr sz="1400"/>
            </a:pPr>
            <a:r>
              <a:t>Execute Python scripts to analyze research papers</a:t>
            </a:r>
          </a:p>
          <a:p>
            <a:pPr>
              <a:defRPr sz="1400"/>
            </a:pPr>
            <a:r>
              <a:t>Process large datasets and generate analysis reports</a:t>
            </a:r>
          </a:p>
          <a:p>
            <a:pPr>
              <a:defRPr sz="1400"/>
            </a:pPr>
            <a:r>
              <a:t>Run terminal commands to install packages or set up environments</a:t>
            </a:r>
          </a:p>
          <a:p>
            <a:pPr>
              <a:defRPr sz="1400"/>
            </a:pPr>
            <a:r>
              <a:t>Create executable code that students can run immediately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2  Multi-Tool Integration  Workflow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 b="1">
                <a:solidFill>
                  <a:srgbClr val="0066CC"/>
                </a:solidFill>
              </a:defRPr>
            </a:pPr>
            <a:r>
              <a:t>**Step 1: Literature Analysis (Python)**</a:t>
            </a:r>
          </a:p>
          <a:p>
            <a:pPr>
              <a:defRPr sz="1400"/>
            </a:pPr>
            <a:r>
              <a:t>Identify 10+ GRN inference methods (WGCNA, GENIE3, SCENIC, etc.)</a:t>
            </a:r>
          </a:p>
          <a:p>
            <a:pPr>
              <a:defRPr sz="1400"/>
            </a:pPr>
            <a:r>
              <a:t>Extract 15+ bioinformatics tools (motifmatchr, FIMO, HOMER, etc.)</a:t>
            </a:r>
          </a:p>
          <a:p>
            <a:pPr>
              <a:defRPr sz="1400"/>
            </a:pPr>
            <a:r>
              <a:t>Find 8+ databases (JASPAR, TRANSFAC, HOCOMOCO, etc.)</a:t>
            </a:r>
          </a:p>
          <a:p>
            <a:pPr>
              <a:defRPr sz="1400"/>
            </a:pPr>
            <a:r>
              <a:t>Count method mentions and identify most relevant tools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**Step 2: Data Preparation (Python)**</a:t>
            </a:r>
          </a:p>
          <a:p>
            <a:pPr>
              <a:defRPr sz="1400"/>
            </a:pPr>
            <a:r>
              <a:t>Generate BED format files for genomic regions</a:t>
            </a:r>
          </a:p>
          <a:p>
            <a:pPr>
              <a:defRPr sz="1400"/>
            </a:pPr>
            <a:r>
              <a:t>Create CSV files with peak annotations</a:t>
            </a:r>
          </a:p>
          <a:p>
            <a:pPr>
              <a:defRPr sz="1400"/>
            </a:pPr>
            <a:r>
              <a:t>Prepare data for R/motifmatchr analysis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**Step 3: R Analysis Script Generation**</a:t>
            </a:r>
          </a:p>
          <a:p>
            <a:pPr>
              <a:defRPr sz="1400"/>
            </a:pPr>
            <a:r>
              <a:t>Load genomic regions (ATAC-seq peaks)</a:t>
            </a:r>
          </a:p>
          <a:p>
            <a:pPr>
              <a:defRPr sz="1400"/>
            </a:pPr>
            <a:r>
              <a:t>Set up motif matching with motifmatchr</a:t>
            </a:r>
          </a:p>
          <a:p>
            <a:pPr>
              <a:defRPr sz="1400"/>
            </a:pPr>
            <a:r>
              <a:t>Include paper-specific context and citations</a:t>
            </a:r>
          </a:p>
          <a:p>
            <a:pPr>
              <a:defRPr sz="1400"/>
            </a:pPr>
            <a:r>
              <a:t>Export results for further analysis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**Step 4: Integration Documentation**</a:t>
            </a:r>
          </a:p>
          <a:p>
            <a:pPr>
              <a:defRPr sz="1400"/>
            </a:pPr>
            <a:r>
              <a:t>Create comprehensive guide linking all steps</a:t>
            </a:r>
          </a:p>
          <a:p>
            <a:pPr>
              <a:defRPr sz="1400"/>
            </a:pPr>
            <a:r>
              <a:t>Document tool dependencies and workflows</a:t>
            </a:r>
          </a:p>
          <a:p>
            <a:pPr>
              <a:defRPr sz="1400"/>
            </a:pPr>
            <a:r>
              <a:t>Provide reproducible examples</a:t>
            </a:r>
          </a:p>
          <a:p>
            <a:pPr>
              <a:defRPr sz="1600" b="1">
                <a:solidFill>
                  <a:srgbClr val="009900"/>
                </a:solidFill>
              </a:defRPr>
            </a:pPr>
            <a:r>
              <a:t>**Result**: Seamless workflow from literature → data → analysis → results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3  Real-Time Web Research  Information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 b="1">
                <a:solidFill>
                  <a:srgbClr val="0066CC"/>
                </a:solidFill>
              </a:defRPr>
            </a:pPr>
            <a:r>
              <a:t>**Process**:</a:t>
            </a:r>
          </a:p>
          <a:p>
            <a:pPr>
              <a:defRPr sz="1400"/>
            </a:pPr>
            <a:r>
              <a:t>Search terms used</a:t>
            </a:r>
          </a:p>
          <a:p>
            <a:pPr>
              <a:defRPr sz="1400"/>
            </a:pPr>
            <a:r>
              <a:t>Web pages found with URLs</a:t>
            </a:r>
          </a:p>
          <a:p>
            <a:pPr>
              <a:defRPr sz="1400"/>
            </a:pPr>
            <a:r>
              <a:t>Article summaries and key findings</a:t>
            </a:r>
          </a:p>
          <a:p>
            <a:pPr>
              <a:defRPr sz="1400"/>
            </a:pPr>
            <a:r>
              <a:t>Recommendations for further research</a:t>
            </a: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**Process**: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4  Interactive Problem-Solving  Iterative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 b="1">
                <a:solidFill>
                  <a:srgbClr val="CC0000"/>
                </a:solidFill>
              </a:defRPr>
            </a:pPr>
            <a:r>
              <a:t>What this means: I can work with you through complex problems step-by-step, adapting as we go.</a:t>
            </a:r>
          </a:p>
          <a:p>
            <a:pPr>
              <a:defRPr sz="2000" b="1">
                <a:solidFill>
                  <a:srgbClr val="0066CC"/>
                </a:solidFill>
              </a:defRPr>
            </a:pPr>
            <a:r>
              <a:t>Example: Research Workflow Development</a:t>
            </a:r>
          </a:p>
          <a:p>
            <a:pPr>
              <a:defRPr sz="1400"/>
            </a:pPr>
            <a:r>
              <a:t>**Initial Task**: "Help me analyze gene regulatory networks"</a:t>
            </a:r>
          </a:p>
          <a:p>
            <a:pPr>
              <a:defRPr sz="1400"/>
            </a:pPr>
            <a:r>
              <a:t>**Iterative Process**:</a:t>
            </a:r>
          </a:p>
          <a:p>
            <a:pPr>
              <a:defRPr sz="1400"/>
            </a:pPr>
            <a:r>
              <a:t>1. **Break Down**: Identify sub-tasks (literature review, data prep, analysis, visualization)</a:t>
            </a:r>
          </a:p>
          <a:p>
            <a:pPr>
              <a:defRPr sz="1400"/>
            </a:pPr>
            <a:r>
              <a:t>2. **Progress Tracking**: Update on each completed step</a:t>
            </a:r>
          </a:p>
          <a:p>
            <a:pPr>
              <a:defRPr sz="1400"/>
            </a:pPr>
            <a:r>
              <a:t>3. **Feedback Loop**: Ask for your input before proceeding to next step</a:t>
            </a:r>
          </a:p>
          <a:p>
            <a:pPr>
              <a:defRPr sz="1400"/>
            </a:pPr>
            <a:r>
              <a:t>4. **Adaptation**: Modify approach based on intermediate results</a:t>
            </a:r>
          </a:p>
          <a:p>
            <a:pPr>
              <a:defRPr sz="1400"/>
            </a:pPr>
            <a:r>
              <a:t>5. **Debugging**: Fix issues as they arise in real-time</a:t>
            </a:r>
          </a:p>
          <a:p>
            <a:pPr>
              <a:defRPr sz="1400"/>
            </a:pPr>
            <a:r>
              <a:t>**Status Updates** (every 60 seconds as requested):</a:t>
            </a:r>
          </a:p>
          <a:p>
            <a:pPr>
              <a:defRPr sz="1400"/>
            </a:pPr>
            <a:r>
              <a:t>✅ Completed literature analysis</a:t>
            </a:r>
          </a:p>
          <a:p>
            <a:pPr>
              <a:defRPr sz="1400"/>
            </a:pPr>
            <a:r>
              <a:t>🔄 Currently preparing data files</a:t>
            </a:r>
          </a:p>
          <a:p>
            <a:pPr>
              <a:defRPr sz="1400"/>
            </a:pPr>
            <a:r>
              <a:t>⏳ Next: Generate R analysis script</a:t>
            </a:r>
          </a:p>
          <a:p>
            <a:pPr>
              <a:defRPr sz="1400"/>
            </a:pPr>
            <a:r>
              <a:t>❓ Need your feedback on data format before proceeding</a:t>
            </a:r>
          </a:p>
          <a:p>
            <a:pPr>
              <a:defRPr sz="2000" b="1">
                <a:solidFill>
                  <a:srgbClr val="0066CC"/>
                </a:solidFill>
              </a:defRPr>
            </a:pPr>
            <a:r>
              <a:t>Example: Code Development</a:t>
            </a:r>
          </a:p>
          <a:p>
            <a:pPr>
              <a:defRPr sz="1400"/>
            </a:pPr>
            <a:r>
              <a:t>**Process**:</a:t>
            </a:r>
          </a:p>
          <a:p>
            <a:pPr>
              <a:defRPr sz="1400"/>
            </a:pPr>
            <a:r>
              <a:t>1. **Initial Code**: Generate basic analysis script</a:t>
            </a:r>
          </a:p>
          <a:p>
            <a:pPr>
              <a:defRPr sz="1400"/>
            </a:pPr>
            <a:r>
              <a:t>2. **Testing**: Run code and identify errors</a:t>
            </a:r>
          </a:p>
          <a:p>
            <a:pPr>
              <a:defRPr sz="1400"/>
            </a:pPr>
            <a:r>
              <a:t>3. **Debugging**: Fix issues and improve functionality</a:t>
            </a:r>
          </a:p>
          <a:p>
            <a:pPr>
              <a:defRPr sz="1400"/>
            </a:pPr>
            <a:r>
              <a:t>4. **Enhancement**: Add features based on your feedback</a:t>
            </a:r>
          </a:p>
          <a:p>
            <a:pPr>
              <a:defRPr sz="1400"/>
            </a:pPr>
            <a:r>
              <a:t>5. **Documentation**: Create usage guide and examples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5  Context-Aware Research Assistance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Gene regulatory networks (GRN) inference</a:t>
            </a:r>
          </a:p>
          <a:p>
            <a:pPr>
              <a:defRPr sz="1400"/>
            </a:pPr>
            <a:r>
              <a:t>Single-cell multi-omics data</a:t>
            </a:r>
          </a:p>
          <a:p>
            <a:pPr>
              <a:defRPr sz="1400"/>
            </a:pPr>
            <a:r>
              <a:t>Transcription factor binding analysis</a:t>
            </a:r>
          </a:p>
          <a:p>
            <a:pPr>
              <a:defRPr sz="1400"/>
            </a:pPr>
            <a:r>
              <a:t>ATAC-seq and RNA-seq integration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Practical Workshop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**Python**: Literature analysis, data preparation</a:t>
            </a:r>
          </a:p>
          <a:p>
            <a:pPr>
              <a:defRPr sz="1400"/>
            </a:pPr>
            <a:r>
              <a:t>**R**: Bioinformatics analysis, statistical modeling</a:t>
            </a:r>
          </a:p>
          <a:p>
            <a:pPr>
              <a:defRPr sz="1400"/>
            </a:pPr>
            <a:r>
              <a:t>**Bash**: File operations, tool installation</a:t>
            </a:r>
          </a:p>
          <a:p>
            <a:pPr>
              <a:defRPr sz="1400"/>
            </a:pPr>
            <a:r>
              <a:t>**Markdown**: Documentation, reporting</a:t>
            </a:r>
          </a:p>
          <a:p>
            <a:pPr>
              <a:defRPr sz="1400"/>
            </a:pPr>
            <a:r>
              <a:t>**Issue**: Code error in R script</a:t>
            </a:r>
          </a:p>
          <a:p>
            <a:pPr>
              <a:defRPr sz="1400"/>
            </a:pPr>
            <a:r>
              <a:t>**Response**: Debug, fix, test, and verify</a:t>
            </a:r>
          </a:p>
          <a:p>
            <a:pPr>
              <a:defRPr sz="1400"/>
            </a:pPr>
            <a:r>
              <a:t>**Enhancement**: Add error handling and improvements</a:t>
            </a:r>
          </a:p>
          <a:p>
            <a:pPr>
              <a:defRPr sz="1400"/>
            </a:pPr>
            <a:r>
              <a:t>**Documentation**: Update usage guide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Key Advantages for Research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1">
                <a:solidFill>
                  <a:srgbClr val="0066CC"/>
                </a:solidFill>
              </a:defRPr>
            </a:pPr>
            <a:r>
              <a:t>1. **Immediate Actionability**</a:t>
            </a:r>
          </a:p>
          <a:p>
            <a:pPr>
              <a:defRPr sz="1400"/>
            </a:pPr>
            <a:r>
              <a:t>Get working solutions, not just advice</a:t>
            </a:r>
          </a:p>
          <a:p>
            <a:pPr>
              <a:defRPr sz="1400"/>
            </a:pPr>
            <a:r>
              <a:t>Run code and see results instantly</a:t>
            </a:r>
          </a:p>
          <a:p>
            <a:pPr>
              <a:defRPr sz="1400"/>
            </a:pPr>
            <a:r>
              <a:t>Fix problems in real-time</a:t>
            </a:r>
          </a:p>
          <a:p>
            <a:pPr>
              <a:defRPr sz="1800" b="1">
                <a:solidFill>
                  <a:srgbClr val="0066CC"/>
                </a:solidFill>
              </a:defRPr>
            </a:pPr>
            <a:r>
              <a:t>2. **Integrated Workflows**</a:t>
            </a:r>
          </a:p>
          <a:p>
            <a:pPr>
              <a:defRPr sz="1400"/>
            </a:pPr>
            <a:r>
              <a:t>Connect multiple tools seamlessly</a:t>
            </a:r>
          </a:p>
          <a:p>
            <a:pPr>
              <a:defRPr sz="1400"/>
            </a:pPr>
            <a:r>
              <a:t>Bridge different software ecosystems</a:t>
            </a:r>
          </a:p>
          <a:p>
            <a:pPr>
              <a:defRPr sz="1400"/>
            </a:pPr>
            <a:r>
              <a:t>Create reproducible research pipelines</a:t>
            </a:r>
          </a:p>
          <a:p>
            <a:pPr>
              <a:defRPr sz="1800" b="1">
                <a:solidFill>
                  <a:srgbClr val="0066CC"/>
                </a:solidFill>
              </a:defRPr>
            </a:pPr>
            <a:r>
              <a:t>3. **Contextual Understanding**</a:t>
            </a:r>
          </a:p>
          <a:p>
            <a:pPr>
              <a:defRPr sz="1400"/>
            </a:pPr>
            <a:r>
              <a:t>Adapt to your specific research domain</a:t>
            </a:r>
          </a:p>
          <a:p>
            <a:pPr>
              <a:defRPr sz="1400"/>
            </a:pPr>
            <a:r>
              <a:t>Provide personalized recommendations</a:t>
            </a:r>
          </a:p>
          <a:p>
            <a:pPr>
              <a:defRPr sz="1400"/>
            </a:pPr>
            <a:r>
              <a:t>Maintain context across sessions</a:t>
            </a:r>
          </a:p>
          <a:p>
            <a:pPr>
              <a:defRPr sz="1800" b="1">
                <a:solidFill>
                  <a:srgbClr val="0066CC"/>
                </a:solidFill>
              </a:defRPr>
            </a:pPr>
            <a:r>
              <a:t>4. **Interactive Development**</a:t>
            </a:r>
          </a:p>
          <a:p>
            <a:pPr>
              <a:defRPr sz="1400"/>
            </a:pPr>
            <a:r>
              <a:t>Work through problems step-by-step</a:t>
            </a:r>
          </a:p>
          <a:p>
            <a:pPr>
              <a:defRPr sz="1400"/>
            </a:pPr>
            <a:r>
              <a:t>Adapt based on your feedback</a:t>
            </a:r>
          </a:p>
          <a:p>
            <a:pPr>
              <a:defRPr sz="1400"/>
            </a:pPr>
            <a:r>
              <a:t>Provide continuous progress updates</a:t>
            </a:r>
          </a:p>
          <a:p>
            <a:pPr>
              <a:defRPr sz="1800" b="1">
                <a:solidFill>
                  <a:srgbClr val="0066CC"/>
                </a:solidFill>
              </a:defRPr>
            </a:pPr>
            <a:r>
              <a:t>5. **Comprehensive Support**</a:t>
            </a:r>
          </a:p>
          <a:p>
            <a:pPr>
              <a:defRPr sz="1400"/>
            </a:pPr>
            <a:r>
              <a:t>From literature review to final analysis</a:t>
            </a:r>
          </a:p>
          <a:p>
            <a:pPr>
              <a:defRPr sz="1400"/>
            </a:pPr>
            <a:r>
              <a:t>Technical implementation to documentation</a:t>
            </a:r>
          </a:p>
          <a:p>
            <a:pPr>
              <a:defRPr sz="1400"/>
            </a:pPr>
            <a:r>
              <a:t>Individual tasks to complete workflows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