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2" r:id="rId3"/>
    <p:sldId id="267" r:id="rId4"/>
    <p:sldId id="268" r:id="rId5"/>
    <p:sldId id="269" r:id="rId6"/>
    <p:sldId id="270" r:id="rId7"/>
    <p:sldId id="271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B"/>
    <a:srgbClr val="0D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79630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1920-5E45-D849-98FA-DC00B1DE5AF3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79C19-5094-114B-9D18-18F16E74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7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4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ABC-BDF3-E048-98D0-AB101538E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10FBC-72AC-5142-93A3-E959857DA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B06E-9416-B246-B047-F748B908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0AB2-07E0-6D46-9AD9-4CC61B2A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1607-ECC0-BA42-97F9-2CFEE881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D014-3084-424F-9B02-920D21A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7B46A-D333-6240-81CD-842BE9906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A310-A4CF-D145-AA64-86FC08A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A940-B24C-814C-AF2D-E77B5272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0E10-0664-8346-AA5B-7143E17D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A6A6C-DCE5-4942-ADF5-B9DE3BE15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8E64F-0741-2142-81BA-D8A4AB14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04BD6-238D-0A4E-AF26-8A1571BC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3101-D6FE-7540-AF5C-87788FE8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BB72-DD81-F547-A949-6C2F01D1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1B64-7912-B04B-99EC-701C60EF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89FB-0F39-0747-972F-C6A80274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DE08-7B34-CC44-8A3B-40A792E1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C095-A078-FE4C-9A38-F3C06BFF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C9392-4C37-0645-B921-287855BC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69FB-DBB9-9B4F-B92B-A325E88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9DD18-A700-9148-9E14-77EBEDD3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CD3D-9F07-BC41-B4DA-FC291A64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4E84-627F-834F-86E5-85378313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129C-9D3A-7845-8C6E-5B4451F8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10D-E30E-FD4A-AA7E-6C58338E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610-DE72-CB4B-B6BA-49C9A2696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7FF9D-554A-2740-B46E-8CF18F9E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19B6-3050-7E42-896F-59758E7C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E093C-A301-E444-B414-B36FB406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5743-F072-FB4B-9B7C-25068ACB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0BE3-38FB-3646-BEF1-5F0F396D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D13B-3AEF-A342-863A-7DC52705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B3CB-387D-A541-8656-9E06735B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1D349-9B77-FC49-ADEB-9DA7254D0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64C27-A55D-B345-BB95-6EE447209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6A348-949F-E740-B42E-65BCEDAD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18C28-5D88-E04E-AC1A-DEC16FF9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7CFDA-104F-CD46-9F2F-9B2015F6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45D9-4B0D-D54A-B89C-DE69EFC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CA0FF-C8E2-C14A-9A07-28076DF2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F9B9-11EC-9844-A121-7E4EF5CF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2B7E9-F9AB-824A-8213-7B03BAE2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1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D7196-C8D9-7A42-A6EE-9BC2A55E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12C44-E9CF-1246-84BF-C07991B1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E3A9-F279-9E48-B1DC-52FF15F2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60AD-EA95-FD4A-807B-F1F231E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3394-8B0D-3040-991E-C143926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2F932-CBF8-5E4B-ADC3-E338C257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D392-FB8D-1E4B-BBA3-40607826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CD52-F925-1444-934A-16E8739B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B5445-47A1-7342-81C8-F2B157E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6B01-3E95-4E4B-9493-F91A35C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16CE6-527A-9140-9789-A85475097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659E0-FAFB-DF47-B569-6653E2AA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1A561-103C-C140-BA77-23CE4ECC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8FFA-AF77-E449-8ABF-EB9E48AA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08D-79D2-5548-A675-F8F818B1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02922-676B-5E40-B571-6D7D3816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7CE2-9DB8-3542-B647-1E3C1D82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C379-645A-CD49-9F74-C31EC65DE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6F10-41FA-D64C-A98E-235731B9BC8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7CE64-4735-1D44-9369-5CDCF816F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431A-4302-1045-85B6-B74AA6872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440D-7C07-D64C-8CC5-204E099B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28D0D-FC66-0F4C-9F18-6E62A1994621}"/>
              </a:ext>
            </a:extLst>
          </p:cNvPr>
          <p:cNvSpPr txBox="1"/>
          <p:nvPr/>
        </p:nvSpPr>
        <p:spPr>
          <a:xfrm>
            <a:off x="2848252" y="2736502"/>
            <a:ext cx="64954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ea typeface="PingFang SC" panose="020B0400000000000000" pitchFamily="34" charset="-122"/>
              </a:rPr>
              <a:t>Python</a:t>
            </a:r>
            <a:r>
              <a:rPr lang="zh-TW" altLang="en-US" sz="6000" b="1" dirty="0">
                <a:ea typeface="PingFang SC" panose="020B0400000000000000" pitchFamily="34" charset="-122"/>
              </a:rPr>
              <a:t> </a:t>
            </a:r>
            <a:r>
              <a:rPr lang="zh-CN" altLang="en-US" sz="6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模組與套件</a:t>
            </a:r>
          </a:p>
          <a:p>
            <a:pPr algn="ctr"/>
            <a:r>
              <a:rPr lang="zh-TW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Package,</a:t>
            </a:r>
            <a:r>
              <a:rPr lang="zh-TW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Module,</a:t>
            </a:r>
            <a:r>
              <a:rPr lang="zh-TW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Import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71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335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一個</a:t>
            </a:r>
            <a:r>
              <a:rPr lang="zh-TW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（</a:t>
            </a:r>
            <a:r>
              <a:rPr lang="en-US" altLang="zh-TW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.</a:t>
            </a:r>
            <a:r>
              <a:rPr lang="en-US" altLang="zh-TW" sz="2400" dirty="0" err="1">
                <a:ea typeface="Microsoft JhengHei" panose="020B0604030504040204" pitchFamily="34" charset="-120"/>
                <a:cs typeface="Consolas" panose="020B0609020204030204" pitchFamily="49" charset="0"/>
              </a:rPr>
              <a:t>py</a:t>
            </a:r>
            <a:r>
              <a:rPr lang="zh-TW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）檔案就是一個模組（</a:t>
            </a:r>
            <a:r>
              <a:rPr lang="en-US" altLang="zh-TW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Module</a:t>
            </a:r>
            <a:r>
              <a:rPr lang="zh-TW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）</a:t>
            </a:r>
            <a:endParaRPr lang="en-US" altLang="zh-TW" sz="2400" dirty="0"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Python</a:t>
            </a:r>
            <a:r>
              <a:rPr lang="zh-TW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 運作的基礎，可以想像成電腦的驅動程式，每個模組都如同一個驅動程式</a:t>
            </a:r>
            <a:endParaRPr lang="en-US" altLang="zh-TW" sz="2400" dirty="0"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為什麼需要模組？</a:t>
            </a:r>
            <a:endParaRPr lang="en-US" altLang="zh-TW" sz="2400" dirty="0"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把定義或需要執行的</a:t>
            </a: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程式，依照不同功能分類成不同的</a:t>
            </a:r>
            <a:r>
              <a:rPr lang="zh-TW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（</a:t>
            </a:r>
            <a:r>
              <a:rPr lang="en-US" altLang="zh-TW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.</a:t>
            </a:r>
            <a:r>
              <a:rPr lang="en-US" altLang="zh-TW" sz="2400" dirty="0" err="1">
                <a:ea typeface="Microsoft JhengHei" panose="020B0604030504040204" pitchFamily="34" charset="-120"/>
                <a:cs typeface="Consolas" panose="020B0609020204030204" pitchFamily="49" charset="0"/>
              </a:rPr>
              <a:t>py</a:t>
            </a:r>
            <a:r>
              <a:rPr lang="zh-TW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）</a:t>
            </a: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檔</a:t>
            </a:r>
            <a:endParaRPr lang="en-US" altLang="zh-CN" sz="2400" dirty="0"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分類後較容易管理我們的程式碼</a:t>
            </a:r>
            <a:endParaRPr lang="en-US" altLang="zh-TW" sz="2400" dirty="0"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088849" y="739035"/>
            <a:ext cx="403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Module</a:t>
            </a: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Consolas" panose="020B0609020204030204" pitchFamily="49" charset="0"/>
              </a:rPr>
              <a:t>（模組）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套件（</a:t>
            </a:r>
            <a:r>
              <a:rPr lang="en-US" altLang="zh-TW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Package</a:t>
            </a: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）就是一堆模組（</a:t>
            </a:r>
            <a:r>
              <a:rPr lang="en-US" altLang="zh-TW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.</a:t>
            </a:r>
            <a:r>
              <a:rPr lang="en-US" altLang="zh-TW" sz="2400" dirty="0" err="1">
                <a:ea typeface="Microsoft JhengHei" panose="020B0604030504040204" pitchFamily="34" charset="-120"/>
                <a:cs typeface="Consolas" panose="020B0609020204030204" pitchFamily="49" charset="0"/>
              </a:rPr>
              <a:t>py</a:t>
            </a: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）檔的集合，通常我們會把相似功能的模組收入一個套件</a:t>
            </a:r>
            <a:endParaRPr lang="en-US" altLang="zh-CN" sz="2400" dirty="0"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如何定義一個套件？</a:t>
            </a:r>
            <a:endParaRPr lang="en-US" altLang="zh-CN" sz="2400" dirty="0"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只要創建一個資料夾，並在這資料夾裡創建一個（</a:t>
            </a:r>
            <a:r>
              <a:rPr lang="en-US" altLang="zh-TW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__</a:t>
            </a:r>
            <a:r>
              <a:rPr lang="en-US" altLang="zh-TW" sz="2400" dirty="0" err="1">
                <a:ea typeface="Microsoft JhengHei" panose="020B0604030504040204" pitchFamily="34" charset="-120"/>
                <a:cs typeface="Consolas" panose="020B0609020204030204" pitchFamily="49" charset="0"/>
              </a:rPr>
              <a:t>init</a:t>
            </a:r>
            <a:r>
              <a:rPr lang="en-US" altLang="zh-TW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__.</a:t>
            </a:r>
            <a:r>
              <a:rPr lang="en-US" altLang="zh-TW" sz="2400" dirty="0" err="1">
                <a:ea typeface="Microsoft JhengHei" panose="020B0604030504040204" pitchFamily="34" charset="-120"/>
                <a:cs typeface="Consolas" panose="020B0609020204030204" pitchFamily="49" charset="0"/>
              </a:rPr>
              <a:t>py</a:t>
            </a:r>
            <a:r>
              <a:rPr lang="zh-CN" altLang="en-US" sz="2400" dirty="0">
                <a:ea typeface="Microsoft JhengHei" panose="020B0604030504040204" pitchFamily="34" charset="-120"/>
                <a:cs typeface="Consolas" panose="020B0609020204030204" pitchFamily="49" charset="0"/>
              </a:rPr>
              <a:t>）檔，這資料夾就成為一個套件</a:t>
            </a:r>
            <a:endParaRPr lang="en-US" altLang="zh-TW" sz="2400" dirty="0"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088849" y="739035"/>
            <a:ext cx="403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Module</a:t>
            </a: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Consolas" panose="020B0609020204030204" pitchFamily="49" charset="0"/>
              </a:rPr>
              <a:t>（模組）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23120-B8E9-774A-A136-DFFB3BC75D2B}"/>
              </a:ext>
            </a:extLst>
          </p:cNvPr>
          <p:cNvSpPr/>
          <p:nvPr/>
        </p:nvSpPr>
        <p:spPr>
          <a:xfrm>
            <a:off x="1058398" y="5743694"/>
            <a:ext cx="3732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Module_Package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9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28D0D-FC66-0F4C-9F18-6E62A1994621}"/>
              </a:ext>
            </a:extLst>
          </p:cNvPr>
          <p:cNvSpPr txBox="1"/>
          <p:nvPr/>
        </p:nvSpPr>
        <p:spPr>
          <a:xfrm>
            <a:off x="3232972" y="2736502"/>
            <a:ext cx="5726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ea typeface="PingFang SC" panose="020B0400000000000000" pitchFamily="34" charset="-122"/>
              </a:rPr>
              <a:t>Python</a:t>
            </a:r>
            <a:r>
              <a:rPr lang="zh-TW" altLang="en-US" sz="6000" b="1" dirty="0">
                <a:ea typeface="PingFang SC" panose="020B0400000000000000" pitchFamily="34" charset="-122"/>
              </a:rPr>
              <a:t> 物件導向</a:t>
            </a:r>
            <a:endParaRPr lang="en-US" altLang="zh-TW" sz="6000" b="1" dirty="0">
              <a:ea typeface="PingFang SC" panose="020B0400000000000000" pitchFamily="34" charset="-122"/>
            </a:endParaRPr>
          </a:p>
          <a:p>
            <a:pPr algn="ctr"/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Class,</a:t>
            </a:r>
            <a:r>
              <a:rPr lang="zh-TW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Member,</a:t>
            </a:r>
            <a:r>
              <a:rPr lang="zh-TW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Function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01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物件導向要分成兩個詞來看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物件：就是「資料」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導向：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大量製造同類資料的方法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定義物件的「設計圖」，就可以不斷依照設計圖產生物件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Ex.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有飛機的設計圖，就可以不斷地製造出飛機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主要的用意就是為了「重複使用」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475171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物件導向概念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構成物件的基本要素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成員（屬性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擁有物）：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人有「身高」、「體重」等等，都是一個人的成員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函式（技能）：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人會「跑步」、「游泳」等等，都是一個人擁有的技能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475171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物件基本要素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2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是「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（是一種）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」的關係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Ex.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「超人」繼承「人」，也就是「超人」是一種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「人」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又可以想像成是繼承所有父類別設計圖的定義（無論是成員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方法），然後加入更多的定義（超人擁有比人更嚴謹的定義）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5490706" y="73903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繼承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F7581-738F-D447-9B57-CA6533B1C0F7}"/>
              </a:ext>
            </a:extLst>
          </p:cNvPr>
          <p:cNvSpPr/>
          <p:nvPr/>
        </p:nvSpPr>
        <p:spPr>
          <a:xfrm>
            <a:off x="1058398" y="5743694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ObjectOriented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3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請以物件導向的概念實作一台終極密碼機器包含：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有正確答案、下限、上限（</a:t>
            </a:r>
            <a:r>
              <a:rPr lang="en-US" altLang="zh-TW" sz="2400" dirty="0">
                <a:ea typeface="Microsoft JhengHei" panose="020B0604030504040204" pitchFamily="34" charset="-120"/>
              </a:rPr>
              <a:t>answer,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min,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max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記錄總共猜的次數（</a:t>
            </a:r>
            <a:r>
              <a:rPr lang="en-US" altLang="zh-TW" sz="2400" dirty="0" err="1">
                <a:ea typeface="Microsoft JhengHei" panose="020B0604030504040204" pitchFamily="34" charset="-120"/>
              </a:rPr>
              <a:t>guess_times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兩個技能（函式）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猜（</a:t>
            </a:r>
            <a:r>
              <a:rPr lang="en-US" altLang="zh-TW" sz="2400" dirty="0">
                <a:ea typeface="Microsoft JhengHei" panose="020B0604030504040204" pitchFamily="34" charset="-120"/>
              </a:rPr>
              <a:t>guess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回傳新的上下界（</a:t>
            </a:r>
            <a:r>
              <a:rPr lang="en-US" altLang="zh-TW" sz="2400" dirty="0" err="1">
                <a:ea typeface="Microsoft JhengHei" panose="020B0604030504040204" pitchFamily="34" charset="-120"/>
              </a:rPr>
              <a:t>returnInterval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3438862" y="739035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實作遊戲（終極密碼）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F7581-738F-D447-9B57-CA6533B1C0F7}"/>
              </a:ext>
            </a:extLst>
          </p:cNvPr>
          <p:cNvSpPr/>
          <p:nvPr/>
        </p:nvSpPr>
        <p:spPr>
          <a:xfrm>
            <a:off x="1058398" y="5743694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Game3</a:t>
            </a: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F36C01-7CCE-604C-A8C4-F472B014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52" y="3493495"/>
            <a:ext cx="3122287" cy="1605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A41DA-C0FB-EC4E-A5CE-7818A1A06683}"/>
              </a:ext>
            </a:extLst>
          </p:cNvPr>
          <p:cNvSpPr txBox="1"/>
          <p:nvPr/>
        </p:nvSpPr>
        <p:spPr>
          <a:xfrm>
            <a:off x="7125768" y="312416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範例輸出：</a:t>
            </a:r>
            <a:endParaRPr 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87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443</Words>
  <Application>Microsoft Macintosh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</vt:lpstr>
      <vt:lpstr>PingFang SC</vt:lpstr>
      <vt:lpstr>PingFang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M074020024</dc:creator>
  <cp:lastModifiedBy>M074020024</cp:lastModifiedBy>
  <cp:revision>93</cp:revision>
  <dcterms:created xsi:type="dcterms:W3CDTF">2019-06-17T01:26:56Z</dcterms:created>
  <dcterms:modified xsi:type="dcterms:W3CDTF">2019-07-25T15:54:12Z</dcterms:modified>
</cp:coreProperties>
</file>