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7" r:id="rId12"/>
    <p:sldId id="269" r:id="rId13"/>
    <p:sldId id="268" r:id="rId14"/>
    <p:sldId id="270" r:id="rId15"/>
    <p:sldId id="273" r:id="rId16"/>
    <p:sldId id="274" r:id="rId17"/>
    <p:sldId id="271" r:id="rId18"/>
    <p:sldId id="272"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1AC83A-9C1B-9140-8F17-4302AFD430F3}"/>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EB480259-4ECA-154D-9444-410C1A8A48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A9B9DEA9-861A-2E43-86CB-9C0AB0FFE3E9}"/>
              </a:ext>
            </a:extLst>
          </p:cNvPr>
          <p:cNvSpPr>
            <a:spLocks noGrp="1"/>
          </p:cNvSpPr>
          <p:nvPr>
            <p:ph type="dt" sz="half" idx="10"/>
          </p:nvPr>
        </p:nvSpPr>
        <p:spPr/>
        <p:txBody>
          <a:bodyPr/>
          <a:lstStyle/>
          <a:p>
            <a:fld id="{88156F4C-CD64-194D-8B59-3DA4EBAE7A30}" type="datetimeFigureOut">
              <a:rPr kumimoji="1" lang="zh-TW" altLang="en-US" smtClean="0"/>
              <a:t>2019/6/10</a:t>
            </a:fld>
            <a:endParaRPr kumimoji="1" lang="zh-TW" altLang="en-US"/>
          </a:p>
        </p:txBody>
      </p:sp>
      <p:sp>
        <p:nvSpPr>
          <p:cNvPr id="5" name="頁尾版面配置區 4">
            <a:extLst>
              <a:ext uri="{FF2B5EF4-FFF2-40B4-BE49-F238E27FC236}">
                <a16:creationId xmlns:a16="http://schemas.microsoft.com/office/drawing/2014/main" id="{01EAD83D-E243-234E-94D3-2998C11BC0A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1DF5C49-98EA-8B47-B308-055BEE1B37F6}"/>
              </a:ext>
            </a:extLst>
          </p:cNvPr>
          <p:cNvSpPr>
            <a:spLocks noGrp="1"/>
          </p:cNvSpPr>
          <p:nvPr>
            <p:ph type="sldNum" sz="quarter" idx="12"/>
          </p:nvPr>
        </p:nvSpPr>
        <p:spPr/>
        <p:txBody>
          <a:bodyPr/>
          <a:lstStyle/>
          <a:p>
            <a:fld id="{A5927DA3-6EE2-1944-90B2-EB59D7A928F2}" type="slidenum">
              <a:rPr kumimoji="1" lang="zh-TW" altLang="en-US" smtClean="0"/>
              <a:t>‹#›</a:t>
            </a:fld>
            <a:endParaRPr kumimoji="1" lang="zh-TW" altLang="en-US"/>
          </a:p>
        </p:txBody>
      </p:sp>
    </p:spTree>
    <p:extLst>
      <p:ext uri="{BB962C8B-B14F-4D97-AF65-F5344CB8AC3E}">
        <p14:creationId xmlns:p14="http://schemas.microsoft.com/office/powerpoint/2010/main" val="372312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E6C04D-8B61-AE4B-8A7D-DCBCE9B224F9}"/>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75E31641-039E-254C-A6FD-E0B1406E812C}"/>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EF7FB32-C11A-7B4A-B8D5-4F8AC992DD94}"/>
              </a:ext>
            </a:extLst>
          </p:cNvPr>
          <p:cNvSpPr>
            <a:spLocks noGrp="1"/>
          </p:cNvSpPr>
          <p:nvPr>
            <p:ph type="dt" sz="half" idx="10"/>
          </p:nvPr>
        </p:nvSpPr>
        <p:spPr/>
        <p:txBody>
          <a:bodyPr/>
          <a:lstStyle/>
          <a:p>
            <a:fld id="{88156F4C-CD64-194D-8B59-3DA4EBAE7A30}" type="datetimeFigureOut">
              <a:rPr kumimoji="1" lang="zh-TW" altLang="en-US" smtClean="0"/>
              <a:t>2019/6/10</a:t>
            </a:fld>
            <a:endParaRPr kumimoji="1" lang="zh-TW" altLang="en-US"/>
          </a:p>
        </p:txBody>
      </p:sp>
      <p:sp>
        <p:nvSpPr>
          <p:cNvPr id="5" name="頁尾版面配置區 4">
            <a:extLst>
              <a:ext uri="{FF2B5EF4-FFF2-40B4-BE49-F238E27FC236}">
                <a16:creationId xmlns:a16="http://schemas.microsoft.com/office/drawing/2014/main" id="{3F4A3DD0-245A-0043-8B9E-C559FE1356D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3721D6A1-85A8-1048-93A7-494B91299A54}"/>
              </a:ext>
            </a:extLst>
          </p:cNvPr>
          <p:cNvSpPr>
            <a:spLocks noGrp="1"/>
          </p:cNvSpPr>
          <p:nvPr>
            <p:ph type="sldNum" sz="quarter" idx="12"/>
          </p:nvPr>
        </p:nvSpPr>
        <p:spPr/>
        <p:txBody>
          <a:bodyPr/>
          <a:lstStyle/>
          <a:p>
            <a:fld id="{A5927DA3-6EE2-1944-90B2-EB59D7A928F2}" type="slidenum">
              <a:rPr kumimoji="1" lang="zh-TW" altLang="en-US" smtClean="0"/>
              <a:t>‹#›</a:t>
            </a:fld>
            <a:endParaRPr kumimoji="1" lang="zh-TW" altLang="en-US"/>
          </a:p>
        </p:txBody>
      </p:sp>
    </p:spTree>
    <p:extLst>
      <p:ext uri="{BB962C8B-B14F-4D97-AF65-F5344CB8AC3E}">
        <p14:creationId xmlns:p14="http://schemas.microsoft.com/office/powerpoint/2010/main" val="1000087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3FC0467-F616-2B47-9D15-A34CC258E777}"/>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6D9CE8D2-C441-3A42-A979-81011D5E837F}"/>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2A322C9-8944-3743-A6CD-D7B0E4140369}"/>
              </a:ext>
            </a:extLst>
          </p:cNvPr>
          <p:cNvSpPr>
            <a:spLocks noGrp="1"/>
          </p:cNvSpPr>
          <p:nvPr>
            <p:ph type="dt" sz="half" idx="10"/>
          </p:nvPr>
        </p:nvSpPr>
        <p:spPr/>
        <p:txBody>
          <a:bodyPr/>
          <a:lstStyle/>
          <a:p>
            <a:fld id="{88156F4C-CD64-194D-8B59-3DA4EBAE7A30}" type="datetimeFigureOut">
              <a:rPr kumimoji="1" lang="zh-TW" altLang="en-US" smtClean="0"/>
              <a:t>2019/6/10</a:t>
            </a:fld>
            <a:endParaRPr kumimoji="1" lang="zh-TW" altLang="en-US"/>
          </a:p>
        </p:txBody>
      </p:sp>
      <p:sp>
        <p:nvSpPr>
          <p:cNvPr id="5" name="頁尾版面配置區 4">
            <a:extLst>
              <a:ext uri="{FF2B5EF4-FFF2-40B4-BE49-F238E27FC236}">
                <a16:creationId xmlns:a16="http://schemas.microsoft.com/office/drawing/2014/main" id="{E44B66AA-B320-9B46-A411-DC04A11E48C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B2B3701-D279-6246-A738-7224CEFE27EA}"/>
              </a:ext>
            </a:extLst>
          </p:cNvPr>
          <p:cNvSpPr>
            <a:spLocks noGrp="1"/>
          </p:cNvSpPr>
          <p:nvPr>
            <p:ph type="sldNum" sz="quarter" idx="12"/>
          </p:nvPr>
        </p:nvSpPr>
        <p:spPr/>
        <p:txBody>
          <a:bodyPr/>
          <a:lstStyle/>
          <a:p>
            <a:fld id="{A5927DA3-6EE2-1944-90B2-EB59D7A928F2}" type="slidenum">
              <a:rPr kumimoji="1" lang="zh-TW" altLang="en-US" smtClean="0"/>
              <a:t>‹#›</a:t>
            </a:fld>
            <a:endParaRPr kumimoji="1" lang="zh-TW" altLang="en-US"/>
          </a:p>
        </p:txBody>
      </p:sp>
    </p:spTree>
    <p:extLst>
      <p:ext uri="{BB962C8B-B14F-4D97-AF65-F5344CB8AC3E}">
        <p14:creationId xmlns:p14="http://schemas.microsoft.com/office/powerpoint/2010/main" val="161440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82902E-03F2-024B-993C-AF5E4635031E}"/>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1D8810DC-247A-4F4C-ADE5-7BFE2342A06A}"/>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DF4DC50-D97B-2B46-AF8B-29571B34685B}"/>
              </a:ext>
            </a:extLst>
          </p:cNvPr>
          <p:cNvSpPr>
            <a:spLocks noGrp="1"/>
          </p:cNvSpPr>
          <p:nvPr>
            <p:ph type="dt" sz="half" idx="10"/>
          </p:nvPr>
        </p:nvSpPr>
        <p:spPr/>
        <p:txBody>
          <a:bodyPr/>
          <a:lstStyle/>
          <a:p>
            <a:fld id="{88156F4C-CD64-194D-8B59-3DA4EBAE7A30}" type="datetimeFigureOut">
              <a:rPr kumimoji="1" lang="zh-TW" altLang="en-US" smtClean="0"/>
              <a:t>2019/6/10</a:t>
            </a:fld>
            <a:endParaRPr kumimoji="1" lang="zh-TW" altLang="en-US"/>
          </a:p>
        </p:txBody>
      </p:sp>
      <p:sp>
        <p:nvSpPr>
          <p:cNvPr id="5" name="頁尾版面配置區 4">
            <a:extLst>
              <a:ext uri="{FF2B5EF4-FFF2-40B4-BE49-F238E27FC236}">
                <a16:creationId xmlns:a16="http://schemas.microsoft.com/office/drawing/2014/main" id="{94FAA66F-7071-0B45-8B12-7AA39AAD264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F37D27D-AFC1-964F-86A5-443EAD0A870E}"/>
              </a:ext>
            </a:extLst>
          </p:cNvPr>
          <p:cNvSpPr>
            <a:spLocks noGrp="1"/>
          </p:cNvSpPr>
          <p:nvPr>
            <p:ph type="sldNum" sz="quarter" idx="12"/>
          </p:nvPr>
        </p:nvSpPr>
        <p:spPr/>
        <p:txBody>
          <a:bodyPr/>
          <a:lstStyle/>
          <a:p>
            <a:fld id="{A5927DA3-6EE2-1944-90B2-EB59D7A928F2}" type="slidenum">
              <a:rPr kumimoji="1" lang="zh-TW" altLang="en-US" smtClean="0"/>
              <a:t>‹#›</a:t>
            </a:fld>
            <a:endParaRPr kumimoji="1" lang="zh-TW" altLang="en-US"/>
          </a:p>
        </p:txBody>
      </p:sp>
    </p:spTree>
    <p:extLst>
      <p:ext uri="{BB962C8B-B14F-4D97-AF65-F5344CB8AC3E}">
        <p14:creationId xmlns:p14="http://schemas.microsoft.com/office/powerpoint/2010/main" val="4007178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E45AFD-9DE3-1640-BE3F-2CE89B6825A8}"/>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0CB2D995-974D-D04C-BA6B-92CFFA628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B75B2781-5036-804A-8BC8-CE877BB98B0D}"/>
              </a:ext>
            </a:extLst>
          </p:cNvPr>
          <p:cNvSpPr>
            <a:spLocks noGrp="1"/>
          </p:cNvSpPr>
          <p:nvPr>
            <p:ph type="dt" sz="half" idx="10"/>
          </p:nvPr>
        </p:nvSpPr>
        <p:spPr/>
        <p:txBody>
          <a:bodyPr/>
          <a:lstStyle/>
          <a:p>
            <a:fld id="{88156F4C-CD64-194D-8B59-3DA4EBAE7A30}" type="datetimeFigureOut">
              <a:rPr kumimoji="1" lang="zh-TW" altLang="en-US" smtClean="0"/>
              <a:t>2019/6/10</a:t>
            </a:fld>
            <a:endParaRPr kumimoji="1" lang="zh-TW" altLang="en-US"/>
          </a:p>
        </p:txBody>
      </p:sp>
      <p:sp>
        <p:nvSpPr>
          <p:cNvPr id="5" name="頁尾版面配置區 4">
            <a:extLst>
              <a:ext uri="{FF2B5EF4-FFF2-40B4-BE49-F238E27FC236}">
                <a16:creationId xmlns:a16="http://schemas.microsoft.com/office/drawing/2014/main" id="{EC92D687-ECEF-D143-87A7-A0980FBF6ADB}"/>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49D57F0-C08B-B94B-AB02-DB428966198B}"/>
              </a:ext>
            </a:extLst>
          </p:cNvPr>
          <p:cNvSpPr>
            <a:spLocks noGrp="1"/>
          </p:cNvSpPr>
          <p:nvPr>
            <p:ph type="sldNum" sz="quarter" idx="12"/>
          </p:nvPr>
        </p:nvSpPr>
        <p:spPr/>
        <p:txBody>
          <a:bodyPr/>
          <a:lstStyle/>
          <a:p>
            <a:fld id="{A5927DA3-6EE2-1944-90B2-EB59D7A928F2}" type="slidenum">
              <a:rPr kumimoji="1" lang="zh-TW" altLang="en-US" smtClean="0"/>
              <a:t>‹#›</a:t>
            </a:fld>
            <a:endParaRPr kumimoji="1" lang="zh-TW" altLang="en-US"/>
          </a:p>
        </p:txBody>
      </p:sp>
    </p:spTree>
    <p:extLst>
      <p:ext uri="{BB962C8B-B14F-4D97-AF65-F5344CB8AC3E}">
        <p14:creationId xmlns:p14="http://schemas.microsoft.com/office/powerpoint/2010/main" val="3626233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3706FD-9487-CD4A-9E06-3AA58091AADB}"/>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A81D238-51D2-8140-8EA4-784FC5B41B48}"/>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388F7226-8E32-7246-8532-EECCE24FD857}"/>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58D3523E-C54E-1D49-8C62-3AEF72EFEB44}"/>
              </a:ext>
            </a:extLst>
          </p:cNvPr>
          <p:cNvSpPr>
            <a:spLocks noGrp="1"/>
          </p:cNvSpPr>
          <p:nvPr>
            <p:ph type="dt" sz="half" idx="10"/>
          </p:nvPr>
        </p:nvSpPr>
        <p:spPr/>
        <p:txBody>
          <a:bodyPr/>
          <a:lstStyle/>
          <a:p>
            <a:fld id="{88156F4C-CD64-194D-8B59-3DA4EBAE7A30}" type="datetimeFigureOut">
              <a:rPr kumimoji="1" lang="zh-TW" altLang="en-US" smtClean="0"/>
              <a:t>2019/6/10</a:t>
            </a:fld>
            <a:endParaRPr kumimoji="1" lang="zh-TW" altLang="en-US"/>
          </a:p>
        </p:txBody>
      </p:sp>
      <p:sp>
        <p:nvSpPr>
          <p:cNvPr id="6" name="頁尾版面配置區 5">
            <a:extLst>
              <a:ext uri="{FF2B5EF4-FFF2-40B4-BE49-F238E27FC236}">
                <a16:creationId xmlns:a16="http://schemas.microsoft.com/office/drawing/2014/main" id="{DB1D92FB-5918-784C-860A-342FAF3D9AC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582F1EEB-6CE6-0F45-B5AF-36CB04B4AAD8}"/>
              </a:ext>
            </a:extLst>
          </p:cNvPr>
          <p:cNvSpPr>
            <a:spLocks noGrp="1"/>
          </p:cNvSpPr>
          <p:nvPr>
            <p:ph type="sldNum" sz="quarter" idx="12"/>
          </p:nvPr>
        </p:nvSpPr>
        <p:spPr/>
        <p:txBody>
          <a:bodyPr/>
          <a:lstStyle/>
          <a:p>
            <a:fld id="{A5927DA3-6EE2-1944-90B2-EB59D7A928F2}" type="slidenum">
              <a:rPr kumimoji="1" lang="zh-TW" altLang="en-US" smtClean="0"/>
              <a:t>‹#›</a:t>
            </a:fld>
            <a:endParaRPr kumimoji="1" lang="zh-TW" altLang="en-US"/>
          </a:p>
        </p:txBody>
      </p:sp>
    </p:spTree>
    <p:extLst>
      <p:ext uri="{BB962C8B-B14F-4D97-AF65-F5344CB8AC3E}">
        <p14:creationId xmlns:p14="http://schemas.microsoft.com/office/powerpoint/2010/main" val="212647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32FB1-3D59-E244-BDA1-FCEAADDF23FF}"/>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C520CD67-9309-A044-B2E3-08A1A7B0C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50546EDE-2A9B-6F47-A8E8-D3D6F450DC08}"/>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64F060CE-086C-4A4B-A4FE-CE8FF4D84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1E4E92F6-BB36-D648-9ED3-FABE858D1D80}"/>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B3DE1EF9-25CB-1E4E-B0DC-8DECFFE3A332}"/>
              </a:ext>
            </a:extLst>
          </p:cNvPr>
          <p:cNvSpPr>
            <a:spLocks noGrp="1"/>
          </p:cNvSpPr>
          <p:nvPr>
            <p:ph type="dt" sz="half" idx="10"/>
          </p:nvPr>
        </p:nvSpPr>
        <p:spPr/>
        <p:txBody>
          <a:bodyPr/>
          <a:lstStyle/>
          <a:p>
            <a:fld id="{88156F4C-CD64-194D-8B59-3DA4EBAE7A30}" type="datetimeFigureOut">
              <a:rPr kumimoji="1" lang="zh-TW" altLang="en-US" smtClean="0"/>
              <a:t>2019/6/10</a:t>
            </a:fld>
            <a:endParaRPr kumimoji="1" lang="zh-TW" altLang="en-US"/>
          </a:p>
        </p:txBody>
      </p:sp>
      <p:sp>
        <p:nvSpPr>
          <p:cNvPr id="8" name="頁尾版面配置區 7">
            <a:extLst>
              <a:ext uri="{FF2B5EF4-FFF2-40B4-BE49-F238E27FC236}">
                <a16:creationId xmlns:a16="http://schemas.microsoft.com/office/drawing/2014/main" id="{0E1B5FE7-D5E9-5D4E-BA75-1A76872ACDD2}"/>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08E74FF7-57C7-644B-8C88-5CA5406B5E3E}"/>
              </a:ext>
            </a:extLst>
          </p:cNvPr>
          <p:cNvSpPr>
            <a:spLocks noGrp="1"/>
          </p:cNvSpPr>
          <p:nvPr>
            <p:ph type="sldNum" sz="quarter" idx="12"/>
          </p:nvPr>
        </p:nvSpPr>
        <p:spPr/>
        <p:txBody>
          <a:bodyPr/>
          <a:lstStyle/>
          <a:p>
            <a:fld id="{A5927DA3-6EE2-1944-90B2-EB59D7A928F2}" type="slidenum">
              <a:rPr kumimoji="1" lang="zh-TW" altLang="en-US" smtClean="0"/>
              <a:t>‹#›</a:t>
            </a:fld>
            <a:endParaRPr kumimoji="1" lang="zh-TW" altLang="en-US"/>
          </a:p>
        </p:txBody>
      </p:sp>
    </p:spTree>
    <p:extLst>
      <p:ext uri="{BB962C8B-B14F-4D97-AF65-F5344CB8AC3E}">
        <p14:creationId xmlns:p14="http://schemas.microsoft.com/office/powerpoint/2010/main" val="272944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7256C6-42B6-194A-BA92-929B1FF84AA3}"/>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E898EF46-C700-6C41-9EBC-9FC2E21FC6FF}"/>
              </a:ext>
            </a:extLst>
          </p:cNvPr>
          <p:cNvSpPr>
            <a:spLocks noGrp="1"/>
          </p:cNvSpPr>
          <p:nvPr>
            <p:ph type="dt" sz="half" idx="10"/>
          </p:nvPr>
        </p:nvSpPr>
        <p:spPr/>
        <p:txBody>
          <a:bodyPr/>
          <a:lstStyle/>
          <a:p>
            <a:fld id="{88156F4C-CD64-194D-8B59-3DA4EBAE7A30}" type="datetimeFigureOut">
              <a:rPr kumimoji="1" lang="zh-TW" altLang="en-US" smtClean="0"/>
              <a:t>2019/6/10</a:t>
            </a:fld>
            <a:endParaRPr kumimoji="1" lang="zh-TW" altLang="en-US"/>
          </a:p>
        </p:txBody>
      </p:sp>
      <p:sp>
        <p:nvSpPr>
          <p:cNvPr id="4" name="頁尾版面配置區 3">
            <a:extLst>
              <a:ext uri="{FF2B5EF4-FFF2-40B4-BE49-F238E27FC236}">
                <a16:creationId xmlns:a16="http://schemas.microsoft.com/office/drawing/2014/main" id="{92E61EEF-3134-2949-8932-8CFE05A2998F}"/>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B5C2E766-520F-8242-A629-B695AB5B90AE}"/>
              </a:ext>
            </a:extLst>
          </p:cNvPr>
          <p:cNvSpPr>
            <a:spLocks noGrp="1"/>
          </p:cNvSpPr>
          <p:nvPr>
            <p:ph type="sldNum" sz="quarter" idx="12"/>
          </p:nvPr>
        </p:nvSpPr>
        <p:spPr/>
        <p:txBody>
          <a:bodyPr/>
          <a:lstStyle/>
          <a:p>
            <a:fld id="{A5927DA3-6EE2-1944-90B2-EB59D7A928F2}" type="slidenum">
              <a:rPr kumimoji="1" lang="zh-TW" altLang="en-US" smtClean="0"/>
              <a:t>‹#›</a:t>
            </a:fld>
            <a:endParaRPr kumimoji="1" lang="zh-TW" altLang="en-US"/>
          </a:p>
        </p:txBody>
      </p:sp>
    </p:spTree>
    <p:extLst>
      <p:ext uri="{BB962C8B-B14F-4D97-AF65-F5344CB8AC3E}">
        <p14:creationId xmlns:p14="http://schemas.microsoft.com/office/powerpoint/2010/main" val="330701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4BFDC89-5BAE-9D4B-9D70-7E44B4CA3E06}"/>
              </a:ext>
            </a:extLst>
          </p:cNvPr>
          <p:cNvSpPr>
            <a:spLocks noGrp="1"/>
          </p:cNvSpPr>
          <p:nvPr>
            <p:ph type="dt" sz="half" idx="10"/>
          </p:nvPr>
        </p:nvSpPr>
        <p:spPr/>
        <p:txBody>
          <a:bodyPr/>
          <a:lstStyle/>
          <a:p>
            <a:fld id="{88156F4C-CD64-194D-8B59-3DA4EBAE7A30}" type="datetimeFigureOut">
              <a:rPr kumimoji="1" lang="zh-TW" altLang="en-US" smtClean="0"/>
              <a:t>2019/6/10</a:t>
            </a:fld>
            <a:endParaRPr kumimoji="1" lang="zh-TW" altLang="en-US"/>
          </a:p>
        </p:txBody>
      </p:sp>
      <p:sp>
        <p:nvSpPr>
          <p:cNvPr id="3" name="頁尾版面配置區 2">
            <a:extLst>
              <a:ext uri="{FF2B5EF4-FFF2-40B4-BE49-F238E27FC236}">
                <a16:creationId xmlns:a16="http://schemas.microsoft.com/office/drawing/2014/main" id="{6C607618-407F-CB4F-8D32-7989F0DB950D}"/>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C65F2BE6-6E05-7D41-9F00-A307C1561788}"/>
              </a:ext>
            </a:extLst>
          </p:cNvPr>
          <p:cNvSpPr>
            <a:spLocks noGrp="1"/>
          </p:cNvSpPr>
          <p:nvPr>
            <p:ph type="sldNum" sz="quarter" idx="12"/>
          </p:nvPr>
        </p:nvSpPr>
        <p:spPr/>
        <p:txBody>
          <a:bodyPr/>
          <a:lstStyle/>
          <a:p>
            <a:fld id="{A5927DA3-6EE2-1944-90B2-EB59D7A928F2}" type="slidenum">
              <a:rPr kumimoji="1" lang="zh-TW" altLang="en-US" smtClean="0"/>
              <a:t>‹#›</a:t>
            </a:fld>
            <a:endParaRPr kumimoji="1" lang="zh-TW" altLang="en-US"/>
          </a:p>
        </p:txBody>
      </p:sp>
    </p:spTree>
    <p:extLst>
      <p:ext uri="{BB962C8B-B14F-4D97-AF65-F5344CB8AC3E}">
        <p14:creationId xmlns:p14="http://schemas.microsoft.com/office/powerpoint/2010/main" val="34159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962EEA-C710-1343-A75E-9C96229B2E71}"/>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28E5648D-8C76-B64A-A810-C62D9E499C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A27B7BA7-3E81-8C44-9B73-029C59008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7B217DBE-127C-4D48-BC90-B045109F7E49}"/>
              </a:ext>
            </a:extLst>
          </p:cNvPr>
          <p:cNvSpPr>
            <a:spLocks noGrp="1"/>
          </p:cNvSpPr>
          <p:nvPr>
            <p:ph type="dt" sz="half" idx="10"/>
          </p:nvPr>
        </p:nvSpPr>
        <p:spPr/>
        <p:txBody>
          <a:bodyPr/>
          <a:lstStyle/>
          <a:p>
            <a:fld id="{88156F4C-CD64-194D-8B59-3DA4EBAE7A30}" type="datetimeFigureOut">
              <a:rPr kumimoji="1" lang="zh-TW" altLang="en-US" smtClean="0"/>
              <a:t>2019/6/10</a:t>
            </a:fld>
            <a:endParaRPr kumimoji="1" lang="zh-TW" altLang="en-US"/>
          </a:p>
        </p:txBody>
      </p:sp>
      <p:sp>
        <p:nvSpPr>
          <p:cNvPr id="6" name="頁尾版面配置區 5">
            <a:extLst>
              <a:ext uri="{FF2B5EF4-FFF2-40B4-BE49-F238E27FC236}">
                <a16:creationId xmlns:a16="http://schemas.microsoft.com/office/drawing/2014/main" id="{E76FC39D-BF74-1641-B7E6-BEF5BFA1BCA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A761745-D310-B649-A1CB-2B5514BC6BA1}"/>
              </a:ext>
            </a:extLst>
          </p:cNvPr>
          <p:cNvSpPr>
            <a:spLocks noGrp="1"/>
          </p:cNvSpPr>
          <p:nvPr>
            <p:ph type="sldNum" sz="quarter" idx="12"/>
          </p:nvPr>
        </p:nvSpPr>
        <p:spPr/>
        <p:txBody>
          <a:bodyPr/>
          <a:lstStyle/>
          <a:p>
            <a:fld id="{A5927DA3-6EE2-1944-90B2-EB59D7A928F2}" type="slidenum">
              <a:rPr kumimoji="1" lang="zh-TW" altLang="en-US" smtClean="0"/>
              <a:t>‹#›</a:t>
            </a:fld>
            <a:endParaRPr kumimoji="1" lang="zh-TW" altLang="en-US"/>
          </a:p>
        </p:txBody>
      </p:sp>
    </p:spTree>
    <p:extLst>
      <p:ext uri="{BB962C8B-B14F-4D97-AF65-F5344CB8AC3E}">
        <p14:creationId xmlns:p14="http://schemas.microsoft.com/office/powerpoint/2010/main" val="104297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0A89F2-2A37-5D42-BA11-5A64C7EB26EB}"/>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D42FF1F5-86D6-4242-AC4D-4B673AF4ED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CB9DE74B-E8E4-D94C-B543-BB65C6FB4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3F4EBCC0-FCBA-8A48-AA6D-E239493C9F80}"/>
              </a:ext>
            </a:extLst>
          </p:cNvPr>
          <p:cNvSpPr>
            <a:spLocks noGrp="1"/>
          </p:cNvSpPr>
          <p:nvPr>
            <p:ph type="dt" sz="half" idx="10"/>
          </p:nvPr>
        </p:nvSpPr>
        <p:spPr/>
        <p:txBody>
          <a:bodyPr/>
          <a:lstStyle/>
          <a:p>
            <a:fld id="{88156F4C-CD64-194D-8B59-3DA4EBAE7A30}" type="datetimeFigureOut">
              <a:rPr kumimoji="1" lang="zh-TW" altLang="en-US" smtClean="0"/>
              <a:t>2019/6/10</a:t>
            </a:fld>
            <a:endParaRPr kumimoji="1" lang="zh-TW" altLang="en-US"/>
          </a:p>
        </p:txBody>
      </p:sp>
      <p:sp>
        <p:nvSpPr>
          <p:cNvPr id="6" name="頁尾版面配置區 5">
            <a:extLst>
              <a:ext uri="{FF2B5EF4-FFF2-40B4-BE49-F238E27FC236}">
                <a16:creationId xmlns:a16="http://schemas.microsoft.com/office/drawing/2014/main" id="{B15217BA-7ECB-E140-92DC-25AA8B3FC98B}"/>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6F0410D5-EA39-024B-A17B-A249B2EE7349}"/>
              </a:ext>
            </a:extLst>
          </p:cNvPr>
          <p:cNvSpPr>
            <a:spLocks noGrp="1"/>
          </p:cNvSpPr>
          <p:nvPr>
            <p:ph type="sldNum" sz="quarter" idx="12"/>
          </p:nvPr>
        </p:nvSpPr>
        <p:spPr/>
        <p:txBody>
          <a:bodyPr/>
          <a:lstStyle/>
          <a:p>
            <a:fld id="{A5927DA3-6EE2-1944-90B2-EB59D7A928F2}" type="slidenum">
              <a:rPr kumimoji="1" lang="zh-TW" altLang="en-US" smtClean="0"/>
              <a:t>‹#›</a:t>
            </a:fld>
            <a:endParaRPr kumimoji="1" lang="zh-TW" altLang="en-US"/>
          </a:p>
        </p:txBody>
      </p:sp>
    </p:spTree>
    <p:extLst>
      <p:ext uri="{BB962C8B-B14F-4D97-AF65-F5344CB8AC3E}">
        <p14:creationId xmlns:p14="http://schemas.microsoft.com/office/powerpoint/2010/main" val="1079811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84C8A97-A0BC-3449-85E1-FDB6072662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2FA761BC-820D-354A-B24C-A98179435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729693D0-5520-2E46-A969-5DFEED30D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56F4C-CD64-194D-8B59-3DA4EBAE7A30}" type="datetimeFigureOut">
              <a:rPr kumimoji="1" lang="zh-TW" altLang="en-US" smtClean="0"/>
              <a:t>2019/6/10</a:t>
            </a:fld>
            <a:endParaRPr kumimoji="1" lang="zh-TW" altLang="en-US"/>
          </a:p>
        </p:txBody>
      </p:sp>
      <p:sp>
        <p:nvSpPr>
          <p:cNvPr id="5" name="頁尾版面配置區 4">
            <a:extLst>
              <a:ext uri="{FF2B5EF4-FFF2-40B4-BE49-F238E27FC236}">
                <a16:creationId xmlns:a16="http://schemas.microsoft.com/office/drawing/2014/main" id="{8D1714C3-A6F4-9D42-958C-D20B9188C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5140EC99-E7AB-0847-B076-57DBEF2A30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27DA3-6EE2-1944-90B2-EB59D7A928F2}" type="slidenum">
              <a:rPr kumimoji="1" lang="zh-TW" altLang="en-US" smtClean="0"/>
              <a:t>‹#›</a:t>
            </a:fld>
            <a:endParaRPr kumimoji="1" lang="zh-TW" altLang="en-US"/>
          </a:p>
        </p:txBody>
      </p:sp>
    </p:spTree>
    <p:extLst>
      <p:ext uri="{BB962C8B-B14F-4D97-AF65-F5344CB8AC3E}">
        <p14:creationId xmlns:p14="http://schemas.microsoft.com/office/powerpoint/2010/main" val="1914823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8598E1-38EB-934D-9AAC-8156827033CB}"/>
              </a:ext>
            </a:extLst>
          </p:cNvPr>
          <p:cNvSpPr>
            <a:spLocks noGrp="1"/>
          </p:cNvSpPr>
          <p:nvPr>
            <p:ph type="ctrTitle"/>
          </p:nvPr>
        </p:nvSpPr>
        <p:spPr/>
        <p:txBody>
          <a:bodyPr/>
          <a:lstStyle/>
          <a:p>
            <a:r>
              <a:rPr kumimoji="1" lang="en-US" altLang="zh-TW" dirty="0"/>
              <a:t>Computer Programming</a:t>
            </a:r>
            <a:endParaRPr kumimoji="1" lang="zh-TW" altLang="en-US" dirty="0"/>
          </a:p>
        </p:txBody>
      </p:sp>
      <p:sp>
        <p:nvSpPr>
          <p:cNvPr id="3" name="副標題 2">
            <a:extLst>
              <a:ext uri="{FF2B5EF4-FFF2-40B4-BE49-F238E27FC236}">
                <a16:creationId xmlns:a16="http://schemas.microsoft.com/office/drawing/2014/main" id="{D9625FA5-B024-FB46-A2BD-6861C1B1D7E1}"/>
              </a:ext>
            </a:extLst>
          </p:cNvPr>
          <p:cNvSpPr>
            <a:spLocks noGrp="1"/>
          </p:cNvSpPr>
          <p:nvPr>
            <p:ph type="subTitle" idx="1"/>
          </p:nvPr>
        </p:nvSpPr>
        <p:spPr/>
        <p:txBody>
          <a:bodyPr/>
          <a:lstStyle/>
          <a:p>
            <a:r>
              <a:rPr kumimoji="1" lang="en-US" altLang="zh-TW" dirty="0"/>
              <a:t>Lecture1</a:t>
            </a:r>
            <a:endParaRPr kumimoji="1" lang="zh-TW" altLang="en-US" dirty="0"/>
          </a:p>
        </p:txBody>
      </p:sp>
    </p:spTree>
    <p:extLst>
      <p:ext uri="{BB962C8B-B14F-4D97-AF65-F5344CB8AC3E}">
        <p14:creationId xmlns:p14="http://schemas.microsoft.com/office/powerpoint/2010/main" val="2797143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672C24-B622-C744-A972-206D16E67844}"/>
              </a:ext>
            </a:extLst>
          </p:cNvPr>
          <p:cNvSpPr>
            <a:spLocks noGrp="1"/>
          </p:cNvSpPr>
          <p:nvPr>
            <p:ph type="title"/>
          </p:nvPr>
        </p:nvSpPr>
        <p:spPr/>
        <p:txBody>
          <a:bodyPr/>
          <a:lstStyle/>
          <a:p>
            <a:r>
              <a:rPr kumimoji="1" lang="en-US" altLang="zh-CN" dirty="0"/>
              <a:t>Python </a:t>
            </a:r>
            <a:r>
              <a:rPr kumimoji="1" lang="zh-CN" altLang="en-US" dirty="0"/>
              <a:t>環境建置</a:t>
            </a:r>
            <a:endParaRPr kumimoji="1" lang="zh-TW" altLang="en-US" dirty="0"/>
          </a:p>
        </p:txBody>
      </p:sp>
      <p:sp>
        <p:nvSpPr>
          <p:cNvPr id="3" name="內容版面配置區 2">
            <a:extLst>
              <a:ext uri="{FF2B5EF4-FFF2-40B4-BE49-F238E27FC236}">
                <a16:creationId xmlns:a16="http://schemas.microsoft.com/office/drawing/2014/main" id="{FF82503A-4701-194C-9731-CFA340EDB83A}"/>
              </a:ext>
            </a:extLst>
          </p:cNvPr>
          <p:cNvSpPr>
            <a:spLocks noGrp="1"/>
          </p:cNvSpPr>
          <p:nvPr>
            <p:ph idx="1"/>
          </p:nvPr>
        </p:nvSpPr>
        <p:spPr/>
        <p:txBody>
          <a:bodyPr/>
          <a:lstStyle/>
          <a:p>
            <a:r>
              <a:rPr kumimoji="1" lang="zh-CN" altLang="en-US" dirty="0">
                <a:latin typeface="Microsoft JhengHei" panose="020B0604030504040204" pitchFamily="34" charset="-120"/>
                <a:ea typeface="Microsoft JhengHei" panose="020B0604030504040204" pitchFamily="34" charset="-120"/>
              </a:rPr>
              <a:t>安裝</a:t>
            </a:r>
            <a:r>
              <a:rPr kumimoji="1" lang="zh-TW" altLang="en-US" dirty="0">
                <a:latin typeface="Microsoft JhengHei" panose="020B0604030504040204" pitchFamily="34" charset="-120"/>
                <a:ea typeface="Microsoft JhengHei" panose="020B0604030504040204" pitchFamily="34" charset="-120"/>
              </a:rPr>
              <a:t> </a:t>
            </a:r>
            <a:r>
              <a:rPr kumimoji="1" lang="en-US" altLang="zh-TW" dirty="0">
                <a:latin typeface="Microsoft JhengHei" panose="020B0604030504040204" pitchFamily="34" charset="-120"/>
                <a:ea typeface="Microsoft JhengHei" panose="020B0604030504040204" pitchFamily="34" charset="-120"/>
              </a:rPr>
              <a:t>Anaconda</a:t>
            </a:r>
          </a:p>
          <a:p>
            <a:r>
              <a:rPr kumimoji="1" lang="zh-CN" altLang="en-US" dirty="0">
                <a:latin typeface="Microsoft JhengHei" panose="020B0604030504040204" pitchFamily="34" charset="-120"/>
                <a:ea typeface="Microsoft JhengHei" panose="020B0604030504040204" pitchFamily="34" charset="-120"/>
              </a:rPr>
              <a:t>安裝</a:t>
            </a:r>
            <a:r>
              <a:rPr kumimoji="1" lang="zh-TW" altLang="en-US" dirty="0">
                <a:latin typeface="Microsoft JhengHei" panose="020B0604030504040204" pitchFamily="34" charset="-120"/>
                <a:ea typeface="Microsoft JhengHei" panose="020B0604030504040204" pitchFamily="34" charset="-120"/>
              </a:rPr>
              <a:t> </a:t>
            </a:r>
            <a:r>
              <a:rPr kumimoji="1" lang="en-US" altLang="zh-TW" dirty="0">
                <a:latin typeface="Microsoft JhengHei" panose="020B0604030504040204" pitchFamily="34" charset="-120"/>
                <a:ea typeface="Microsoft JhengHei" panose="020B0604030504040204" pitchFamily="34" charset="-120"/>
              </a:rPr>
              <a:t>python</a:t>
            </a:r>
          </a:p>
          <a:p>
            <a:r>
              <a:rPr kumimoji="1" lang="zh-CN" altLang="en-US" dirty="0">
                <a:latin typeface="Microsoft JhengHei" panose="020B0604030504040204" pitchFamily="34" charset="-120"/>
                <a:ea typeface="Microsoft JhengHei" panose="020B0604030504040204" pitchFamily="34" charset="-120"/>
              </a:rPr>
              <a:t>怎麼開始寫</a:t>
            </a:r>
            <a:r>
              <a:rPr kumimoji="1" lang="zh-TW" altLang="en-US" dirty="0">
                <a:latin typeface="Microsoft JhengHei" panose="020B0604030504040204" pitchFamily="34" charset="-120"/>
                <a:ea typeface="Microsoft JhengHei" panose="020B0604030504040204" pitchFamily="34" charset="-120"/>
              </a:rPr>
              <a:t> </a:t>
            </a:r>
            <a:r>
              <a:rPr kumimoji="1" lang="en-US" altLang="zh-TW" dirty="0">
                <a:latin typeface="Microsoft JhengHei" panose="020B0604030504040204" pitchFamily="34" charset="-120"/>
                <a:ea typeface="Microsoft JhengHei" panose="020B0604030504040204" pitchFamily="34" charset="-120"/>
              </a:rPr>
              <a:t>python?</a:t>
            </a:r>
          </a:p>
          <a:p>
            <a:pPr lvl="1">
              <a:lnSpc>
                <a:spcPct val="100000"/>
              </a:lnSpc>
            </a:pPr>
            <a:r>
              <a:rPr kumimoji="1" lang="zh-CN" altLang="en-US" dirty="0">
                <a:latin typeface="Microsoft JhengHei" panose="020B0604030504040204" pitchFamily="34" charset="-120"/>
                <a:ea typeface="Microsoft JhengHei" panose="020B0604030504040204" pitchFamily="34" charset="-120"/>
              </a:rPr>
              <a:t>記事本</a:t>
            </a:r>
            <a:endParaRPr kumimoji="1" lang="en-US" altLang="zh-CN" dirty="0">
              <a:latin typeface="Microsoft JhengHei" panose="020B0604030504040204" pitchFamily="34" charset="-120"/>
              <a:ea typeface="Microsoft JhengHei" panose="020B0604030504040204" pitchFamily="34" charset="-120"/>
            </a:endParaRPr>
          </a:p>
          <a:p>
            <a:pPr lvl="1">
              <a:lnSpc>
                <a:spcPct val="100000"/>
              </a:lnSpc>
            </a:pPr>
            <a:r>
              <a:rPr kumimoji="1" lang="en-US" altLang="zh-TW" dirty="0">
                <a:latin typeface="Microsoft JhengHei" panose="020B0604030504040204" pitchFamily="34" charset="-120"/>
                <a:ea typeface="Microsoft JhengHei" panose="020B0604030504040204" pitchFamily="34" charset="-120"/>
              </a:rPr>
              <a:t>Sublime</a:t>
            </a:r>
          </a:p>
          <a:p>
            <a:pPr lvl="1">
              <a:lnSpc>
                <a:spcPct val="100000"/>
              </a:lnSpc>
            </a:pPr>
            <a:r>
              <a:rPr kumimoji="1" lang="en-US" altLang="zh-TW" dirty="0" err="1">
                <a:latin typeface="Microsoft JhengHei" panose="020B0604030504040204" pitchFamily="34" charset="-120"/>
                <a:ea typeface="Microsoft JhengHei" panose="020B0604030504040204" pitchFamily="34" charset="-120"/>
              </a:rPr>
              <a:t>Jupyter</a:t>
            </a:r>
            <a:r>
              <a:rPr kumimoji="1" lang="en-US" altLang="zh-TW" dirty="0">
                <a:latin typeface="Microsoft JhengHei" panose="020B0604030504040204" pitchFamily="34" charset="-120"/>
                <a:ea typeface="Microsoft JhengHei" panose="020B0604030504040204" pitchFamily="34" charset="-120"/>
              </a:rPr>
              <a:t> Notebook</a:t>
            </a:r>
          </a:p>
          <a:p>
            <a:pPr lvl="1">
              <a:lnSpc>
                <a:spcPct val="100000"/>
              </a:lnSpc>
            </a:pPr>
            <a:r>
              <a:rPr kumimoji="1" lang="en-US" altLang="zh-TW" dirty="0" err="1">
                <a:latin typeface="Microsoft JhengHei" panose="020B0604030504040204" pitchFamily="34" charset="-120"/>
                <a:ea typeface="Microsoft JhengHei" panose="020B0604030504040204" pitchFamily="34" charset="-120"/>
              </a:rPr>
              <a:t>Cmd</a:t>
            </a:r>
            <a:r>
              <a:rPr kumimoji="1" lang="en-US" altLang="zh-TW" dirty="0">
                <a:latin typeface="Microsoft JhengHei" panose="020B0604030504040204" pitchFamily="34" charset="-120"/>
                <a:ea typeface="Microsoft JhengHei" panose="020B0604030504040204" pitchFamily="34" charset="-120"/>
              </a:rPr>
              <a:t> / Terminal</a:t>
            </a:r>
          </a:p>
          <a:p>
            <a:pPr lvl="1">
              <a:lnSpc>
                <a:spcPct val="100000"/>
              </a:lnSpc>
            </a:pPr>
            <a:r>
              <a:rPr kumimoji="1" lang="zh-CN" altLang="en-US" dirty="0">
                <a:latin typeface="Microsoft JhengHei" panose="020B0604030504040204" pitchFamily="34" charset="-120"/>
                <a:ea typeface="Microsoft JhengHei" panose="020B0604030504040204" pitchFamily="34" charset="-120"/>
              </a:rPr>
              <a:t>很多很多</a:t>
            </a:r>
            <a:endParaRPr kumimoji="1"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9861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E52DD6-D93F-F64E-9FC4-6CEEFA51C76C}"/>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向這個世界說聲哈囉吧！</a:t>
            </a:r>
          </a:p>
        </p:txBody>
      </p:sp>
      <p:pic>
        <p:nvPicPr>
          <p:cNvPr id="4" name="內容版面配置區 3">
            <a:extLst>
              <a:ext uri="{FF2B5EF4-FFF2-40B4-BE49-F238E27FC236}">
                <a16:creationId xmlns:a16="http://schemas.microsoft.com/office/drawing/2014/main" id="{990144D4-BEB2-8845-A048-A0DFBD548FBC}"/>
              </a:ext>
            </a:extLst>
          </p:cNvPr>
          <p:cNvPicPr>
            <a:picLocks noGrp="1" noChangeAspect="1"/>
          </p:cNvPicPr>
          <p:nvPr>
            <p:ph idx="1"/>
          </p:nvPr>
        </p:nvPicPr>
        <p:blipFill>
          <a:blip r:embed="rId2"/>
          <a:stretch>
            <a:fillRect/>
          </a:stretch>
        </p:blipFill>
        <p:spPr>
          <a:xfrm>
            <a:off x="1356515" y="2191213"/>
            <a:ext cx="4343400" cy="711200"/>
          </a:xfrm>
          <a:prstGeom prst="rect">
            <a:avLst/>
          </a:prstGeom>
        </p:spPr>
      </p:pic>
      <p:grpSp>
        <p:nvGrpSpPr>
          <p:cNvPr id="9" name="群組 8">
            <a:extLst>
              <a:ext uri="{FF2B5EF4-FFF2-40B4-BE49-F238E27FC236}">
                <a16:creationId xmlns:a16="http://schemas.microsoft.com/office/drawing/2014/main" id="{6D7E0E47-0E11-5E4C-8A37-777CF4C3164F}"/>
              </a:ext>
            </a:extLst>
          </p:cNvPr>
          <p:cNvGrpSpPr/>
          <p:nvPr/>
        </p:nvGrpSpPr>
        <p:grpSpPr>
          <a:xfrm>
            <a:off x="5789795" y="2143712"/>
            <a:ext cx="3179207" cy="747882"/>
            <a:chOff x="7060453" y="1694402"/>
            <a:chExt cx="3987480" cy="982131"/>
          </a:xfrm>
        </p:grpSpPr>
        <p:sp>
          <p:nvSpPr>
            <p:cNvPr id="5" name="文字方塊 4">
              <a:extLst>
                <a:ext uri="{FF2B5EF4-FFF2-40B4-BE49-F238E27FC236}">
                  <a16:creationId xmlns:a16="http://schemas.microsoft.com/office/drawing/2014/main" id="{E135B7C2-014D-274D-A474-C0A002A04F3E}"/>
                </a:ext>
              </a:extLst>
            </p:cNvPr>
            <p:cNvSpPr txBox="1"/>
            <p:nvPr/>
          </p:nvSpPr>
          <p:spPr>
            <a:xfrm>
              <a:off x="7655739" y="1694402"/>
              <a:ext cx="1703335" cy="525431"/>
            </a:xfrm>
            <a:prstGeom prst="rect">
              <a:avLst/>
            </a:prstGeom>
            <a:noFill/>
          </p:spPr>
          <p:txBody>
            <a:bodyPr wrap="none" rtlCol="0">
              <a:spAutoFit/>
            </a:bodyPr>
            <a:lstStyle/>
            <a:p>
              <a:r>
                <a:rPr kumimoji="1" lang="zh-CN" altLang="en-US" sz="2000" dirty="0">
                  <a:latin typeface="Microsoft JhengHei" panose="020B0604030504040204" pitchFamily="34" charset="-120"/>
                  <a:ea typeface="Microsoft JhengHei" panose="020B0604030504040204" pitchFamily="34" charset="-120"/>
                </a:rPr>
                <a:t>你的</a:t>
              </a:r>
              <a:r>
                <a:rPr kumimoji="1" lang="zh-TW" altLang="en-US" sz="2000" dirty="0">
                  <a:latin typeface="Microsoft JhengHei" panose="020B0604030504040204" pitchFamily="34" charset="-120"/>
                  <a:ea typeface="Microsoft JhengHei" panose="020B0604030504040204" pitchFamily="34" charset="-120"/>
                </a:rPr>
                <a:t> </a:t>
              </a:r>
              <a:r>
                <a:rPr kumimoji="1" lang="en-US" altLang="zh-TW" sz="2000" dirty="0">
                  <a:latin typeface="Microsoft JhengHei" panose="020B0604030504040204" pitchFamily="34" charset="-120"/>
                  <a:ea typeface="Microsoft JhengHei" panose="020B0604030504040204" pitchFamily="34" charset="-120"/>
                </a:rPr>
                <a:t>code</a:t>
              </a:r>
              <a:endParaRPr kumimoji="1" lang="zh-TW" altLang="en-US" sz="2000" dirty="0">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34B93461-9E7E-5842-B202-200C5C5B90E3}"/>
                </a:ext>
              </a:extLst>
            </p:cNvPr>
            <p:cNvSpPr txBox="1"/>
            <p:nvPr/>
          </p:nvSpPr>
          <p:spPr>
            <a:xfrm>
              <a:off x="7655739" y="2151102"/>
              <a:ext cx="3392194" cy="525431"/>
            </a:xfrm>
            <a:prstGeom prst="rect">
              <a:avLst/>
            </a:prstGeom>
            <a:noFill/>
          </p:spPr>
          <p:txBody>
            <a:bodyPr wrap="none" rtlCol="0">
              <a:spAutoFit/>
            </a:bodyPr>
            <a:lstStyle/>
            <a:p>
              <a:r>
                <a:rPr kumimoji="1" lang="zh-TW" altLang="en-US" sz="2000" dirty="0">
                  <a:latin typeface="Microsoft JhengHei" panose="020B0604030504040204" pitchFamily="34" charset="-120"/>
                  <a:ea typeface="Microsoft JhengHei" panose="020B0604030504040204" pitchFamily="34" charset="-120"/>
                </a:rPr>
                <a:t>你的 </a:t>
              </a:r>
              <a:r>
                <a:rPr kumimoji="1" lang="en-US" altLang="zh-TW" sz="2000" dirty="0">
                  <a:latin typeface="Microsoft JhengHei" panose="020B0604030504040204" pitchFamily="34" charset="-120"/>
                  <a:ea typeface="Microsoft JhengHei" panose="020B0604030504040204" pitchFamily="34" charset="-120"/>
                </a:rPr>
                <a:t>code</a:t>
              </a:r>
              <a:r>
                <a:rPr kumimoji="1" lang="zh-TW" altLang="en-US" sz="2000" dirty="0">
                  <a:latin typeface="Microsoft JhengHei" panose="020B0604030504040204" pitchFamily="34" charset="-120"/>
                  <a:ea typeface="Microsoft JhengHei" panose="020B0604030504040204" pitchFamily="34" charset="-120"/>
                </a:rPr>
                <a:t> </a:t>
              </a:r>
              <a:r>
                <a:rPr kumimoji="1" lang="zh-CN" altLang="en-US" sz="2000" dirty="0">
                  <a:latin typeface="Microsoft JhengHei" panose="020B0604030504040204" pitchFamily="34" charset="-120"/>
                  <a:ea typeface="Microsoft JhengHei" panose="020B0604030504040204" pitchFamily="34" charset="-120"/>
                </a:rPr>
                <a:t>的執行結果</a:t>
              </a:r>
              <a:endParaRPr kumimoji="1" lang="zh-TW" altLang="en-US" sz="2000" dirty="0">
                <a:latin typeface="Microsoft JhengHei" panose="020B0604030504040204" pitchFamily="34" charset="-120"/>
                <a:ea typeface="Microsoft JhengHei" panose="020B0604030504040204" pitchFamily="34" charset="-120"/>
              </a:endParaRPr>
            </a:p>
          </p:txBody>
        </p:sp>
        <p:sp>
          <p:nvSpPr>
            <p:cNvPr id="7" name="向上箭號 6">
              <a:extLst>
                <a:ext uri="{FF2B5EF4-FFF2-40B4-BE49-F238E27FC236}">
                  <a16:creationId xmlns:a16="http://schemas.microsoft.com/office/drawing/2014/main" id="{E4D4E6DE-88CE-C247-B0C6-05804F991B45}"/>
                </a:ext>
              </a:extLst>
            </p:cNvPr>
            <p:cNvSpPr/>
            <p:nvPr/>
          </p:nvSpPr>
          <p:spPr>
            <a:xfrm rot="16200000">
              <a:off x="7172699" y="1683124"/>
              <a:ext cx="320634" cy="5451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向上箭號 7">
              <a:extLst>
                <a:ext uri="{FF2B5EF4-FFF2-40B4-BE49-F238E27FC236}">
                  <a16:creationId xmlns:a16="http://schemas.microsoft.com/office/drawing/2014/main" id="{795B179B-6E06-5D43-BA12-93B4C5969EF5}"/>
                </a:ext>
              </a:extLst>
            </p:cNvPr>
            <p:cNvSpPr/>
            <p:nvPr/>
          </p:nvSpPr>
          <p:spPr>
            <a:xfrm rot="16200000">
              <a:off x="7194471" y="2156156"/>
              <a:ext cx="320634" cy="5451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12" name="內容版面配置區 2">
            <a:extLst>
              <a:ext uri="{FF2B5EF4-FFF2-40B4-BE49-F238E27FC236}">
                <a16:creationId xmlns:a16="http://schemas.microsoft.com/office/drawing/2014/main" id="{C05BC85E-E36B-BD45-8425-444261A9E9A2}"/>
              </a:ext>
            </a:extLst>
          </p:cNvPr>
          <p:cNvSpPr txBox="1">
            <a:spLocks/>
          </p:cNvSpPr>
          <p:nvPr/>
        </p:nvSpPr>
        <p:spPr>
          <a:xfrm>
            <a:off x="992579" y="161187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latin typeface="Microsoft JhengHei" panose="020B0604030504040204" pitchFamily="34" charset="-120"/>
                <a:ea typeface="Microsoft JhengHei" panose="020B0604030504040204" pitchFamily="34" charset="-120"/>
              </a:rPr>
              <a:t>在</a:t>
            </a:r>
            <a:r>
              <a:rPr kumimoji="1" lang="zh-TW" altLang="en-US" dirty="0">
                <a:latin typeface="Microsoft JhengHei" panose="020B0604030504040204" pitchFamily="34" charset="-120"/>
                <a:ea typeface="Microsoft JhengHei" panose="020B0604030504040204" pitchFamily="34" charset="-120"/>
              </a:rPr>
              <a:t> </a:t>
            </a:r>
            <a:r>
              <a:rPr kumimoji="1" lang="en-US" altLang="zh-TW" dirty="0" err="1">
                <a:latin typeface="Microsoft JhengHei" panose="020B0604030504040204" pitchFamily="34" charset="-120"/>
                <a:ea typeface="Microsoft JhengHei" panose="020B0604030504040204" pitchFamily="34" charset="-120"/>
              </a:rPr>
              <a:t>cmd</a:t>
            </a:r>
            <a:r>
              <a:rPr kumimoji="1" lang="en-US" altLang="zh-TW" dirty="0">
                <a:latin typeface="Microsoft JhengHei" panose="020B0604030504040204" pitchFamily="34" charset="-120"/>
                <a:ea typeface="Microsoft JhengHei" panose="020B0604030504040204" pitchFamily="34" charset="-120"/>
              </a:rPr>
              <a:t> / Terminal </a:t>
            </a:r>
            <a:r>
              <a:rPr kumimoji="1" lang="zh-CN" altLang="en-US" dirty="0">
                <a:latin typeface="Microsoft JhengHei" panose="020B0604030504040204" pitchFamily="34" charset="-120"/>
                <a:ea typeface="Microsoft JhengHei" panose="020B0604030504040204" pitchFamily="34" charset="-120"/>
              </a:rPr>
              <a:t>中直接寫</a:t>
            </a:r>
            <a:r>
              <a:rPr kumimoji="1" lang="zh-TW" altLang="en-US" dirty="0">
                <a:latin typeface="Microsoft JhengHei" panose="020B0604030504040204" pitchFamily="34" charset="-120"/>
                <a:ea typeface="Microsoft JhengHei" panose="020B0604030504040204" pitchFamily="34" charset="-120"/>
              </a:rPr>
              <a:t> </a:t>
            </a:r>
            <a:r>
              <a:rPr kumimoji="1" lang="en-US" altLang="zh-TW" dirty="0">
                <a:latin typeface="Microsoft JhengHei" panose="020B0604030504040204" pitchFamily="34" charset="-120"/>
                <a:ea typeface="Microsoft JhengHei" panose="020B0604030504040204" pitchFamily="34" charset="-120"/>
              </a:rPr>
              <a:t>code</a:t>
            </a:r>
          </a:p>
          <a:p>
            <a:pPr lvl="1"/>
            <a:endParaRPr kumimoji="1" lang="en-US" altLang="zh-TW" dirty="0">
              <a:latin typeface="Microsoft JhengHei" panose="020B0604030504040204" pitchFamily="34" charset="-120"/>
              <a:ea typeface="Microsoft JhengHei" panose="020B0604030504040204" pitchFamily="34" charset="-120"/>
            </a:endParaRPr>
          </a:p>
          <a:p>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在</a:t>
            </a:r>
            <a:r>
              <a:rPr kumimoji="1" lang="zh-TW" altLang="en-US" dirty="0">
                <a:latin typeface="Microsoft JhengHei" panose="020B0604030504040204" pitchFamily="34" charset="-120"/>
                <a:ea typeface="Microsoft JhengHei" panose="020B0604030504040204" pitchFamily="34" charset="-120"/>
              </a:rPr>
              <a:t> </a:t>
            </a:r>
            <a:r>
              <a:rPr kumimoji="1" lang="en-US" altLang="zh-TW" dirty="0" err="1">
                <a:latin typeface="Microsoft JhengHei" panose="020B0604030504040204" pitchFamily="34" charset="-120"/>
                <a:ea typeface="Microsoft JhengHei" panose="020B0604030504040204" pitchFamily="34" charset="-120"/>
              </a:rPr>
              <a:t>cmd</a:t>
            </a:r>
            <a:r>
              <a:rPr kumimoji="1" lang="zh-TW" altLang="en-US" dirty="0">
                <a:latin typeface="Microsoft JhengHei" panose="020B0604030504040204" pitchFamily="34" charset="-120"/>
                <a:ea typeface="Microsoft JhengHei" panose="020B0604030504040204" pitchFamily="34" charset="-120"/>
              </a:rPr>
              <a:t> </a:t>
            </a:r>
            <a:r>
              <a:rPr kumimoji="1" lang="en-US" altLang="zh-TW" dirty="0">
                <a:latin typeface="Microsoft JhengHei" panose="020B0604030504040204" pitchFamily="34" charset="-120"/>
                <a:ea typeface="Microsoft JhengHei" panose="020B0604030504040204" pitchFamily="34" charset="-120"/>
              </a:rPr>
              <a:t>/ Terminal</a:t>
            </a:r>
            <a:r>
              <a:rPr kumimoji="1" lang="zh-TW" altLang="en-US" dirty="0">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中執行</a:t>
            </a:r>
            <a:r>
              <a:rPr kumimoji="1" lang="zh-TW" altLang="en-US" dirty="0">
                <a:latin typeface="Microsoft JhengHei" panose="020B0604030504040204" pitchFamily="34" charset="-120"/>
                <a:ea typeface="Microsoft JhengHei" panose="020B0604030504040204" pitchFamily="34" charset="-120"/>
              </a:rPr>
              <a:t> </a:t>
            </a:r>
            <a:r>
              <a:rPr kumimoji="1" lang="en-US" altLang="zh-TW" dirty="0">
                <a:latin typeface="Microsoft JhengHei" panose="020B0604030504040204" pitchFamily="34" charset="-120"/>
                <a:ea typeface="Microsoft JhengHei" panose="020B0604030504040204" pitchFamily="34" charset="-120"/>
              </a:rPr>
              <a:t>.</a:t>
            </a:r>
            <a:r>
              <a:rPr kumimoji="1" lang="en-US" altLang="zh-TW" dirty="0" err="1">
                <a:latin typeface="Microsoft JhengHei" panose="020B0604030504040204" pitchFamily="34" charset="-120"/>
                <a:ea typeface="Microsoft JhengHei" panose="020B0604030504040204" pitchFamily="34" charset="-120"/>
              </a:rPr>
              <a:t>py</a:t>
            </a:r>
            <a:r>
              <a:rPr kumimoji="1" lang="zh-CN" altLang="en-US" dirty="0">
                <a:latin typeface="Microsoft JhengHei" panose="020B0604030504040204" pitchFamily="34" charset="-120"/>
                <a:ea typeface="Microsoft JhengHei" panose="020B0604030504040204" pitchFamily="34" charset="-120"/>
              </a:rPr>
              <a:t>檔</a:t>
            </a:r>
            <a:endParaRPr kumimoji="1" lang="en-US" altLang="zh-CN" dirty="0">
              <a:latin typeface="Microsoft JhengHei" panose="020B0604030504040204" pitchFamily="34" charset="-120"/>
              <a:ea typeface="Microsoft JhengHei" panose="020B0604030504040204" pitchFamily="34" charset="-120"/>
            </a:endParaRPr>
          </a:p>
          <a:p>
            <a:pPr marL="0" indent="0">
              <a:buNone/>
            </a:pP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在</a:t>
            </a:r>
            <a:r>
              <a:rPr kumimoji="1" lang="en-US" altLang="zh-CN" dirty="0">
                <a:latin typeface="Microsoft JhengHei" panose="020B0604030504040204" pitchFamily="34" charset="-120"/>
                <a:ea typeface="Microsoft JhengHei" panose="020B0604030504040204" pitchFamily="34" charset="-120"/>
              </a:rPr>
              <a:t> </a:t>
            </a:r>
            <a:r>
              <a:rPr kumimoji="1" lang="en-US" altLang="zh-CN" dirty="0" err="1">
                <a:latin typeface="Microsoft JhengHei" panose="020B0604030504040204" pitchFamily="34" charset="-120"/>
                <a:ea typeface="Microsoft JhengHei" panose="020B0604030504040204" pitchFamily="34" charset="-120"/>
              </a:rPr>
              <a:t>Jupyter</a:t>
            </a:r>
            <a:r>
              <a:rPr kumimoji="1" lang="zh-TW" altLang="en-US" dirty="0">
                <a:latin typeface="Microsoft JhengHei" panose="020B0604030504040204" pitchFamily="34" charset="-120"/>
                <a:ea typeface="Microsoft JhengHei" panose="020B0604030504040204" pitchFamily="34" charset="-120"/>
              </a:rPr>
              <a:t> 上寫 </a:t>
            </a:r>
            <a:r>
              <a:rPr kumimoji="1" lang="en-US" altLang="zh-TW" dirty="0">
                <a:latin typeface="Microsoft JhengHei" panose="020B0604030504040204" pitchFamily="34" charset="-120"/>
                <a:ea typeface="Microsoft JhengHei" panose="020B0604030504040204" pitchFamily="34" charset="-120"/>
              </a:rPr>
              <a:t>code</a:t>
            </a:r>
          </a:p>
          <a:p>
            <a:pPr marL="0" indent="0">
              <a:buNone/>
            </a:pPr>
            <a:endParaRPr kumimoji="1" lang="en-US" altLang="zh-TW" dirty="0">
              <a:latin typeface="Microsoft JhengHei" panose="020B0604030504040204" pitchFamily="34" charset="-120"/>
              <a:ea typeface="Microsoft JhengHei" panose="020B0604030504040204" pitchFamily="34" charset="-120"/>
            </a:endParaRPr>
          </a:p>
        </p:txBody>
      </p:sp>
      <p:pic>
        <p:nvPicPr>
          <p:cNvPr id="14" name="圖片 13">
            <a:extLst>
              <a:ext uri="{FF2B5EF4-FFF2-40B4-BE49-F238E27FC236}">
                <a16:creationId xmlns:a16="http://schemas.microsoft.com/office/drawing/2014/main" id="{418B0A6E-0D2B-8D4F-9A06-2BD6EA24EB33}"/>
              </a:ext>
            </a:extLst>
          </p:cNvPr>
          <p:cNvPicPr>
            <a:picLocks noChangeAspect="1"/>
          </p:cNvPicPr>
          <p:nvPr/>
        </p:nvPicPr>
        <p:blipFill>
          <a:blip r:embed="rId3"/>
          <a:stretch>
            <a:fillRect/>
          </a:stretch>
        </p:blipFill>
        <p:spPr>
          <a:xfrm>
            <a:off x="1356515" y="3490502"/>
            <a:ext cx="8786256" cy="545354"/>
          </a:xfrm>
          <a:prstGeom prst="rect">
            <a:avLst/>
          </a:prstGeom>
        </p:spPr>
      </p:pic>
      <p:pic>
        <p:nvPicPr>
          <p:cNvPr id="15" name="圖片 14">
            <a:extLst>
              <a:ext uri="{FF2B5EF4-FFF2-40B4-BE49-F238E27FC236}">
                <a16:creationId xmlns:a16="http://schemas.microsoft.com/office/drawing/2014/main" id="{C2E60FCD-E3AC-5B41-A569-B01ECF5ED9C6}"/>
              </a:ext>
            </a:extLst>
          </p:cNvPr>
          <p:cNvPicPr>
            <a:picLocks noChangeAspect="1"/>
          </p:cNvPicPr>
          <p:nvPr/>
        </p:nvPicPr>
        <p:blipFill>
          <a:blip r:embed="rId4"/>
          <a:stretch>
            <a:fillRect/>
          </a:stretch>
        </p:blipFill>
        <p:spPr>
          <a:xfrm>
            <a:off x="1356515" y="4570489"/>
            <a:ext cx="4907900" cy="1879621"/>
          </a:xfrm>
          <a:prstGeom prst="rect">
            <a:avLst/>
          </a:prstGeom>
        </p:spPr>
      </p:pic>
    </p:spTree>
    <p:extLst>
      <p:ext uri="{BB962C8B-B14F-4D97-AF65-F5344CB8AC3E}">
        <p14:creationId xmlns:p14="http://schemas.microsoft.com/office/powerpoint/2010/main" val="2516133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7B9CBA7-1917-BD40-B5D1-97623BD471AE}"/>
              </a:ext>
            </a:extLst>
          </p:cNvPr>
          <p:cNvSpPr>
            <a:spLocks noGrp="1"/>
          </p:cNvSpPr>
          <p:nvPr>
            <p:ph type="ctrTitle"/>
          </p:nvPr>
        </p:nvSpPr>
        <p:spPr/>
        <p:txBody>
          <a:bodyPr/>
          <a:lstStyle/>
          <a:p>
            <a:r>
              <a:rPr kumimoji="1" lang="zh-TW" altLang="en-US" dirty="0">
                <a:latin typeface="Microsoft JhengHei" panose="020B0604030504040204" pitchFamily="34" charset="-120"/>
                <a:ea typeface="Microsoft JhengHei" panose="020B0604030504040204" pitchFamily="34" charset="-120"/>
              </a:rPr>
              <a:t>有沒有</a:t>
            </a:r>
            <a:r>
              <a:rPr kumimoji="1" lang="en-US" altLang="zh-TW" dirty="0">
                <a:latin typeface="Microsoft JhengHei" panose="020B0604030504040204" pitchFamily="34" charset="-120"/>
                <a:ea typeface="Microsoft JhengHei" panose="020B0604030504040204" pitchFamily="34" charset="-120"/>
              </a:rPr>
              <a:t> </a:t>
            </a:r>
            <a:r>
              <a:rPr kumimoji="1" lang="en-US" altLang="zh-TW" dirty="0" err="1">
                <a:latin typeface="Microsoft JhengHei" panose="020B0604030504040204" pitchFamily="34" charset="-120"/>
                <a:ea typeface="Microsoft JhengHei" panose="020B0604030504040204" pitchFamily="34" charset="-120"/>
              </a:rPr>
              <a:t>fu</a:t>
            </a:r>
            <a:r>
              <a:rPr kumimoji="1" lang="en-US" altLang="zh-TW" dirty="0">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了？</a:t>
            </a:r>
            <a:endParaRPr kumimoji="1" lang="zh-TW" altLang="en-US" dirty="0">
              <a:latin typeface="Microsoft JhengHei" panose="020B0604030504040204" pitchFamily="34" charset="-120"/>
              <a:ea typeface="Microsoft JhengHei" panose="020B0604030504040204" pitchFamily="34" charset="-120"/>
            </a:endParaRPr>
          </a:p>
        </p:txBody>
      </p:sp>
      <p:sp>
        <p:nvSpPr>
          <p:cNvPr id="5" name="副標題 4">
            <a:extLst>
              <a:ext uri="{FF2B5EF4-FFF2-40B4-BE49-F238E27FC236}">
                <a16:creationId xmlns:a16="http://schemas.microsoft.com/office/drawing/2014/main" id="{E9F08A85-BC75-F142-86DB-882505AB6B6A}"/>
              </a:ext>
            </a:extLst>
          </p:cNvPr>
          <p:cNvSpPr>
            <a:spLocks noGrp="1"/>
          </p:cNvSpPr>
          <p:nvPr>
            <p:ph type="subTitle" idx="1"/>
          </p:nvPr>
        </p:nvSpPr>
        <p:spPr/>
        <p:txBody>
          <a:bodyPr/>
          <a:lstStyle/>
          <a:p>
            <a:r>
              <a:rPr kumimoji="1" lang="zh-TW" altLang="en-US" dirty="0">
                <a:latin typeface="Microsoft JhengHei" panose="020B0604030504040204" pitchFamily="34" charset="-120"/>
                <a:ea typeface="Microsoft JhengHei" panose="020B0604030504040204" pitchFamily="34" charset="-120"/>
              </a:rPr>
              <a:t>要進入正題了哦 </a:t>
            </a:r>
            <a:r>
              <a:rPr kumimoji="1" lang="en-US" altLang="zh-TW" dirty="0">
                <a:latin typeface="Microsoft JhengHei" panose="020B0604030504040204" pitchFamily="34" charset="-120"/>
                <a:ea typeface="Microsoft JhengHei" panose="020B0604030504040204" pitchFamily="34" charset="-120"/>
              </a:rPr>
              <a:t>:D</a:t>
            </a:r>
            <a:endParaRPr kumimoji="1"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04395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4788CA-69C8-EE4D-8D31-7125805FCB41}"/>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基本觀念</a:t>
            </a:r>
          </a:p>
        </p:txBody>
      </p:sp>
      <p:sp>
        <p:nvSpPr>
          <p:cNvPr id="3" name="內容版面配置區 2">
            <a:extLst>
              <a:ext uri="{FF2B5EF4-FFF2-40B4-BE49-F238E27FC236}">
                <a16:creationId xmlns:a16="http://schemas.microsoft.com/office/drawing/2014/main" id="{C5E78317-5015-4C40-9ED4-E644FC6CD251}"/>
              </a:ext>
            </a:extLst>
          </p:cNvPr>
          <p:cNvSpPr>
            <a:spLocks noGrp="1"/>
          </p:cNvSpPr>
          <p:nvPr>
            <p:ph idx="1"/>
          </p:nvPr>
        </p:nvSpPr>
        <p:spPr/>
        <p:txBody>
          <a:bodyPr/>
          <a:lstStyle/>
          <a:p>
            <a:pPr>
              <a:lnSpc>
                <a:spcPct val="100000"/>
              </a:lnSpc>
            </a:pPr>
            <a:r>
              <a:rPr kumimoji="1" lang="zh-CN" altLang="en-US" dirty="0">
                <a:latin typeface="Microsoft JhengHei" panose="020B0604030504040204" pitchFamily="34" charset="-120"/>
                <a:ea typeface="Microsoft JhengHei" panose="020B0604030504040204" pitchFamily="34" charset="-120"/>
              </a:rPr>
              <a:t>變數（</a:t>
            </a:r>
            <a:r>
              <a:rPr kumimoji="1" lang="en-US" altLang="zh-CN" dirty="0">
                <a:latin typeface="Microsoft JhengHei" panose="020B0604030504040204" pitchFamily="34" charset="-120"/>
                <a:ea typeface="Microsoft JhengHei" panose="020B0604030504040204" pitchFamily="34" charset="-120"/>
              </a:rPr>
              <a:t>variable</a:t>
            </a:r>
            <a:r>
              <a:rPr kumimoji="1" lang="zh-CN" altLang="en-US" dirty="0">
                <a:latin typeface="Microsoft JhengHei" panose="020B0604030504040204" pitchFamily="34" charset="-120"/>
                <a:ea typeface="Microsoft JhengHei" panose="020B0604030504040204" pitchFamily="34" charset="-120"/>
              </a:rPr>
              <a:t>）：在程式設計中，所有物件都會被電腦儲存在一個記憶體空間裡，為了方便使用者去操作，我們會將該物件取名字，並且將它視為一個變數。</a:t>
            </a:r>
            <a:endParaRPr kumimoji="1" lang="en-US" altLang="zh-CN" dirty="0">
              <a:latin typeface="Microsoft JhengHei" panose="020B0604030504040204" pitchFamily="34" charset="-120"/>
              <a:ea typeface="Microsoft JhengHei" panose="020B0604030504040204" pitchFamily="34" charset="-120"/>
            </a:endParaRPr>
          </a:p>
          <a:p>
            <a:pPr lvl="1">
              <a:lnSpc>
                <a:spcPct val="100000"/>
              </a:lnSpc>
            </a:pPr>
            <a:r>
              <a:rPr kumimoji="1" lang="zh-CN" altLang="en-US" dirty="0">
                <a:latin typeface="Microsoft JhengHei" panose="020B0604030504040204" pitchFamily="34" charset="-120"/>
                <a:ea typeface="Microsoft JhengHei" panose="020B0604030504040204" pitchFamily="34" charset="-120"/>
              </a:rPr>
              <a:t>變數命名規則：</a:t>
            </a:r>
            <a:endParaRPr kumimoji="1" lang="en-US" altLang="zh-CN" dirty="0">
              <a:latin typeface="Microsoft JhengHei" panose="020B0604030504040204" pitchFamily="34" charset="-120"/>
              <a:ea typeface="Microsoft JhengHei" panose="020B0604030504040204" pitchFamily="34" charset="-120"/>
            </a:endParaRPr>
          </a:p>
          <a:p>
            <a:pPr marL="1371600" lvl="2" indent="-457200">
              <a:buFont typeface="+mj-lt"/>
              <a:buAutoNum type="arabicPeriod"/>
            </a:pPr>
            <a:r>
              <a:rPr lang="zh-TW" altLang="en-US" dirty="0">
                <a:latin typeface="Microsoft JhengHei" panose="020B0604030504040204" pitchFamily="34" charset="-120"/>
                <a:ea typeface="Microsoft JhengHei" panose="020B0604030504040204" pitchFamily="34" charset="-120"/>
              </a:rPr>
              <a:t>變數的名字必須從字母</a:t>
            </a:r>
            <a:r>
              <a:rPr lang="en-US" altLang="zh-TW" dirty="0">
                <a:latin typeface="Microsoft JhengHei" panose="020B0604030504040204" pitchFamily="34" charset="-120"/>
                <a:ea typeface="Microsoft JhengHei" panose="020B0604030504040204" pitchFamily="34" charset="-120"/>
              </a:rPr>
              <a:t>(letter)</a:t>
            </a:r>
            <a:r>
              <a:rPr lang="zh-TW" altLang="en-US" dirty="0">
                <a:latin typeface="Microsoft JhengHei" panose="020B0604030504040204" pitchFamily="34" charset="-120"/>
                <a:ea typeface="Microsoft JhengHei" panose="020B0604030504040204" pitchFamily="34" charset="-120"/>
              </a:rPr>
              <a:t>或是底線</a:t>
            </a:r>
            <a:r>
              <a:rPr lang="en-US" altLang="zh-TW" dirty="0">
                <a:latin typeface="Microsoft JhengHei" panose="020B0604030504040204" pitchFamily="34" charset="-120"/>
                <a:ea typeface="Microsoft JhengHei" panose="020B0604030504040204" pitchFamily="34" charset="-120"/>
              </a:rPr>
              <a:t>(underscore _)</a:t>
            </a:r>
            <a:r>
              <a:rPr lang="zh-TW" altLang="en-US" dirty="0">
                <a:latin typeface="Microsoft JhengHei" panose="020B0604030504040204" pitchFamily="34" charset="-120"/>
                <a:ea typeface="Microsoft JhengHei" panose="020B0604030504040204" pitchFamily="34" charset="-120"/>
              </a:rPr>
              <a:t>開始</a:t>
            </a:r>
            <a:endParaRPr lang="en-US" altLang="zh-TW" dirty="0">
              <a:latin typeface="Microsoft JhengHei" panose="020B0604030504040204" pitchFamily="34" charset="-120"/>
              <a:ea typeface="Microsoft JhengHei" panose="020B0604030504040204" pitchFamily="34" charset="-120"/>
            </a:endParaRPr>
          </a:p>
          <a:p>
            <a:pPr marL="1371600" lvl="2" indent="-457200">
              <a:buFont typeface="+mj-lt"/>
              <a:buAutoNum type="arabicPeriod"/>
            </a:pPr>
            <a:r>
              <a:rPr lang="zh-TW" altLang="en-US" dirty="0">
                <a:latin typeface="Microsoft JhengHei" panose="020B0604030504040204" pitchFamily="34" charset="-120"/>
                <a:ea typeface="Microsoft JhengHei" panose="020B0604030504040204" pitchFamily="34" charset="-120"/>
              </a:rPr>
              <a:t>只能包含字母、數字跟底線</a:t>
            </a:r>
            <a:endParaRPr lang="en-US" altLang="zh-TW" dirty="0">
              <a:latin typeface="Microsoft JhengHei" panose="020B0604030504040204" pitchFamily="34" charset="-120"/>
              <a:ea typeface="Microsoft JhengHei" panose="020B0604030504040204" pitchFamily="34" charset="-120"/>
            </a:endParaRPr>
          </a:p>
          <a:p>
            <a:pPr marL="1371600" lvl="2" indent="-457200">
              <a:buFont typeface="+mj-lt"/>
              <a:buAutoNum type="arabicPeriod"/>
            </a:pPr>
            <a:r>
              <a:rPr lang="zh-TW" altLang="en-US" dirty="0">
                <a:latin typeface="Microsoft JhengHei" panose="020B0604030504040204" pitchFamily="34" charset="-120"/>
                <a:ea typeface="Microsoft JhengHei" panose="020B0604030504040204" pitchFamily="34" charset="-120"/>
              </a:rPr>
              <a:t>大小寫有別</a:t>
            </a:r>
            <a:endParaRPr lang="en-US" altLang="zh-TW" dirty="0">
              <a:latin typeface="Microsoft JhengHei" panose="020B0604030504040204" pitchFamily="34" charset="-120"/>
              <a:ea typeface="Microsoft JhengHei" panose="020B0604030504040204" pitchFamily="34" charset="-120"/>
            </a:endParaRPr>
          </a:p>
          <a:p>
            <a:pPr lvl="1"/>
            <a:r>
              <a:rPr lang="zh-TW" altLang="en-US" dirty="0">
                <a:latin typeface="Microsoft JhengHei" panose="020B0604030504040204" pitchFamily="34" charset="-120"/>
                <a:ea typeface="Microsoft JhengHei" panose="020B0604030504040204" pitchFamily="34" charset="-120"/>
              </a:rPr>
              <a:t>保留字（</a:t>
            </a:r>
            <a:r>
              <a:rPr lang="en-US" altLang="zh-TW" dirty="0">
                <a:latin typeface="Microsoft JhengHei" panose="020B0604030504040204" pitchFamily="34" charset="-120"/>
                <a:ea typeface="Microsoft JhengHei" panose="020B0604030504040204" pitchFamily="34" charset="-120"/>
              </a:rPr>
              <a:t>Reserved words</a:t>
            </a:r>
            <a:r>
              <a:rPr lang="zh-TW" altLang="en-US" dirty="0">
                <a:latin typeface="Microsoft JhengHei" panose="020B0604030504040204" pitchFamily="34" charset="-120"/>
                <a:ea typeface="Microsoft JhengHei" panose="020B0604030504040204" pitchFamily="34" charset="-120"/>
              </a:rPr>
              <a:t>）</a:t>
            </a:r>
          </a:p>
        </p:txBody>
      </p:sp>
      <p:pic>
        <p:nvPicPr>
          <p:cNvPr id="5" name="圖片 4">
            <a:extLst>
              <a:ext uri="{FF2B5EF4-FFF2-40B4-BE49-F238E27FC236}">
                <a16:creationId xmlns:a16="http://schemas.microsoft.com/office/drawing/2014/main" id="{523E19B2-0552-9F44-BCC4-C20E7AC374C9}"/>
              </a:ext>
            </a:extLst>
          </p:cNvPr>
          <p:cNvPicPr>
            <a:picLocks noChangeAspect="1"/>
          </p:cNvPicPr>
          <p:nvPr/>
        </p:nvPicPr>
        <p:blipFill>
          <a:blip r:embed="rId2"/>
          <a:stretch>
            <a:fillRect/>
          </a:stretch>
        </p:blipFill>
        <p:spPr>
          <a:xfrm>
            <a:off x="1856179" y="4894263"/>
            <a:ext cx="4394200" cy="1282700"/>
          </a:xfrm>
          <a:prstGeom prst="rect">
            <a:avLst/>
          </a:prstGeom>
        </p:spPr>
      </p:pic>
    </p:spTree>
    <p:extLst>
      <p:ext uri="{BB962C8B-B14F-4D97-AF65-F5344CB8AC3E}">
        <p14:creationId xmlns:p14="http://schemas.microsoft.com/office/powerpoint/2010/main" val="175015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4788CA-69C8-EE4D-8D31-7125805FCB41}"/>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基本觀念</a:t>
            </a:r>
          </a:p>
        </p:txBody>
      </p:sp>
      <p:sp>
        <p:nvSpPr>
          <p:cNvPr id="3" name="內容版面配置區 2">
            <a:extLst>
              <a:ext uri="{FF2B5EF4-FFF2-40B4-BE49-F238E27FC236}">
                <a16:creationId xmlns:a16="http://schemas.microsoft.com/office/drawing/2014/main" id="{C5E78317-5015-4C40-9ED4-E644FC6CD251}"/>
              </a:ext>
            </a:extLst>
          </p:cNvPr>
          <p:cNvSpPr>
            <a:spLocks noGrp="1"/>
          </p:cNvSpPr>
          <p:nvPr>
            <p:ph idx="1"/>
          </p:nvPr>
        </p:nvSpPr>
        <p:spPr/>
        <p:txBody>
          <a:bodyPr/>
          <a:lstStyle/>
          <a:p>
            <a:r>
              <a:rPr kumimoji="1" lang="zh-CN" altLang="en-US" dirty="0">
                <a:latin typeface="Microsoft JhengHei" panose="020B0604030504040204" pitchFamily="34" charset="-120"/>
                <a:ea typeface="Microsoft JhengHei" panose="020B0604030504040204" pitchFamily="34" charset="-120"/>
              </a:rPr>
              <a:t>賦值（</a:t>
            </a:r>
            <a:r>
              <a:rPr kumimoji="1" lang="en-US" altLang="zh-CN" dirty="0">
                <a:latin typeface="Microsoft JhengHei" panose="020B0604030504040204" pitchFamily="34" charset="-120"/>
                <a:ea typeface="Microsoft JhengHei" panose="020B0604030504040204" pitchFamily="34" charset="-120"/>
              </a:rPr>
              <a:t>Assignment</a:t>
            </a:r>
            <a:r>
              <a:rPr kumimoji="1" lang="zh-CN" altLang="en-US"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它的作用是將其右邊的值指派給符號左邊的物件（變數），符號是 </a:t>
            </a:r>
            <a:r>
              <a:rPr lang="en-US" altLang="zh-TW" dirty="0">
                <a:latin typeface="Microsoft JhengHei" panose="020B0604030504040204" pitchFamily="34" charset="-120"/>
                <a:ea typeface="Microsoft JhengHei" panose="020B0604030504040204" pitchFamily="34" charset="-120"/>
              </a:rPr>
              <a:t>=</a:t>
            </a:r>
          </a:p>
          <a:p>
            <a:endParaRPr lang="zh-TW" altLang="en-US" dirty="0">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15390A8D-13AA-7C47-90CF-69E7A45A320A}"/>
              </a:ext>
            </a:extLst>
          </p:cNvPr>
          <p:cNvPicPr>
            <a:picLocks noChangeAspect="1"/>
          </p:cNvPicPr>
          <p:nvPr/>
        </p:nvPicPr>
        <p:blipFill>
          <a:blip r:embed="rId2"/>
          <a:stretch>
            <a:fillRect/>
          </a:stretch>
        </p:blipFill>
        <p:spPr>
          <a:xfrm>
            <a:off x="997733" y="2639456"/>
            <a:ext cx="5616822" cy="3088216"/>
          </a:xfrm>
          <a:prstGeom prst="rect">
            <a:avLst/>
          </a:prstGeom>
        </p:spPr>
      </p:pic>
    </p:spTree>
    <p:extLst>
      <p:ext uri="{BB962C8B-B14F-4D97-AF65-F5344CB8AC3E}">
        <p14:creationId xmlns:p14="http://schemas.microsoft.com/office/powerpoint/2010/main" val="1450750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C26B5B-3E02-4646-9EC4-88344A14F8BE}"/>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基本觀念</a:t>
            </a:r>
          </a:p>
        </p:txBody>
      </p:sp>
      <p:sp>
        <p:nvSpPr>
          <p:cNvPr id="3" name="內容版面配置區 2">
            <a:extLst>
              <a:ext uri="{FF2B5EF4-FFF2-40B4-BE49-F238E27FC236}">
                <a16:creationId xmlns:a16="http://schemas.microsoft.com/office/drawing/2014/main" id="{E24D0DF3-50EC-6F4C-B1BE-B56FA4BE3637}"/>
              </a:ext>
            </a:extLst>
          </p:cNvPr>
          <p:cNvSpPr>
            <a:spLocks noGrp="1"/>
          </p:cNvSpPr>
          <p:nvPr>
            <p:ph idx="1"/>
          </p:nvPr>
        </p:nvSpPr>
        <p:spPr/>
        <p:txBody>
          <a:bodyPr/>
          <a:lstStyle/>
          <a:p>
            <a:r>
              <a:rPr kumimoji="1" lang="zh-CN" altLang="en-US" dirty="0">
                <a:latin typeface="Microsoft JhengHei" panose="020B0604030504040204" pitchFamily="34" charset="-120"/>
                <a:ea typeface="Microsoft JhengHei" panose="020B0604030504040204" pitchFamily="34" charset="-120"/>
              </a:rPr>
              <a:t>註解：透過</a:t>
            </a:r>
            <a:r>
              <a:rPr kumimoji="1" lang="en-US" altLang="zh-CN" dirty="0">
                <a:latin typeface="Microsoft JhengHei" panose="020B0604030504040204" pitchFamily="34" charset="-120"/>
                <a:ea typeface="Microsoft JhengHei" panose="020B0604030504040204" pitchFamily="34" charset="-120"/>
              </a:rPr>
              <a:t> #</a:t>
            </a:r>
            <a:r>
              <a:rPr kumimoji="1" lang="zh-TW" altLang="en-US" dirty="0">
                <a:latin typeface="Microsoft JhengHei" panose="020B0604030504040204" pitchFamily="34" charset="-120"/>
                <a:ea typeface="Microsoft JhengHei" panose="020B0604030504040204" pitchFamily="34" charset="-120"/>
              </a:rPr>
              <a:t> 來產生註解</a:t>
            </a:r>
            <a:endParaRPr kumimoji="1" lang="en-US" altLang="zh-TW" dirty="0">
              <a:latin typeface="Microsoft JhengHei" panose="020B0604030504040204" pitchFamily="34" charset="-120"/>
              <a:ea typeface="Microsoft JhengHei" panose="020B0604030504040204" pitchFamily="34" charset="-120"/>
            </a:endParaRPr>
          </a:p>
          <a:p>
            <a:pPr>
              <a:lnSpc>
                <a:spcPct val="100000"/>
              </a:lnSpc>
            </a:pPr>
            <a:r>
              <a:rPr kumimoji="1" lang="zh-TW" altLang="en-US" dirty="0">
                <a:latin typeface="Microsoft JhengHei" panose="020B0604030504040204" pitchFamily="34" charset="-120"/>
                <a:ea typeface="Microsoft JhengHei" panose="020B0604030504040204" pitchFamily="34" charset="-120"/>
              </a:rPr>
              <a:t>變數型態：在</a:t>
            </a:r>
            <a:r>
              <a:rPr kumimoji="1" lang="en-US" altLang="zh-TW" dirty="0">
                <a:latin typeface="Microsoft JhengHei" panose="020B0604030504040204" pitchFamily="34" charset="-120"/>
                <a:ea typeface="Microsoft JhengHei" panose="020B0604030504040204" pitchFamily="34" charset="-120"/>
              </a:rPr>
              <a:t> python </a:t>
            </a:r>
            <a:r>
              <a:rPr kumimoji="1" lang="zh-CN" altLang="en-US" dirty="0">
                <a:latin typeface="Microsoft JhengHei" panose="020B0604030504040204" pitchFamily="34" charset="-120"/>
                <a:ea typeface="Microsoft JhengHei" panose="020B0604030504040204" pitchFamily="34" charset="-120"/>
              </a:rPr>
              <a:t>的世界不需要事先指定變數的變數型態（在</a:t>
            </a:r>
            <a:r>
              <a:rPr kumimoji="1" lang="en-US" altLang="zh-CN" dirty="0">
                <a:latin typeface="Microsoft JhengHei" panose="020B0604030504040204" pitchFamily="34" charset="-120"/>
                <a:ea typeface="Microsoft JhengHei" panose="020B0604030504040204" pitchFamily="34" charset="-120"/>
              </a:rPr>
              <a:t>C</a:t>
            </a:r>
            <a:r>
              <a:rPr kumimoji="1" lang="zh-TW" altLang="en-US" dirty="0">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語言就需要），基本的變數型態有下列這些：</a:t>
            </a:r>
            <a:endParaRPr kumimoji="1" lang="en-US" altLang="zh-TW" dirty="0">
              <a:latin typeface="Microsoft JhengHei" panose="020B0604030504040204" pitchFamily="34" charset="-120"/>
              <a:ea typeface="Microsoft JhengHei" panose="020B0604030504040204" pitchFamily="34" charset="-120"/>
            </a:endParaRPr>
          </a:p>
          <a:p>
            <a:pPr lvl="1">
              <a:lnSpc>
                <a:spcPct val="100000"/>
              </a:lnSpc>
            </a:pPr>
            <a:r>
              <a:rPr kumimoji="1" lang="zh-TW" altLang="en-US" dirty="0">
                <a:latin typeface="Microsoft JhengHei" panose="020B0604030504040204" pitchFamily="34" charset="-120"/>
                <a:ea typeface="Microsoft JhengHei" panose="020B0604030504040204" pitchFamily="34" charset="-120"/>
              </a:rPr>
              <a:t>整數（</a:t>
            </a:r>
            <a:r>
              <a:rPr kumimoji="1" lang="en-US" altLang="zh-TW" dirty="0">
                <a:latin typeface="Microsoft JhengHei" panose="020B0604030504040204" pitchFamily="34" charset="-120"/>
                <a:ea typeface="Microsoft JhengHei" panose="020B0604030504040204" pitchFamily="34" charset="-120"/>
              </a:rPr>
              <a:t>int</a:t>
            </a:r>
            <a:r>
              <a:rPr kumimoji="1" lang="zh-TW" altLang="en-US" dirty="0">
                <a:latin typeface="Microsoft JhengHei" panose="020B0604030504040204" pitchFamily="34" charset="-120"/>
                <a:ea typeface="Microsoft JhengHei" panose="020B0604030504040204" pitchFamily="34" charset="-120"/>
              </a:rPr>
              <a:t>）</a:t>
            </a:r>
            <a:endParaRPr kumimoji="1" lang="en-US" altLang="zh-TW" dirty="0">
              <a:latin typeface="Microsoft JhengHei" panose="020B0604030504040204" pitchFamily="34" charset="-120"/>
              <a:ea typeface="Microsoft JhengHei" panose="020B0604030504040204" pitchFamily="34" charset="-120"/>
            </a:endParaRPr>
          </a:p>
          <a:p>
            <a:pPr lvl="1">
              <a:lnSpc>
                <a:spcPct val="100000"/>
              </a:lnSpc>
            </a:pPr>
            <a:r>
              <a:rPr kumimoji="1" lang="zh-TW" altLang="en-US" dirty="0">
                <a:latin typeface="Microsoft JhengHei" panose="020B0604030504040204" pitchFamily="34" charset="-120"/>
                <a:ea typeface="Microsoft JhengHei" panose="020B0604030504040204" pitchFamily="34" charset="-120"/>
              </a:rPr>
              <a:t>浮點數（</a:t>
            </a:r>
            <a:r>
              <a:rPr kumimoji="1" lang="en-US" altLang="zh-TW" dirty="0">
                <a:latin typeface="Microsoft JhengHei" panose="020B0604030504040204" pitchFamily="34" charset="-120"/>
                <a:ea typeface="Microsoft JhengHei" panose="020B0604030504040204" pitchFamily="34" charset="-120"/>
              </a:rPr>
              <a:t>float</a:t>
            </a:r>
            <a:r>
              <a:rPr kumimoji="1" lang="zh-TW" altLang="en-US" dirty="0">
                <a:latin typeface="Microsoft JhengHei" panose="020B0604030504040204" pitchFamily="34" charset="-120"/>
                <a:ea typeface="Microsoft JhengHei" panose="020B0604030504040204" pitchFamily="34" charset="-120"/>
              </a:rPr>
              <a:t>）</a:t>
            </a:r>
            <a:endParaRPr kumimoji="1" lang="en-US" altLang="zh-TW" dirty="0">
              <a:latin typeface="Microsoft JhengHei" panose="020B0604030504040204" pitchFamily="34" charset="-120"/>
              <a:ea typeface="Microsoft JhengHei" panose="020B0604030504040204" pitchFamily="34" charset="-120"/>
            </a:endParaRPr>
          </a:p>
          <a:p>
            <a:pPr lvl="1">
              <a:lnSpc>
                <a:spcPct val="100000"/>
              </a:lnSpc>
            </a:pPr>
            <a:r>
              <a:rPr kumimoji="1" lang="zh-TW" altLang="en-US" dirty="0">
                <a:latin typeface="Microsoft JhengHei" panose="020B0604030504040204" pitchFamily="34" charset="-120"/>
                <a:ea typeface="Microsoft JhengHei" panose="020B0604030504040204" pitchFamily="34" charset="-120"/>
              </a:rPr>
              <a:t>文字（</a:t>
            </a:r>
            <a:r>
              <a:rPr kumimoji="1" lang="en-US" altLang="zh-TW" dirty="0">
                <a:latin typeface="Microsoft JhengHei" panose="020B0604030504040204" pitchFamily="34" charset="-120"/>
                <a:ea typeface="Microsoft JhengHei" panose="020B0604030504040204" pitchFamily="34" charset="-120"/>
              </a:rPr>
              <a:t>str</a:t>
            </a:r>
            <a:r>
              <a:rPr kumimoji="1" lang="zh-TW" altLang="en-US" dirty="0">
                <a:latin typeface="Microsoft JhengHei" panose="020B0604030504040204" pitchFamily="34" charset="-120"/>
                <a:ea typeface="Microsoft JhengHei" panose="020B0604030504040204" pitchFamily="34" charset="-120"/>
              </a:rPr>
              <a:t>）</a:t>
            </a:r>
            <a:endParaRPr kumimoji="1" lang="en-US" altLang="zh-TW" dirty="0">
              <a:latin typeface="Microsoft JhengHei" panose="020B0604030504040204" pitchFamily="34" charset="-120"/>
              <a:ea typeface="Microsoft JhengHei" panose="020B0604030504040204" pitchFamily="34" charset="-120"/>
            </a:endParaRPr>
          </a:p>
          <a:p>
            <a:pPr lvl="1">
              <a:lnSpc>
                <a:spcPct val="100000"/>
              </a:lnSpc>
            </a:pPr>
            <a:r>
              <a:rPr kumimoji="1" lang="zh-TW" altLang="en-US" dirty="0">
                <a:latin typeface="Microsoft JhengHei" panose="020B0604030504040204" pitchFamily="34" charset="-120"/>
                <a:ea typeface="Microsoft JhengHei" panose="020B0604030504040204" pitchFamily="34" charset="-120"/>
              </a:rPr>
              <a:t>布林（</a:t>
            </a:r>
            <a:r>
              <a:rPr kumimoji="1" lang="en-US" altLang="zh-TW" dirty="0">
                <a:latin typeface="Microsoft JhengHei" panose="020B0604030504040204" pitchFamily="34" charset="-120"/>
                <a:ea typeface="Microsoft JhengHei" panose="020B0604030504040204" pitchFamily="34" charset="-120"/>
              </a:rPr>
              <a:t>bool</a:t>
            </a:r>
            <a:r>
              <a:rPr kumimoji="1" lang="zh-TW" altLang="en-US" dirty="0">
                <a:latin typeface="Microsoft JhengHei" panose="020B0604030504040204" pitchFamily="34" charset="-120"/>
                <a:ea typeface="Microsoft JhengHei" panose="020B0604030504040204" pitchFamily="34" charset="-120"/>
              </a:rPr>
              <a:t>）</a:t>
            </a:r>
            <a:endParaRPr kumimoji="1" lang="en-US" altLang="zh-TW" dirty="0">
              <a:latin typeface="Microsoft JhengHei" panose="020B0604030504040204" pitchFamily="34" charset="-120"/>
              <a:ea typeface="Microsoft JhengHei" panose="020B0604030504040204" pitchFamily="34" charset="-120"/>
            </a:endParaRPr>
          </a:p>
          <a:p>
            <a:pPr lvl="1">
              <a:lnSpc>
                <a:spcPct val="100000"/>
              </a:lnSpc>
            </a:pPr>
            <a:r>
              <a:rPr kumimoji="1" lang="zh-TW" altLang="en-US" dirty="0">
                <a:latin typeface="Microsoft JhengHei" panose="020B0604030504040204" pitchFamily="34" charset="-120"/>
                <a:ea typeface="Microsoft JhengHei" panose="020B0604030504040204" pitchFamily="34" charset="-120"/>
              </a:rPr>
              <a:t>可以用 </a:t>
            </a:r>
            <a:r>
              <a:rPr kumimoji="1" lang="en-US" altLang="zh-TW" dirty="0">
                <a:latin typeface="Microsoft JhengHei" panose="020B0604030504040204" pitchFamily="34" charset="-120"/>
                <a:ea typeface="Microsoft JhengHei" panose="020B0604030504040204" pitchFamily="34" charset="-120"/>
              </a:rPr>
              <a:t>type()</a:t>
            </a:r>
            <a:r>
              <a:rPr kumimoji="1" lang="zh-TW" altLang="en-US" dirty="0">
                <a:latin typeface="Microsoft JhengHei" panose="020B0604030504040204" pitchFamily="34" charset="-120"/>
                <a:ea typeface="Microsoft JhengHei" panose="020B0604030504040204" pitchFamily="34" charset="-120"/>
              </a:rPr>
              <a:t> 來查看變數的型態</a:t>
            </a:r>
          </a:p>
        </p:txBody>
      </p:sp>
    </p:spTree>
    <p:extLst>
      <p:ext uri="{BB962C8B-B14F-4D97-AF65-F5344CB8AC3E}">
        <p14:creationId xmlns:p14="http://schemas.microsoft.com/office/powerpoint/2010/main" val="366949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AE32D3-CC40-A946-833E-E32B7BF0424D}"/>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基本觀念</a:t>
            </a:r>
            <a:endParaRPr kumimoji="1" lang="zh-TW" altLang="en-US" dirty="0"/>
          </a:p>
        </p:txBody>
      </p:sp>
      <p:pic>
        <p:nvPicPr>
          <p:cNvPr id="4" name="內容版面配置區 3">
            <a:extLst>
              <a:ext uri="{FF2B5EF4-FFF2-40B4-BE49-F238E27FC236}">
                <a16:creationId xmlns:a16="http://schemas.microsoft.com/office/drawing/2014/main" id="{014B5E4E-A956-B944-808A-4854332B817B}"/>
              </a:ext>
            </a:extLst>
          </p:cNvPr>
          <p:cNvPicPr>
            <a:picLocks noGrp="1" noChangeAspect="1"/>
          </p:cNvPicPr>
          <p:nvPr>
            <p:ph idx="1"/>
          </p:nvPr>
        </p:nvPicPr>
        <p:blipFill>
          <a:blip r:embed="rId2"/>
          <a:stretch>
            <a:fillRect/>
          </a:stretch>
        </p:blipFill>
        <p:spPr>
          <a:xfrm>
            <a:off x="1709964" y="1690688"/>
            <a:ext cx="8772071" cy="4538232"/>
          </a:xfrm>
          <a:prstGeom prst="rect">
            <a:avLst/>
          </a:prstGeom>
        </p:spPr>
      </p:pic>
    </p:spTree>
    <p:extLst>
      <p:ext uri="{BB962C8B-B14F-4D97-AF65-F5344CB8AC3E}">
        <p14:creationId xmlns:p14="http://schemas.microsoft.com/office/powerpoint/2010/main" val="142398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A680AB-E4CA-5B40-BB6F-750711B4458B}"/>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基本觀念</a:t>
            </a:r>
            <a:r>
              <a:rPr kumimoji="1" lang="en-US" altLang="zh-CN" dirty="0">
                <a:latin typeface="Microsoft JhengHei" panose="020B0604030504040204" pitchFamily="34" charset="-120"/>
                <a:ea typeface="Microsoft JhengHei" panose="020B0604030504040204" pitchFamily="34" charset="-120"/>
              </a:rPr>
              <a:t>	</a:t>
            </a:r>
            <a:endParaRPr kumimoji="1" lang="zh-TW" altLang="en-US"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C5FF15D8-C4BA-BB41-8087-5279B8946AF5}"/>
              </a:ext>
            </a:extLst>
          </p:cNvPr>
          <p:cNvSpPr>
            <a:spLocks noGrp="1"/>
          </p:cNvSpPr>
          <p:nvPr>
            <p:ph idx="1"/>
          </p:nvPr>
        </p:nvSpPr>
        <p:spPr/>
        <p:txBody>
          <a:bodyPr>
            <a:normAutofit fontScale="92500" lnSpcReduction="10000"/>
          </a:bodyPr>
          <a:lstStyle/>
          <a:p>
            <a:r>
              <a:rPr kumimoji="1" lang="zh-TW" altLang="en-US" dirty="0">
                <a:latin typeface="Microsoft JhengHei" panose="020B0604030504040204" pitchFamily="34" charset="-120"/>
                <a:ea typeface="Microsoft JhengHei" panose="020B0604030504040204" pitchFamily="34" charset="-120"/>
              </a:rPr>
              <a:t>運算子</a:t>
            </a:r>
            <a:endParaRPr kumimoji="1" lang="en-US" altLang="zh-TW" dirty="0">
              <a:latin typeface="Microsoft JhengHei" panose="020B0604030504040204" pitchFamily="34" charset="-120"/>
              <a:ea typeface="Microsoft JhengHei" panose="020B0604030504040204" pitchFamily="34" charset="-120"/>
            </a:endParaRPr>
          </a:p>
          <a:p>
            <a:pPr lvl="1"/>
            <a:r>
              <a:rPr kumimoji="1" lang="en-US" altLang="zh-TW" dirty="0">
                <a:latin typeface="Microsoft JhengHei" panose="020B0604030504040204" pitchFamily="34" charset="-120"/>
                <a:ea typeface="Microsoft JhengHei" panose="020B0604030504040204" pitchFamily="34" charset="-120"/>
              </a:rPr>
              <a:t>+</a:t>
            </a:r>
            <a:r>
              <a:rPr kumimoji="1" lang="zh-TW" altLang="en-US" dirty="0">
                <a:latin typeface="Microsoft JhengHei" panose="020B0604030504040204" pitchFamily="34" charset="-120"/>
                <a:ea typeface="Microsoft JhengHei" panose="020B0604030504040204" pitchFamily="34" charset="-120"/>
              </a:rPr>
              <a:t>：加</a:t>
            </a:r>
            <a:endParaRPr kumimoji="1" lang="en-US" altLang="zh-TW" dirty="0">
              <a:latin typeface="Microsoft JhengHei" panose="020B0604030504040204" pitchFamily="34" charset="-120"/>
              <a:ea typeface="Microsoft JhengHei" panose="020B0604030504040204" pitchFamily="34" charset="-120"/>
            </a:endParaRPr>
          </a:p>
          <a:p>
            <a:pPr lvl="1"/>
            <a:r>
              <a:rPr kumimoji="1" lang="en-US" altLang="zh-TW" dirty="0">
                <a:latin typeface="Microsoft JhengHei" panose="020B0604030504040204" pitchFamily="34" charset="-120"/>
                <a:ea typeface="Microsoft JhengHei" panose="020B0604030504040204" pitchFamily="34" charset="-120"/>
              </a:rPr>
              <a:t>-</a:t>
            </a:r>
            <a:r>
              <a:rPr kumimoji="1" lang="zh-TW" altLang="en-US" dirty="0">
                <a:latin typeface="Microsoft JhengHei" panose="020B0604030504040204" pitchFamily="34" charset="-120"/>
                <a:ea typeface="Microsoft JhengHei" panose="020B0604030504040204" pitchFamily="34" charset="-120"/>
              </a:rPr>
              <a:t>：減</a:t>
            </a:r>
            <a:endParaRPr kumimoji="1" lang="en-US" altLang="zh-TW" dirty="0">
              <a:latin typeface="Microsoft JhengHei" panose="020B0604030504040204" pitchFamily="34" charset="-120"/>
              <a:ea typeface="Microsoft JhengHei" panose="020B0604030504040204" pitchFamily="34" charset="-120"/>
            </a:endParaRPr>
          </a:p>
          <a:p>
            <a:pPr lvl="1"/>
            <a:r>
              <a:rPr kumimoji="1" lang="en-US" altLang="zh-TW" dirty="0">
                <a:latin typeface="Microsoft JhengHei" panose="020B0604030504040204" pitchFamily="34" charset="-120"/>
                <a:ea typeface="Microsoft JhengHei" panose="020B0604030504040204" pitchFamily="34" charset="-120"/>
              </a:rPr>
              <a:t>*</a:t>
            </a:r>
            <a:r>
              <a:rPr kumimoji="1" lang="zh-TW" altLang="en-US" dirty="0">
                <a:latin typeface="Microsoft JhengHei" panose="020B0604030504040204" pitchFamily="34" charset="-120"/>
                <a:ea typeface="Microsoft JhengHei" panose="020B0604030504040204" pitchFamily="34" charset="-120"/>
              </a:rPr>
              <a:t>：乘</a:t>
            </a:r>
            <a:endParaRPr kumimoji="1" lang="en-US" altLang="zh-TW" dirty="0">
              <a:latin typeface="Microsoft JhengHei" panose="020B0604030504040204" pitchFamily="34" charset="-120"/>
              <a:ea typeface="Microsoft JhengHei" panose="020B0604030504040204" pitchFamily="34" charset="-120"/>
            </a:endParaRPr>
          </a:p>
          <a:p>
            <a:pPr lvl="1"/>
            <a:r>
              <a:rPr kumimoji="1" lang="en-US" altLang="zh-TW" dirty="0">
                <a:latin typeface="Microsoft JhengHei" panose="020B0604030504040204" pitchFamily="34" charset="-120"/>
                <a:ea typeface="Microsoft JhengHei" panose="020B0604030504040204" pitchFamily="34" charset="-120"/>
              </a:rPr>
              <a:t>/</a:t>
            </a:r>
            <a:r>
              <a:rPr kumimoji="1" lang="zh-TW" altLang="en-US" dirty="0">
                <a:latin typeface="Microsoft JhengHei" panose="020B0604030504040204" pitchFamily="34" charset="-120"/>
                <a:ea typeface="Microsoft JhengHei" panose="020B0604030504040204" pitchFamily="34" charset="-120"/>
              </a:rPr>
              <a:t>：除</a:t>
            </a:r>
            <a:endParaRPr kumimoji="1" lang="en-US" altLang="zh-TW" dirty="0">
              <a:latin typeface="Microsoft JhengHei" panose="020B0604030504040204" pitchFamily="34" charset="-120"/>
              <a:ea typeface="Microsoft JhengHei" panose="020B0604030504040204" pitchFamily="34" charset="-120"/>
            </a:endParaRPr>
          </a:p>
          <a:p>
            <a:pPr lvl="1"/>
            <a:r>
              <a:rPr kumimoji="1" lang="en-US" altLang="zh-TW" dirty="0">
                <a:latin typeface="Microsoft JhengHei" panose="020B0604030504040204" pitchFamily="34" charset="-120"/>
                <a:ea typeface="Microsoft JhengHei" panose="020B0604030504040204" pitchFamily="34" charset="-120"/>
              </a:rPr>
              <a:t>**</a:t>
            </a:r>
            <a:r>
              <a:rPr kumimoji="1" lang="zh-TW" altLang="en-US" dirty="0">
                <a:latin typeface="Microsoft JhengHei" panose="020B0604030504040204" pitchFamily="34" charset="-120"/>
                <a:ea typeface="Microsoft JhengHei" panose="020B0604030504040204" pitchFamily="34" charset="-120"/>
              </a:rPr>
              <a:t>：次方</a:t>
            </a:r>
            <a:endParaRPr kumimoji="1" lang="en-US" altLang="zh-TW" dirty="0">
              <a:latin typeface="Microsoft JhengHei" panose="020B0604030504040204" pitchFamily="34" charset="-120"/>
              <a:ea typeface="Microsoft JhengHei" panose="020B0604030504040204" pitchFamily="34" charset="-120"/>
            </a:endParaRPr>
          </a:p>
          <a:p>
            <a:pPr lvl="1"/>
            <a:r>
              <a:rPr kumimoji="1" lang="en-US" altLang="zh-TW" dirty="0">
                <a:latin typeface="Microsoft JhengHei" panose="020B0604030504040204" pitchFamily="34" charset="-120"/>
                <a:ea typeface="Microsoft JhengHei" panose="020B0604030504040204" pitchFamily="34" charset="-120"/>
              </a:rPr>
              <a:t>%</a:t>
            </a:r>
            <a:r>
              <a:rPr kumimoji="1" lang="zh-TW" altLang="en-US" dirty="0">
                <a:latin typeface="Microsoft JhengHei" panose="020B0604030504040204" pitchFamily="34" charset="-120"/>
                <a:ea typeface="Microsoft JhengHei" panose="020B0604030504040204" pitchFamily="34" charset="-120"/>
              </a:rPr>
              <a:t>：餘</a:t>
            </a:r>
            <a:endParaRPr kumimoji="1" lang="en-US" altLang="zh-TW" dirty="0">
              <a:latin typeface="Microsoft JhengHei" panose="020B0604030504040204" pitchFamily="34" charset="-120"/>
              <a:ea typeface="Microsoft JhengHei" panose="020B0604030504040204" pitchFamily="34" charset="-120"/>
            </a:endParaRPr>
          </a:p>
          <a:p>
            <a:pPr lvl="1"/>
            <a:r>
              <a:rPr kumimoji="1" lang="en-US" altLang="zh-CN"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：商</a:t>
            </a:r>
            <a:endParaRPr kumimoji="1" lang="en-US" altLang="zh-CN" dirty="0">
              <a:latin typeface="Microsoft JhengHei" panose="020B0604030504040204" pitchFamily="34" charset="-120"/>
              <a:ea typeface="Microsoft JhengHei" panose="020B0604030504040204" pitchFamily="34" charset="-120"/>
            </a:endParaRPr>
          </a:p>
          <a:p>
            <a:pPr>
              <a:lnSpc>
                <a:spcPct val="110000"/>
              </a:lnSpc>
            </a:pPr>
            <a:r>
              <a:rPr kumimoji="1" lang="zh-CN" altLang="en-US" dirty="0">
                <a:latin typeface="Microsoft JhengHei" panose="020B0604030504040204" pitchFamily="34" charset="-120"/>
                <a:ea typeface="Microsoft JhengHei" panose="020B0604030504040204" pitchFamily="34" charset="-120"/>
              </a:rPr>
              <a:t>運算順序為次方優先，先乘除後加減，如果有括弧則括弧優先</a:t>
            </a:r>
            <a:endParaRPr kumimoji="1" lang="en-US" altLang="zh-CN" dirty="0">
              <a:latin typeface="Microsoft JhengHei" panose="020B0604030504040204" pitchFamily="34" charset="-120"/>
              <a:ea typeface="Microsoft JhengHei" panose="020B0604030504040204" pitchFamily="34" charset="-120"/>
            </a:endParaRPr>
          </a:p>
          <a:p>
            <a:pPr>
              <a:lnSpc>
                <a:spcPct val="110000"/>
              </a:lnSpc>
            </a:pPr>
            <a:r>
              <a:rPr kumimoji="1" lang="zh-TW" altLang="en-US" dirty="0">
                <a:latin typeface="Microsoft JhengHei" panose="020B0604030504040204" pitchFamily="34" charset="-120"/>
                <a:ea typeface="Microsoft JhengHei" panose="020B0604030504040204" pitchFamily="34" charset="-120"/>
              </a:rPr>
              <a:t>運算子左右若一邊是整數另一邊是浮點數，結果會是浮點數，</a:t>
            </a:r>
            <a:r>
              <a:rPr kumimoji="1" lang="en-US" altLang="zh-TW" dirty="0">
                <a:latin typeface="Microsoft JhengHei" panose="020B0604030504040204" pitchFamily="34" charset="-120"/>
                <a:ea typeface="Microsoft JhengHei" panose="020B0604030504040204" pitchFamily="34" charset="-120"/>
              </a:rPr>
              <a:t>float</a:t>
            </a:r>
            <a:r>
              <a:rPr kumimoji="1" lang="zh-TW" altLang="en-US" dirty="0">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的位階高於</a:t>
            </a:r>
            <a:r>
              <a:rPr kumimoji="1" lang="en-US" altLang="zh-CN" dirty="0">
                <a:latin typeface="Microsoft JhengHei" panose="020B0604030504040204" pitchFamily="34" charset="-120"/>
                <a:ea typeface="Microsoft JhengHei" panose="020B0604030504040204" pitchFamily="34" charset="-120"/>
              </a:rPr>
              <a:t> integer</a:t>
            </a:r>
            <a:endParaRPr kumimoji="1"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4917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3D341-AFC4-1D48-9DD0-F32227FE393B}"/>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你的時間！</a:t>
            </a:r>
          </a:p>
        </p:txBody>
      </p:sp>
      <p:sp>
        <p:nvSpPr>
          <p:cNvPr id="3" name="內容版面配置區 2">
            <a:extLst>
              <a:ext uri="{FF2B5EF4-FFF2-40B4-BE49-F238E27FC236}">
                <a16:creationId xmlns:a16="http://schemas.microsoft.com/office/drawing/2014/main" id="{8C97A9E8-59FE-A74B-B829-C91F8A333671}"/>
              </a:ext>
            </a:extLst>
          </p:cNvPr>
          <p:cNvSpPr>
            <a:spLocks noGrp="1"/>
          </p:cNvSpPr>
          <p:nvPr>
            <p:ph idx="1"/>
          </p:nvPr>
        </p:nvSpPr>
        <p:spPr/>
        <p:txBody>
          <a:bodyPr/>
          <a:lstStyle/>
          <a:p>
            <a:r>
              <a:rPr kumimoji="1" lang="zh-TW" altLang="en-US" dirty="0">
                <a:latin typeface="Microsoft JhengHei" panose="020B0604030504040204" pitchFamily="34" charset="-120"/>
                <a:ea typeface="Microsoft JhengHei" panose="020B0604030504040204" pitchFamily="34" charset="-120"/>
              </a:rPr>
              <a:t>我想要</a:t>
            </a:r>
            <a:r>
              <a:rPr kumimoji="1" lang="en-US" altLang="zh-TW" dirty="0">
                <a:latin typeface="Microsoft JhengHei" panose="020B0604030504040204" pitchFamily="34" charset="-120"/>
                <a:ea typeface="Microsoft JhengHei" panose="020B0604030504040204" pitchFamily="34" charset="-120"/>
              </a:rPr>
              <a:t>…</a:t>
            </a:r>
          </a:p>
          <a:p>
            <a:pPr lvl="1">
              <a:lnSpc>
                <a:spcPct val="150000"/>
              </a:lnSpc>
            </a:pPr>
            <a:r>
              <a:rPr kumimoji="1" lang="zh-TW" altLang="en-US" dirty="0">
                <a:latin typeface="Microsoft JhengHei" panose="020B0604030504040204" pitchFamily="34" charset="-120"/>
                <a:ea typeface="Microsoft JhengHei" panose="020B0604030504040204" pitchFamily="34" charset="-120"/>
              </a:rPr>
              <a:t>一個變數儲存身高</a:t>
            </a:r>
            <a:endParaRPr kumimoji="1" lang="en-US" altLang="zh-TW" dirty="0">
              <a:latin typeface="Microsoft JhengHei" panose="020B0604030504040204" pitchFamily="34" charset="-120"/>
              <a:ea typeface="Microsoft JhengHei" panose="020B0604030504040204" pitchFamily="34" charset="-120"/>
            </a:endParaRPr>
          </a:p>
          <a:p>
            <a:pPr lvl="1">
              <a:lnSpc>
                <a:spcPct val="150000"/>
              </a:lnSpc>
            </a:pPr>
            <a:r>
              <a:rPr kumimoji="1" lang="zh-TW" altLang="en-US" dirty="0">
                <a:latin typeface="Microsoft JhengHei" panose="020B0604030504040204" pitchFamily="34" charset="-120"/>
                <a:ea typeface="Microsoft JhengHei" panose="020B0604030504040204" pitchFamily="34" charset="-120"/>
              </a:rPr>
              <a:t>一個變數儲存體重</a:t>
            </a:r>
            <a:endParaRPr kumimoji="1" lang="en-US" altLang="zh-TW" dirty="0">
              <a:latin typeface="Microsoft JhengHei" panose="020B0604030504040204" pitchFamily="34" charset="-120"/>
              <a:ea typeface="Microsoft JhengHei" panose="020B0604030504040204" pitchFamily="34" charset="-120"/>
            </a:endParaRPr>
          </a:p>
          <a:p>
            <a:pPr lvl="1">
              <a:lnSpc>
                <a:spcPct val="150000"/>
              </a:lnSpc>
            </a:pPr>
            <a:r>
              <a:rPr kumimoji="1" lang="zh-CN" altLang="en-US" dirty="0">
                <a:latin typeface="Microsoft JhengHei" panose="020B0604030504040204" pitchFamily="34" charset="-120"/>
                <a:ea typeface="Microsoft JhengHei" panose="020B0604030504040204" pitchFamily="34" charset="-120"/>
              </a:rPr>
              <a:t>一個變數儲存</a:t>
            </a:r>
            <a:r>
              <a:rPr kumimoji="1" lang="en-US" altLang="zh-CN" dirty="0">
                <a:latin typeface="Microsoft JhengHei" panose="020B0604030504040204" pitchFamily="34" charset="-120"/>
                <a:ea typeface="Microsoft JhengHei" panose="020B0604030504040204" pitchFamily="34" charset="-120"/>
              </a:rPr>
              <a:t>BMI</a:t>
            </a:r>
          </a:p>
          <a:p>
            <a:pPr>
              <a:lnSpc>
                <a:spcPct val="150000"/>
              </a:lnSpc>
            </a:pPr>
            <a:r>
              <a:rPr kumimoji="1" lang="zh-CN" altLang="en-US" dirty="0">
                <a:latin typeface="Microsoft JhengHei" panose="020B0604030504040204" pitchFamily="34" charset="-120"/>
                <a:ea typeface="Microsoft JhengHei" panose="020B0604030504040204" pitchFamily="34" charset="-120"/>
              </a:rPr>
              <a:t>請計算你的</a:t>
            </a:r>
            <a:r>
              <a:rPr kumimoji="1" lang="en-US" altLang="zh-CN" dirty="0">
                <a:latin typeface="Microsoft JhengHei" panose="020B0604030504040204" pitchFamily="34" charset="-120"/>
                <a:ea typeface="Microsoft JhengHei" panose="020B0604030504040204" pitchFamily="34" charset="-120"/>
              </a:rPr>
              <a:t>BMI</a:t>
            </a:r>
            <a:r>
              <a:rPr kumimoji="1" lang="zh-CN" altLang="en-US" dirty="0">
                <a:latin typeface="Microsoft JhengHei" panose="020B0604030504040204" pitchFamily="34" charset="-120"/>
                <a:ea typeface="Microsoft JhengHei" panose="020B0604030504040204" pitchFamily="34" charset="-120"/>
              </a:rPr>
              <a:t>值，然後把它印</a:t>
            </a:r>
            <a:r>
              <a:rPr kumimoji="1" lang="en-US" altLang="zh-CN" dirty="0">
                <a:latin typeface="Microsoft JhengHei" panose="020B0604030504040204" pitchFamily="34" charset="-120"/>
                <a:ea typeface="Microsoft JhengHei" panose="020B0604030504040204" pitchFamily="34" charset="-120"/>
              </a:rPr>
              <a:t>(print)</a:t>
            </a:r>
            <a:r>
              <a:rPr kumimoji="1" lang="zh-CN" altLang="en-US" dirty="0">
                <a:latin typeface="Microsoft JhengHei" panose="020B0604030504040204" pitchFamily="34" charset="-120"/>
                <a:ea typeface="Microsoft JhengHei" panose="020B0604030504040204" pitchFamily="34" charset="-120"/>
              </a:rPr>
              <a:t>出來～</a:t>
            </a:r>
            <a:endParaRPr kumimoji="1" lang="en-US" altLang="zh-TW" dirty="0">
              <a:latin typeface="Microsoft JhengHei" panose="020B0604030504040204" pitchFamily="34" charset="-120"/>
              <a:ea typeface="Microsoft JhengHei" panose="020B0604030504040204" pitchFamily="34" charset="-120"/>
            </a:endParaRPr>
          </a:p>
          <a:p>
            <a:pPr>
              <a:lnSpc>
                <a:spcPct val="150000"/>
              </a:lnSpc>
            </a:pPr>
            <a:r>
              <a:rPr kumimoji="1" lang="en-US" altLang="zh-TW" dirty="0">
                <a:latin typeface="Microsoft JhengHei" panose="020B0604030504040204" pitchFamily="34" charset="-120"/>
                <a:ea typeface="Microsoft JhengHei" panose="020B0604030504040204" pitchFamily="34" charset="-120"/>
              </a:rPr>
              <a:t>BMI = </a:t>
            </a:r>
            <a:r>
              <a:rPr kumimoji="1" lang="zh-CN" altLang="en-US" dirty="0">
                <a:latin typeface="Microsoft JhengHei" panose="020B0604030504040204" pitchFamily="34" charset="-120"/>
                <a:ea typeface="Microsoft JhengHei" panose="020B0604030504040204" pitchFamily="34" charset="-120"/>
              </a:rPr>
              <a:t>體重</a:t>
            </a:r>
            <a:r>
              <a:rPr kumimoji="1" lang="en-US" altLang="zh-CN"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身高</a:t>
            </a:r>
            <a:r>
              <a:rPr kumimoji="1" lang="en-US" altLang="zh-CN" dirty="0">
                <a:latin typeface="Microsoft JhengHei" panose="020B0604030504040204" pitchFamily="34" charset="-120"/>
                <a:ea typeface="Microsoft JhengHei" panose="020B0604030504040204" pitchFamily="34" charset="-120"/>
              </a:rPr>
              <a:t>(m)</a:t>
            </a:r>
            <a:r>
              <a:rPr kumimoji="1" lang="zh-CN" altLang="en-US" dirty="0">
                <a:latin typeface="Microsoft JhengHei" panose="020B0604030504040204" pitchFamily="34" charset="-120"/>
                <a:ea typeface="Microsoft JhengHei" panose="020B0604030504040204" pitchFamily="34" charset="-120"/>
              </a:rPr>
              <a:t>的平方</a:t>
            </a:r>
            <a:endParaRPr kumimoji="1"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3705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B68BF1-C62C-5042-8E36-8BA36F7D5CE6}"/>
              </a:ext>
            </a:extLst>
          </p:cNvPr>
          <p:cNvSpPr>
            <a:spLocks noGrp="1"/>
          </p:cNvSpPr>
          <p:nvPr>
            <p:ph type="title"/>
          </p:nvPr>
        </p:nvSpPr>
        <p:spPr>
          <a:xfrm>
            <a:off x="8017254" y="525439"/>
            <a:ext cx="3336545" cy="1657614"/>
          </a:xfrm>
        </p:spPr>
        <p:txBody>
          <a:bodyPr>
            <a:normAutofit/>
          </a:bodyPr>
          <a:lstStyle/>
          <a:p>
            <a:r>
              <a:rPr kumimoji="1" lang="zh-TW" altLang="en-US" dirty="0">
                <a:latin typeface="Microsoft JhengHei" panose="020B0604030504040204" pitchFamily="34" charset="-120"/>
                <a:ea typeface="Microsoft JhengHei" panose="020B0604030504040204" pitchFamily="34" charset="-120"/>
              </a:rPr>
              <a:t>你的老師們</a:t>
            </a:r>
          </a:p>
        </p:txBody>
      </p:sp>
      <p:pic>
        <p:nvPicPr>
          <p:cNvPr id="15" name="圖片 14">
            <a:extLst>
              <a:ext uri="{FF2B5EF4-FFF2-40B4-BE49-F238E27FC236}">
                <a16:creationId xmlns:a16="http://schemas.microsoft.com/office/drawing/2014/main" id="{194DEC7B-0204-EF4A-A0BC-5D636DC111A1}"/>
              </a:ext>
            </a:extLst>
          </p:cNvPr>
          <p:cNvPicPr>
            <a:picLocks noChangeAspect="1"/>
          </p:cNvPicPr>
          <p:nvPr/>
        </p:nvPicPr>
        <p:blipFill>
          <a:blip r:embed="rId2"/>
          <a:stretch>
            <a:fillRect/>
          </a:stretch>
        </p:blipFill>
        <p:spPr>
          <a:xfrm>
            <a:off x="5391706" y="375320"/>
            <a:ext cx="1657612" cy="1657612"/>
          </a:xfrm>
          <a:prstGeom prst="rect">
            <a:avLst/>
          </a:prstGeom>
        </p:spPr>
      </p:pic>
      <p:pic>
        <p:nvPicPr>
          <p:cNvPr id="7" name="圖片 6">
            <a:extLst>
              <a:ext uri="{FF2B5EF4-FFF2-40B4-BE49-F238E27FC236}">
                <a16:creationId xmlns:a16="http://schemas.microsoft.com/office/drawing/2014/main" id="{E1187BE6-C110-C241-9B07-ACDFE320A912}"/>
              </a:ext>
            </a:extLst>
          </p:cNvPr>
          <p:cNvPicPr>
            <a:picLocks noChangeAspect="1"/>
          </p:cNvPicPr>
          <p:nvPr/>
        </p:nvPicPr>
        <p:blipFill>
          <a:blip r:embed="rId3"/>
          <a:stretch>
            <a:fillRect/>
          </a:stretch>
        </p:blipFill>
        <p:spPr>
          <a:xfrm>
            <a:off x="5317111" y="2424609"/>
            <a:ext cx="1799367" cy="1799367"/>
          </a:xfrm>
          <a:prstGeom prst="rect">
            <a:avLst/>
          </a:prstGeom>
        </p:spPr>
      </p:pic>
      <p:pic>
        <p:nvPicPr>
          <p:cNvPr id="13" name="圖片 12">
            <a:extLst>
              <a:ext uri="{FF2B5EF4-FFF2-40B4-BE49-F238E27FC236}">
                <a16:creationId xmlns:a16="http://schemas.microsoft.com/office/drawing/2014/main" id="{414E4E12-4FDF-094F-A90E-D05F1096F627}"/>
              </a:ext>
            </a:extLst>
          </p:cNvPr>
          <p:cNvPicPr>
            <a:picLocks noChangeAspect="1"/>
          </p:cNvPicPr>
          <p:nvPr/>
        </p:nvPicPr>
        <p:blipFill>
          <a:blip r:embed="rId4"/>
          <a:stretch>
            <a:fillRect/>
          </a:stretch>
        </p:blipFill>
        <p:spPr>
          <a:xfrm>
            <a:off x="561590" y="582809"/>
            <a:ext cx="3600000" cy="3600000"/>
          </a:xfrm>
          <a:prstGeom prst="rect">
            <a:avLst/>
          </a:prstGeom>
        </p:spPr>
      </p:pic>
      <p:pic>
        <p:nvPicPr>
          <p:cNvPr id="18" name="內容版面配置區 4">
            <a:extLst>
              <a:ext uri="{FF2B5EF4-FFF2-40B4-BE49-F238E27FC236}">
                <a16:creationId xmlns:a16="http://schemas.microsoft.com/office/drawing/2014/main" id="{449FA3A3-8B6C-9C48-A5D4-EF6CDC843289}"/>
              </a:ext>
            </a:extLst>
          </p:cNvPr>
          <p:cNvPicPr>
            <a:picLocks noChangeAspect="1"/>
          </p:cNvPicPr>
          <p:nvPr/>
        </p:nvPicPr>
        <p:blipFill>
          <a:blip r:embed="rId5"/>
          <a:stretch>
            <a:fillRect/>
          </a:stretch>
        </p:blipFill>
        <p:spPr>
          <a:xfrm>
            <a:off x="2761748" y="4911833"/>
            <a:ext cx="1448024" cy="1448024"/>
          </a:xfrm>
          <a:prstGeom prst="rect">
            <a:avLst/>
          </a:prstGeom>
        </p:spPr>
      </p:pic>
      <p:pic>
        <p:nvPicPr>
          <p:cNvPr id="9" name="圖片 8">
            <a:extLst>
              <a:ext uri="{FF2B5EF4-FFF2-40B4-BE49-F238E27FC236}">
                <a16:creationId xmlns:a16="http://schemas.microsoft.com/office/drawing/2014/main" id="{18197681-27C9-D94B-A538-61373E4E8E96}"/>
              </a:ext>
            </a:extLst>
          </p:cNvPr>
          <p:cNvPicPr>
            <a:picLocks noChangeAspect="1"/>
          </p:cNvPicPr>
          <p:nvPr/>
        </p:nvPicPr>
        <p:blipFill>
          <a:blip r:embed="rId6"/>
          <a:stretch>
            <a:fillRect/>
          </a:stretch>
        </p:blipFill>
        <p:spPr>
          <a:xfrm>
            <a:off x="5500417" y="4912224"/>
            <a:ext cx="1447628" cy="1447628"/>
          </a:xfrm>
          <a:prstGeom prst="rect">
            <a:avLst/>
          </a:prstGeom>
        </p:spPr>
      </p:pic>
      <p:sp>
        <p:nvSpPr>
          <p:cNvPr id="20" name="Content Placeholder 19">
            <a:extLst>
              <a:ext uri="{FF2B5EF4-FFF2-40B4-BE49-F238E27FC236}">
                <a16:creationId xmlns:a16="http://schemas.microsoft.com/office/drawing/2014/main" id="{B06F69EF-0805-4E43-9D70-C397A0B580BC}"/>
              </a:ext>
            </a:extLst>
          </p:cNvPr>
          <p:cNvSpPr>
            <a:spLocks noGrp="1"/>
          </p:cNvSpPr>
          <p:nvPr>
            <p:ph idx="1"/>
          </p:nvPr>
        </p:nvSpPr>
        <p:spPr>
          <a:xfrm>
            <a:off x="8017254" y="2274491"/>
            <a:ext cx="3336546" cy="3902472"/>
          </a:xfrm>
        </p:spPr>
        <p:txBody>
          <a:bodyPr>
            <a:normAutofit/>
          </a:bodyPr>
          <a:lstStyle/>
          <a:p>
            <a:r>
              <a:rPr lang="zh-CN" altLang="en-US" dirty="0"/>
              <a:t>郭博文（博一）</a:t>
            </a:r>
            <a:endParaRPr lang="en-US" altLang="zh-CN" dirty="0"/>
          </a:p>
          <a:p>
            <a:r>
              <a:rPr lang="zh-CN" altLang="en-US" dirty="0"/>
              <a:t>黃升泰（碩二）</a:t>
            </a:r>
            <a:endParaRPr lang="en-US" altLang="zh-CN" dirty="0"/>
          </a:p>
          <a:p>
            <a:r>
              <a:rPr lang="zh-CN" altLang="en-US" dirty="0"/>
              <a:t>毛文瑞（碩二）</a:t>
            </a:r>
            <a:endParaRPr lang="en-US" altLang="zh-CN" dirty="0"/>
          </a:p>
          <a:p>
            <a:r>
              <a:rPr lang="zh-CN" altLang="en-US" dirty="0"/>
              <a:t>洪紹銘（碩一）</a:t>
            </a:r>
            <a:endParaRPr lang="en-US" altLang="zh-CN" dirty="0"/>
          </a:p>
          <a:p>
            <a:r>
              <a:rPr lang="zh-CN" altLang="en-US" dirty="0"/>
              <a:t>許貴花（碩一）</a:t>
            </a:r>
            <a:endParaRPr lang="en-US" altLang="zh-CN" dirty="0"/>
          </a:p>
          <a:p>
            <a:r>
              <a:rPr lang="zh-CN" altLang="en-US" dirty="0"/>
              <a:t>楊長舜（碩一）</a:t>
            </a:r>
            <a:endParaRPr lang="en-US" altLang="zh-CN" dirty="0"/>
          </a:p>
        </p:txBody>
      </p:sp>
      <p:cxnSp>
        <p:nvCxnSpPr>
          <p:cNvPr id="23" name="Straight Connector 22">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6858001"/>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218591"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2" name="圖片 21">
            <a:extLst>
              <a:ext uri="{FF2B5EF4-FFF2-40B4-BE49-F238E27FC236}">
                <a16:creationId xmlns:a16="http://schemas.microsoft.com/office/drawing/2014/main" id="{FCEC2461-8AA6-AE4E-9B4D-FB54A4DDB1F5}"/>
              </a:ext>
            </a:extLst>
          </p:cNvPr>
          <p:cNvPicPr>
            <a:picLocks noChangeAspect="1"/>
          </p:cNvPicPr>
          <p:nvPr/>
        </p:nvPicPr>
        <p:blipFill>
          <a:blip r:embed="rId7"/>
          <a:stretch>
            <a:fillRect/>
          </a:stretch>
        </p:blipFill>
        <p:spPr>
          <a:xfrm>
            <a:off x="516630" y="4953002"/>
            <a:ext cx="1476000" cy="1476000"/>
          </a:xfrm>
          <a:prstGeom prst="rect">
            <a:avLst/>
          </a:prstGeom>
        </p:spPr>
      </p:pic>
    </p:spTree>
    <p:extLst>
      <p:ext uri="{BB962C8B-B14F-4D97-AF65-F5344CB8AC3E}">
        <p14:creationId xmlns:p14="http://schemas.microsoft.com/office/powerpoint/2010/main" val="299823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B99BB1-F879-8B43-B8C7-01892DB5D7AB}"/>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程式語言是什麼</a:t>
            </a:r>
          </a:p>
        </p:txBody>
      </p:sp>
      <p:sp>
        <p:nvSpPr>
          <p:cNvPr id="3" name="內容版面配置區 2">
            <a:extLst>
              <a:ext uri="{FF2B5EF4-FFF2-40B4-BE49-F238E27FC236}">
                <a16:creationId xmlns:a16="http://schemas.microsoft.com/office/drawing/2014/main" id="{17272534-ED16-824D-933E-3E31E4EE8BBF}"/>
              </a:ext>
            </a:extLst>
          </p:cNvPr>
          <p:cNvSpPr>
            <a:spLocks noGrp="1"/>
          </p:cNvSpPr>
          <p:nvPr>
            <p:ph idx="1"/>
          </p:nvPr>
        </p:nvSpPr>
        <p:spPr/>
        <p:txBody>
          <a:bodyPr/>
          <a:lstStyle/>
          <a:p>
            <a:pPr>
              <a:lnSpc>
                <a:spcPct val="150000"/>
              </a:lnSpc>
            </a:pPr>
            <a:r>
              <a:rPr kumimoji="1" lang="zh-TW" altLang="en-US" dirty="0">
                <a:latin typeface="Microsoft JhengHei" panose="020B0604030504040204" pitchFamily="34" charset="-120"/>
                <a:ea typeface="Microsoft JhengHei" panose="020B0604030504040204" pitchFamily="34" charset="-120"/>
              </a:rPr>
              <a:t>「語言」是人與人之間溝通的工具</a:t>
            </a:r>
            <a:endParaRPr kumimoji="1" lang="en-US" altLang="zh-TW" dirty="0">
              <a:latin typeface="Microsoft JhengHei" panose="020B0604030504040204" pitchFamily="34" charset="-120"/>
              <a:ea typeface="Microsoft JhengHei" panose="020B0604030504040204" pitchFamily="34" charset="-120"/>
            </a:endParaRPr>
          </a:p>
          <a:p>
            <a:pPr lvl="1">
              <a:lnSpc>
                <a:spcPct val="150000"/>
              </a:lnSpc>
            </a:pPr>
            <a:r>
              <a:rPr kumimoji="1" lang="zh-TW" altLang="en-US" dirty="0">
                <a:latin typeface="Microsoft JhengHei" panose="020B0604030504040204" pitchFamily="34" charset="-120"/>
                <a:ea typeface="Microsoft JhengHei" panose="020B0604030504040204" pitchFamily="34" charset="-120"/>
              </a:rPr>
              <a:t>日本人跟日本人透過「日文」溝通</a:t>
            </a:r>
            <a:endParaRPr kumimoji="1" lang="en-US" altLang="zh-TW" dirty="0">
              <a:latin typeface="Microsoft JhengHei" panose="020B0604030504040204" pitchFamily="34" charset="-120"/>
              <a:ea typeface="Microsoft JhengHei" panose="020B0604030504040204" pitchFamily="34" charset="-120"/>
            </a:endParaRPr>
          </a:p>
          <a:p>
            <a:pPr lvl="1">
              <a:lnSpc>
                <a:spcPct val="150000"/>
              </a:lnSpc>
            </a:pPr>
            <a:r>
              <a:rPr kumimoji="1" lang="zh-TW" altLang="en-US" dirty="0">
                <a:latin typeface="Microsoft JhengHei" panose="020B0604030504040204" pitchFamily="34" charset="-120"/>
                <a:ea typeface="Microsoft JhengHei" panose="020B0604030504040204" pitchFamily="34" charset="-120"/>
              </a:rPr>
              <a:t>美國人跟美國人透過「英文」溝通</a:t>
            </a:r>
            <a:endParaRPr kumimoji="1" lang="en-US" altLang="zh-TW" dirty="0">
              <a:latin typeface="Microsoft JhengHei" panose="020B0604030504040204" pitchFamily="34" charset="-120"/>
              <a:ea typeface="Microsoft JhengHei" panose="020B0604030504040204" pitchFamily="34" charset="-120"/>
            </a:endParaRPr>
          </a:p>
          <a:p>
            <a:pPr>
              <a:lnSpc>
                <a:spcPct val="150000"/>
              </a:lnSpc>
            </a:pPr>
            <a:r>
              <a:rPr kumimoji="1" lang="zh-CN" altLang="en-US" dirty="0">
                <a:latin typeface="Microsoft JhengHei" panose="020B0604030504040204" pitchFamily="34" charset="-120"/>
                <a:ea typeface="Microsoft JhengHei" panose="020B0604030504040204" pitchFamily="34" charset="-120"/>
              </a:rPr>
              <a:t>誰來執行程式？</a:t>
            </a:r>
            <a:endParaRPr kumimoji="1" lang="en-US" altLang="zh-CN" dirty="0">
              <a:latin typeface="Microsoft JhengHei" panose="020B0604030504040204" pitchFamily="34" charset="-120"/>
              <a:ea typeface="Microsoft JhengHei" panose="020B0604030504040204" pitchFamily="34" charset="-120"/>
            </a:endParaRPr>
          </a:p>
          <a:p>
            <a:pPr lvl="1">
              <a:lnSpc>
                <a:spcPct val="150000"/>
              </a:lnSpc>
            </a:pPr>
            <a:r>
              <a:rPr kumimoji="1" lang="en-US" altLang="zh-TW" dirty="0">
                <a:latin typeface="Microsoft JhengHei" panose="020B0604030504040204" pitchFamily="34" charset="-120"/>
                <a:ea typeface="Microsoft JhengHei" panose="020B0604030504040204" pitchFamily="34" charset="-120"/>
              </a:rPr>
              <a:t>Ans</a:t>
            </a:r>
            <a:r>
              <a:rPr kumimoji="1" lang="zh-TW" altLang="en-US" dirty="0">
                <a:latin typeface="Microsoft JhengHei" panose="020B0604030504040204" pitchFamily="34" charset="-120"/>
                <a:ea typeface="Microsoft JhengHei" panose="020B0604030504040204" pitchFamily="34" charset="-120"/>
              </a:rPr>
              <a:t> </a:t>
            </a:r>
            <a:r>
              <a:rPr kumimoji="1" lang="en-US" altLang="zh-TW" dirty="0">
                <a:latin typeface="Microsoft JhengHei" panose="020B0604030504040204" pitchFamily="34" charset="-120"/>
                <a:ea typeface="Microsoft JhengHei" panose="020B0604030504040204" pitchFamily="34" charset="-120"/>
              </a:rPr>
              <a:t>:</a:t>
            </a:r>
            <a:r>
              <a:rPr kumimoji="1" lang="zh-TW" altLang="en-US" dirty="0">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電腦</a:t>
            </a:r>
            <a:endParaRPr kumimoji="1" lang="en-US" altLang="zh-CN" dirty="0">
              <a:latin typeface="Microsoft JhengHei" panose="020B0604030504040204" pitchFamily="34" charset="-120"/>
              <a:ea typeface="Microsoft JhengHei" panose="020B0604030504040204" pitchFamily="34" charset="-120"/>
            </a:endParaRPr>
          </a:p>
          <a:p>
            <a:pPr>
              <a:lnSpc>
                <a:spcPct val="150000"/>
              </a:lnSpc>
            </a:pPr>
            <a:r>
              <a:rPr kumimoji="1" lang="zh-CN" altLang="en-US" dirty="0">
                <a:latin typeface="Microsoft JhengHei" panose="020B0604030504040204" pitchFamily="34" charset="-120"/>
                <a:ea typeface="Microsoft JhengHei" panose="020B0604030504040204" pitchFamily="34" charset="-120"/>
              </a:rPr>
              <a:t>所以說</a:t>
            </a:r>
            <a:r>
              <a:rPr kumimoji="1" lang="en-US" altLang="zh-CN"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程式語言就是與電腦溝通的語言</a:t>
            </a:r>
            <a:endParaRPr kumimoji="1" lang="en-US" altLang="zh-TW" dirty="0">
              <a:latin typeface="Microsoft JhengHei" panose="020B0604030504040204" pitchFamily="34" charset="-120"/>
              <a:ea typeface="Microsoft JhengHei" panose="020B0604030504040204" pitchFamily="34" charset="-120"/>
            </a:endParaRPr>
          </a:p>
          <a:p>
            <a:pPr marL="0" indent="0">
              <a:buNone/>
            </a:pPr>
            <a:endParaRPr kumimoji="1" lang="en-US" altLang="zh-TW" dirty="0">
              <a:latin typeface="Microsoft JhengHei" panose="020B0604030504040204" pitchFamily="34" charset="-120"/>
              <a:ea typeface="Microsoft JhengHei" panose="020B0604030504040204" pitchFamily="34" charset="-120"/>
            </a:endParaRPr>
          </a:p>
        </p:txBody>
      </p:sp>
      <p:pic>
        <p:nvPicPr>
          <p:cNvPr id="5" name="圖片 4">
            <a:extLst>
              <a:ext uri="{FF2B5EF4-FFF2-40B4-BE49-F238E27FC236}">
                <a16:creationId xmlns:a16="http://schemas.microsoft.com/office/drawing/2014/main" id="{9698499E-11C7-A34C-8616-6B0F39A66BE9}"/>
              </a:ext>
            </a:extLst>
          </p:cNvPr>
          <p:cNvPicPr>
            <a:picLocks noChangeAspect="1"/>
          </p:cNvPicPr>
          <p:nvPr/>
        </p:nvPicPr>
        <p:blipFill>
          <a:blip r:embed="rId2"/>
          <a:stretch>
            <a:fillRect/>
          </a:stretch>
        </p:blipFill>
        <p:spPr>
          <a:xfrm>
            <a:off x="7669886" y="3598223"/>
            <a:ext cx="3683914" cy="2578740"/>
          </a:xfrm>
          <a:prstGeom prst="rect">
            <a:avLst/>
          </a:prstGeom>
        </p:spPr>
      </p:pic>
    </p:spTree>
    <p:extLst>
      <p:ext uri="{BB962C8B-B14F-4D97-AF65-F5344CB8AC3E}">
        <p14:creationId xmlns:p14="http://schemas.microsoft.com/office/powerpoint/2010/main" val="232488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636C65-6CAE-D64C-80E1-322C0873E30E}"/>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寫程式</a:t>
            </a:r>
          </a:p>
        </p:txBody>
      </p:sp>
      <p:sp>
        <p:nvSpPr>
          <p:cNvPr id="3" name="內容版面配置區 2">
            <a:extLst>
              <a:ext uri="{FF2B5EF4-FFF2-40B4-BE49-F238E27FC236}">
                <a16:creationId xmlns:a16="http://schemas.microsoft.com/office/drawing/2014/main" id="{EDE7DC8B-7C99-8B4E-A05C-2ABCDEB2F0B2}"/>
              </a:ext>
            </a:extLst>
          </p:cNvPr>
          <p:cNvSpPr>
            <a:spLocks noGrp="1"/>
          </p:cNvSpPr>
          <p:nvPr>
            <p:ph idx="1"/>
          </p:nvPr>
        </p:nvSpPr>
        <p:spPr>
          <a:xfrm>
            <a:off x="838200" y="1553331"/>
            <a:ext cx="10515600" cy="4351338"/>
          </a:xfrm>
        </p:spPr>
        <p:txBody>
          <a:bodyPr/>
          <a:lstStyle/>
          <a:p>
            <a:r>
              <a:rPr kumimoji="1" lang="zh-TW" altLang="en-US" dirty="0">
                <a:latin typeface="Microsoft JhengHei" panose="020B0604030504040204" pitchFamily="34" charset="-120"/>
                <a:ea typeface="Microsoft JhengHei" panose="020B0604030504040204" pitchFamily="34" charset="-120"/>
              </a:rPr>
              <a:t>寫程式的意思就是將你想交代給電腦的任務，透過程式語言描述清楚，請電腦去執行。</a:t>
            </a:r>
            <a:endParaRPr kumimoji="1" lang="en-US" altLang="zh-TW" dirty="0">
              <a:latin typeface="Microsoft JhengHei" panose="020B0604030504040204" pitchFamily="34" charset="-120"/>
              <a:ea typeface="Microsoft JhengHei" panose="020B0604030504040204" pitchFamily="34" charset="-120"/>
            </a:endParaRPr>
          </a:p>
          <a:p>
            <a:r>
              <a:rPr kumimoji="1" lang="zh-TW" altLang="en-US" dirty="0">
                <a:latin typeface="Microsoft JhengHei" panose="020B0604030504040204" pitchFamily="34" charset="-120"/>
                <a:ea typeface="Microsoft JhengHei" panose="020B0604030504040204" pitchFamily="34" charset="-120"/>
              </a:rPr>
              <a:t>舉個例子</a:t>
            </a:r>
          </a:p>
        </p:txBody>
      </p:sp>
      <p:grpSp>
        <p:nvGrpSpPr>
          <p:cNvPr id="21" name="群組 20">
            <a:extLst>
              <a:ext uri="{FF2B5EF4-FFF2-40B4-BE49-F238E27FC236}">
                <a16:creationId xmlns:a16="http://schemas.microsoft.com/office/drawing/2014/main" id="{705EDA01-79FE-FD45-847B-0D69E8E79E42}"/>
              </a:ext>
            </a:extLst>
          </p:cNvPr>
          <p:cNvGrpSpPr/>
          <p:nvPr/>
        </p:nvGrpSpPr>
        <p:grpSpPr>
          <a:xfrm>
            <a:off x="2844392" y="2878894"/>
            <a:ext cx="6503215" cy="3195669"/>
            <a:chOff x="2893562" y="3429000"/>
            <a:chExt cx="6503215" cy="3195669"/>
          </a:xfrm>
        </p:grpSpPr>
        <p:pic>
          <p:nvPicPr>
            <p:cNvPr id="6" name="圖片 5">
              <a:extLst>
                <a:ext uri="{FF2B5EF4-FFF2-40B4-BE49-F238E27FC236}">
                  <a16:creationId xmlns:a16="http://schemas.microsoft.com/office/drawing/2014/main" id="{64649882-F49E-BA4A-A7FD-D9C5BE734E9A}"/>
                </a:ext>
              </a:extLst>
            </p:cNvPr>
            <p:cNvPicPr>
              <a:picLocks noChangeAspect="1"/>
            </p:cNvPicPr>
            <p:nvPr/>
          </p:nvPicPr>
          <p:blipFill>
            <a:blip r:embed="rId2"/>
            <a:stretch>
              <a:fillRect/>
            </a:stretch>
          </p:blipFill>
          <p:spPr>
            <a:xfrm>
              <a:off x="3004873" y="3429000"/>
              <a:ext cx="1215000" cy="1440000"/>
            </a:xfrm>
            <a:prstGeom prst="rect">
              <a:avLst/>
            </a:prstGeom>
          </p:spPr>
        </p:pic>
        <p:pic>
          <p:nvPicPr>
            <p:cNvPr id="8" name="圖片 7">
              <a:extLst>
                <a:ext uri="{FF2B5EF4-FFF2-40B4-BE49-F238E27FC236}">
                  <a16:creationId xmlns:a16="http://schemas.microsoft.com/office/drawing/2014/main" id="{20679C5D-862A-3A45-A5B0-3C2A20683553}"/>
                </a:ext>
              </a:extLst>
            </p:cNvPr>
            <p:cNvPicPr>
              <a:picLocks noChangeAspect="1"/>
            </p:cNvPicPr>
            <p:nvPr/>
          </p:nvPicPr>
          <p:blipFill>
            <a:blip r:embed="rId3"/>
            <a:stretch>
              <a:fillRect/>
            </a:stretch>
          </p:blipFill>
          <p:spPr>
            <a:xfrm>
              <a:off x="5176220" y="3429000"/>
              <a:ext cx="1839560" cy="1440000"/>
            </a:xfrm>
            <a:prstGeom prst="rect">
              <a:avLst/>
            </a:prstGeom>
          </p:spPr>
        </p:pic>
        <p:pic>
          <p:nvPicPr>
            <p:cNvPr id="10" name="圖片 9">
              <a:extLst>
                <a:ext uri="{FF2B5EF4-FFF2-40B4-BE49-F238E27FC236}">
                  <a16:creationId xmlns:a16="http://schemas.microsoft.com/office/drawing/2014/main" id="{967E9F18-4572-7049-8BE3-EF52320666B7}"/>
                </a:ext>
              </a:extLst>
            </p:cNvPr>
            <p:cNvPicPr>
              <a:picLocks noChangeAspect="1"/>
            </p:cNvPicPr>
            <p:nvPr/>
          </p:nvPicPr>
          <p:blipFill rotWithShape="1">
            <a:blip r:embed="rId4"/>
            <a:srcRect t="5556" b="21085"/>
            <a:stretch/>
          </p:blipFill>
          <p:spPr>
            <a:xfrm>
              <a:off x="7579244" y="3429000"/>
              <a:ext cx="1817533" cy="1440000"/>
            </a:xfrm>
            <a:prstGeom prst="rect">
              <a:avLst/>
            </a:prstGeom>
          </p:spPr>
        </p:pic>
        <p:sp>
          <p:nvSpPr>
            <p:cNvPr id="11" name="向右箭號 10">
              <a:extLst>
                <a:ext uri="{FF2B5EF4-FFF2-40B4-BE49-F238E27FC236}">
                  <a16:creationId xmlns:a16="http://schemas.microsoft.com/office/drawing/2014/main" id="{A4A5FB33-0626-7C43-BB9F-6F31AFFAFA8F}"/>
                </a:ext>
              </a:extLst>
            </p:cNvPr>
            <p:cNvSpPr/>
            <p:nvPr/>
          </p:nvSpPr>
          <p:spPr>
            <a:xfrm>
              <a:off x="4498329" y="3970870"/>
              <a:ext cx="570015" cy="3562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p>
          </p:txBody>
        </p:sp>
        <p:sp>
          <p:nvSpPr>
            <p:cNvPr id="12" name="向右箭號 11">
              <a:extLst>
                <a:ext uri="{FF2B5EF4-FFF2-40B4-BE49-F238E27FC236}">
                  <a16:creationId xmlns:a16="http://schemas.microsoft.com/office/drawing/2014/main" id="{BDB732AE-A698-134A-8C3A-1D0658F0DBA6}"/>
                </a:ext>
              </a:extLst>
            </p:cNvPr>
            <p:cNvSpPr/>
            <p:nvPr/>
          </p:nvSpPr>
          <p:spPr>
            <a:xfrm rot="10800000">
              <a:off x="7012505" y="3970870"/>
              <a:ext cx="570015" cy="3562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p>
          </p:txBody>
        </p:sp>
        <p:pic>
          <p:nvPicPr>
            <p:cNvPr id="14" name="圖片 13">
              <a:extLst>
                <a:ext uri="{FF2B5EF4-FFF2-40B4-BE49-F238E27FC236}">
                  <a16:creationId xmlns:a16="http://schemas.microsoft.com/office/drawing/2014/main" id="{D59A8315-B484-714E-9768-F14B1AD40EF4}"/>
                </a:ext>
              </a:extLst>
            </p:cNvPr>
            <p:cNvPicPr>
              <a:picLocks noChangeAspect="1"/>
            </p:cNvPicPr>
            <p:nvPr/>
          </p:nvPicPr>
          <p:blipFill rotWithShape="1">
            <a:blip r:embed="rId5"/>
            <a:srcRect b="7532"/>
            <a:stretch/>
          </p:blipFill>
          <p:spPr>
            <a:xfrm>
              <a:off x="2893562" y="5184669"/>
              <a:ext cx="1437622" cy="1440000"/>
            </a:xfrm>
            <a:prstGeom prst="rect">
              <a:avLst/>
            </a:prstGeom>
          </p:spPr>
        </p:pic>
        <p:pic>
          <p:nvPicPr>
            <p:cNvPr id="16" name="圖片 15">
              <a:extLst>
                <a:ext uri="{FF2B5EF4-FFF2-40B4-BE49-F238E27FC236}">
                  <a16:creationId xmlns:a16="http://schemas.microsoft.com/office/drawing/2014/main" id="{1A90EEC5-571F-6245-8678-183B4010D358}"/>
                </a:ext>
              </a:extLst>
            </p:cNvPr>
            <p:cNvPicPr>
              <a:picLocks noChangeAspect="1"/>
            </p:cNvPicPr>
            <p:nvPr/>
          </p:nvPicPr>
          <p:blipFill>
            <a:blip r:embed="rId6"/>
            <a:stretch>
              <a:fillRect/>
            </a:stretch>
          </p:blipFill>
          <p:spPr>
            <a:xfrm>
              <a:off x="7768010" y="5184253"/>
              <a:ext cx="1440000" cy="1440000"/>
            </a:xfrm>
            <a:prstGeom prst="rect">
              <a:avLst/>
            </a:prstGeom>
          </p:spPr>
        </p:pic>
        <p:pic>
          <p:nvPicPr>
            <p:cNvPr id="18" name="圖片 17">
              <a:extLst>
                <a:ext uri="{FF2B5EF4-FFF2-40B4-BE49-F238E27FC236}">
                  <a16:creationId xmlns:a16="http://schemas.microsoft.com/office/drawing/2014/main" id="{EE297CE7-FEEE-5243-A1A4-6FE45C79AD74}"/>
                </a:ext>
              </a:extLst>
            </p:cNvPr>
            <p:cNvPicPr>
              <a:picLocks noChangeAspect="1"/>
            </p:cNvPicPr>
            <p:nvPr/>
          </p:nvPicPr>
          <p:blipFill>
            <a:blip r:embed="rId7"/>
            <a:stretch>
              <a:fillRect/>
            </a:stretch>
          </p:blipFill>
          <p:spPr>
            <a:xfrm>
              <a:off x="5247471" y="5184253"/>
              <a:ext cx="1440000" cy="1440000"/>
            </a:xfrm>
            <a:prstGeom prst="rect">
              <a:avLst/>
            </a:prstGeom>
          </p:spPr>
        </p:pic>
        <p:sp>
          <p:nvSpPr>
            <p:cNvPr id="19" name="向右箭號 18">
              <a:extLst>
                <a:ext uri="{FF2B5EF4-FFF2-40B4-BE49-F238E27FC236}">
                  <a16:creationId xmlns:a16="http://schemas.microsoft.com/office/drawing/2014/main" id="{F632AAE1-EBFD-F44C-B867-3AEBC239D780}"/>
                </a:ext>
              </a:extLst>
            </p:cNvPr>
            <p:cNvSpPr/>
            <p:nvPr/>
          </p:nvSpPr>
          <p:spPr>
            <a:xfrm>
              <a:off x="4498329" y="5730071"/>
              <a:ext cx="570015" cy="3562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p>
          </p:txBody>
        </p:sp>
        <p:sp>
          <p:nvSpPr>
            <p:cNvPr id="20" name="向右箭號 19">
              <a:extLst>
                <a:ext uri="{FF2B5EF4-FFF2-40B4-BE49-F238E27FC236}">
                  <a16:creationId xmlns:a16="http://schemas.microsoft.com/office/drawing/2014/main" id="{064832C2-2912-3844-AB8C-A34F63A16775}"/>
                </a:ext>
              </a:extLst>
            </p:cNvPr>
            <p:cNvSpPr/>
            <p:nvPr/>
          </p:nvSpPr>
          <p:spPr>
            <a:xfrm rot="10800000">
              <a:off x="7012505" y="5730071"/>
              <a:ext cx="570015" cy="3562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p>
          </p:txBody>
        </p:sp>
      </p:grpSp>
    </p:spTree>
    <p:extLst>
      <p:ext uri="{BB962C8B-B14F-4D97-AF65-F5344CB8AC3E}">
        <p14:creationId xmlns:p14="http://schemas.microsoft.com/office/powerpoint/2010/main" val="131624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2E8440-2DE5-2148-9199-57284BA3CF55}"/>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程式語言有哪些</a:t>
            </a:r>
          </a:p>
        </p:txBody>
      </p:sp>
      <p:sp>
        <p:nvSpPr>
          <p:cNvPr id="3" name="內容版面配置區 2">
            <a:extLst>
              <a:ext uri="{FF2B5EF4-FFF2-40B4-BE49-F238E27FC236}">
                <a16:creationId xmlns:a16="http://schemas.microsoft.com/office/drawing/2014/main" id="{6FBF95E4-A639-0D4B-B48A-FA28F586F9F8}"/>
              </a:ext>
            </a:extLst>
          </p:cNvPr>
          <p:cNvSpPr>
            <a:spLocks noGrp="1"/>
          </p:cNvSpPr>
          <p:nvPr>
            <p:ph idx="1"/>
          </p:nvPr>
        </p:nvSpPr>
        <p:spPr/>
        <p:txBody>
          <a:bodyPr/>
          <a:lstStyle/>
          <a:p>
            <a:pPr>
              <a:lnSpc>
                <a:spcPct val="150000"/>
              </a:lnSpc>
            </a:pPr>
            <a:r>
              <a:rPr kumimoji="1" lang="zh-TW" altLang="en-US" dirty="0">
                <a:latin typeface="Microsoft JhengHei" panose="020B0604030504040204" pitchFamily="34" charset="-120"/>
                <a:ea typeface="Microsoft JhengHei" panose="020B0604030504040204" pitchFamily="34" charset="-120"/>
              </a:rPr>
              <a:t>很多</a:t>
            </a:r>
            <a:r>
              <a:rPr kumimoji="1" lang="en-US" altLang="zh-TW" dirty="0">
                <a:latin typeface="Microsoft JhengHei" panose="020B0604030504040204" pitchFamily="34" charset="-120"/>
                <a:ea typeface="Microsoft JhengHei" panose="020B0604030504040204" pitchFamily="34" charset="-120"/>
              </a:rPr>
              <a:t>…</a:t>
            </a:r>
          </a:p>
          <a:p>
            <a:pPr lvl="1">
              <a:lnSpc>
                <a:spcPct val="150000"/>
              </a:lnSpc>
            </a:pPr>
            <a:r>
              <a:rPr kumimoji="1" lang="zh-CN" altLang="en-US" dirty="0">
                <a:latin typeface="Microsoft JhengHei" panose="020B0604030504040204" pitchFamily="34" charset="-120"/>
                <a:ea typeface="Microsoft JhengHei" panose="020B0604030504040204" pitchFamily="34" charset="-120"/>
              </a:rPr>
              <a:t>例如：</a:t>
            </a:r>
            <a:r>
              <a:rPr kumimoji="1" lang="en-US" altLang="zh-TW" dirty="0">
                <a:latin typeface="Microsoft JhengHei" panose="020B0604030504040204" pitchFamily="34" charset="-120"/>
                <a:ea typeface="Microsoft JhengHei" panose="020B0604030504040204" pitchFamily="34" charset="-120"/>
              </a:rPr>
              <a:t>C</a:t>
            </a:r>
            <a:r>
              <a:rPr kumimoji="1" lang="zh-TW" altLang="en-US" dirty="0">
                <a:latin typeface="Microsoft JhengHei" panose="020B0604030504040204" pitchFamily="34" charset="-120"/>
                <a:ea typeface="Microsoft JhengHei" panose="020B0604030504040204" pitchFamily="34" charset="-120"/>
              </a:rPr>
              <a:t>、</a:t>
            </a:r>
            <a:r>
              <a:rPr kumimoji="1" lang="en-US" altLang="zh-TW" dirty="0">
                <a:latin typeface="Microsoft JhengHei" panose="020B0604030504040204" pitchFamily="34" charset="-120"/>
                <a:ea typeface="Microsoft JhengHei" panose="020B0604030504040204" pitchFamily="34" charset="-120"/>
              </a:rPr>
              <a:t>C++</a:t>
            </a:r>
            <a:r>
              <a:rPr kumimoji="1" lang="zh-TW" altLang="en-US" dirty="0">
                <a:latin typeface="Microsoft JhengHei" panose="020B0604030504040204" pitchFamily="34" charset="-120"/>
                <a:ea typeface="Microsoft JhengHei" panose="020B0604030504040204" pitchFamily="34" charset="-120"/>
              </a:rPr>
              <a:t>、</a:t>
            </a:r>
            <a:r>
              <a:rPr kumimoji="1" lang="en-US" altLang="zh-TW" dirty="0">
                <a:latin typeface="Microsoft JhengHei" panose="020B0604030504040204" pitchFamily="34" charset="-120"/>
                <a:ea typeface="Microsoft JhengHei" panose="020B0604030504040204" pitchFamily="34" charset="-120"/>
              </a:rPr>
              <a:t>Java</a:t>
            </a:r>
            <a:r>
              <a:rPr kumimoji="1" lang="zh-TW" altLang="en-US" dirty="0">
                <a:latin typeface="Microsoft JhengHei" panose="020B0604030504040204" pitchFamily="34" charset="-120"/>
                <a:ea typeface="Microsoft JhengHei" panose="020B0604030504040204" pitchFamily="34" charset="-120"/>
              </a:rPr>
              <a:t>、</a:t>
            </a:r>
            <a:r>
              <a:rPr kumimoji="1" lang="en-US" altLang="zh-TW" dirty="0">
                <a:latin typeface="Microsoft JhengHei" panose="020B0604030504040204" pitchFamily="34" charset="-120"/>
                <a:ea typeface="Microsoft JhengHei" panose="020B0604030504040204" pitchFamily="34" charset="-120"/>
              </a:rPr>
              <a:t>R</a:t>
            </a:r>
            <a:r>
              <a:rPr kumimoji="1" lang="zh-TW" altLang="en-US" dirty="0">
                <a:latin typeface="Microsoft JhengHei" panose="020B0604030504040204" pitchFamily="34" charset="-120"/>
                <a:ea typeface="Microsoft JhengHei" panose="020B0604030504040204" pitchFamily="34" charset="-120"/>
              </a:rPr>
              <a:t>、</a:t>
            </a:r>
            <a:r>
              <a:rPr kumimoji="1" lang="en-US" altLang="zh-TW" dirty="0">
                <a:latin typeface="Microsoft JhengHei" panose="020B0604030504040204" pitchFamily="34" charset="-120"/>
                <a:ea typeface="Microsoft JhengHei" panose="020B0604030504040204" pitchFamily="34" charset="-120"/>
              </a:rPr>
              <a:t>JavaScript</a:t>
            </a:r>
            <a:r>
              <a:rPr kumimoji="1" lang="zh-TW" altLang="en-US" dirty="0">
                <a:latin typeface="Microsoft JhengHei" panose="020B0604030504040204" pitchFamily="34" charset="-120"/>
                <a:ea typeface="Microsoft JhengHei" panose="020B0604030504040204" pitchFamily="34" charset="-120"/>
              </a:rPr>
              <a:t>、</a:t>
            </a:r>
            <a:r>
              <a:rPr kumimoji="1" lang="en-US" altLang="zh-TW" dirty="0">
                <a:latin typeface="Microsoft JhengHei" panose="020B0604030504040204" pitchFamily="34" charset="-120"/>
                <a:ea typeface="Microsoft JhengHei" panose="020B0604030504040204" pitchFamily="34" charset="-120"/>
              </a:rPr>
              <a:t>Python</a:t>
            </a:r>
            <a:r>
              <a:rPr kumimoji="1" lang="zh-TW" altLang="en-US" dirty="0">
                <a:latin typeface="Microsoft JhengHei" panose="020B0604030504040204" pitchFamily="34" charset="-120"/>
                <a:ea typeface="Microsoft JhengHei" panose="020B0604030504040204" pitchFamily="34" charset="-120"/>
              </a:rPr>
              <a:t>、</a:t>
            </a:r>
            <a:r>
              <a:rPr kumimoji="1" lang="en-US" altLang="zh-TW" dirty="0">
                <a:latin typeface="Microsoft JhengHei" panose="020B0604030504040204" pitchFamily="34" charset="-120"/>
                <a:ea typeface="Microsoft JhengHei" panose="020B0604030504040204" pitchFamily="34" charset="-120"/>
              </a:rPr>
              <a:t>PHP…</a:t>
            </a:r>
          </a:p>
          <a:p>
            <a:pPr>
              <a:lnSpc>
                <a:spcPct val="150000"/>
              </a:lnSpc>
            </a:pPr>
            <a:r>
              <a:rPr kumimoji="1" lang="zh-TW" altLang="en-US" dirty="0">
                <a:latin typeface="Microsoft JhengHei" panose="020B0604030504040204" pitchFamily="34" charset="-120"/>
                <a:ea typeface="Microsoft JhengHei" panose="020B0604030504040204" pitchFamily="34" charset="-120"/>
              </a:rPr>
              <a:t>高階語言 </a:t>
            </a:r>
            <a:r>
              <a:rPr kumimoji="1" lang="en-US" altLang="zh-TW" dirty="0">
                <a:latin typeface="Microsoft JhengHei" panose="020B0604030504040204" pitchFamily="34" charset="-120"/>
                <a:ea typeface="Microsoft JhengHei" panose="020B0604030504040204" pitchFamily="34" charset="-120"/>
              </a:rPr>
              <a:t>vs </a:t>
            </a:r>
            <a:r>
              <a:rPr kumimoji="1" lang="zh-CN" altLang="en-US" dirty="0">
                <a:latin typeface="Microsoft JhengHei" panose="020B0604030504040204" pitchFamily="34" charset="-120"/>
                <a:ea typeface="Microsoft JhengHei" panose="020B0604030504040204" pitchFamily="34" charset="-120"/>
              </a:rPr>
              <a:t>低階語言</a:t>
            </a:r>
            <a:endParaRPr kumimoji="1" lang="en-US" altLang="zh-CN" dirty="0">
              <a:latin typeface="Microsoft JhengHei" panose="020B0604030504040204" pitchFamily="34" charset="-120"/>
              <a:ea typeface="Microsoft JhengHei" panose="020B0604030504040204" pitchFamily="34" charset="-120"/>
            </a:endParaRPr>
          </a:p>
          <a:p>
            <a:pPr>
              <a:lnSpc>
                <a:spcPct val="150000"/>
              </a:lnSpc>
            </a:pPr>
            <a:r>
              <a:rPr kumimoji="1" lang="zh-CN" altLang="en-US" dirty="0">
                <a:latin typeface="Microsoft JhengHei" panose="020B0604030504040204" pitchFamily="34" charset="-120"/>
                <a:ea typeface="Microsoft JhengHei" panose="020B0604030504040204" pitchFamily="34" charset="-120"/>
              </a:rPr>
              <a:t>直譯式語言</a:t>
            </a:r>
            <a:r>
              <a:rPr kumimoji="1" lang="zh-TW" altLang="en-US" dirty="0">
                <a:latin typeface="Microsoft JhengHei" panose="020B0604030504040204" pitchFamily="34" charset="-120"/>
                <a:ea typeface="Microsoft JhengHei" panose="020B0604030504040204" pitchFamily="34" charset="-120"/>
              </a:rPr>
              <a:t> </a:t>
            </a:r>
            <a:r>
              <a:rPr kumimoji="1" lang="en-US" altLang="zh-TW" dirty="0">
                <a:latin typeface="Microsoft JhengHei" panose="020B0604030504040204" pitchFamily="34" charset="-120"/>
                <a:ea typeface="Microsoft JhengHei" panose="020B0604030504040204" pitchFamily="34" charset="-120"/>
              </a:rPr>
              <a:t>vs </a:t>
            </a:r>
            <a:r>
              <a:rPr kumimoji="1" lang="zh-CN" altLang="en-US" dirty="0">
                <a:latin typeface="Microsoft JhengHei" panose="020B0604030504040204" pitchFamily="34" charset="-120"/>
                <a:ea typeface="Microsoft JhengHei" panose="020B0604030504040204" pitchFamily="34" charset="-120"/>
              </a:rPr>
              <a:t>編譯式語言</a:t>
            </a:r>
            <a:endParaRPr kumimoji="1" lang="en-US" altLang="zh-CN" dirty="0">
              <a:latin typeface="Microsoft JhengHei" panose="020B0604030504040204" pitchFamily="34" charset="-120"/>
              <a:ea typeface="Microsoft JhengHei" panose="020B0604030504040204" pitchFamily="34" charset="-120"/>
            </a:endParaRPr>
          </a:p>
          <a:p>
            <a:pPr>
              <a:lnSpc>
                <a:spcPct val="150000"/>
              </a:lnSpc>
            </a:pPr>
            <a:r>
              <a:rPr kumimoji="1" lang="zh-CN" altLang="en-US" dirty="0">
                <a:latin typeface="Microsoft JhengHei" panose="020B0604030504040204" pitchFamily="34" charset="-120"/>
                <a:ea typeface="Microsoft JhengHei" panose="020B0604030504040204" pitchFamily="34" charset="-120"/>
              </a:rPr>
              <a:t>我們學哪個？</a:t>
            </a:r>
            <a:endParaRPr kumimoji="1" lang="en-US" altLang="zh-CN" dirty="0">
              <a:latin typeface="Microsoft JhengHei" panose="020B0604030504040204" pitchFamily="34" charset="-120"/>
              <a:ea typeface="Microsoft JhengHei" panose="020B0604030504040204" pitchFamily="34" charset="-120"/>
            </a:endParaRPr>
          </a:p>
          <a:p>
            <a:pPr lvl="1">
              <a:lnSpc>
                <a:spcPct val="150000"/>
              </a:lnSpc>
            </a:pPr>
            <a:r>
              <a:rPr kumimoji="1" lang="en-US" altLang="zh-TW" dirty="0">
                <a:latin typeface="Microsoft JhengHei" panose="020B0604030504040204" pitchFamily="34" charset="-120"/>
                <a:ea typeface="Microsoft JhengHei" panose="020B0604030504040204" pitchFamily="34" charset="-120"/>
              </a:rPr>
              <a:t>Ans : Python</a:t>
            </a:r>
          </a:p>
        </p:txBody>
      </p:sp>
    </p:spTree>
    <p:extLst>
      <p:ext uri="{BB962C8B-B14F-4D97-AF65-F5344CB8AC3E}">
        <p14:creationId xmlns:p14="http://schemas.microsoft.com/office/powerpoint/2010/main" val="1212489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586955-D21E-5C49-B3C3-65FDCCA47AD4}"/>
              </a:ext>
            </a:extLst>
          </p:cNvPr>
          <p:cNvSpPr>
            <a:spLocks noGrp="1"/>
          </p:cNvSpPr>
          <p:nvPr>
            <p:ph type="title"/>
          </p:nvPr>
        </p:nvSpPr>
        <p:spPr/>
        <p:txBody>
          <a:bodyPr/>
          <a:lstStyle/>
          <a:p>
            <a:r>
              <a:rPr kumimoji="1" lang="en-US" altLang="zh-TW" dirty="0"/>
              <a:t>Why python?</a:t>
            </a:r>
            <a:endParaRPr kumimoji="1" lang="zh-TW" altLang="en-US" dirty="0"/>
          </a:p>
        </p:txBody>
      </p:sp>
      <p:sp>
        <p:nvSpPr>
          <p:cNvPr id="3" name="內容版面配置區 2">
            <a:extLst>
              <a:ext uri="{FF2B5EF4-FFF2-40B4-BE49-F238E27FC236}">
                <a16:creationId xmlns:a16="http://schemas.microsoft.com/office/drawing/2014/main" id="{0A4838E4-6D15-A94A-A593-B05B62242A49}"/>
              </a:ext>
            </a:extLst>
          </p:cNvPr>
          <p:cNvSpPr>
            <a:spLocks noGrp="1"/>
          </p:cNvSpPr>
          <p:nvPr>
            <p:ph idx="1"/>
          </p:nvPr>
        </p:nvSpPr>
        <p:spPr/>
        <p:txBody>
          <a:bodyPr/>
          <a:lstStyle/>
          <a:p>
            <a:r>
              <a:rPr kumimoji="1" lang="zh-TW" altLang="en-US" dirty="0">
                <a:latin typeface="Microsoft JhengHei" panose="020B0604030504040204" pitchFamily="34" charset="-120"/>
                <a:ea typeface="Microsoft JhengHei" panose="020B0604030504040204" pitchFamily="34" charset="-120"/>
              </a:rPr>
              <a:t>好理解</a:t>
            </a:r>
            <a:endParaRPr kumimoji="1" lang="en-US" altLang="zh-TW" dirty="0">
              <a:latin typeface="Microsoft JhengHei" panose="020B0604030504040204" pitchFamily="34" charset="-120"/>
              <a:ea typeface="Microsoft JhengHei" panose="020B0604030504040204" pitchFamily="34" charset="-120"/>
            </a:endParaRPr>
          </a:p>
          <a:p>
            <a:pPr lvl="1">
              <a:lnSpc>
                <a:spcPct val="100000"/>
              </a:lnSpc>
            </a:pPr>
            <a:r>
              <a:rPr lang="zh-TW" altLang="en-US" dirty="0">
                <a:latin typeface="Microsoft JhengHei" panose="020B0604030504040204" pitchFamily="34" charset="-120"/>
                <a:ea typeface="Microsoft JhengHei" panose="020B0604030504040204" pitchFamily="34" charset="-120"/>
              </a:rPr>
              <a:t>因為 </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的程式語法設計的非常簡潔，讓讀 </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所寫的程式碼就像在讀英文一樣的直觀。</a:t>
            </a:r>
          </a:p>
          <a:p>
            <a:pPr marL="457200" lvl="1" indent="0">
              <a:buNone/>
            </a:pPr>
            <a:endParaRPr kumimoji="1" lang="en-US" altLang="zh-TW" dirty="0">
              <a:latin typeface="Microsoft JhengHei" panose="020B0604030504040204" pitchFamily="34" charset="-120"/>
              <a:ea typeface="Microsoft JhengHei" panose="020B0604030504040204" pitchFamily="34" charset="-120"/>
            </a:endParaRPr>
          </a:p>
        </p:txBody>
      </p:sp>
      <p:pic>
        <p:nvPicPr>
          <p:cNvPr id="5" name="圖片 4">
            <a:extLst>
              <a:ext uri="{FF2B5EF4-FFF2-40B4-BE49-F238E27FC236}">
                <a16:creationId xmlns:a16="http://schemas.microsoft.com/office/drawing/2014/main" id="{FD197322-494F-D440-9677-2EEC8E6D1F5B}"/>
              </a:ext>
            </a:extLst>
          </p:cNvPr>
          <p:cNvPicPr>
            <a:picLocks noChangeAspect="1"/>
          </p:cNvPicPr>
          <p:nvPr/>
        </p:nvPicPr>
        <p:blipFill>
          <a:blip r:embed="rId2"/>
          <a:stretch>
            <a:fillRect/>
          </a:stretch>
        </p:blipFill>
        <p:spPr>
          <a:xfrm>
            <a:off x="1832750" y="4330572"/>
            <a:ext cx="8826500" cy="1968500"/>
          </a:xfrm>
          <a:prstGeom prst="rect">
            <a:avLst/>
          </a:prstGeom>
        </p:spPr>
      </p:pic>
      <p:pic>
        <p:nvPicPr>
          <p:cNvPr id="7" name="圖片 6">
            <a:extLst>
              <a:ext uri="{FF2B5EF4-FFF2-40B4-BE49-F238E27FC236}">
                <a16:creationId xmlns:a16="http://schemas.microsoft.com/office/drawing/2014/main" id="{EEA85B96-5CA7-CB4B-B746-425E461C0881}"/>
              </a:ext>
            </a:extLst>
          </p:cNvPr>
          <p:cNvPicPr>
            <a:picLocks noChangeAspect="1"/>
          </p:cNvPicPr>
          <p:nvPr/>
        </p:nvPicPr>
        <p:blipFill>
          <a:blip r:embed="rId3"/>
          <a:stretch>
            <a:fillRect/>
          </a:stretch>
        </p:blipFill>
        <p:spPr>
          <a:xfrm>
            <a:off x="1832750" y="3107148"/>
            <a:ext cx="8826500" cy="787400"/>
          </a:xfrm>
          <a:prstGeom prst="rect">
            <a:avLst/>
          </a:prstGeom>
        </p:spPr>
      </p:pic>
      <p:sp>
        <p:nvSpPr>
          <p:cNvPr id="8" name="文字方塊 7">
            <a:extLst>
              <a:ext uri="{FF2B5EF4-FFF2-40B4-BE49-F238E27FC236}">
                <a16:creationId xmlns:a16="http://schemas.microsoft.com/office/drawing/2014/main" id="{266665EB-EC80-1840-AB9F-9F73861081C3}"/>
              </a:ext>
            </a:extLst>
          </p:cNvPr>
          <p:cNvSpPr txBox="1"/>
          <p:nvPr/>
        </p:nvSpPr>
        <p:spPr>
          <a:xfrm>
            <a:off x="6035718" y="3946360"/>
            <a:ext cx="420564" cy="369332"/>
          </a:xfrm>
          <a:prstGeom prst="rect">
            <a:avLst/>
          </a:prstGeom>
          <a:noFill/>
        </p:spPr>
        <p:txBody>
          <a:bodyPr wrap="none" rtlCol="0">
            <a:spAutoFit/>
          </a:bodyPr>
          <a:lstStyle/>
          <a:p>
            <a:r>
              <a:rPr kumimoji="1" lang="en-US" altLang="zh-TW" dirty="0"/>
              <a:t>VS</a:t>
            </a:r>
            <a:endParaRPr kumimoji="1" lang="zh-TW" altLang="en-US" dirty="0"/>
          </a:p>
        </p:txBody>
      </p:sp>
    </p:spTree>
    <p:extLst>
      <p:ext uri="{BB962C8B-B14F-4D97-AF65-F5344CB8AC3E}">
        <p14:creationId xmlns:p14="http://schemas.microsoft.com/office/powerpoint/2010/main" val="198487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A1ED5F-7EB3-A147-B4C7-8D2AF6D375DE}"/>
              </a:ext>
            </a:extLst>
          </p:cNvPr>
          <p:cNvSpPr>
            <a:spLocks noGrp="1"/>
          </p:cNvSpPr>
          <p:nvPr>
            <p:ph type="title"/>
          </p:nvPr>
        </p:nvSpPr>
        <p:spPr/>
        <p:txBody>
          <a:bodyPr/>
          <a:lstStyle/>
          <a:p>
            <a:r>
              <a:rPr kumimoji="1" lang="en-US" altLang="zh-TW" dirty="0"/>
              <a:t>Why python?</a:t>
            </a:r>
            <a:endParaRPr kumimoji="1" lang="zh-TW" altLang="en-US" dirty="0"/>
          </a:p>
        </p:txBody>
      </p:sp>
      <p:sp>
        <p:nvSpPr>
          <p:cNvPr id="3" name="內容版面配置區 2">
            <a:extLst>
              <a:ext uri="{FF2B5EF4-FFF2-40B4-BE49-F238E27FC236}">
                <a16:creationId xmlns:a16="http://schemas.microsoft.com/office/drawing/2014/main" id="{49416723-7561-CA40-8AAE-7E8099BD87DD}"/>
              </a:ext>
            </a:extLst>
          </p:cNvPr>
          <p:cNvSpPr>
            <a:spLocks noGrp="1"/>
          </p:cNvSpPr>
          <p:nvPr>
            <p:ph idx="1"/>
          </p:nvPr>
        </p:nvSpPr>
        <p:spPr/>
        <p:txBody>
          <a:bodyPr/>
          <a:lstStyle/>
          <a:p>
            <a:r>
              <a:rPr kumimoji="1" lang="zh-CN" altLang="en-US" dirty="0">
                <a:latin typeface="Microsoft JhengHei" panose="020B0604030504040204" pitchFamily="34" charset="-120"/>
                <a:ea typeface="Microsoft JhengHei" panose="020B0604030504040204" pitchFamily="34" charset="-120"/>
              </a:rPr>
              <a:t>好偷懶</a:t>
            </a:r>
            <a:endParaRPr kumimoji="1" lang="en-US" altLang="zh-CN" dirty="0">
              <a:latin typeface="Microsoft JhengHei" panose="020B0604030504040204" pitchFamily="34" charset="-120"/>
              <a:ea typeface="Microsoft JhengHei" panose="020B0604030504040204" pitchFamily="34" charset="-120"/>
            </a:endParaRPr>
          </a:p>
          <a:p>
            <a:pPr lvl="1"/>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希望讓你需要打的字越少越好。</a:t>
            </a:r>
            <a:endParaRPr lang="en-US" altLang="zh-TW" dirty="0">
              <a:latin typeface="Microsoft JhengHei" panose="020B0604030504040204" pitchFamily="34" charset="-120"/>
              <a:ea typeface="Microsoft JhengHei" panose="020B0604030504040204" pitchFamily="34" charset="-120"/>
            </a:endParaRPr>
          </a:p>
          <a:p>
            <a:pPr marL="457200" lvl="1" indent="0">
              <a:buNone/>
            </a:pPr>
            <a:endParaRPr kumimoji="1" lang="zh-TW" altLang="en-US" dirty="0">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1CF7E729-2F99-0C42-B48A-D00B4F3700E2}"/>
              </a:ext>
            </a:extLst>
          </p:cNvPr>
          <p:cNvPicPr>
            <a:picLocks noChangeAspect="1"/>
          </p:cNvPicPr>
          <p:nvPr/>
        </p:nvPicPr>
        <p:blipFill>
          <a:blip r:embed="rId2"/>
          <a:stretch>
            <a:fillRect/>
          </a:stretch>
        </p:blipFill>
        <p:spPr>
          <a:xfrm>
            <a:off x="1651000" y="2831935"/>
            <a:ext cx="8890000" cy="787400"/>
          </a:xfrm>
          <a:prstGeom prst="rect">
            <a:avLst/>
          </a:prstGeom>
        </p:spPr>
      </p:pic>
      <p:pic>
        <p:nvPicPr>
          <p:cNvPr id="5" name="圖片 4">
            <a:extLst>
              <a:ext uri="{FF2B5EF4-FFF2-40B4-BE49-F238E27FC236}">
                <a16:creationId xmlns:a16="http://schemas.microsoft.com/office/drawing/2014/main" id="{60AC6C15-CF00-DA44-90C7-4B5F6561EB98}"/>
              </a:ext>
            </a:extLst>
          </p:cNvPr>
          <p:cNvPicPr>
            <a:picLocks noChangeAspect="1"/>
          </p:cNvPicPr>
          <p:nvPr/>
        </p:nvPicPr>
        <p:blipFill>
          <a:blip r:embed="rId3"/>
          <a:stretch>
            <a:fillRect/>
          </a:stretch>
        </p:blipFill>
        <p:spPr>
          <a:xfrm>
            <a:off x="1651000" y="4231945"/>
            <a:ext cx="8864600" cy="787400"/>
          </a:xfrm>
          <a:prstGeom prst="rect">
            <a:avLst/>
          </a:prstGeom>
        </p:spPr>
      </p:pic>
      <p:sp>
        <p:nvSpPr>
          <p:cNvPr id="6" name="文字方塊 5">
            <a:extLst>
              <a:ext uri="{FF2B5EF4-FFF2-40B4-BE49-F238E27FC236}">
                <a16:creationId xmlns:a16="http://schemas.microsoft.com/office/drawing/2014/main" id="{351F0939-0558-8747-8DE2-523A55D070A1}"/>
              </a:ext>
            </a:extLst>
          </p:cNvPr>
          <p:cNvSpPr txBox="1"/>
          <p:nvPr/>
        </p:nvSpPr>
        <p:spPr>
          <a:xfrm>
            <a:off x="5873018" y="3795145"/>
            <a:ext cx="420564" cy="369332"/>
          </a:xfrm>
          <a:prstGeom prst="rect">
            <a:avLst/>
          </a:prstGeom>
          <a:noFill/>
        </p:spPr>
        <p:txBody>
          <a:bodyPr wrap="none" rtlCol="0">
            <a:spAutoFit/>
          </a:bodyPr>
          <a:lstStyle/>
          <a:p>
            <a:r>
              <a:rPr kumimoji="1" lang="en-US" altLang="zh-TW" dirty="0"/>
              <a:t>VS</a:t>
            </a:r>
            <a:endParaRPr kumimoji="1" lang="zh-TW" altLang="en-US" dirty="0"/>
          </a:p>
        </p:txBody>
      </p:sp>
    </p:spTree>
    <p:extLst>
      <p:ext uri="{BB962C8B-B14F-4D97-AF65-F5344CB8AC3E}">
        <p14:creationId xmlns:p14="http://schemas.microsoft.com/office/powerpoint/2010/main" val="47373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5293F8-91C2-6A42-A2EF-B71996EB5250}"/>
              </a:ext>
            </a:extLst>
          </p:cNvPr>
          <p:cNvSpPr>
            <a:spLocks noGrp="1"/>
          </p:cNvSpPr>
          <p:nvPr>
            <p:ph type="title"/>
          </p:nvPr>
        </p:nvSpPr>
        <p:spPr/>
        <p:txBody>
          <a:bodyPr/>
          <a:lstStyle/>
          <a:p>
            <a:r>
              <a:rPr kumimoji="1" lang="en-US" altLang="zh-TW" dirty="0"/>
              <a:t>Why python?</a:t>
            </a:r>
            <a:endParaRPr kumimoji="1" lang="zh-TW" altLang="en-US" dirty="0"/>
          </a:p>
        </p:txBody>
      </p:sp>
      <p:sp>
        <p:nvSpPr>
          <p:cNvPr id="3" name="內容版面配置區 2">
            <a:extLst>
              <a:ext uri="{FF2B5EF4-FFF2-40B4-BE49-F238E27FC236}">
                <a16:creationId xmlns:a16="http://schemas.microsoft.com/office/drawing/2014/main" id="{41162EBC-FDA1-2149-A4EF-4EA75A4E07C0}"/>
              </a:ext>
            </a:extLst>
          </p:cNvPr>
          <p:cNvSpPr>
            <a:spLocks noGrp="1"/>
          </p:cNvSpPr>
          <p:nvPr>
            <p:ph idx="1"/>
          </p:nvPr>
        </p:nvSpPr>
        <p:spPr/>
        <p:txBody>
          <a:bodyPr/>
          <a:lstStyle/>
          <a:p>
            <a:r>
              <a:rPr kumimoji="1" lang="zh-CN" altLang="en-US" dirty="0">
                <a:latin typeface="Microsoft JhengHei" panose="020B0604030504040204" pitchFamily="34" charset="-120"/>
                <a:ea typeface="Microsoft JhengHei" panose="020B0604030504040204" pitchFamily="34" charset="-120"/>
              </a:rPr>
              <a:t>好作弊</a:t>
            </a:r>
            <a:endParaRPr kumimoji="1" lang="en-US" altLang="zh-CN" dirty="0">
              <a:latin typeface="Microsoft JhengHei" panose="020B0604030504040204" pitchFamily="34" charset="-120"/>
              <a:ea typeface="Microsoft JhengHei" panose="020B0604030504040204" pitchFamily="34" charset="-120"/>
            </a:endParaRPr>
          </a:p>
          <a:p>
            <a:pPr lvl="1">
              <a:lnSpc>
                <a:spcPct val="150000"/>
              </a:lnSpc>
            </a:pP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有很多好用的工具，讓你可以把需要複雜的程式碼才能完成的功能像作弊般用幾行簡單程式碼就能輕鬆解決。</a:t>
            </a:r>
            <a:endParaRPr kumimoji="1"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02084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1B11F87-5A27-FC47-B5C0-6DCBAA357732}"/>
              </a:ext>
            </a:extLst>
          </p:cNvPr>
          <p:cNvSpPr>
            <a:spLocks noGrp="1"/>
          </p:cNvSpPr>
          <p:nvPr>
            <p:ph type="ctrTitle"/>
          </p:nvPr>
        </p:nvSpPr>
        <p:spPr/>
        <p:txBody>
          <a:bodyPr/>
          <a:lstStyle/>
          <a:p>
            <a:r>
              <a:rPr kumimoji="1" lang="en-US" altLang="zh-TW" dirty="0"/>
              <a:t>Shall we start?</a:t>
            </a:r>
            <a:endParaRPr kumimoji="1" lang="zh-TW" altLang="en-US" dirty="0"/>
          </a:p>
        </p:txBody>
      </p:sp>
      <p:sp>
        <p:nvSpPr>
          <p:cNvPr id="5" name="副標題 4">
            <a:extLst>
              <a:ext uri="{FF2B5EF4-FFF2-40B4-BE49-F238E27FC236}">
                <a16:creationId xmlns:a16="http://schemas.microsoft.com/office/drawing/2014/main" id="{56561723-7CAB-A743-9161-61F3C416A297}"/>
              </a:ext>
            </a:extLst>
          </p:cNvPr>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133340227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621</Words>
  <Application>Microsoft Macintosh PowerPoint</Application>
  <PresentationFormat>寬螢幕</PresentationFormat>
  <Paragraphs>94</Paragraphs>
  <Slides>18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18</vt:i4>
      </vt:variant>
    </vt:vector>
  </HeadingPairs>
  <TitlesOfParts>
    <vt:vector size="23" baseType="lpstr">
      <vt:lpstr>Microsoft JhengHei</vt:lpstr>
      <vt:lpstr>Arial</vt:lpstr>
      <vt:lpstr>Calibri</vt:lpstr>
      <vt:lpstr>Calibri Light</vt:lpstr>
      <vt:lpstr>Office 佈景主題</vt:lpstr>
      <vt:lpstr>Computer Programming</vt:lpstr>
      <vt:lpstr>你的老師們</vt:lpstr>
      <vt:lpstr>程式語言是什麼</vt:lpstr>
      <vt:lpstr>寫程式</vt:lpstr>
      <vt:lpstr>程式語言有哪些</vt:lpstr>
      <vt:lpstr>Why python?</vt:lpstr>
      <vt:lpstr>Why python?</vt:lpstr>
      <vt:lpstr>Why python?</vt:lpstr>
      <vt:lpstr>Shall we start?</vt:lpstr>
      <vt:lpstr>Python 環境建置</vt:lpstr>
      <vt:lpstr>向這個世界說聲哈囉吧！</vt:lpstr>
      <vt:lpstr>有沒有 fu 了？</vt:lpstr>
      <vt:lpstr>基本觀念</vt:lpstr>
      <vt:lpstr>基本觀念</vt:lpstr>
      <vt:lpstr>基本觀念</vt:lpstr>
      <vt:lpstr>基本觀念</vt:lpstr>
      <vt:lpstr>基本觀念 </vt:lpstr>
      <vt:lpstr>你的時間！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dc:title>
  <dc:creator>B034020033</dc:creator>
  <cp:lastModifiedBy>B034020033</cp:lastModifiedBy>
  <cp:revision>8</cp:revision>
  <dcterms:created xsi:type="dcterms:W3CDTF">2019-06-09T18:23:21Z</dcterms:created>
  <dcterms:modified xsi:type="dcterms:W3CDTF">2019-06-09T19:37:24Z</dcterms:modified>
</cp:coreProperties>
</file>