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8" r:id="rId13"/>
    <p:sldId id="271" r:id="rId14"/>
    <p:sldId id="269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7065E-F7EC-CA46-A10E-EDE5EAC45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E397BE-F397-A042-854B-671CE4EA0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9B4D43-B77E-2A44-91A9-30664022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8B4-A720-7144-852B-3EE5B1014E82}" type="datetimeFigureOut">
              <a:rPr kumimoji="1" lang="zh-TW" altLang="en-US" smtClean="0"/>
              <a:t>2019/6/11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A2AAD0-9B49-FC4B-8F1E-EDBD35DA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F5B638-4EA5-F846-B25D-D4C800EB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5A6-4A3E-194A-9BFD-4721481B93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134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4043D-3D8A-3041-A0FB-1B79BC39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74A2EF-E7D3-1E4F-806B-7B36FCC45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2D76EA-95A7-5F47-A272-4B30C42F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8B4-A720-7144-852B-3EE5B1014E82}" type="datetimeFigureOut">
              <a:rPr kumimoji="1" lang="zh-TW" altLang="en-US" smtClean="0"/>
              <a:t>2019/6/11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FA1FCA-C513-1E41-A268-FA96A0CB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F1B0F0-5B3E-5640-9A98-40678DB6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5A6-4A3E-194A-9BFD-4721481B93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014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10FC05-4293-404B-80FC-882346BF0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BDE1CA-4B86-F14F-B762-54D53334D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DA9BF4-694E-FB40-B2F9-66CFD687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8B4-A720-7144-852B-3EE5B1014E82}" type="datetimeFigureOut">
              <a:rPr kumimoji="1" lang="zh-TW" altLang="en-US" smtClean="0"/>
              <a:t>2019/6/11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C0071C-5FD5-224A-B8B8-4D725731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89E3C7-C5DB-6343-9E87-152CFB20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5A6-4A3E-194A-9BFD-4721481B93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53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FABB6-1213-2648-9FA9-181FD790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1D436D-9900-C04B-B03A-4851AE2D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F2C3C3-991C-A74E-9401-E078D6FE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8B4-A720-7144-852B-3EE5B1014E82}" type="datetimeFigureOut">
              <a:rPr kumimoji="1" lang="zh-TW" altLang="en-US" smtClean="0"/>
              <a:t>2019/6/11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1B6F13-6893-B542-B3EB-4F471D0B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C54054-201F-4A4A-82C8-C91CA407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5A6-4A3E-194A-9BFD-4721481B93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844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86B74-9C06-8941-8359-E5565EE1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9A2966-5B59-5F4B-8524-D5EF210A8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8CF61A-A425-0345-83C9-27D9F3C0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8B4-A720-7144-852B-3EE5B1014E82}" type="datetimeFigureOut">
              <a:rPr kumimoji="1" lang="zh-TW" altLang="en-US" smtClean="0"/>
              <a:t>2019/6/11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FA8CB8-8AE2-E046-BB4B-359BB97F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07FF8C-F706-7440-BF6C-7FEC32CD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5A6-4A3E-194A-9BFD-4721481B93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35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CB13C-B308-114F-B2F7-BFF0DBCC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721DA-DF88-E74A-90B1-0265F718E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6C2220-F64B-3B4C-8273-AF4CA3FC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630389-372D-CC4E-A25A-EB2CFC80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8B4-A720-7144-852B-3EE5B1014E82}" type="datetimeFigureOut">
              <a:rPr kumimoji="1" lang="zh-TW" altLang="en-US" smtClean="0"/>
              <a:t>2019/6/11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8F8B4E-64BB-2545-A0FB-F652AB90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6921E9-EA44-784A-9DCB-B1DCE7A9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5A6-4A3E-194A-9BFD-4721481B93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95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2B22E-6489-C64B-8D32-435F2001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32CBC3-C875-BE40-B023-46A9A5931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597555-619C-E44A-94AA-0F08E48C9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52AC23-E492-484C-84AC-D4395249F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6D0F68-47DB-194A-84E9-B6FE6C2D6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D81184-A49C-9E4D-9486-47162030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8B4-A720-7144-852B-3EE5B1014E82}" type="datetimeFigureOut">
              <a:rPr kumimoji="1" lang="zh-TW" altLang="en-US" smtClean="0"/>
              <a:t>2019/6/11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B898F0-98A7-6B44-AF41-B8FBF68F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E27BDC-DE4E-D840-BE78-1BAA40AC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5A6-4A3E-194A-9BFD-4721481B93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62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70FA4-84AC-FB4B-8AFF-7CFEF890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289079-E40F-B54C-90C3-23BEBCB5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8B4-A720-7144-852B-3EE5B1014E82}" type="datetimeFigureOut">
              <a:rPr kumimoji="1" lang="zh-TW" altLang="en-US" smtClean="0"/>
              <a:t>2019/6/11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E1F392-42D5-8746-949C-5B5EB873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00106D-9A7E-B64F-B1AC-6677178C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5A6-4A3E-194A-9BFD-4721481B93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979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FAC2C0-6320-2748-88A1-0A65FECA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8B4-A720-7144-852B-3EE5B1014E82}" type="datetimeFigureOut">
              <a:rPr kumimoji="1" lang="zh-TW" altLang="en-US" smtClean="0"/>
              <a:t>2019/6/11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257B77-720F-FD44-9392-90FE00FC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1E7AFE-0260-D249-9758-C55742B5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5A6-4A3E-194A-9BFD-4721481B93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498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C8B1B-7432-5341-ADC3-50246AA9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EF5FB9-4B5B-CF4A-864F-037AA945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45CFE5-DC05-0441-A678-D4EBC5284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64D5E3-C250-6A4D-A0A2-EAF67CEA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8B4-A720-7144-852B-3EE5B1014E82}" type="datetimeFigureOut">
              <a:rPr kumimoji="1" lang="zh-TW" altLang="en-US" smtClean="0"/>
              <a:t>2019/6/11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7E77C3-DA52-8D49-AAEE-3E8909C9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3C8A21-5D1F-844E-AB3C-2D87C38A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5A6-4A3E-194A-9BFD-4721481B93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250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A9C68-F891-0146-9590-3B47BEF5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F7BD31-64C8-DE49-98CC-A361E4CF2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9B4BCA-8132-4044-A87F-7C3F00958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3D27B5-49A0-6045-A0C5-99E8BFF9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8B4-A720-7144-852B-3EE5B1014E82}" type="datetimeFigureOut">
              <a:rPr kumimoji="1" lang="zh-TW" altLang="en-US" smtClean="0"/>
              <a:t>2019/6/11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7F3AB0-D1A3-2A42-A804-FD89BCC0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90F584-1072-7A44-958B-4C0D835D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5A6-4A3E-194A-9BFD-4721481B93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65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DA8C99-D51A-DD4D-B5ED-E4E84FED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B64E44-08B4-CC4C-B297-5890CFE6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666E6F-DC3D-FA4D-9B08-889B0C3C3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228B4-A720-7144-852B-3EE5B1014E82}" type="datetimeFigureOut">
              <a:rPr kumimoji="1" lang="zh-TW" altLang="en-US" smtClean="0"/>
              <a:t>2019/6/11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A0BACA-4CC3-C846-ACB0-8CDA54844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D05474-7589-3543-A46B-A566C8FFB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F5A6-4A3E-194A-9BFD-4721481B93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160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598E1-38EB-934D-9AAC-815682703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Computer Programming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625FA5-B024-FB46-A2BD-6861C1B1D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Lecture2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98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C8D30-73DF-D047-91B2-584B394E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布林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FCEC9A-4F60-2344-B481-87802EEF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布林值指的一件事實的狀態為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 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或是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</a:p>
          <a:p>
            <a:pPr>
              <a:lnSpc>
                <a:spcPct val="10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 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不同，大小寫是有別的，只有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True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和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是布林型態的變數，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TRUE, true, FALSE, false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都不是。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可以透過這些運算來得到布林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==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!=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，等於、不等於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&gt;=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&lt;=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，大於、大於等於、小於、小於等於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</a:t>
            </a:r>
            <a:r>
              <a:rPr kumimoji="1"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 not</a:t>
            </a:r>
            <a:r>
              <a:rPr kumimoji="1"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，是否為相同值或是類別</a:t>
            </a:r>
            <a:endParaRPr kumimoji="1"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，交集或聯集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，非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，是否存在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Python 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中，</a:t>
            </a:r>
            <a:r>
              <a:rPr kumimoji="1"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 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跟數值</a:t>
            </a:r>
            <a:r>
              <a:rPr kumimoji="1"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相等，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 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跟數值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 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相等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67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A1C79-9166-8A45-A650-8B7562D4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布林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2B417-C991-A24F-9259-C69EB0F1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424" y="1825625"/>
            <a:ext cx="4302512" cy="4351338"/>
          </a:xfrm>
        </p:spPr>
        <p:txBody>
          <a:bodyPr/>
          <a:lstStyle/>
          <a:p>
            <a:r>
              <a:rPr kumimoji="1" lang="en-US" altLang="zh-TW" dirty="0"/>
              <a:t>8 == 7</a:t>
            </a:r>
          </a:p>
          <a:p>
            <a:r>
              <a:rPr kumimoji="1" lang="en-US" altLang="zh-TW" dirty="0"/>
              <a:t>8 &gt; 7</a:t>
            </a:r>
          </a:p>
          <a:p>
            <a:r>
              <a:rPr kumimoji="1" lang="en-US" altLang="zh-TW" dirty="0"/>
              <a:t>8 &gt;= 7</a:t>
            </a:r>
          </a:p>
          <a:p>
            <a:r>
              <a:rPr kumimoji="1" lang="en-US" altLang="zh-TW" dirty="0"/>
              <a:t>8 &lt; 7</a:t>
            </a:r>
          </a:p>
          <a:p>
            <a:r>
              <a:rPr kumimoji="1" lang="en-US" altLang="zh-TW" dirty="0"/>
              <a:t>8 &lt;= 7</a:t>
            </a:r>
          </a:p>
          <a:p>
            <a:r>
              <a:rPr kumimoji="1" lang="en-US" altLang="zh-TW" dirty="0"/>
              <a:t>8 is 7</a:t>
            </a:r>
          </a:p>
          <a:p>
            <a:r>
              <a:rPr kumimoji="1" lang="en-US" altLang="zh-TW" dirty="0"/>
              <a:t>8 is not 7</a:t>
            </a:r>
          </a:p>
          <a:p>
            <a:r>
              <a:rPr kumimoji="1" lang="en-US" altLang="zh-TW" dirty="0"/>
              <a:t>True and False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154B62A-75B8-C84A-A87E-8705DD8E685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True or False</a:t>
            </a:r>
          </a:p>
          <a:p>
            <a:r>
              <a:rPr kumimoji="1" lang="en-US" altLang="zh-TW" dirty="0"/>
              <a:t>not(8 &gt; 7)</a:t>
            </a:r>
          </a:p>
          <a:p>
            <a:r>
              <a:rPr kumimoji="1" lang="en-US" altLang="zh-TW" dirty="0"/>
              <a:t>“h” in “hello world”</a:t>
            </a:r>
          </a:p>
          <a:p>
            <a:r>
              <a:rPr kumimoji="1" lang="en-US" altLang="zh-TW" dirty="0"/>
              <a:t>True == 1</a:t>
            </a:r>
          </a:p>
          <a:p>
            <a:r>
              <a:rPr kumimoji="1" lang="en-US" altLang="zh-TW" dirty="0"/>
              <a:t>False == 0</a:t>
            </a:r>
          </a:p>
          <a:p>
            <a:r>
              <a:rPr kumimoji="1" lang="en-US" altLang="zh-TW" dirty="0"/>
              <a:t>1 + True</a:t>
            </a:r>
          </a:p>
          <a:p>
            <a:r>
              <a:rPr kumimoji="1" lang="en-US" altLang="zh-TW" dirty="0"/>
              <a:t>1 + False</a:t>
            </a:r>
          </a:p>
        </p:txBody>
      </p:sp>
    </p:spTree>
    <p:extLst>
      <p:ext uri="{BB962C8B-B14F-4D97-AF65-F5344CB8AC3E}">
        <p14:creationId xmlns:p14="http://schemas.microsoft.com/office/powerpoint/2010/main" val="1778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DD795-EB10-AA45-88AC-B2B0CC39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型態轉換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2AC991-F17D-7A48-A879-BBAE50B9E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透過下列函式可以對變數做資料型態轉換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int()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輸入浮點數、布林與文字讓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轉換成整數。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float()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輸入整數、布林與文字讓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轉換成浮點數。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str()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輸入整數、浮點數與布林讓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轉換成文字。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bool()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輸入整數、浮點數與文字讓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轉換成布林，輸入浮點數或整數類型的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會轉換成為 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 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，其他數字則一律轉換為 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。而無論輸入文字內容為何都一律轉換成 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163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1F887-EC38-CF4A-A261-428964D2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小小練習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479C57-F39A-D34A-9CCD-030F5C6B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請把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8.7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dirty="0">
                <a:ea typeface="Microsoft JhengHei" panose="020B0604030504040204" pitchFamily="34" charset="-120"/>
              </a:rPr>
              <a:t>”87”</a:t>
            </a:r>
            <a:r>
              <a:rPr kumimoji="1" lang="zh-TW" altLang="en-US" dirty="0">
                <a:ea typeface="Microsoft JhengHei" panose="020B0604030504040204" pitchFamily="34" charset="-120"/>
              </a:rPr>
              <a:t>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轉換成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型態，並印出來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請把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87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dirty="0">
                <a:ea typeface="Microsoft JhengHei" panose="020B0604030504040204" pitchFamily="34" charset="-120"/>
              </a:rPr>
              <a:t>”87”</a:t>
            </a:r>
            <a:r>
              <a:rPr kumimoji="1" lang="zh-TW" altLang="en-US" dirty="0">
                <a:ea typeface="Microsoft JhengHei" panose="020B0604030504040204" pitchFamily="34" charset="-120"/>
              </a:rPr>
              <a:t>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轉換成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float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型態，並印出來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請把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87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87.0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轉換成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型態，並印出來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請把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0.0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1.0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8.7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-8.7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dirty="0">
                <a:ea typeface="Microsoft JhengHei" panose="020B0604030504040204" pitchFamily="34" charset="-120"/>
              </a:rPr>
              <a:t>”Ture”</a:t>
            </a:r>
            <a:r>
              <a:rPr kumimoji="1" lang="zh-TW" altLang="en-US" dirty="0">
                <a:ea typeface="Microsoft JhengHei" panose="020B0604030504040204" pitchFamily="34" charset="-120"/>
              </a:rPr>
              <a:t>、</a:t>
            </a:r>
            <a:r>
              <a:rPr kumimoji="1" lang="en-US" altLang="zh-TW" dirty="0">
                <a:ea typeface="Microsoft JhengHei" panose="020B0604030504040204" pitchFamily="34" charset="-120"/>
              </a:rPr>
              <a:t>”False”</a:t>
            </a:r>
            <a:r>
              <a:rPr kumimoji="1" lang="zh-TW" altLang="en-US" dirty="0">
                <a:ea typeface="Microsoft JhengHei" panose="020B0604030504040204" pitchFamily="34" charset="-120"/>
              </a:rPr>
              <a:t>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轉換成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bool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型態，並印出來</a:t>
            </a:r>
          </a:p>
        </p:txBody>
      </p:sp>
    </p:spTree>
    <p:extLst>
      <p:ext uri="{BB962C8B-B14F-4D97-AF65-F5344CB8AC3E}">
        <p14:creationId xmlns:p14="http://schemas.microsoft.com/office/powerpoint/2010/main" val="235615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D1730-0A2C-834D-8165-2FB379D6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input()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0E677-B715-854D-BBA5-282B4DFB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前面學的資料型態轉換與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input()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這個工具常常一起使用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input()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是用來讓使用者自行輸入資料用的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而電腦會把使用者輸入的資料視為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型態的變數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也就是說如果想要拿使用者輸入的資料做數值運算，必須先將變數做變數型態轉換才行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994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5B65F-9119-BC43-8C89-91D52C1D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你的試合！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E7416-38A5-E742-B4B0-41CDA0BC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請將你曾經寫過的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計算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BMI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的程式，改寫成讓使用者自行輸入身高、體重、姓名的值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輸出範例如下：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TW" dirty="0">
                <a:ea typeface="Microsoft JhengHei" panose="020B0604030504040204" pitchFamily="34" charset="-120"/>
              </a:rPr>
              <a:t>Please enter your name : Flower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TW" dirty="0">
                <a:ea typeface="Microsoft JhengHei" panose="020B0604030504040204" pitchFamily="34" charset="-120"/>
              </a:rPr>
              <a:t>Please enter your height(cm) : 170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TW" dirty="0">
                <a:ea typeface="Microsoft JhengHei" panose="020B0604030504040204" pitchFamily="34" charset="-120"/>
              </a:rPr>
              <a:t>Please enter your weight(kg) : 65</a:t>
            </a: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zh-TW" dirty="0"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TW" dirty="0">
                <a:ea typeface="Microsoft JhengHei" panose="020B0604030504040204" pitchFamily="34" charset="-120"/>
              </a:rPr>
              <a:t>Flower ‘s </a:t>
            </a:r>
            <a:r>
              <a:rPr kumimoji="1" lang="en-US" altLang="zh-TW" dirty="0" err="1">
                <a:ea typeface="Microsoft JhengHei" panose="020B0604030504040204" pitchFamily="34" charset="-120"/>
              </a:rPr>
              <a:t>bmi</a:t>
            </a:r>
            <a:r>
              <a:rPr kumimoji="1" lang="en-US" altLang="zh-TW" dirty="0">
                <a:ea typeface="Microsoft JhengHei" panose="020B0604030504040204" pitchFamily="34" charset="-120"/>
              </a:rPr>
              <a:t> is 22.</a:t>
            </a:r>
          </a:p>
          <a:p>
            <a:pPr marL="457200" lvl="1" indent="0">
              <a:buNone/>
            </a:pP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320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D12E6-F338-204D-B9AA-9197E845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變數型態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CAB601-A795-344A-B232-EF9742C7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trike="sngStrike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整數（</a:t>
            </a:r>
            <a:r>
              <a:rPr kumimoji="1" lang="en-US" altLang="zh-TW" strike="sngStrike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r>
              <a:rPr kumimoji="1" lang="zh-TW" altLang="en-US" strike="sngStrike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kumimoji="1" lang="en-US" altLang="zh-TW" strike="sngStrike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trike="sngStrike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浮點數（</a:t>
            </a:r>
            <a:r>
              <a:rPr kumimoji="1" lang="en-US" altLang="zh-TW" strike="sngStrike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float</a:t>
            </a:r>
            <a:r>
              <a:rPr kumimoji="1" lang="zh-TW" altLang="en-US" strike="sngStrike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kumimoji="1" lang="en-US" altLang="zh-TW" strike="sngStrike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文字（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布林（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bool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888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B7B67-1BC2-0447-900A-5267A8F6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文字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F9251-CE48-3449-8E41-733CB169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文字（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）：用單引號</a:t>
            </a:r>
            <a:r>
              <a:rPr kumimoji="1" lang="en-US" altLang="zh-TW" dirty="0">
                <a:ea typeface="Microsoft JhengHei" panose="020B0604030504040204" pitchFamily="34" charset="-120"/>
              </a:rPr>
              <a:t>(‘’)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或是雙引號</a:t>
            </a:r>
            <a:r>
              <a:rPr kumimoji="1" lang="en-US" altLang="zh-TW" dirty="0">
                <a:ea typeface="Microsoft JhengHei" panose="020B0604030504040204" pitchFamily="34" charset="-120"/>
              </a:rPr>
              <a:t>(“”)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來建立文字型態的變數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78AD5E-71A1-7948-B8D2-21B4A2FA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90" y="2336821"/>
            <a:ext cx="59055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2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80436-EC02-624B-84C1-73919E55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3B872-8014-AD4C-91FD-278CAEE9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下面這種情況怎麼辦？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Ans :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使用跳脫字元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(\)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F4AC1D3-FD87-DE49-9D78-912166B4A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439514"/>
            <a:ext cx="9652000" cy="237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80436-EC02-624B-84C1-73919E55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3B872-8014-AD4C-91FD-278CAEE9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下面這種情況怎麼辦？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Ans :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使用跳脫字元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(\)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92763E-5C72-FA47-9A84-207EFCA03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701928"/>
            <a:ext cx="9652000" cy="184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3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F28A-161F-5D4A-BFFC-2280D72F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文字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EEF9F9-A6AD-E54A-9161-7E67DF63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文字型態的變數可以相加也可以相乘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How about typing </a:t>
            </a:r>
            <a:r>
              <a:rPr kumimoji="1" lang="en-US" altLang="zh-TW" sz="2400" i="1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print(</a:t>
            </a:r>
            <a:r>
              <a:rPr kumimoji="1" lang="en-US" altLang="zh-TW" sz="2400" i="1" dirty="0" err="1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first_name</a:t>
            </a:r>
            <a:r>
              <a:rPr kumimoji="1" lang="en-US" altLang="zh-TW" sz="2400" i="1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kumimoji="1" lang="en-US" altLang="zh-TW" sz="2400" i="1" dirty="0" err="1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last_name</a:t>
            </a:r>
            <a:r>
              <a:rPr kumimoji="1" lang="en-US" altLang="zh-TW" sz="2400" i="1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endParaRPr kumimoji="1" lang="zh-TW" altLang="en-US" i="1" dirty="0">
              <a:solidFill>
                <a:schemeClr val="accent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7CE767-F582-3C4A-AE9B-987F2576B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09" y="2437470"/>
            <a:ext cx="9055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F0261-29B6-2049-878A-70BAFBBB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print()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5834DE-B5EA-7C4A-B2A8-584FFE114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print()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還有另外一種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寫法，透過格式化方法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:d / %d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表示接了一個整數型態的變數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:f  / %f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表示接了一個浮點數型態的變數，可以依照小數點幾位寫成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.2f, .3f, …</a:t>
            </a:r>
          </a:p>
          <a:p>
            <a:pPr lvl="1">
              <a:lnSpc>
                <a:spcPct val="10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:s / %s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表示接了一個文字型態的變數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還有很多很多，請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google “Python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字串格式化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兩種寫法：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%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區隔左右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.format()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區隔左右</a:t>
            </a:r>
          </a:p>
        </p:txBody>
      </p:sp>
    </p:spTree>
    <p:extLst>
      <p:ext uri="{BB962C8B-B14F-4D97-AF65-F5344CB8AC3E}">
        <p14:creationId xmlns:p14="http://schemas.microsoft.com/office/powerpoint/2010/main" val="107834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F0261-29B6-2049-878A-70BAFBBB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print()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8B5088-F67A-1E42-903E-DECE5295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2115344"/>
            <a:ext cx="8712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4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1B292-7D6E-0448-8449-741888B7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你的試合！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8D6020-38B1-8F42-9F7A-13890612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請依照上一頁的做法印出下面這句話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My name is Flower, and my BMI is 22.</a:t>
            </a: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所以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應該會有個變數用來儲存你的名字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應該會有些變數用來儲存你的身高、體重、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BMI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值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再來就是你化腐朽為神奇的時候了！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715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731</Words>
  <Application>Microsoft Macintosh PowerPoint</Application>
  <PresentationFormat>寬螢幕</PresentationFormat>
  <Paragraphs>103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Office 佈景主題</vt:lpstr>
      <vt:lpstr>Computer Programming</vt:lpstr>
      <vt:lpstr>變數型態</vt:lpstr>
      <vt:lpstr>文字</vt:lpstr>
      <vt:lpstr>文字</vt:lpstr>
      <vt:lpstr>文字</vt:lpstr>
      <vt:lpstr>文字</vt:lpstr>
      <vt:lpstr>print()</vt:lpstr>
      <vt:lpstr>print()</vt:lpstr>
      <vt:lpstr>你的試合！</vt:lpstr>
      <vt:lpstr>布林</vt:lpstr>
      <vt:lpstr>布林</vt:lpstr>
      <vt:lpstr>型態轉換</vt:lpstr>
      <vt:lpstr>小小練習</vt:lpstr>
      <vt:lpstr>input()</vt:lpstr>
      <vt:lpstr>你的試合！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B034020033</dc:creator>
  <cp:lastModifiedBy>B034020033</cp:lastModifiedBy>
  <cp:revision>11</cp:revision>
  <dcterms:created xsi:type="dcterms:W3CDTF">2019-06-10T18:07:07Z</dcterms:created>
  <dcterms:modified xsi:type="dcterms:W3CDTF">2019-06-11T01:39:01Z</dcterms:modified>
</cp:coreProperties>
</file>