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2C6740-2ACA-EE49-89C1-2A77A5795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1577C7-A3DF-A94A-B9A0-7E5985EC8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C088F998-D993-2A4B-8706-3F53A2C1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F838-33CD-F545-A42B-E02C63F6BD77}" type="datetimeFigureOut">
              <a:rPr kumimoji="1" lang="zh-TW" altLang="en-US" smtClean="0"/>
              <a:t>2019/6/14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0EF4B9C0-6D36-E848-B0E3-57D4AC73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D3ADFF1D-1B87-534E-A490-A2CA3F7C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E802-8201-E64B-A114-E33D1FFA6E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552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AE2E32-E3EC-FE44-BA36-B1E31D6C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E5F5661B-DF57-2747-97E0-178D21E9D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1CE6984C-0AFB-6F47-9237-AA3F2EBF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F838-33CD-F545-A42B-E02C63F6BD77}" type="datetimeFigureOut">
              <a:rPr kumimoji="1" lang="zh-TW" altLang="en-US" smtClean="0"/>
              <a:t>2019/6/14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22567E0-FD02-4B40-A2B1-EDA6A0C5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2F9731AE-0A1D-D143-B145-98905EE9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E802-8201-E64B-A114-E33D1FFA6E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991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2B80955-1898-7A4A-B2C7-2146D9851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3CBB3C1B-48B2-964E-8F0C-19CDA1E44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6AF73F2D-36B0-CB45-8661-F0AD2F17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F838-33CD-F545-A42B-E02C63F6BD77}" type="datetimeFigureOut">
              <a:rPr kumimoji="1" lang="zh-TW" altLang="en-US" smtClean="0"/>
              <a:t>2019/6/14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FDE091CA-864D-BA4E-B6D9-72A17882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CF58F75A-1455-364F-A397-18608471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E802-8201-E64B-A114-E33D1FFA6E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877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FC78A-EBB7-754E-AEF8-E90906C3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E616C6-BAE0-444C-A95C-DB1FFBD14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CCDB1DD3-D2FB-CC45-8B6F-0FD3687D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F838-33CD-F545-A42B-E02C63F6BD77}" type="datetimeFigureOut">
              <a:rPr kumimoji="1" lang="zh-TW" altLang="en-US" smtClean="0"/>
              <a:t>2019/6/14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475BE993-9530-B440-92FF-24E16D38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99AD08B-86FD-9D4F-9577-27791C82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E802-8201-E64B-A114-E33D1FFA6E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871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1CB6B4-0EB9-6945-86D9-5D03B6B9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CD06B6E1-AADE-7542-A4AE-809EFCD02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5FAAD44D-9235-2E48-BF28-8D0CB305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F838-33CD-F545-A42B-E02C63F6BD77}" type="datetimeFigureOut">
              <a:rPr kumimoji="1" lang="zh-TW" altLang="en-US" smtClean="0"/>
              <a:t>2019/6/14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8078A97-761D-174C-8637-4B096E53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20804FE7-851F-CD4C-8D07-978EE006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E802-8201-E64B-A114-E33D1FFA6E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169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7F714-5F67-B048-962C-6A28FF05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A1AA23-8F0A-1E49-BBC1-2DBF4C7F2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92E0BC-96ED-9846-A9D9-6E5428F24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FF148014-CFC7-C74C-A7F9-2EFC81A1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F838-33CD-F545-A42B-E02C63F6BD77}" type="datetimeFigureOut">
              <a:rPr kumimoji="1" lang="zh-TW" altLang="en-US" smtClean="0"/>
              <a:t>2019/6/14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F753D776-16A8-1742-9F01-666C5130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24D06B8A-F0C6-824A-8F4D-4120D2D5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E802-8201-E64B-A114-E33D1FFA6E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378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93F43-E076-B142-AE7A-C1751C29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F24690C5-94EA-1D42-ADB6-B60C31AAC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47698B-0848-D349-AF77-AD19443B8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42F4EDD6-DFA4-E948-BB6E-E05C79726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2EA4F8-6C5C-2449-A55A-57354AECC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預留位置 6">
            <a:extLst>
              <a:ext uri="{FF2B5EF4-FFF2-40B4-BE49-F238E27FC236}">
                <a16:creationId xmlns:a16="http://schemas.microsoft.com/office/drawing/2014/main" id="{9C42E049-09DC-F243-BB62-B7DA81D7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F838-33CD-F545-A42B-E02C63F6BD77}" type="datetimeFigureOut">
              <a:rPr kumimoji="1" lang="zh-TW" altLang="en-US" smtClean="0"/>
              <a:t>2019/6/14</a:t>
            </a:fld>
            <a:endParaRPr kumimoji="1" lang="zh-TW" altLang="en-US"/>
          </a:p>
        </p:txBody>
      </p:sp>
      <p:sp>
        <p:nvSpPr>
          <p:cNvPr id="8" name="頁尾預留位置 7">
            <a:extLst>
              <a:ext uri="{FF2B5EF4-FFF2-40B4-BE49-F238E27FC236}">
                <a16:creationId xmlns:a16="http://schemas.microsoft.com/office/drawing/2014/main" id="{59E2482F-F5D4-0949-ACD7-0A81462D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ABD96FF3-F168-3C4A-B64E-7B6999D2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E802-8201-E64B-A114-E33D1FFA6E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911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F1BB3E-8B77-A041-B237-2FA0C1B8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ADDD7C0E-C72B-9C42-BA16-A92A4114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F838-33CD-F545-A42B-E02C63F6BD77}" type="datetimeFigureOut">
              <a:rPr kumimoji="1" lang="zh-TW" altLang="en-US" smtClean="0"/>
              <a:t>2019/6/14</a:t>
            </a:fld>
            <a:endParaRPr kumimoji="1" lang="zh-TW" altLang="en-US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D1F51488-0B0A-6C4A-A1A4-302D207B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B32DADB-D1A4-0D4A-97EA-5CB3A8C2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E802-8201-E64B-A114-E33D1FFA6E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093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>
            <a:extLst>
              <a:ext uri="{FF2B5EF4-FFF2-40B4-BE49-F238E27FC236}">
                <a16:creationId xmlns:a16="http://schemas.microsoft.com/office/drawing/2014/main" id="{B2D80A08-13BE-914E-B267-60D0A90F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F838-33CD-F545-A42B-E02C63F6BD77}" type="datetimeFigureOut">
              <a:rPr kumimoji="1" lang="zh-TW" altLang="en-US" smtClean="0"/>
              <a:t>2019/6/14</a:t>
            </a:fld>
            <a:endParaRPr kumimoji="1" lang="zh-TW" altLang="en-US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F9D590C0-EE7F-414F-81ED-DED07D0A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08CDF755-9A5A-F446-9FBC-78349D1C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E802-8201-E64B-A114-E33D1FFA6E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926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3E5BA1-71FF-F545-805E-C3D3BBB1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1E776E-060F-3343-9615-A2F3E81B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8965A700-A23B-E74A-8BAD-1CF018B33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261F140A-63FC-D944-9E57-7F1D70EC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F838-33CD-F545-A42B-E02C63F6BD77}" type="datetimeFigureOut">
              <a:rPr kumimoji="1" lang="zh-TW" altLang="en-US" smtClean="0"/>
              <a:t>2019/6/14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7041D746-3977-EE45-BF20-7290A29B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D1BA1C03-C366-3241-8722-846B887E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E802-8201-E64B-A114-E33D1FFA6E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008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53F12A-A654-444C-B9A4-3B10AC351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F860C644-4F68-F648-82CE-9E16F28F2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89C2EA4B-6177-5941-BF72-E552BCC07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C7FB366E-326D-0F45-9402-9F63C3E9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F838-33CD-F545-A42B-E02C63F6BD77}" type="datetimeFigureOut">
              <a:rPr kumimoji="1" lang="zh-TW" altLang="en-US" smtClean="0"/>
              <a:t>2019/6/14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10ECE1B4-188C-724A-8EEE-1B40F460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E78DDBD9-381E-4E44-9A6F-93E47E74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1E802-8201-E64B-A114-E33D1FFA6E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440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8162AFA6-88C6-7541-BCDE-0FFE03C49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16C27C59-3B4A-C946-B936-D276A1314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3BBA779-72F8-154B-B394-F67AEE741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6F838-33CD-F545-A42B-E02C63F6BD77}" type="datetimeFigureOut">
              <a:rPr kumimoji="1" lang="zh-TW" altLang="en-US" smtClean="0"/>
              <a:t>2019/6/14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1A909F5F-9FCE-B84D-B2F5-EE0991045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86FEA10F-7F99-2C4C-B6CF-725CACCFF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1E802-8201-E64B-A114-E33D1FFA6E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178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5E7AA-45B5-A241-9DBC-D40C39BB8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Python – list &amp; </a:t>
            </a:r>
            <a:r>
              <a:rPr kumimoji="1" lang="en-US" altLang="zh-TW" dirty="0" err="1"/>
              <a:t>dict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47FE65-A2EA-054F-8C66-8A088A55DC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908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F8956-7512-2F4E-A6E7-6E11B028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dictionary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39DCC5-C30F-8047-8DE8-38D7937F3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會不會覺得，上面的練習用</a:t>
            </a:r>
            <a:r>
              <a:rPr kumimoji="1"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來儲存不太適合？？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TW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dict</a:t>
            </a:r>
            <a:r>
              <a:rPr lang="en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 </a:t>
            </a:r>
            <a:r>
              <a:rPr lang="en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dictionary 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的縮寫，這種資料結構除了儲存資料（</a:t>
            </a:r>
            <a:r>
              <a:rPr lang="en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values</a:t>
            </a:r>
            <a:r>
              <a:rPr lang="zh-TW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以外，還另外利用標籤（</a:t>
            </a:r>
            <a:r>
              <a:rPr lang="en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keys</a:t>
            </a:r>
            <a:r>
              <a:rPr lang="zh-TW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來對資料作索引，這樣的特性讓我們在選擇時可以使用資料的標籤，不需要耗時計算資料所在的位置，在建立的時候使用大括號 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{}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將希望儲存的資訊包括起來</a:t>
            </a:r>
            <a:endParaRPr kumimoji="1"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D072ED-AF36-6A48-9ED9-B0FAA56D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59" y="4318000"/>
            <a:ext cx="71247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8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74703-5E52-5D4E-810B-406793A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From </a:t>
            </a:r>
            <a:r>
              <a:rPr lang="en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scalars 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en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collections</a:t>
            </a:r>
            <a:endParaRPr kumimoji="1"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5BF312-0ECF-1F41-9B13-EC4F62E01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Scalars(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純量</a:t>
            </a:r>
            <a:r>
              <a:rPr lang="en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" altLang="zh-TW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en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TW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en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floor, bool ……</a:t>
            </a:r>
          </a:p>
          <a:p>
            <a:pPr marL="0" indent="0">
              <a:buNone/>
            </a:pPr>
            <a:r>
              <a:rPr lang="en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Collections(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結構</a:t>
            </a:r>
            <a:r>
              <a:rPr lang="en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lang="en" altLang="zh-TW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</a:p>
          <a:p>
            <a:r>
              <a:rPr lang="en" altLang="zh-TW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dict</a:t>
            </a:r>
            <a:endParaRPr lang="en" altLang="zh-TW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tuple</a:t>
            </a:r>
          </a:p>
          <a:p>
            <a:r>
              <a:rPr lang="en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</a:p>
          <a:p>
            <a:pPr marL="0" indent="0">
              <a:buNone/>
            </a:pPr>
            <a:endParaRPr kumimoji="1"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56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CA7DD-1DC8-F748-B607-8E21CE68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  <a:endParaRPr kumimoji="1"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D60372-EAE1-984B-AEF4-8E0F9B6E9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 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 </a:t>
            </a:r>
            <a:r>
              <a:rPr lang="en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常用的資料結構，可以容納</a:t>
            </a:r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不同類型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的純量與不同長度的資料結構，在建立的時候使用</a:t>
            </a:r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中括號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將希望儲存的資訊包括起來。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BC821F-A485-6B45-B27C-71C3F45D2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03" y="3302794"/>
            <a:ext cx="5195042" cy="239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4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9B79C-5D05-AF4A-B0E9-E123F0E6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的操作</a:t>
            </a:r>
            <a:endParaRPr kumimoji="1"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FAB9BD-1C04-5340-BC10-7E8977EDC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計算長度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(list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裡有幾個資料個數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zh-Hant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t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len</a:t>
            </a:r>
            <a:r>
              <a:rPr kumimoji="1" lang="en-US" altLang="zh-Hant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endParaRPr kumimoji="1"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取值：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使用中括號搭配索引值，</a:t>
            </a:r>
            <a:r>
              <a:rPr lang="en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的索引值從左邊由 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 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開始，而非由 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開始。</a:t>
            </a:r>
            <a:endParaRPr kumimoji="1"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8C6273-D71C-1D42-9B39-AC9EA7568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67" y="2468033"/>
            <a:ext cx="4119198" cy="127008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D73286A-65FD-5D4A-97C2-DFDFD4B57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67" y="4863444"/>
            <a:ext cx="3319566" cy="195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0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F1C96-05EC-B14A-99AD-AD88A517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的操作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A1533B-B4E9-C249-A49C-C1B32037A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取值：如果想從後面開始</a:t>
            </a:r>
            <a:r>
              <a:rPr kumimoji="1" lang="zh-Hant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，是從</a:t>
            </a:r>
            <a:r>
              <a:rPr kumimoji="1" lang="en-US" altLang="zh-Hant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開始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取多個值：利用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[From : Stop]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來對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切出特定的片段，其中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stop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的值比較特別，要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才是正確位置</a:t>
            </a:r>
            <a:endParaRPr kumimoji="1"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F9F3E3-BA4F-224D-8316-54FAFE574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7" y="2433946"/>
            <a:ext cx="3048000" cy="1752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4793C1E-5B45-F447-BE33-E5A8EF0D5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27" y="5357421"/>
            <a:ext cx="2984500" cy="13208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305C0D0-89BF-BD45-BEE2-987958DF2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851" y="2666614"/>
            <a:ext cx="3877949" cy="128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8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B9AE5-A45E-F742-8B6E-425423D4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的操作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D59F8C-7F6A-A544-9B33-E9EAD45A2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中新增數值：用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append()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的末端新增數值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或者使用 </a:t>
            </a:r>
            <a:r>
              <a:rPr lang="en" altLang="zh-TW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list.insert</a:t>
            </a:r>
            <a:r>
              <a:rPr lang="en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(index, x) 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將 </a:t>
            </a:r>
            <a:r>
              <a:rPr lang="en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加入到 </a:t>
            </a:r>
            <a:r>
              <a:rPr lang="en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 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中指定的索引值位置。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3461B3-AAE7-C14D-B2C3-4963B65D6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03" y="2308761"/>
            <a:ext cx="3035300" cy="12192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92DDB33-99B0-2843-AE51-F7A426097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03" y="4881006"/>
            <a:ext cx="29972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2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1447F9-8B9F-064D-8987-93BF5A6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的操作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D27E04-34B6-3F4C-9E97-A5516CA91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刪除可以使用 </a:t>
            </a:r>
            <a:r>
              <a:rPr lang="en" altLang="zh-TW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list.pop</a:t>
            </a:r>
            <a:r>
              <a:rPr lang="en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 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將 </a:t>
            </a:r>
            <a:r>
              <a:rPr lang="en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 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最末端的資料拋出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或者使用 </a:t>
            </a:r>
            <a:r>
              <a:rPr lang="en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del 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將指定位置的資料刪除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94DB63-3860-EB49-BD33-4F287514F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54" y="2465614"/>
            <a:ext cx="2984500" cy="1143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34558DD-CF95-BE4B-8428-FDE766B6B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654" y="4714751"/>
            <a:ext cx="30734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9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1AA29-7857-1C45-8AD8-8066BECE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的操作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9DA958-2765-114E-92B2-BEDCED80D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排序我們可以使用 </a:t>
            </a:r>
            <a:r>
              <a:rPr lang="en" altLang="zh-TW" dirty="0" err="1"/>
              <a:t>list.sort</a:t>
            </a:r>
            <a:r>
              <a:rPr lang="en" altLang="zh-TW" dirty="0"/>
              <a:t>() </a:t>
            </a:r>
            <a:r>
              <a:rPr lang="zh-TW" altLang="en-US" dirty="0"/>
              <a:t>將 </a:t>
            </a:r>
            <a:r>
              <a:rPr lang="en" altLang="zh-TW" dirty="0"/>
              <a:t>list </a:t>
            </a:r>
            <a:r>
              <a:rPr lang="zh-TW" altLang="en-US" dirty="0"/>
              <a:t>的資料預設以遞增排序，亦可以指定 </a:t>
            </a:r>
            <a:r>
              <a:rPr lang="en" altLang="zh-TW" dirty="0" err="1"/>
              <a:t>list.sort</a:t>
            </a:r>
            <a:r>
              <a:rPr lang="en" altLang="zh-TW" dirty="0"/>
              <a:t>(reverse=True) </a:t>
            </a:r>
            <a:r>
              <a:rPr lang="zh-TW" altLang="en-US" dirty="0"/>
              <a:t>以遞減排序。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F8C3A7-9A63-0742-9EA7-77E27D612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79" y="2792433"/>
            <a:ext cx="2984500" cy="18669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FED6D7A-3D72-6C44-B3B5-CF98F4234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79" y="5035591"/>
            <a:ext cx="96012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10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939C3-2DD3-CA4C-98CC-CF60487E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小練習</a:t>
            </a:r>
            <a:endParaRPr kumimoji="1"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9150C-34AA-F143-8D0E-CE096558E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用一個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來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儲存班上同學的期中考試成績，包含下列三種資料： 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學⽣姓名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學⽣學號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成績：數學、國⽂、英⽂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09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315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Microsoft YaHei</vt:lpstr>
      <vt:lpstr>Arial</vt:lpstr>
      <vt:lpstr>Calibri</vt:lpstr>
      <vt:lpstr>Calibri Light</vt:lpstr>
      <vt:lpstr>Office 佈景主題</vt:lpstr>
      <vt:lpstr>Python – list &amp; dict </vt:lpstr>
      <vt:lpstr>From scalars to collections</vt:lpstr>
      <vt:lpstr>list</vt:lpstr>
      <vt:lpstr>list的操作</vt:lpstr>
      <vt:lpstr>list的操作</vt:lpstr>
      <vt:lpstr>list的操作</vt:lpstr>
      <vt:lpstr>list的操作</vt:lpstr>
      <vt:lpstr>list的操作</vt:lpstr>
      <vt:lpstr>小練習</vt:lpstr>
      <vt:lpstr>dictionary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B034020031</dc:creator>
  <cp:lastModifiedBy>M074020024</cp:lastModifiedBy>
  <cp:revision>11</cp:revision>
  <dcterms:created xsi:type="dcterms:W3CDTF">2019-06-12T18:46:45Z</dcterms:created>
  <dcterms:modified xsi:type="dcterms:W3CDTF">2019-06-14T01:59:13Z</dcterms:modified>
</cp:coreProperties>
</file>