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58" r:id="rId6"/>
    <p:sldId id="259" r:id="rId7"/>
    <p:sldId id="264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0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19E2-127B-9B4E-8CAD-7C8B6D216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66AF-F50C-3B47-A27E-4FC705F4D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54CCD-DAB8-F741-AFBA-98C91CCE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611A-A185-3B4F-991F-F34FB8CE852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D211-7B12-5F4C-A16C-194B0186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F6C3E-E019-D74C-ABA1-54ADEFBB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452-D37F-DD4E-8666-00CF467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410E-1094-ED43-8347-DD326AD4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C7DBD-819D-3947-BF4C-4F5C93519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8CC2-6F1E-C34D-86F1-A7FE0627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611A-A185-3B4F-991F-F34FB8CE852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547FC-F305-E449-BE8D-0B3EFAE3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F4BDF-A28A-0B42-A39A-4CE82748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452-D37F-DD4E-8666-00CF467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2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FE672-DBEF-0F4B-A748-AEDD30F4A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9CF28-A88F-554D-B427-F80DE9D59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2630-8C53-E342-BFD3-95B0DA68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611A-A185-3B4F-991F-F34FB8CE852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AE02-03B5-5D44-A9C4-AD23A6FE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781C6-85BA-7842-802B-920DA720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452-D37F-DD4E-8666-00CF467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6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FEA3-22BA-3545-92F0-CD9D10A8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A4BB-8A00-BB45-82E3-55019B60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BE3D-4732-F844-92A4-5504C188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611A-A185-3B4F-991F-F34FB8CE852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D18C-6809-6A47-8EEF-C0BC00C6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09EE-924E-E949-B6E3-C176D2CD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452-D37F-DD4E-8666-00CF467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979D-F17B-4A40-9AD8-C7164F92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06DF4-3313-6C4D-8C7E-6DDAD9A73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6FCC-4138-8A40-A7F2-18C94B56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611A-A185-3B4F-991F-F34FB8CE852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355EE-5965-6141-A9E3-C09D9B20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4991-A731-8647-A285-B8DAF128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452-D37F-DD4E-8666-00CF467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4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59E3-58E3-AB4C-9A81-3B699961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014C-907D-D949-B124-7CE0E13AC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D4A10-F069-B149-83A1-6A83DC585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F5D93-686B-AA44-A0C8-BA20921E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611A-A185-3B4F-991F-F34FB8CE852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5CFD-5CB8-BF4C-8270-36F28629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298C0-BD22-8549-BEAC-9500B05E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452-D37F-DD4E-8666-00CF467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4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1902-8A34-C944-BE41-77EACF60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EB39-B1B4-6C45-8580-E9B96719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F849A-0FE0-B04E-875D-7A643B7A3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A17B3-FC1E-4C4A-96CE-18CD18889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09A2C-2D76-5046-A040-9F5B62A87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041D2-8AF0-CC41-8B3B-E01A1528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611A-A185-3B4F-991F-F34FB8CE852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69C15-208C-5D4D-A260-AAE4094A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08E69-B968-0740-ADA3-522AEB56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452-D37F-DD4E-8666-00CF467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D83-7A16-B84F-B19D-1D66C216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DC00D-A33B-A742-81B5-BF96AB5B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611A-A185-3B4F-991F-F34FB8CE852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8AABE-D68E-5C4A-BCA6-417976F4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42769-D77D-2E49-8FDE-0E59DD96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452-D37F-DD4E-8666-00CF467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7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3C3B3-D31B-204B-B4D3-4FDFECBB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611A-A185-3B4F-991F-F34FB8CE852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E036C-EA49-B04D-B1C2-6E46E935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CC970-E221-B84A-A429-DC7C34D3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452-D37F-DD4E-8666-00CF467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8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A2AB-AF52-1547-B5D8-1E246E90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F8F6-31B8-5845-8976-D382176D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5D522-76DF-1B4F-BA0D-E0CD0118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7EE72-F544-5248-8E15-43B189AE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611A-A185-3B4F-991F-F34FB8CE852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4D716-4532-9445-BEAF-362E0FD0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F2A7C-EDA7-334F-8513-D9291E3C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452-D37F-DD4E-8666-00CF467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1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75B3-2C50-AA4F-B583-B943333A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C706C-FA04-054D-8F5D-BA9CE32F7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C05C3-7403-E64A-9771-D9231079A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3A79C-F036-374E-B6EF-D00F58A5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611A-A185-3B4F-991F-F34FB8CE852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9CD4E-FF0E-6440-9A26-810A5144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C960-898A-6445-818E-D1185A64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452-D37F-DD4E-8666-00CF467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AF869-8BF4-104B-BC85-EFFAB07D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E2C65-F8F3-0045-9A6B-D216A96AE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995CD-E82B-AB4E-92F4-EC982B3A3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611A-A185-3B4F-991F-F34FB8CE852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F6023-7645-8343-A6B3-E91C43036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D22E-2039-404A-8B9F-D6E1476A2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F452-D37F-DD4E-8666-00CF4678B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0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94AE-ABDF-434B-BF64-2D52AE8AB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C7CC2-9551-AF4B-973C-B81DB106A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7116-D024-5347-8ABE-A6A86685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zh-CN" altLang="en-US" dirty="0"/>
              <a:t>用途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F302-8E04-7D49-8348-2E1D9F30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結合</a:t>
            </a:r>
            <a:r>
              <a:rPr lang="zh-TW" altLang="en-US" dirty="0"/>
              <a:t> </a:t>
            </a:r>
            <a:r>
              <a:rPr lang="en-US" dirty="0"/>
              <a:t>list / tuple / dictionary</a:t>
            </a:r>
          </a:p>
          <a:p>
            <a:r>
              <a:rPr lang="zh-CN" altLang="en-US" dirty="0"/>
              <a:t>分為</a:t>
            </a:r>
            <a:r>
              <a:rPr lang="zh-TW" altLang="en-US" dirty="0"/>
              <a:t> </a:t>
            </a:r>
            <a:r>
              <a:rPr lang="en-US" altLang="zh-TW" dirty="0"/>
              <a:t>for, while </a:t>
            </a:r>
            <a:r>
              <a:rPr lang="zh-CN" altLang="en-US" dirty="0"/>
              <a:t>兩種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5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E3B1-64ED-A246-A326-2AF31117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+ list / tuple /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DDA8-2E54-A94D-8C16-7666D1A2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6550D-F47A-C746-BBFC-E0CCF5FCE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2673350"/>
            <a:ext cx="2781300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3ACBE-0ED9-244A-BAFB-1BDE1286C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60" y="2686050"/>
            <a:ext cx="2146300" cy="194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A2973-497F-5840-8F19-DE760C4F3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640" y="2698750"/>
            <a:ext cx="25273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6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9F2E-069A-9B44-AECE-FCB44CF3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我們來回復一下記憶吧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6818B-6D43-1F41-96B4-35A3E76C5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7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4C1B-DE1F-534E-AA5E-186A3297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前兩週教了什麼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BD4F-E8D4-5648-B189-FD400EB9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(int, float, string, …)</a:t>
            </a:r>
          </a:p>
          <a:p>
            <a:r>
              <a:rPr lang="en-US" dirty="0"/>
              <a:t>Operators (+, -, *, …)</a:t>
            </a:r>
          </a:p>
          <a:p>
            <a:r>
              <a:rPr lang="en-US" dirty="0"/>
              <a:t>Maybe </a:t>
            </a:r>
            <a:r>
              <a:rPr lang="en-US" b="1" dirty="0"/>
              <a:t>list</a:t>
            </a:r>
            <a:r>
              <a:rPr lang="en-US" dirty="0"/>
              <a:t> …?</a:t>
            </a:r>
          </a:p>
        </p:txBody>
      </p:sp>
    </p:spTree>
    <p:extLst>
      <p:ext uri="{BB962C8B-B14F-4D97-AF65-F5344CB8AC3E}">
        <p14:creationId xmlns:p14="http://schemas.microsoft.com/office/powerpoint/2010/main" val="387841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0902-D97C-5E47-A4E8-BD86C78C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zh-CN" altLang="en-US" dirty="0"/>
              <a:t>的補充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21F4-8A26-C64E-83D2-3C1B01E0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</a:t>
            </a:r>
            <a:r>
              <a:rPr lang="zh-TW" altLang="en-US" dirty="0"/>
              <a:t> </a:t>
            </a:r>
            <a:r>
              <a:rPr lang="en-US" altLang="zh-TW" dirty="0"/>
              <a:t>+ </a:t>
            </a:r>
            <a:r>
              <a:rPr lang="zh-CN" altLang="en-US" dirty="0"/>
              <a:t>和</a:t>
            </a:r>
            <a:r>
              <a:rPr lang="zh-TW" altLang="en-US" dirty="0"/>
              <a:t> </a:t>
            </a:r>
            <a:r>
              <a:rPr lang="en-US" altLang="zh-TW" dirty="0"/>
              <a:t>*</a:t>
            </a:r>
          </a:p>
          <a:p>
            <a:r>
              <a:rPr lang="en-US" dirty="0"/>
              <a:t>Ex. </a:t>
            </a:r>
            <a:r>
              <a:rPr lang="en-US" dirty="0" err="1"/>
              <a:t>list_a</a:t>
            </a:r>
            <a:r>
              <a:rPr lang="en-US" dirty="0"/>
              <a:t> + </a:t>
            </a:r>
            <a:r>
              <a:rPr lang="en-US" dirty="0" err="1"/>
              <a:t>list_b</a:t>
            </a:r>
            <a:endParaRPr lang="en-US" dirty="0"/>
          </a:p>
          <a:p>
            <a:pPr lvl="1"/>
            <a:r>
              <a:rPr lang="zh-CN" altLang="en-US" dirty="0"/>
              <a:t>結合兩個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en-US" dirty="0"/>
          </a:p>
          <a:p>
            <a:r>
              <a:rPr lang="en-US" dirty="0"/>
              <a:t>Ex. </a:t>
            </a:r>
            <a:r>
              <a:rPr lang="en-US" dirty="0" err="1"/>
              <a:t>list_a</a:t>
            </a:r>
            <a:r>
              <a:rPr lang="en-US" dirty="0"/>
              <a:t> * n</a:t>
            </a:r>
          </a:p>
          <a:p>
            <a:pPr lvl="1"/>
            <a:r>
              <a:rPr lang="zh-CN" altLang="en-US" dirty="0"/>
              <a:t>讓</a:t>
            </a:r>
            <a:r>
              <a:rPr lang="zh-TW" altLang="en-US" dirty="0"/>
              <a:t> </a:t>
            </a:r>
            <a:r>
              <a:rPr lang="en-US" altLang="zh-TW" dirty="0"/>
              <a:t>list </a:t>
            </a:r>
            <a:r>
              <a:rPr lang="zh-CN" altLang="en-US" dirty="0"/>
              <a:t>重複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好用的</a:t>
            </a:r>
            <a:r>
              <a:rPr lang="zh-TW" altLang="en-US" dirty="0"/>
              <a:t> </a:t>
            </a:r>
            <a:r>
              <a:rPr lang="en-US" altLang="zh-TW" dirty="0" err="1"/>
              <a:t>dir</a:t>
            </a:r>
            <a:r>
              <a:rPr lang="en-US" altLang="zh-TW" dirty="0"/>
              <a:t>() </a:t>
            </a:r>
            <a:r>
              <a:rPr lang="zh-TW" altLang="en-US" dirty="0"/>
              <a:t>（什麼都能用）</a:t>
            </a:r>
            <a:endParaRPr lang="en-US" altLang="zh-TW" dirty="0"/>
          </a:p>
          <a:p>
            <a:pPr lvl="1"/>
            <a:r>
              <a:rPr lang="en-US" altLang="zh-CN" dirty="0" err="1"/>
              <a:t>dir</a:t>
            </a:r>
            <a:r>
              <a:rPr lang="en-US" altLang="zh-CN" dirty="0"/>
              <a:t>(</a:t>
            </a:r>
            <a:r>
              <a:rPr lang="en-US" altLang="zh-CN" dirty="0" err="1"/>
              <a:t>list_a</a:t>
            </a:r>
            <a:r>
              <a:rPr lang="en-US" altLang="zh-CN" dirty="0"/>
              <a:t>) </a:t>
            </a:r>
            <a:r>
              <a:rPr lang="zh-CN" altLang="en-US" dirty="0"/>
              <a:t>可以讓你看能用什麼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188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A635-5ABB-444A-B314-3E570B22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好像</a:t>
            </a:r>
            <a:r>
              <a:rPr lang="zh-TW" altLang="en-US" dirty="0"/>
              <a:t> </a:t>
            </a:r>
            <a:r>
              <a:rPr lang="en-US" altLang="zh-TW" dirty="0"/>
              <a:t>list </a:t>
            </a:r>
            <a:r>
              <a:rPr lang="zh-CN" altLang="en-US" dirty="0"/>
              <a:t>又好像不像</a:t>
            </a:r>
            <a:r>
              <a:rPr lang="zh-TW" altLang="en-US" dirty="0"/>
              <a:t> </a:t>
            </a:r>
            <a:r>
              <a:rPr lang="en-US" altLang="zh-TW" dirty="0"/>
              <a:t>list – t</a:t>
            </a:r>
            <a:r>
              <a:rPr lang="en-US" dirty="0"/>
              <a:t>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F7D2-1E25-C044-930D-71E69250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list </a:t>
            </a:r>
            <a:r>
              <a:rPr lang="zh-CN" altLang="en-US" dirty="0"/>
              <a:t>不一樣，一旦宣告（出現）就不能更改</a:t>
            </a:r>
            <a:endParaRPr lang="en-US" altLang="zh-CN" dirty="0"/>
          </a:p>
          <a:p>
            <a:pPr lvl="1"/>
            <a:r>
              <a:rPr lang="zh-CN" altLang="en-US" dirty="0"/>
              <a:t>就是告訴別人（或自己）這個不准改啦！</a:t>
            </a:r>
            <a:endParaRPr lang="en-US" dirty="0"/>
          </a:p>
          <a:p>
            <a:r>
              <a:rPr lang="en-US" dirty="0"/>
              <a:t>list </a:t>
            </a:r>
            <a:r>
              <a:rPr lang="zh-CN" altLang="en-US" dirty="0"/>
              <a:t>用</a:t>
            </a:r>
            <a:r>
              <a:rPr lang="zh-TW" altLang="en-US" dirty="0"/>
              <a:t> </a:t>
            </a:r>
            <a:r>
              <a:rPr lang="en-US" altLang="zh-TW" b="1" dirty="0"/>
              <a:t>square bracket []</a:t>
            </a:r>
            <a:r>
              <a:rPr lang="zh-TW" altLang="en-US" dirty="0"/>
              <a:t>，</a:t>
            </a:r>
            <a:r>
              <a:rPr lang="en-US" dirty="0"/>
              <a:t>tuple </a:t>
            </a:r>
            <a:r>
              <a:rPr lang="zh-CN" altLang="en-US" dirty="0"/>
              <a:t>用</a:t>
            </a:r>
            <a:r>
              <a:rPr lang="en-US" dirty="0"/>
              <a:t> </a:t>
            </a:r>
            <a:r>
              <a:rPr lang="en-US" b="1" dirty="0"/>
              <a:t>parenthesis ()</a:t>
            </a:r>
            <a:r>
              <a:rPr lang="en-US" dirty="0"/>
              <a:t>. </a:t>
            </a:r>
          </a:p>
          <a:p>
            <a:r>
              <a:rPr lang="zh-CN" altLang="en-US" dirty="0"/>
              <a:t>在程式執行中比較快</a:t>
            </a:r>
            <a:endParaRPr lang="en-US" altLang="zh-CN" dirty="0"/>
          </a:p>
          <a:p>
            <a:pPr lvl="1"/>
            <a:r>
              <a:rPr lang="zh-CN" altLang="en-US" dirty="0"/>
              <a:t>能用就用？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7209-BEB3-1946-8ECE-15F05F90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更好用的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en-US" altLang="zh-TW" dirty="0" err="1"/>
              <a:t>d</a:t>
            </a:r>
            <a:r>
              <a:rPr lang="en-US" dirty="0" err="1"/>
              <a:t>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47F8-E484-2E4F-A57F-B5D76B60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 {}</a:t>
            </a:r>
          </a:p>
          <a:p>
            <a:r>
              <a:rPr lang="en-US" altLang="zh-CN" b="1" dirty="0"/>
              <a:t>list</a:t>
            </a:r>
            <a:r>
              <a:rPr lang="zh-TW" altLang="en-US" dirty="0"/>
              <a:t> 像只有標頁數的字典</a:t>
            </a:r>
            <a:r>
              <a:rPr lang="en-US" altLang="zh-TW" dirty="0"/>
              <a:t> -&gt; </a:t>
            </a:r>
            <a:r>
              <a:rPr lang="zh-CN" altLang="en-US" dirty="0"/>
              <a:t>東西多了很麻煩</a:t>
            </a:r>
            <a:endParaRPr lang="en-US" altLang="zh-CN" dirty="0"/>
          </a:p>
          <a:p>
            <a:r>
              <a:rPr lang="en-US" b="1" dirty="0" err="1"/>
              <a:t>dict</a:t>
            </a:r>
            <a:r>
              <a:rPr lang="en-US" dirty="0"/>
              <a:t> </a:t>
            </a:r>
            <a:r>
              <a:rPr lang="zh-CN" altLang="en-US" dirty="0"/>
              <a:t>是真的字典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en-US" altLang="zh-TW" b="1" dirty="0"/>
              <a:t>key</a:t>
            </a:r>
            <a:r>
              <a:rPr lang="en-US" altLang="zh-TW" dirty="0"/>
              <a:t> </a:t>
            </a:r>
            <a:r>
              <a:rPr lang="zh-CN" altLang="en-US" dirty="0"/>
              <a:t>就像貼了標籤，很好找東西</a:t>
            </a:r>
            <a:endParaRPr lang="en-US" dirty="0"/>
          </a:p>
          <a:p>
            <a:r>
              <a:rPr lang="en-US" b="1" dirty="0" err="1"/>
              <a:t>dict</a:t>
            </a:r>
            <a:r>
              <a:rPr lang="en-US" b="1" dirty="0"/>
              <a:t>[‘key’] = value</a:t>
            </a:r>
            <a:r>
              <a:rPr lang="zh-TW" altLang="en-US" dirty="0"/>
              <a:t> </a:t>
            </a:r>
            <a:r>
              <a:rPr lang="zh-CN" altLang="en-US" dirty="0"/>
              <a:t>可以用來新增</a:t>
            </a:r>
            <a:r>
              <a:rPr lang="zh-TW" altLang="en-US" dirty="0"/>
              <a:t> </a:t>
            </a:r>
            <a:r>
              <a:rPr lang="en-US" altLang="zh-TW" b="1" dirty="0"/>
              <a:t>item</a:t>
            </a:r>
          </a:p>
          <a:p>
            <a:r>
              <a:rPr lang="zh-CN" altLang="en-US" dirty="0"/>
              <a:t>什麼都能裝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CN" altLang="en-US" dirty="0"/>
              <a:t>當然也能裝另外一個</a:t>
            </a:r>
            <a:r>
              <a:rPr lang="en-US" altLang="zh-CN" dirty="0"/>
              <a:t> </a:t>
            </a:r>
            <a:r>
              <a:rPr lang="en-US" altLang="zh-CN" b="1" dirty="0" err="1"/>
              <a:t>dict</a:t>
            </a:r>
            <a:endParaRPr lang="en-US" altLang="zh-TW" b="1" dirty="0"/>
          </a:p>
          <a:p>
            <a:r>
              <a:rPr lang="zh-CN" altLang="en-US" dirty="0"/>
              <a:t>記得</a:t>
            </a:r>
            <a:r>
              <a:rPr lang="zh-TW" altLang="en-US" dirty="0"/>
              <a:t> </a:t>
            </a:r>
            <a:r>
              <a:rPr lang="en-US" altLang="zh-TW" b="1" dirty="0"/>
              <a:t>‘key’</a:t>
            </a:r>
            <a:r>
              <a:rPr lang="en-US" altLang="zh-TW" dirty="0"/>
              <a:t> </a:t>
            </a:r>
            <a:r>
              <a:rPr lang="zh-CN" altLang="en-US" dirty="0"/>
              <a:t>一定要用單</a:t>
            </a:r>
            <a:r>
              <a:rPr lang="en-US" altLang="zh-CN" dirty="0"/>
              <a:t> / </a:t>
            </a:r>
            <a:r>
              <a:rPr lang="zh-CN" altLang="en-US" dirty="0"/>
              <a:t>雙引號，不然會出錯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7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CC6F-3699-064F-8ED3-936912AD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更好用的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en-US" altLang="zh-TW" dirty="0" err="1"/>
              <a:t>d</a:t>
            </a:r>
            <a:r>
              <a:rPr lang="en-US" dirty="0" err="1"/>
              <a:t>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8308-04B1-5C41-A989-51D8AC18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FC1B1-CF8B-4B48-BBB0-5E0AF796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93" y="2421808"/>
            <a:ext cx="6299200" cy="21717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9FE54858-8362-2D4B-B3DC-CAB290574FCF}"/>
              </a:ext>
            </a:extLst>
          </p:cNvPr>
          <p:cNvSpPr/>
          <p:nvPr/>
        </p:nvSpPr>
        <p:spPr>
          <a:xfrm>
            <a:off x="3991897" y="2536723"/>
            <a:ext cx="806245" cy="3048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A2BFC8B-1244-3241-BEAF-3D7433622BC3}"/>
              </a:ext>
            </a:extLst>
          </p:cNvPr>
          <p:cNvSpPr/>
          <p:nvPr/>
        </p:nvSpPr>
        <p:spPr>
          <a:xfrm>
            <a:off x="4918178" y="2536723"/>
            <a:ext cx="806245" cy="3048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64A1A4C-E9EF-A74A-A672-6BEF79F6988E}"/>
              </a:ext>
            </a:extLst>
          </p:cNvPr>
          <p:cNvSpPr/>
          <p:nvPr/>
        </p:nvSpPr>
        <p:spPr>
          <a:xfrm>
            <a:off x="3888658" y="3101821"/>
            <a:ext cx="1835765" cy="3048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E371B-F997-3B46-97CE-9FCE4BF400F7}"/>
              </a:ext>
            </a:extLst>
          </p:cNvPr>
          <p:cNvSpPr txBox="1"/>
          <p:nvPr/>
        </p:nvSpPr>
        <p:spPr>
          <a:xfrm>
            <a:off x="4141838" y="2155065"/>
            <a:ext cx="50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849A4-0B81-7048-9D3D-BAE33E86737D}"/>
              </a:ext>
            </a:extLst>
          </p:cNvPr>
          <p:cNvSpPr txBox="1"/>
          <p:nvPr/>
        </p:nvSpPr>
        <p:spPr>
          <a:xfrm>
            <a:off x="4952794" y="2161490"/>
            <a:ext cx="73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DDDB6D-A87C-D64E-BB87-2FBAAEDB6098}"/>
              </a:ext>
            </a:extLst>
          </p:cNvPr>
          <p:cNvSpPr txBox="1"/>
          <p:nvPr/>
        </p:nvSpPr>
        <p:spPr>
          <a:xfrm>
            <a:off x="2889045" y="3101821"/>
            <a:ext cx="61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6CD5A5-A377-634B-8E8E-6B8C48A2E709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3500284" y="3254221"/>
            <a:ext cx="388374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6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65BF-899C-0A41-8ABE-2F46772A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小練習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698C-EF80-6A43-80BC-CDB9441F8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zh-TW" altLang="en-US" dirty="0"/>
              <a:t> </a:t>
            </a:r>
            <a:r>
              <a:rPr lang="en-US" altLang="zh-TW" dirty="0" err="1"/>
              <a:t>dict</a:t>
            </a:r>
            <a:r>
              <a:rPr lang="en-US" altLang="zh-TW" dirty="0"/>
              <a:t> </a:t>
            </a:r>
            <a:r>
              <a:rPr lang="zh-CN" altLang="en-US" dirty="0"/>
              <a:t>來建立朋友清單</a:t>
            </a:r>
            <a:r>
              <a:rPr lang="zh-TW" altLang="en-US" dirty="0"/>
              <a:t> </a:t>
            </a:r>
            <a:r>
              <a:rPr lang="en-US" altLang="zh-TW" dirty="0"/>
              <a:t>friends</a:t>
            </a:r>
            <a:endParaRPr lang="en-US" altLang="zh-CN" dirty="0"/>
          </a:p>
          <a:p>
            <a:r>
              <a:rPr lang="zh-CN" altLang="en-US" dirty="0"/>
              <a:t>必須包含</a:t>
            </a:r>
            <a:endParaRPr lang="en-US" altLang="zh-CN" dirty="0"/>
          </a:p>
          <a:p>
            <a:pPr lvl="1"/>
            <a:r>
              <a:rPr lang="en-US" dirty="0"/>
              <a:t>First name</a:t>
            </a:r>
          </a:p>
          <a:p>
            <a:pPr lvl="1"/>
            <a:r>
              <a:rPr lang="en-US" dirty="0"/>
              <a:t>Last name：</a:t>
            </a:r>
            <a:r>
              <a:rPr lang="zh-CN" altLang="en-US" dirty="0"/>
              <a:t>使用</a:t>
            </a:r>
            <a:r>
              <a:rPr lang="zh-TW" altLang="en-US" dirty="0"/>
              <a:t> </a:t>
            </a:r>
            <a:r>
              <a:rPr lang="en-US" altLang="zh-TW" dirty="0"/>
              <a:t>tuple</a:t>
            </a:r>
          </a:p>
          <a:p>
            <a:pPr lvl="1"/>
            <a:r>
              <a:rPr lang="en-US" dirty="0"/>
              <a:t>Hobbies (3): </a:t>
            </a:r>
            <a:r>
              <a:rPr lang="zh-CN" altLang="en-US" dirty="0"/>
              <a:t>使用</a:t>
            </a:r>
            <a:r>
              <a:rPr lang="zh-TW" altLang="en-US" dirty="0"/>
              <a:t> </a:t>
            </a:r>
            <a:r>
              <a:rPr lang="en-US" altLang="zh-CN" dirty="0" err="1"/>
              <a:t>dict</a:t>
            </a:r>
            <a:r>
              <a:rPr lang="zh-CN" altLang="en-US" dirty="0"/>
              <a:t>（以</a:t>
            </a:r>
            <a:r>
              <a:rPr lang="zh-TW" altLang="en-US" dirty="0"/>
              <a:t> </a:t>
            </a:r>
            <a:r>
              <a:rPr lang="en-US" altLang="zh-TW" dirty="0"/>
              <a:t>first, second, third </a:t>
            </a:r>
            <a:r>
              <a:rPr lang="zh-CN" altLang="en-US" dirty="0"/>
              <a:t>當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dirty="0"/>
              <a:t>Degree (2): </a:t>
            </a:r>
            <a:r>
              <a:rPr lang="zh-CN" altLang="en-US" dirty="0"/>
              <a:t>使用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3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D9A2-F6C7-474B-8B07-419F7677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</a:t>
            </a:r>
            <a:r>
              <a:rPr lang="zh-TW" altLang="en-US" dirty="0"/>
              <a:t> </a:t>
            </a:r>
            <a:r>
              <a:rPr lang="zh-CN" altLang="en-US" dirty="0"/>
              <a:t>的概念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C2CE-A78B-AB4F-8856-EFAD52E3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假如我們想做一個時鐘顯示秒數</a:t>
            </a:r>
            <a:endParaRPr lang="en-US" altLang="zh-CN" dirty="0"/>
          </a:p>
          <a:p>
            <a:pPr lvl="1"/>
            <a:r>
              <a:rPr lang="zh-CN" altLang="en-US" strike="sngStrike" dirty="0"/>
              <a:t>用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60 </a:t>
            </a:r>
            <a:r>
              <a:rPr lang="zh-CN" altLang="en-US" strike="sngStrike" dirty="0"/>
              <a:t>個變數存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0 ~ 59 </a:t>
            </a:r>
          </a:p>
          <a:p>
            <a:pPr lvl="1"/>
            <a:r>
              <a:rPr lang="zh-CN" altLang="en-US" dirty="0"/>
              <a:t>當然是用</a:t>
            </a:r>
            <a:r>
              <a:rPr lang="zh-TW" altLang="en-US" dirty="0"/>
              <a:t> </a:t>
            </a:r>
            <a:r>
              <a:rPr lang="en-US" altLang="zh-CN" dirty="0"/>
              <a:t>list</a:t>
            </a:r>
          </a:p>
          <a:p>
            <a:r>
              <a:rPr lang="zh-CN" altLang="en-US" dirty="0"/>
              <a:t>手動執行？</a:t>
            </a:r>
            <a:r>
              <a:rPr lang="en-US" altLang="zh-CN" dirty="0"/>
              <a:t>-&gt;</a:t>
            </a:r>
            <a:r>
              <a:rPr lang="zh-TW" altLang="en-US" dirty="0"/>
              <a:t> </a:t>
            </a:r>
            <a:r>
              <a:rPr lang="zh-TW" altLang="en-US" strike="sngStrike" dirty="0"/>
              <a:t>一直輸入 </a:t>
            </a:r>
            <a:r>
              <a:rPr lang="en-US" altLang="zh-TW" strike="sngStrike" dirty="0"/>
              <a:t>print</a:t>
            </a:r>
            <a:r>
              <a:rPr lang="zh-TW" altLang="en-US" dirty="0"/>
              <a:t>    當然是讓電腦自己跑啊！</a:t>
            </a:r>
            <a:endParaRPr lang="en-US" altLang="zh-CN" strike="sngStrike" dirty="0"/>
          </a:p>
          <a:p>
            <a:r>
              <a:rPr lang="zh-CN" altLang="en-US" dirty="0"/>
              <a:t>可是要怎麼讓他自動？</a:t>
            </a:r>
            <a:r>
              <a:rPr lang="en-US" altLang="zh-CN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loop!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436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329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Lecture 6</vt:lpstr>
      <vt:lpstr>我們來回復一下記憶吧</vt:lpstr>
      <vt:lpstr>前兩週教了什麼</vt:lpstr>
      <vt:lpstr>list 的補充</vt:lpstr>
      <vt:lpstr>好像 list 又好像不像 list – tuple</vt:lpstr>
      <vt:lpstr>更好用的 – dict</vt:lpstr>
      <vt:lpstr>更好用的 – dict</vt:lpstr>
      <vt:lpstr>小練習</vt:lpstr>
      <vt:lpstr>Loop 的概念</vt:lpstr>
      <vt:lpstr>loop 用途</vt:lpstr>
      <vt:lpstr>Loop + list / tuple / 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黃升泰</dc:creator>
  <cp:lastModifiedBy>黃升泰</cp:lastModifiedBy>
  <cp:revision>30</cp:revision>
  <dcterms:created xsi:type="dcterms:W3CDTF">2019-06-23T14:34:54Z</dcterms:created>
  <dcterms:modified xsi:type="dcterms:W3CDTF">2019-06-24T04:26:42Z</dcterms:modified>
</cp:coreProperties>
</file>