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6" r:id="rId2"/>
    <p:sldId id="297" r:id="rId3"/>
    <p:sldId id="299" r:id="rId4"/>
    <p:sldId id="298" r:id="rId5"/>
    <p:sldId id="300" r:id="rId6"/>
    <p:sldId id="303" r:id="rId7"/>
    <p:sldId id="301" r:id="rId8"/>
    <p:sldId id="302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898EB-DA7D-794A-BD2E-37A5B08C7E9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0307-C589-E241-A2BD-50B178A7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5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1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93C2-F209-264E-86B5-3DFD8F66D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9BD5F-2900-2244-A097-B9FDA8CF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E8862-587B-6C43-B8C4-A97C04B4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BFA1-EF1F-BB49-9D40-A5AB1763E5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61FA-26D5-6348-B992-C2BE2463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273A-896F-FC46-B2AF-EC9EA84B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0F37-3A0D-314B-AE6F-485BFE8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4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D8C5-E429-8540-B525-570C2F3B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1A27F-5B26-B647-BCAF-C074C2412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A68F-37A8-5943-AE9E-546035D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BFA1-EF1F-BB49-9D40-A5AB1763E5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5691-9CF4-D34F-BC93-9BDF5C86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EA2E0-5C22-F24C-AB9D-AC169244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0F37-3A0D-314B-AE6F-485BFE8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F7034-9BB2-7B4F-88DE-0E8367809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6C0A0-8AF4-0A4A-B042-6FFC416CC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DB527-8E0C-144A-8CA1-2E41EC6E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BFA1-EF1F-BB49-9D40-A5AB1763E5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32440-9F62-DB40-8CA6-DC4678C6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B46F9-CEAA-4043-B8FF-7319CB85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0F37-3A0D-314B-AE6F-485BFE8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3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3A98-267F-BA4F-8D1D-EB3C88CC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44E-7EFA-1348-A76B-BBFC7721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AC7E-10A7-A247-BC93-E1134B2F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BFA1-EF1F-BB49-9D40-A5AB1763E5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B722-6927-AA45-BDC0-AC2B58E2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2CC0D-DED0-9C43-A25D-D6161171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0F37-3A0D-314B-AE6F-485BFE8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5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4F28-014A-E242-A52E-08990D17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33647-57F3-7C47-855C-DDEF79605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3487-5939-8748-978B-5C6013F6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BFA1-EF1F-BB49-9D40-A5AB1763E5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C475-56A7-1849-A2DE-F32A2361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3DB18-8125-2446-8226-E14FDC0A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0F37-3A0D-314B-AE6F-485BFE8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5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B401-C479-1743-9BF1-5D988F9E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253E-6F8F-4843-B339-87A56FF03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9377A-9744-DB46-98A1-922142E87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34A3-7C20-534E-96C1-AC427E04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BFA1-EF1F-BB49-9D40-A5AB1763E5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5B1E1-4EC6-234C-912D-DE8AA0E8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F8C53-BA40-B648-8C87-4A0A117E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0F37-3A0D-314B-AE6F-485BFE8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7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8047-FF6F-444D-8A45-8A044031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6DF7C-B4F2-B54C-93E0-8713C641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1884A-5416-3F42-8A7F-AE655DDAC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52B57-F5F3-F642-80BC-CC4785E2E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A6F85-7CC6-D247-A59D-4C0965DD0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654A0-4716-0A4E-AEB2-8DB00E0E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BFA1-EF1F-BB49-9D40-A5AB1763E5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F6C55-3112-0A4C-81C8-BB593935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F15AC-AB19-C84B-98E8-9D930ED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0F37-3A0D-314B-AE6F-485BFE8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667D-0E14-4440-AC70-8F3D3007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9D5F7-E667-464A-B85F-2C4C1C49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BFA1-EF1F-BB49-9D40-A5AB1763E5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8C798-57AB-A048-9470-8D77CC3C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422CA-C393-1F41-91B4-1D1F7962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0F37-3A0D-314B-AE6F-485BFE8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9E40A-94D5-0B4D-87D1-62FA34F6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BFA1-EF1F-BB49-9D40-A5AB1763E5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DCB45-DCF3-8441-8975-CBFFED11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DC12C-FD8C-2C42-A6C7-47BF1D67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0F37-3A0D-314B-AE6F-485BFE8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0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5A3F-CF46-E64A-AAFC-DB1B4675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25AA-FC60-7F45-935F-34A97FC4C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CBDE-BBE1-8C4A-BF57-7186896EE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C858C-DE40-8749-BD08-BCFF414A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BFA1-EF1F-BB49-9D40-A5AB1763E5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457E5-5617-2B4E-B6CA-47A196C0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6FDDE-3D0A-E34A-B09A-82D95AC4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0F37-3A0D-314B-AE6F-485BFE8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B6DD-B6AE-C546-B689-014136D0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08E36-2B3A-4F4D-A93E-0BEC90E03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C5748-8055-7643-AA5C-CD32A6B15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7BE1A-4467-144A-91CD-1BCC322E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BFA1-EF1F-BB49-9D40-A5AB1763E5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4738-1904-274C-8292-6F29BC9A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6797C-838C-FC4D-A3CE-C21F8529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0F37-3A0D-314B-AE6F-485BFE8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4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92066-ABF0-974A-B9BA-1E595F65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05958-4C0E-E547-B9F4-B067E754D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CA66-6B2A-1D41-BED8-63FADA517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BFA1-EF1F-BB49-9D40-A5AB1763E5A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138C-B2D4-A94A-939C-3655172BC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D62FA-6E38-E240-888A-5615E1977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0F37-3A0D-314B-AE6F-485BFE8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4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28D0D-FC66-0F4C-9F18-6E62A1994621}"/>
              </a:ext>
            </a:extLst>
          </p:cNvPr>
          <p:cNvSpPr txBox="1"/>
          <p:nvPr/>
        </p:nvSpPr>
        <p:spPr>
          <a:xfrm>
            <a:off x="2848252" y="2736502"/>
            <a:ext cx="64954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ea typeface="PingFang SC" panose="020B0400000000000000" pitchFamily="34" charset="-122"/>
              </a:rPr>
              <a:t>Python</a:t>
            </a:r>
            <a:r>
              <a:rPr lang="zh-TW" altLang="en-US" sz="6000" b="1" dirty="0">
                <a:ea typeface="PingFang SC" panose="020B0400000000000000" pitchFamily="34" charset="-122"/>
              </a:rPr>
              <a:t> </a:t>
            </a:r>
            <a:r>
              <a:rPr lang="zh-CN" altLang="en-US" sz="6000" b="1" dirty="0">
                <a:ea typeface="PingFang SC" panose="020B0400000000000000" pitchFamily="34" charset="-122"/>
              </a:rPr>
              <a:t>正規表達式</a:t>
            </a:r>
            <a:endParaRPr lang="en-US" altLang="zh-CN" sz="6000" b="1" dirty="0">
              <a:ea typeface="PingFang SC" panose="020B0400000000000000" pitchFamily="34" charset="-122"/>
            </a:endParaRPr>
          </a:p>
          <a:p>
            <a:pPr algn="ctr"/>
            <a:r>
              <a:rPr lang="en-US" altLang="zh-TW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Regular</a:t>
            </a:r>
            <a:r>
              <a:rPr lang="zh-TW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TW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Expression</a:t>
            </a:r>
            <a:endParaRPr 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080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E2B0BC-D17D-F141-A832-84ABAD944489}"/>
              </a:ext>
            </a:extLst>
          </p:cNvPr>
          <p:cNvSpPr txBox="1"/>
          <p:nvPr/>
        </p:nvSpPr>
        <p:spPr>
          <a:xfrm>
            <a:off x="1034321" y="1978702"/>
            <a:ext cx="10238282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pattern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比對，針對字串進行切割，並回傳一個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split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來源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字串，</a:t>
            </a:r>
            <a:r>
              <a:rPr lang="zh-TW" altLang="en-US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最大分割次數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若不指定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最大分割次數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，則全部分割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970A8-299C-714C-B1DF-B9BD7393C639}"/>
              </a:ext>
            </a:extLst>
          </p:cNvPr>
          <p:cNvSpPr txBox="1"/>
          <p:nvPr/>
        </p:nvSpPr>
        <p:spPr>
          <a:xfrm>
            <a:off x="4887175" y="73903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split</a:t>
            </a:r>
            <a:r>
              <a:rPr lang="zh-TW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 功能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4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E2B0BC-D17D-F141-A832-84ABAD944489}"/>
              </a:ext>
            </a:extLst>
          </p:cNvPr>
          <p:cNvSpPr txBox="1"/>
          <p:nvPr/>
        </p:nvSpPr>
        <p:spPr>
          <a:xfrm>
            <a:off x="1034321" y="1978702"/>
            <a:ext cx="10238282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pattern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比對，針對字串進行替換，並回傳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替換結果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sub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取代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字串，來源（取代前的）字串，</a:t>
            </a:r>
            <a:r>
              <a:rPr lang="zh-TW" altLang="en-US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被取代數量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若不指定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被取代數量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，則全部替換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970A8-299C-714C-B1DF-B9BD7393C639}"/>
              </a:ext>
            </a:extLst>
          </p:cNvPr>
          <p:cNvSpPr txBox="1"/>
          <p:nvPr/>
        </p:nvSpPr>
        <p:spPr>
          <a:xfrm>
            <a:off x="5023986" y="739035"/>
            <a:ext cx="2258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sub</a:t>
            </a:r>
            <a:r>
              <a:rPr lang="zh-TW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 功能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7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24D6FD-0208-624B-A2CA-C7B733A4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19" y="1844124"/>
            <a:ext cx="8732562" cy="3169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996DFC-DBDA-2341-86A9-679A38C0A7D1}"/>
              </a:ext>
            </a:extLst>
          </p:cNvPr>
          <p:cNvSpPr txBox="1"/>
          <p:nvPr/>
        </p:nvSpPr>
        <p:spPr>
          <a:xfrm>
            <a:off x="4014340" y="739035"/>
            <a:ext cx="4163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幾個常用</a:t>
            </a:r>
            <a:r>
              <a:rPr lang="zh-TW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pattern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F53EF-0EF8-B344-AE6A-0F9E22FFD97D}"/>
              </a:ext>
            </a:extLst>
          </p:cNvPr>
          <p:cNvSpPr txBox="1"/>
          <p:nvPr/>
        </p:nvSpPr>
        <p:spPr>
          <a:xfrm>
            <a:off x="1699474" y="5411079"/>
            <a:ext cx="439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正規表達式練習場：</a:t>
            </a:r>
            <a:r>
              <a:rPr lang="en-US" dirty="0">
                <a:hlinkClick r:id="rId3"/>
              </a:rPr>
              <a:t>https://regex101.com/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4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E2B0BC-D17D-F141-A832-84ABAD944489}"/>
              </a:ext>
            </a:extLst>
          </p:cNvPr>
          <p:cNvSpPr txBox="1"/>
          <p:nvPr/>
        </p:nvSpPr>
        <p:spPr>
          <a:xfrm>
            <a:off x="1034321" y="1978702"/>
            <a:ext cx="10140918" cy="281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是由字串中搜尋 </a:t>
            </a:r>
            <a:r>
              <a:rPr lang="zh-TW" altLang="en-US" sz="2400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指定格式（</a:t>
            </a:r>
            <a:r>
              <a:rPr lang="en-US" altLang="zh-TW" sz="2400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pattern</a:t>
            </a:r>
            <a:r>
              <a:rPr lang="zh-TW" altLang="en-US" sz="2400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的模式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</a:t>
            </a:r>
            <a:r>
              <a:rPr lang="en-US" sz="2400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模組代表正規表達式，允許我們透過規則組合找到我們想要的資料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表示式由左至右逐一查找合適資料，若不符合規格則會離開不再尋找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970A8-299C-714C-B1DF-B9BD7393C639}"/>
              </a:ext>
            </a:extLst>
          </p:cNvPr>
          <p:cNvSpPr txBox="1"/>
          <p:nvPr/>
        </p:nvSpPr>
        <p:spPr>
          <a:xfrm>
            <a:off x="4721264" y="73903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正規表達式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2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E2B0BC-D17D-F141-A832-84ABAD944489}"/>
              </a:ext>
            </a:extLst>
          </p:cNvPr>
          <p:cNvSpPr txBox="1"/>
          <p:nvPr/>
        </p:nvSpPr>
        <p:spPr>
          <a:xfrm>
            <a:off x="1034321" y="1978702"/>
            <a:ext cx="10238282" cy="334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正規表達式使用 </a:t>
            </a:r>
            <a:r>
              <a:rPr lang="en-US" altLang="zh-TW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符號針對特殊字元進行轉換，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例如若想要查詢字串 </a:t>
            </a:r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en-US" altLang="zh-TW" sz="2400" dirty="0" err="1"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gmail</a:t>
            </a:r>
            <a:r>
              <a:rPr lang="en-US" sz="2400" dirty="0" err="1"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.com</a:t>
            </a:r>
            <a:r>
              <a:rPr lang="en-US" altLang="zh-TW" sz="2400" dirty="0" err="1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en-US" sz="2400" dirty="0" err="1"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TW" sz="2400" dirty="0" err="1">
                <a:latin typeface="Helvetica" pitchFamily="2" charset="0"/>
                <a:ea typeface="Microsoft JhengHei" panose="020B0604030504040204" pitchFamily="34" charset="-120"/>
              </a:rPr>
              <a:t>pattern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TW" altLang="en-US" sz="2400" dirty="0">
                <a:latin typeface="Helvetica" pitchFamily="2" charset="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en-US" altLang="zh-TW" sz="2400" dirty="0" err="1">
                <a:latin typeface="Helvetica" pitchFamily="2" charset="0"/>
                <a:ea typeface="Microsoft JhengHei" panose="020B0604030504040204" pitchFamily="34" charset="-120"/>
              </a:rPr>
              <a:t>gmai</a:t>
            </a:r>
            <a:r>
              <a:rPr lang="en-US" sz="2400" dirty="0" err="1">
                <a:latin typeface="Helvetica" pitchFamily="2" charset="0"/>
                <a:ea typeface="Microsoft JhengHei" panose="020B0604030504040204" pitchFamily="34" charset="-120"/>
              </a:rPr>
              <a:t>l</a:t>
            </a:r>
            <a:r>
              <a:rPr lang="en-US" sz="2400" dirty="0">
                <a:solidFill>
                  <a:schemeClr val="accent5"/>
                </a:solidFill>
                <a:latin typeface="Helvetica" pitchFamily="2" charset="0"/>
                <a:ea typeface="Microsoft JhengHei" panose="020B0604030504040204" pitchFamily="34" charset="-120"/>
              </a:rPr>
              <a:t>\</a:t>
            </a:r>
            <a:r>
              <a:rPr lang="en-US" sz="2400" dirty="0">
                <a:latin typeface="Helvetica" pitchFamily="2" charset="0"/>
                <a:ea typeface="Microsoft JhengHei" panose="020B0604030504040204" pitchFamily="34" charset="-120"/>
              </a:rPr>
              <a:t>.com</a:t>
            </a:r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"</a:t>
            </a:r>
            <a:endParaRPr lang="en-US" sz="2400" dirty="0">
              <a:latin typeface="Helvetica" pitchFamily="2" charset="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  <a:ea typeface="Microsoft JhengHei" panose="020B0604030504040204" pitchFamily="34" charset="-120"/>
              </a:rPr>
              <a:t>Python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的字串也是使用 </a:t>
            </a:r>
            <a:r>
              <a:rPr lang="en-US" altLang="zh-TW" sz="24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符號進行特殊字元轉換，上述 </a:t>
            </a:r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</a:rPr>
              <a:t>pattern</a:t>
            </a:r>
            <a:r>
              <a:rPr lang="zh-TW" altLang="en-US" sz="2400" dirty="0">
                <a:latin typeface="Helvetica" pitchFamily="2" charset="0"/>
                <a:ea typeface="Microsoft JhengHei" panose="020B0604030504040204" pitchFamily="34" charset="-120"/>
              </a:rPr>
              <a:t>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 </a:t>
            </a:r>
            <a:r>
              <a:rPr lang="en-US" sz="2400" dirty="0">
                <a:latin typeface="Helvetica" pitchFamily="2" charset="0"/>
                <a:ea typeface="Microsoft JhengHei" panose="020B0604030504040204" pitchFamily="34" charset="-120"/>
              </a:rPr>
              <a:t>Python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內可寫成 </a:t>
            </a:r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en-US" altLang="zh-TW" sz="2400" dirty="0" err="1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gmai</a:t>
            </a:r>
            <a:r>
              <a:rPr lang="en-US" sz="2400" dirty="0" err="1">
                <a:latin typeface="Helvetica" pitchFamily="2" charset="0"/>
                <a:ea typeface="Microsoft JhengHei" panose="020B0604030504040204" pitchFamily="34" charset="-120"/>
              </a:rPr>
              <a:t>l</a:t>
            </a:r>
            <a:r>
              <a:rPr lang="en-US" sz="2400" dirty="0">
                <a:solidFill>
                  <a:schemeClr val="accent2"/>
                </a:solidFill>
                <a:latin typeface="Helvetica" pitchFamily="2" charset="0"/>
                <a:ea typeface="Microsoft JhengHei" panose="020B0604030504040204" pitchFamily="34" charset="-120"/>
              </a:rPr>
              <a:t>\</a:t>
            </a:r>
            <a:r>
              <a:rPr lang="en-US" sz="2400" dirty="0">
                <a:solidFill>
                  <a:schemeClr val="accent5"/>
                </a:solidFill>
                <a:latin typeface="Helvetica" pitchFamily="2" charset="0"/>
                <a:ea typeface="Microsoft JhengHei" panose="020B0604030504040204" pitchFamily="34" charset="-120"/>
              </a:rPr>
              <a:t>\</a:t>
            </a:r>
            <a:r>
              <a:rPr lang="en-US" sz="2400" dirty="0">
                <a:latin typeface="Helvetica" pitchFamily="2" charset="0"/>
                <a:ea typeface="Microsoft JhengHei" panose="020B0604030504040204" pitchFamily="34" charset="-120"/>
              </a:rPr>
              <a:t>.com</a:t>
            </a:r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"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此寫法會有很多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符號出現的困擾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因此建議可於字串前面加上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的前導符號，如：</a:t>
            </a:r>
            <a:r>
              <a:rPr 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r</a:t>
            </a:r>
            <a:r>
              <a:rPr lang="en-US" altLang="zh-TW" sz="2400" dirty="0" err="1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"gmail</a:t>
            </a:r>
            <a:r>
              <a:rPr lang="en-US" sz="2400" dirty="0">
                <a:solidFill>
                  <a:schemeClr val="accent5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\</a:t>
            </a:r>
            <a:r>
              <a:rPr lang="en-US" sz="2400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.com</a:t>
            </a:r>
            <a:r>
              <a:rPr lang="en-US" altLang="zh-TW" sz="2400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"</a:t>
            </a:r>
            <a:endParaRPr lang="en-US" sz="2400" dirty="0">
              <a:latin typeface="Helvetica" pitchFamily="2" charset="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970A8-299C-714C-B1DF-B9BD7393C639}"/>
              </a:ext>
            </a:extLst>
          </p:cNvPr>
          <p:cNvSpPr txBox="1"/>
          <p:nvPr/>
        </p:nvSpPr>
        <p:spPr>
          <a:xfrm>
            <a:off x="4522246" y="73903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跳脫字元符號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9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E2B0BC-D17D-F141-A832-84ABAD944489}"/>
              </a:ext>
            </a:extLst>
          </p:cNvPr>
          <p:cNvSpPr txBox="1"/>
          <p:nvPr/>
        </p:nvSpPr>
        <p:spPr>
          <a:xfrm>
            <a:off x="1034321" y="1978702"/>
            <a:ext cx="10238282" cy="334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返回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中所有與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pattern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相匹配的全部字串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en-US" sz="2400" b="1" dirty="0" err="1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findall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搜尋字串，起始位置，結束位置）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起始位置與結束位置是可選擇的參數，預設值分別為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與字串長度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findall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將以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list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方式傳回</a:t>
            </a:r>
            <a:r>
              <a:rPr lang="zh-TW" altLang="en-US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所有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可以比對的資料，若找不到可以比對的資料則會傳回一個空的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970A8-299C-714C-B1DF-B9BD7393C639}"/>
              </a:ext>
            </a:extLst>
          </p:cNvPr>
          <p:cNvSpPr txBox="1"/>
          <p:nvPr/>
        </p:nvSpPr>
        <p:spPr>
          <a:xfrm>
            <a:off x="4657144" y="739035"/>
            <a:ext cx="2877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 err="1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findall</a:t>
            </a:r>
            <a:r>
              <a:rPr lang="zh-TW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 功能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5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B7335-8E90-F54A-905B-B78564980C08}"/>
              </a:ext>
            </a:extLst>
          </p:cNvPr>
          <p:cNvSpPr txBox="1"/>
          <p:nvPr/>
        </p:nvSpPr>
        <p:spPr>
          <a:xfrm>
            <a:off x="4208303" y="73903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定義跳脫與首尾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F10FCC-1790-C949-9FFC-D130EFF3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2" y="2056183"/>
            <a:ext cx="10076033" cy="27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4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B7335-8E90-F54A-905B-B78564980C08}"/>
              </a:ext>
            </a:extLst>
          </p:cNvPr>
          <p:cNvSpPr txBox="1"/>
          <p:nvPr/>
        </p:nvSpPr>
        <p:spPr>
          <a:xfrm>
            <a:off x="4464782" y="73903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定義字元範圍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A1164-E4D0-6D42-B35D-13FF3845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2499573"/>
            <a:ext cx="10076033" cy="1858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EBDFB0-AD1E-044A-AAE4-3D7610F5056D}"/>
              </a:ext>
            </a:extLst>
          </p:cNvPr>
          <p:cNvSpPr/>
          <p:nvPr/>
        </p:nvSpPr>
        <p:spPr>
          <a:xfrm>
            <a:off x="1058398" y="5743694"/>
            <a:ext cx="3938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Regular_Expression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6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B7335-8E90-F54A-905B-B78564980C08}"/>
              </a:ext>
            </a:extLst>
          </p:cNvPr>
          <p:cNvSpPr txBox="1"/>
          <p:nvPr/>
        </p:nvSpPr>
        <p:spPr>
          <a:xfrm>
            <a:off x="4208303" y="73903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設定已定義符號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89BB40-5A18-3E46-946E-20078826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2" y="2079142"/>
            <a:ext cx="10076033" cy="26997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3BDB4A-0C03-514D-942B-5258D4F64798}"/>
              </a:ext>
            </a:extLst>
          </p:cNvPr>
          <p:cNvSpPr/>
          <p:nvPr/>
        </p:nvSpPr>
        <p:spPr>
          <a:xfrm>
            <a:off x="1058398" y="5743694"/>
            <a:ext cx="3938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Regular_Expression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2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B7335-8E90-F54A-905B-B78564980C08}"/>
              </a:ext>
            </a:extLst>
          </p:cNvPr>
          <p:cNvSpPr txBox="1"/>
          <p:nvPr/>
        </p:nvSpPr>
        <p:spPr>
          <a:xfrm>
            <a:off x="4721262" y="73903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定義字元數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BDB4A-0C03-514D-942B-5258D4F64798}"/>
              </a:ext>
            </a:extLst>
          </p:cNvPr>
          <p:cNvSpPr/>
          <p:nvPr/>
        </p:nvSpPr>
        <p:spPr>
          <a:xfrm>
            <a:off x="1058398" y="5743694"/>
            <a:ext cx="3938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Regular_Expression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EFE6F2-C2CC-7F43-BCDF-2A9E7F15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2001997"/>
            <a:ext cx="10076033" cy="285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B7335-8E90-F54A-905B-B78564980C08}"/>
              </a:ext>
            </a:extLst>
          </p:cNvPr>
          <p:cNvSpPr txBox="1"/>
          <p:nvPr/>
        </p:nvSpPr>
        <p:spPr>
          <a:xfrm>
            <a:off x="4721262" y="73903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定義字元數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BDB4A-0C03-514D-942B-5258D4F64798}"/>
              </a:ext>
            </a:extLst>
          </p:cNvPr>
          <p:cNvSpPr/>
          <p:nvPr/>
        </p:nvSpPr>
        <p:spPr>
          <a:xfrm>
            <a:off x="1058398" y="5743694"/>
            <a:ext cx="3938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Regular_Expression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C161E3-3DC8-ED46-9B33-CEC85CD9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26" y="1959579"/>
            <a:ext cx="9803141" cy="29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0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186</Words>
  <Application>Microsoft Macintosh PowerPoint</Application>
  <PresentationFormat>Widescreen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Microsoft JhengHei</vt:lpstr>
      <vt:lpstr>PingFang SC</vt:lpstr>
      <vt:lpstr>PingFang TC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M074020024</dc:creator>
  <cp:lastModifiedBy>M074020024</cp:lastModifiedBy>
  <cp:revision>36</cp:revision>
  <dcterms:created xsi:type="dcterms:W3CDTF">2019-07-29T06:22:37Z</dcterms:created>
  <dcterms:modified xsi:type="dcterms:W3CDTF">2019-07-30T01:00:14Z</dcterms:modified>
</cp:coreProperties>
</file>