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167393-0C06-B960-5063-3FC4250F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A1DAA1E-96D1-80E8-2D63-6A3DDFA77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C3BEC5-96C1-1663-721F-CE020362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B6D29B-6929-CA29-2285-3CC77BE1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77E454-CD65-46A8-E297-4E7EFA7F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5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659C55-0143-32F8-81BC-D9370544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41726BA-7886-2EA8-5E92-53A93C4CF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01E9D0-E8CD-45BA-3C1F-9F583A48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D0B15AB-369F-36C8-D6A4-EC4A4A85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82C9B7-122A-7001-201D-3C3E223C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F3C6E4C-BAF1-3309-B094-FF09BCA4C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FF5E298-557D-721C-F325-3BE5DD699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D8E979-9A52-68E6-F836-6FB1C451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D16144-AA1B-B2B9-7A20-AA28521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F81B29-073F-0672-B357-BF2AA0D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3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495E25-C53F-F92F-3DC0-2D386FBC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0C8E5C-AA05-39AE-1B1E-EDFB7890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67135B-70CB-C733-77E7-C69BC935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5FE204-D0E7-AE75-ED1D-AD35AA1D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7F0E06-806E-3776-B5D3-C25C5EF6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4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EEB786-B9CF-C400-5AE0-DA8144E2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0E9F18-C9EF-699C-0D76-A10EBFF1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1B7135-3DB6-123E-B523-38F5D56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3B28C4-A674-B0ED-0FFA-5A4C4AB8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4F538E-DEAF-2C9C-5B14-234105FD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3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13C211-1BBD-16A4-1265-077C0D4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C015F1-7046-F540-55FC-D09E1F003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4653756-1BD9-4559-FE26-51D0C955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D2A601-D17C-C389-8D6F-EA2A9F2C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EFFB604-77B8-3EC8-2859-9AAD752E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0840090-5D39-C58E-03AE-7CC4669D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5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F5DBB7-D1BF-CE52-2665-47698E97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B6D649-7D3D-8BF0-C54A-55778136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269ABB-CCF9-17F0-09EE-82F82728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8C56E8D-75B1-A965-7760-60D5C251E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BB718C6-6BA3-8E0C-CB07-30F4087FB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C7FC44C-9E09-2946-4EC7-8F828917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71614CC-3C4E-70F3-9403-5094A10A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A4D3A4-BF83-DFB2-401A-36320DD5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5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043EA-ECF9-E14F-18F7-3AB873DB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66F85B6-5423-EB41-867C-1FE538F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F2AD994-120C-11CD-A5E0-C84C9C4F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82F8B3D-5207-3CD8-058A-489F7D36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0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897287B-DA72-E862-2737-7485317A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4CCA5C-CEAE-D526-BE92-5EA0C3BE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FAD21A-3014-995B-D805-2EFD4220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3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0320-3944-99E3-F459-8F7A1B43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635B82-3C20-CC7C-70CE-7B83FA30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AE1F410-8AE2-1197-4419-6E99101A0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B51142-42B5-E0FF-3CC2-44BE4782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0CE2EB-597B-4A8D-9DC7-4C808674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EC6D34-27DB-F369-2512-58CD2443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A7EE28-56BC-D292-7F69-4D986267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CF0FB3E-22A8-1EE1-FE36-5EC33FF81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9FEFB38-FD04-CF71-23A5-BBC3EFBBB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63D2AD1-DD6E-8D96-7F8C-D94371A6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FE9BE76-9760-5938-E051-0F94D729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D55C4D5-3518-617F-F09D-CBE21885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42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0881409-DFAB-5834-B320-1CCC49EE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34656-DCE1-8859-D349-A454D7B6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99A7B6-F741-924E-E403-0BBCFC59A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DEC0-D434-459D-87DD-6364F1884FB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408BC9-22C1-096A-D7D8-EF36E9EC0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5FD3C3F-19CD-374F-0716-0AF7F3D3C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4748-86E7-4465-B127-3FD4CF9E7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4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50439D-3E1A-95E4-19B6-45D3C9A3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6952"/>
            <a:ext cx="9144000" cy="7430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plendid 66" pitchFamily="1" charset="0"/>
              </a:rPr>
              <a:t>Stepdown PSU</a:t>
            </a:r>
            <a:endParaRPr lang="en-GB" b="1" dirty="0">
              <a:solidFill>
                <a:schemeClr val="bg1"/>
              </a:solidFill>
              <a:latin typeface="Splendid 66" pitchFamily="1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37A65B-5A62-1935-48C1-39B11AC0D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plendid 66" pitchFamily="1" charset="0"/>
              </a:rPr>
              <a:t>Johan Paul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  <a:latin typeface="Splendid 66" pitchFamily="1" charset="0"/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751C0E25-8740-B13F-BB0C-5BF32D7DC885}"/>
              </a:ext>
            </a:extLst>
          </p:cNvPr>
          <p:cNvSpPr txBox="1">
            <a:spLocks/>
          </p:cNvSpPr>
          <p:nvPr/>
        </p:nvSpPr>
        <p:spPr>
          <a:xfrm>
            <a:off x="1524000" y="2224088"/>
            <a:ext cx="9144000" cy="45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plendid 66" pitchFamily="1" charset="0"/>
              </a:rPr>
              <a:t>POE 8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Splendid 66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6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diagram&#10;&#10;Popis byl vytvořen automaticky">
            <a:extLst>
              <a:ext uri="{FF2B5EF4-FFF2-40B4-BE49-F238E27FC236}">
                <a16:creationId xmlns:a16="http://schemas.microsoft.com/office/drawing/2014/main" id="{EAE26E7D-D146-D8C0-9862-312B4E525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9" y="744961"/>
            <a:ext cx="9146083" cy="53680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53748A08-46CD-EE91-12DC-AFFD8088B236}"/>
                  </a:ext>
                </a:extLst>
              </p:cNvPr>
              <p:cNvSpPr txBox="1"/>
              <p:nvPr/>
            </p:nvSpPr>
            <p:spPr>
              <a:xfrm>
                <a:off x="7346950" y="1255202"/>
                <a:ext cx="3829050" cy="179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=14</m:t>
                      </m:r>
                      <m:r>
                        <m:rPr>
                          <m:sty m:val="p"/>
                        </m:rP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−19</m:t>
                      </m:r>
                      <m:r>
                        <m:rPr>
                          <m:sty m:val="p"/>
                        </m:rP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=1.25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𝑜𝑝𝑝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𝑟𝑖𝑝𝑝𝑙𝑒</m:t>
                              </m:r>
                            </m:e>
                          </m:d>
                        </m:sub>
                      </m:sSub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&lt;60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53748A08-46CD-EE91-12DC-AFFD8088B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0" y="1255202"/>
                <a:ext cx="3829050" cy="1797993"/>
              </a:xfrm>
              <a:prstGeom prst="rect">
                <a:avLst/>
              </a:prstGeom>
              <a:blipFill>
                <a:blip r:embed="rId3"/>
                <a:stretch>
                  <a:fillRect b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5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B6EB6283-3993-00E0-8C04-43C69ED13275}"/>
                  </a:ext>
                </a:extLst>
              </p:cNvPr>
              <p:cNvSpPr txBox="1"/>
              <p:nvPr/>
            </p:nvSpPr>
            <p:spPr>
              <a:xfrm>
                <a:off x="495300" y="653208"/>
                <a:ext cx="6096000" cy="5551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GB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33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𝑘𝐻𝑧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=30.303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μ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Period time</a:t>
                </a:r>
                <a:endParaRPr lang="en-GB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plendid 66" pitchFamily="1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e>
                              </m:d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𝑠𝑎𝑡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9+0.3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14−1.3−9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=2.5135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Ratio between on and off time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𝑜𝑓𝑓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30.303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2.5135+1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=8.624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μ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Off time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𝑜𝑓𝑓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=30.303−8.624=21.679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μ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time</a:t>
                </a:r>
              </a:p>
            </p:txBody>
          </p:sp>
        </mc:Choice>
        <mc:Fallback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B6EB6283-3993-00E0-8C04-43C69ED13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53208"/>
                <a:ext cx="6096000" cy="5551584"/>
              </a:xfrm>
              <a:prstGeom prst="rect">
                <a:avLst/>
              </a:prstGeom>
              <a:blipFill>
                <a:blip r:embed="rId2"/>
                <a:stretch>
                  <a:fillRect l="-1000" b="-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6B0B1535-CF6B-51FD-C874-FB99847FA3BA}"/>
                  </a:ext>
                </a:extLst>
              </p:cNvPr>
              <p:cNvSpPr txBox="1"/>
              <p:nvPr/>
            </p:nvSpPr>
            <p:spPr>
              <a:xfrm>
                <a:off x="6591300" y="653208"/>
                <a:ext cx="4603750" cy="4962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21.679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30.303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=0.715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Duty cycle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𝑝𝑘</m:t>
                          </m:r>
                          <m:d>
                            <m:d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𝑠𝑤𝑖𝑡𝑐h</m:t>
                              </m:r>
                            </m:e>
                          </m:d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∗2=1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Peak current during switching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=4∗</m:t>
                      </m:r>
                      <m:sSup>
                        <m:sSup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=8.67∗</m:t>
                      </m:r>
                      <m:sSup>
                        <m:sSup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ν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of a capacitor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𝑝𝑘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𝑠𝑤𝑖𝑡𝑐h</m:t>
                                  </m:r>
                                </m:e>
                              </m:d>
                            </m:sub>
                          </m:sSub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0.3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=0.333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GB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plendid 66" pitchFamily="1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of a source transistor</a:t>
                </a:r>
                <a:endParaRPr lang="en-GB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6B0B1535-CF6B-51FD-C874-FB99847FA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653208"/>
                <a:ext cx="4603750" cy="4962512"/>
              </a:xfrm>
              <a:prstGeom prst="rect">
                <a:avLst/>
              </a:prstGeom>
              <a:blipFill>
                <a:blip r:embed="rId3"/>
                <a:stretch>
                  <a:fillRect l="-1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délník 22">
            <a:extLst>
              <a:ext uri="{FF2B5EF4-FFF2-40B4-BE49-F238E27FC236}">
                <a16:creationId xmlns:a16="http://schemas.microsoft.com/office/drawing/2014/main" id="{45669E92-EEA9-640F-108C-8976B4A2C7DD}"/>
              </a:ext>
            </a:extLst>
          </p:cNvPr>
          <p:cNvSpPr/>
          <p:nvPr/>
        </p:nvSpPr>
        <p:spPr>
          <a:xfrm>
            <a:off x="6205650" y="-1"/>
            <a:ext cx="247650" cy="6858001"/>
          </a:xfrm>
          <a:prstGeom prst="rect">
            <a:avLst/>
          </a:prstGeom>
          <a:gradFill>
            <a:gsLst>
              <a:gs pos="15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85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21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A3FB1509-40C5-326A-B3EE-D50F4D18D8C8}"/>
                  </a:ext>
                </a:extLst>
              </p:cNvPr>
              <p:cNvSpPr txBox="1"/>
              <p:nvPr/>
            </p:nvSpPr>
            <p:spPr>
              <a:xfrm>
                <a:off x="425450" y="354367"/>
                <a:ext cx="10160000" cy="4144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e>
                              </m:d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𝑠𝑎𝑡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𝑝𝑘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𝑠𝑤𝑖𝑡𝑐h</m:t>
                                  </m:r>
                                </m:e>
                              </m:d>
                            </m:sub>
                          </m:sSub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14−1.3−9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∗21∗</m:t>
                      </m:r>
                      <m:sSup>
                        <m:sSup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6=77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μ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Minimal value of the inductor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𝑝𝑘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𝑠𝑤𝑖𝑡𝑐h</m:t>
                                  </m:r>
                                </m:e>
                              </m:d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𝑜𝑓𝑓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8∗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𝑟𝑖𝑝𝑝𝑙𝑒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𝑝𝑝</m:t>
                                  </m:r>
                                </m:e>
                              </m:d>
                            </m:sub>
                          </m:sSub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∗30.303</m:t>
                          </m:r>
                          <m:r>
                            <m:rPr>
                              <m:sty m:val="p"/>
                            </m:rPr>
                            <a:rPr lang="en-GB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8∗10.8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𝑚𝑉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=350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μ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of the capacitor</a:t>
                </a:r>
                <a:endParaRPr lang="en-GB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plendid 66" pitchFamily="1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𝑖𝑛𝑝𝑝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𝑖𝑛𝑝𝑝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0.715∗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0.715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2.5∗33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𝑘𝐻𝑧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=1.2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μ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of the input capacitor</a:t>
                </a:r>
                <a:endParaRPr lang="en-GB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plendid 66" pitchFamily="1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A3FB1509-40C5-326A-B3EE-D50F4D18D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0" y="354367"/>
                <a:ext cx="10160000" cy="4144148"/>
              </a:xfrm>
              <a:prstGeom prst="rect">
                <a:avLst/>
              </a:prstGeom>
              <a:blipFill>
                <a:blip r:embed="rId2"/>
                <a:stretch>
                  <a:fillRect l="-660" b="-1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672C684-C4D9-6FFA-F043-6AF15A9693E0}"/>
                  </a:ext>
                </a:extLst>
              </p:cNvPr>
              <p:cNvSpPr txBox="1"/>
              <p:nvPr/>
            </p:nvSpPr>
            <p:spPr>
              <a:xfrm>
                <a:off x="5670550" y="2924320"/>
                <a:ext cx="6096000" cy="357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=1.2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Diagram resistor</a:t>
                </a:r>
                <a:endParaRPr lang="en-GB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plendid 66" pitchFamily="1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1.25</m:t>
                              </m:r>
                            </m:den>
                          </m:f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1.25</m:t>
                              </m:r>
                            </m:den>
                          </m:f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∗1.2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=7.44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of the second resistor</a:t>
                </a:r>
                <a:endParaRPr lang="en-GB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plendid 66" pitchFamily="1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𝐿𝑜𝑎𝑑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=18</m:t>
                      </m:r>
                      <m:r>
                        <a:rPr lang="en-GB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plendid 66" pitchFamily="1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of the load resistor for maximum load</a:t>
                </a:r>
                <a:endParaRPr lang="en-GB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plendid 66" pitchFamily="1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672C684-C4D9-6FFA-F043-6AF15A969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0" y="2924320"/>
                <a:ext cx="6096000" cy="3579313"/>
              </a:xfrm>
              <a:prstGeom prst="rect">
                <a:avLst/>
              </a:prstGeom>
              <a:blipFill>
                <a:blip r:embed="rId3"/>
                <a:stretch>
                  <a:fillRect r="-1100" b="-2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élník 7">
            <a:extLst>
              <a:ext uri="{FF2B5EF4-FFF2-40B4-BE49-F238E27FC236}">
                <a16:creationId xmlns:a16="http://schemas.microsoft.com/office/drawing/2014/main" id="{54FBE3A3-7BFA-B6D2-E28C-9B36393A2E3A}"/>
              </a:ext>
            </a:extLst>
          </p:cNvPr>
          <p:cNvSpPr/>
          <p:nvPr/>
        </p:nvSpPr>
        <p:spPr>
          <a:xfrm rot="2763842">
            <a:off x="6579030" y="-1963151"/>
            <a:ext cx="247650" cy="10784301"/>
          </a:xfrm>
          <a:prstGeom prst="rect">
            <a:avLst/>
          </a:prstGeom>
          <a:gradFill>
            <a:gsLst>
              <a:gs pos="15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85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9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211B87-B4A9-8017-5D8F-FB40DC4BA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58806" r="26429" b="18109"/>
          <a:stretch/>
        </p:blipFill>
        <p:spPr bwMode="auto">
          <a:xfrm rot="10800000">
            <a:off x="2375477" y="1489311"/>
            <a:ext cx="7441046" cy="38793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A11C631A-E148-889E-74A6-E62C4D443A64}"/>
              </a:ext>
            </a:extLst>
          </p:cNvPr>
          <p:cNvSpPr txBox="1">
            <a:spLocks/>
          </p:cNvSpPr>
          <p:nvPr/>
        </p:nvSpPr>
        <p:spPr>
          <a:xfrm>
            <a:off x="4798906" y="287912"/>
            <a:ext cx="2594187" cy="743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plendid 66" pitchFamily="1" charset="0"/>
              </a:rPr>
              <a:t>Setup</a:t>
            </a:r>
            <a:endParaRPr lang="en-GB" b="1" dirty="0">
              <a:solidFill>
                <a:schemeClr val="bg1"/>
              </a:solidFill>
              <a:latin typeface="Splendid 66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2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3580DE-12D4-C119-F013-980F2D81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945167" y="2766218"/>
            <a:ext cx="4751967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Splendid 66" pitchFamily="1" charset="0"/>
              </a:rPr>
              <a:t>Results</a:t>
            </a:r>
            <a:endParaRPr lang="en-GB" sz="8800" b="1" dirty="0">
              <a:solidFill>
                <a:schemeClr val="bg1"/>
              </a:solidFill>
              <a:latin typeface="Splendid 66" pitchFamily="1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6AC520-AAF3-DCC6-6894-DC5A98BC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603" y="22202"/>
            <a:ext cx="4542397" cy="34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A5076A-F1DB-EA3F-4D55-74D02606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603" y="3429001"/>
            <a:ext cx="4542397" cy="34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58D6700-7A3F-1EE0-269F-0B1EDB60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03" y="340679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A7C23F6-3447-7939-3581-ACB089D6F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 t="9309" r="11285" b="15631"/>
          <a:stretch/>
        </p:blipFill>
        <p:spPr bwMode="auto">
          <a:xfrm>
            <a:off x="3017438" y="-47623"/>
            <a:ext cx="4635496" cy="34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8753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217</Words>
  <Application>Microsoft Office PowerPoint</Application>
  <PresentationFormat>Širokoúhlá obrazovka</PresentationFormat>
  <Paragraphs>39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Splendid 66</vt:lpstr>
      <vt:lpstr>Motiv Office</vt:lpstr>
      <vt:lpstr>Stepdown PSU</vt:lpstr>
      <vt:lpstr>Prezentace aplikace PowerPoint</vt:lpstr>
      <vt:lpstr>Prezentace aplikace PowerPoint</vt:lpstr>
      <vt:lpstr>Prezentace aplikace PowerPoint</vt:lpstr>
      <vt:lpstr>Prezentace aplikace PowerPoint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Stepdown PSU</dc:title>
  <dc:creator>Johan Paul</dc:creator>
  <cp:lastModifiedBy>Johan Paul</cp:lastModifiedBy>
  <cp:revision>2</cp:revision>
  <dcterms:created xsi:type="dcterms:W3CDTF">2023-04-30T08:20:14Z</dcterms:created>
  <dcterms:modified xsi:type="dcterms:W3CDTF">2023-04-30T09:35:18Z</dcterms:modified>
</cp:coreProperties>
</file>