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AFAA"/>
    <a:srgbClr val="C0C0C0"/>
    <a:srgbClr val="A32638"/>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56"/>
  </p:normalViewPr>
  <p:slideViewPr>
    <p:cSldViewPr>
      <p:cViewPr>
        <p:scale>
          <a:sx n="25" d="100"/>
          <a:sy n="25" d="100"/>
        </p:scale>
        <p:origin x="1516" y="-1856"/>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97BFE8-EC24-41B5-AAA3-8D2882B1DD5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a:extLst>
              <a:ext uri="{FF2B5EF4-FFF2-40B4-BE49-F238E27FC236}">
                <a16:creationId xmlns:a16="http://schemas.microsoft.com/office/drawing/2014/main" id="{FA3728EE-A037-4B2C-813D-E087292B78C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100" charset="-128"/>
              </a:defRPr>
            </a:lvl1pPr>
          </a:lstStyle>
          <a:p>
            <a:pPr>
              <a:defRPr/>
            </a:pPr>
            <a:fld id="{A4928ED0-87B2-48E5-8139-781F0CF1AEA7}" type="datetime1">
              <a:rPr lang="en-US" altLang="en-US"/>
              <a:pPr>
                <a:defRPr/>
              </a:pPr>
              <a:t>11/15/2018</a:t>
            </a:fld>
            <a:endParaRPr lang="en-US" altLang="en-US"/>
          </a:p>
        </p:txBody>
      </p:sp>
      <p:sp>
        <p:nvSpPr>
          <p:cNvPr id="4" name="Footer Placeholder 3">
            <a:extLst>
              <a:ext uri="{FF2B5EF4-FFF2-40B4-BE49-F238E27FC236}">
                <a16:creationId xmlns:a16="http://schemas.microsoft.com/office/drawing/2014/main" id="{A67DDD41-6EE7-41C9-9781-435C20C5FC9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a:extLst>
              <a:ext uri="{FF2B5EF4-FFF2-40B4-BE49-F238E27FC236}">
                <a16:creationId xmlns:a16="http://schemas.microsoft.com/office/drawing/2014/main" id="{29339D67-7958-4622-A591-CD1F7D311D2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CADDDF3-7DA4-4505-8795-1CA96544B45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6F80FC-BA7F-476A-91F9-601D16602E9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a:extLst>
              <a:ext uri="{FF2B5EF4-FFF2-40B4-BE49-F238E27FC236}">
                <a16:creationId xmlns:a16="http://schemas.microsoft.com/office/drawing/2014/main" id="{169158E6-BC7C-493E-9DD0-C9D877686AB9}"/>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100" charset="-128"/>
              </a:defRPr>
            </a:lvl1pPr>
          </a:lstStyle>
          <a:p>
            <a:pPr>
              <a:defRPr/>
            </a:pPr>
            <a:fld id="{50F93A66-8D09-4F62-B603-108871DEA377}" type="datetime1">
              <a:rPr lang="en-US" altLang="en-US"/>
              <a:pPr>
                <a:defRPr/>
              </a:pPr>
              <a:t>11/15/2018</a:t>
            </a:fld>
            <a:endParaRPr lang="en-US" altLang="en-US"/>
          </a:p>
        </p:txBody>
      </p:sp>
      <p:sp>
        <p:nvSpPr>
          <p:cNvPr id="4" name="Slide Image Placeholder 3">
            <a:extLst>
              <a:ext uri="{FF2B5EF4-FFF2-40B4-BE49-F238E27FC236}">
                <a16:creationId xmlns:a16="http://schemas.microsoft.com/office/drawing/2014/main" id="{3E51A02D-9EF6-4AB5-93DA-E3FF98C60039}"/>
              </a:ext>
            </a:extLst>
          </p:cNvPr>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076BE7B-0953-46A5-BF91-A33A8B56300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4AD4D93-D682-4086-A20F-38EC6E671DF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a:extLst>
              <a:ext uri="{FF2B5EF4-FFF2-40B4-BE49-F238E27FC236}">
                <a16:creationId xmlns:a16="http://schemas.microsoft.com/office/drawing/2014/main" id="{6181A591-125A-405A-B6EB-E8E23D76226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3192722-3BCE-4927-B14E-CD75BCDAA6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ＭＳ Ｐゴシック" pitchFamily="-100"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40C40FE-330C-4676-9A78-C218BE8161F7}"/>
              </a:ext>
            </a:extLst>
          </p:cNvPr>
          <p:cNvSpPr>
            <a:spLocks noGrp="1"/>
          </p:cNvSpPr>
          <p:nvPr>
            <p:ph type="dt" sz="half" idx="10"/>
          </p:nvPr>
        </p:nvSpPr>
        <p:spPr/>
        <p:txBody>
          <a:bodyPr/>
          <a:lstStyle>
            <a:lvl1pPr>
              <a:defRPr/>
            </a:lvl1pPr>
          </a:lstStyle>
          <a:p>
            <a:pPr>
              <a:defRPr/>
            </a:pPr>
            <a:fld id="{03CE8A2E-412B-4411-8017-B8EB288FDC16}" type="datetime1">
              <a:rPr lang="en-US" altLang="en-US"/>
              <a:pPr>
                <a:defRPr/>
              </a:pPr>
              <a:t>11/15/2018</a:t>
            </a:fld>
            <a:endParaRPr lang="en-US" altLang="en-US"/>
          </a:p>
        </p:txBody>
      </p:sp>
      <p:sp>
        <p:nvSpPr>
          <p:cNvPr id="5" name="Footer Placeholder 4">
            <a:extLst>
              <a:ext uri="{FF2B5EF4-FFF2-40B4-BE49-F238E27FC236}">
                <a16:creationId xmlns:a16="http://schemas.microsoft.com/office/drawing/2014/main" id="{5D632571-9E9F-4A82-9201-51FB5A3A9AB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D732064-3B8A-4410-BF8B-0428F8733448}"/>
              </a:ext>
            </a:extLst>
          </p:cNvPr>
          <p:cNvSpPr>
            <a:spLocks noGrp="1"/>
          </p:cNvSpPr>
          <p:nvPr>
            <p:ph type="sldNum" sz="quarter" idx="12"/>
          </p:nvPr>
        </p:nvSpPr>
        <p:spPr/>
        <p:txBody>
          <a:bodyPr/>
          <a:lstStyle>
            <a:lvl1pPr>
              <a:defRPr/>
            </a:lvl1pPr>
          </a:lstStyle>
          <a:p>
            <a:pPr>
              <a:defRPr/>
            </a:pPr>
            <a:fld id="{D3D94D2C-4FD0-479E-9136-C70AFF01DBB2}" type="slidenum">
              <a:rPr lang="en-US" altLang="en-US"/>
              <a:pPr>
                <a:defRPr/>
              </a:pPr>
              <a:t>‹#›</a:t>
            </a:fld>
            <a:endParaRPr lang="en-US" altLang="en-US"/>
          </a:p>
        </p:txBody>
      </p:sp>
    </p:spTree>
    <p:extLst>
      <p:ext uri="{BB962C8B-B14F-4D97-AF65-F5344CB8AC3E}">
        <p14:creationId xmlns:p14="http://schemas.microsoft.com/office/powerpoint/2010/main" val="79825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3DC8A-E06B-4165-91C5-2073492AE121}"/>
              </a:ext>
            </a:extLst>
          </p:cNvPr>
          <p:cNvSpPr>
            <a:spLocks noGrp="1"/>
          </p:cNvSpPr>
          <p:nvPr>
            <p:ph type="dt" sz="half" idx="10"/>
          </p:nvPr>
        </p:nvSpPr>
        <p:spPr/>
        <p:txBody>
          <a:bodyPr/>
          <a:lstStyle>
            <a:lvl1pPr>
              <a:defRPr/>
            </a:lvl1pPr>
          </a:lstStyle>
          <a:p>
            <a:pPr>
              <a:defRPr/>
            </a:pPr>
            <a:fld id="{3BCD0F5B-78AD-4666-9041-A861A016B4DE}" type="datetime1">
              <a:rPr lang="en-US" altLang="en-US"/>
              <a:pPr>
                <a:defRPr/>
              </a:pPr>
              <a:t>11/15/2018</a:t>
            </a:fld>
            <a:endParaRPr lang="en-US" altLang="en-US"/>
          </a:p>
        </p:txBody>
      </p:sp>
      <p:sp>
        <p:nvSpPr>
          <p:cNvPr id="5" name="Footer Placeholder 4">
            <a:extLst>
              <a:ext uri="{FF2B5EF4-FFF2-40B4-BE49-F238E27FC236}">
                <a16:creationId xmlns:a16="http://schemas.microsoft.com/office/drawing/2014/main" id="{334F4088-80D2-43E5-8F6A-6423CF1B8E2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875D9F8-9876-4CC4-8069-CBDA4E5A7116}"/>
              </a:ext>
            </a:extLst>
          </p:cNvPr>
          <p:cNvSpPr>
            <a:spLocks noGrp="1"/>
          </p:cNvSpPr>
          <p:nvPr>
            <p:ph type="sldNum" sz="quarter" idx="12"/>
          </p:nvPr>
        </p:nvSpPr>
        <p:spPr/>
        <p:txBody>
          <a:bodyPr/>
          <a:lstStyle>
            <a:lvl1pPr>
              <a:defRPr/>
            </a:lvl1pPr>
          </a:lstStyle>
          <a:p>
            <a:pPr>
              <a:defRPr/>
            </a:pPr>
            <a:fld id="{8A63C304-AA99-423E-90A8-019804EE68BE}" type="slidenum">
              <a:rPr lang="en-US" altLang="en-US"/>
              <a:pPr>
                <a:defRPr/>
              </a:pPr>
              <a:t>‹#›</a:t>
            </a:fld>
            <a:endParaRPr lang="en-US" altLang="en-US"/>
          </a:p>
        </p:txBody>
      </p:sp>
    </p:spTree>
    <p:extLst>
      <p:ext uri="{BB962C8B-B14F-4D97-AF65-F5344CB8AC3E}">
        <p14:creationId xmlns:p14="http://schemas.microsoft.com/office/powerpoint/2010/main" val="1022986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B640DA-FDEC-4CF3-A769-0B5D4E8E24BF}"/>
              </a:ext>
            </a:extLst>
          </p:cNvPr>
          <p:cNvSpPr>
            <a:spLocks noGrp="1"/>
          </p:cNvSpPr>
          <p:nvPr>
            <p:ph type="dt" sz="half" idx="10"/>
          </p:nvPr>
        </p:nvSpPr>
        <p:spPr/>
        <p:txBody>
          <a:bodyPr/>
          <a:lstStyle>
            <a:lvl1pPr>
              <a:defRPr/>
            </a:lvl1pPr>
          </a:lstStyle>
          <a:p>
            <a:pPr>
              <a:defRPr/>
            </a:pPr>
            <a:fld id="{99A84DFC-7CAE-4836-8334-A44FE5896FA6}" type="datetime1">
              <a:rPr lang="en-US" altLang="en-US"/>
              <a:pPr>
                <a:defRPr/>
              </a:pPr>
              <a:t>11/15/2018</a:t>
            </a:fld>
            <a:endParaRPr lang="en-US" altLang="en-US"/>
          </a:p>
        </p:txBody>
      </p:sp>
      <p:sp>
        <p:nvSpPr>
          <p:cNvPr id="5" name="Footer Placeholder 4">
            <a:extLst>
              <a:ext uri="{FF2B5EF4-FFF2-40B4-BE49-F238E27FC236}">
                <a16:creationId xmlns:a16="http://schemas.microsoft.com/office/drawing/2014/main" id="{CA55F3BB-61FD-4E3D-802C-3E9285654CD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858FC5-9CD3-4827-B947-0228E55423D4}"/>
              </a:ext>
            </a:extLst>
          </p:cNvPr>
          <p:cNvSpPr>
            <a:spLocks noGrp="1"/>
          </p:cNvSpPr>
          <p:nvPr>
            <p:ph type="sldNum" sz="quarter" idx="12"/>
          </p:nvPr>
        </p:nvSpPr>
        <p:spPr/>
        <p:txBody>
          <a:bodyPr/>
          <a:lstStyle>
            <a:lvl1pPr>
              <a:defRPr/>
            </a:lvl1pPr>
          </a:lstStyle>
          <a:p>
            <a:pPr>
              <a:defRPr/>
            </a:pPr>
            <a:fld id="{2D2786A0-0DB4-44E5-B036-88163351B75F}" type="slidenum">
              <a:rPr lang="en-US" altLang="en-US"/>
              <a:pPr>
                <a:defRPr/>
              </a:pPr>
              <a:t>‹#›</a:t>
            </a:fld>
            <a:endParaRPr lang="en-US" altLang="en-US"/>
          </a:p>
        </p:txBody>
      </p:sp>
    </p:spTree>
    <p:extLst>
      <p:ext uri="{BB962C8B-B14F-4D97-AF65-F5344CB8AC3E}">
        <p14:creationId xmlns:p14="http://schemas.microsoft.com/office/powerpoint/2010/main" val="348011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78263-A53E-4A45-9B56-A1ADF0285F3D}"/>
              </a:ext>
            </a:extLst>
          </p:cNvPr>
          <p:cNvSpPr>
            <a:spLocks noGrp="1"/>
          </p:cNvSpPr>
          <p:nvPr>
            <p:ph type="dt" sz="half" idx="10"/>
          </p:nvPr>
        </p:nvSpPr>
        <p:spPr/>
        <p:txBody>
          <a:bodyPr/>
          <a:lstStyle>
            <a:lvl1pPr>
              <a:defRPr/>
            </a:lvl1pPr>
          </a:lstStyle>
          <a:p>
            <a:pPr>
              <a:defRPr/>
            </a:pPr>
            <a:fld id="{F6BE39EA-63FD-4D1B-A539-22F830064E80}" type="datetime1">
              <a:rPr lang="en-US" altLang="en-US"/>
              <a:pPr>
                <a:defRPr/>
              </a:pPr>
              <a:t>11/15/2018</a:t>
            </a:fld>
            <a:endParaRPr lang="en-US" altLang="en-US"/>
          </a:p>
        </p:txBody>
      </p:sp>
      <p:sp>
        <p:nvSpPr>
          <p:cNvPr id="5" name="Footer Placeholder 4">
            <a:extLst>
              <a:ext uri="{FF2B5EF4-FFF2-40B4-BE49-F238E27FC236}">
                <a16:creationId xmlns:a16="http://schemas.microsoft.com/office/drawing/2014/main" id="{13A22A21-5F72-4301-9196-A60AFC0C3A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61E88F0-A65C-48A8-8687-885FFFB7A46E}"/>
              </a:ext>
            </a:extLst>
          </p:cNvPr>
          <p:cNvSpPr>
            <a:spLocks noGrp="1"/>
          </p:cNvSpPr>
          <p:nvPr>
            <p:ph type="sldNum" sz="quarter" idx="12"/>
          </p:nvPr>
        </p:nvSpPr>
        <p:spPr/>
        <p:txBody>
          <a:bodyPr/>
          <a:lstStyle>
            <a:lvl1pPr>
              <a:defRPr/>
            </a:lvl1pPr>
          </a:lstStyle>
          <a:p>
            <a:pPr>
              <a:defRPr/>
            </a:pPr>
            <a:fld id="{4B8E59BE-3EB7-4A9E-9800-7FDEEF3A1F80}" type="slidenum">
              <a:rPr lang="en-US" altLang="en-US"/>
              <a:pPr>
                <a:defRPr/>
              </a:pPr>
              <a:t>‹#›</a:t>
            </a:fld>
            <a:endParaRPr lang="en-US" altLang="en-US"/>
          </a:p>
        </p:txBody>
      </p:sp>
    </p:spTree>
    <p:extLst>
      <p:ext uri="{BB962C8B-B14F-4D97-AF65-F5344CB8AC3E}">
        <p14:creationId xmlns:p14="http://schemas.microsoft.com/office/powerpoint/2010/main" val="453493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2F7313-08FD-490B-BFC6-4F6597E2814C}"/>
              </a:ext>
            </a:extLst>
          </p:cNvPr>
          <p:cNvSpPr>
            <a:spLocks noGrp="1"/>
          </p:cNvSpPr>
          <p:nvPr>
            <p:ph type="dt" sz="half" idx="10"/>
          </p:nvPr>
        </p:nvSpPr>
        <p:spPr/>
        <p:txBody>
          <a:bodyPr/>
          <a:lstStyle>
            <a:lvl1pPr>
              <a:defRPr/>
            </a:lvl1pPr>
          </a:lstStyle>
          <a:p>
            <a:pPr>
              <a:defRPr/>
            </a:pPr>
            <a:fld id="{7B55812C-BDFE-469A-A558-47FF2DF21EB6}" type="datetime1">
              <a:rPr lang="en-US" altLang="en-US"/>
              <a:pPr>
                <a:defRPr/>
              </a:pPr>
              <a:t>11/15/2018</a:t>
            </a:fld>
            <a:endParaRPr lang="en-US" altLang="en-US"/>
          </a:p>
        </p:txBody>
      </p:sp>
      <p:sp>
        <p:nvSpPr>
          <p:cNvPr id="5" name="Footer Placeholder 4">
            <a:extLst>
              <a:ext uri="{FF2B5EF4-FFF2-40B4-BE49-F238E27FC236}">
                <a16:creationId xmlns:a16="http://schemas.microsoft.com/office/drawing/2014/main" id="{5BAD71B6-B94A-408B-88DD-F29BB72F62C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0DDA0D3-44DE-41BE-9EA3-2334831A67B0}"/>
              </a:ext>
            </a:extLst>
          </p:cNvPr>
          <p:cNvSpPr>
            <a:spLocks noGrp="1"/>
          </p:cNvSpPr>
          <p:nvPr>
            <p:ph type="sldNum" sz="quarter" idx="12"/>
          </p:nvPr>
        </p:nvSpPr>
        <p:spPr/>
        <p:txBody>
          <a:bodyPr/>
          <a:lstStyle>
            <a:lvl1pPr>
              <a:defRPr/>
            </a:lvl1pPr>
          </a:lstStyle>
          <a:p>
            <a:pPr>
              <a:defRPr/>
            </a:pPr>
            <a:fld id="{172D419D-D9EA-485E-B257-E065EBA830D1}" type="slidenum">
              <a:rPr lang="en-US" altLang="en-US"/>
              <a:pPr>
                <a:defRPr/>
              </a:pPr>
              <a:t>‹#›</a:t>
            </a:fld>
            <a:endParaRPr lang="en-US" altLang="en-US"/>
          </a:p>
        </p:txBody>
      </p:sp>
    </p:spTree>
    <p:extLst>
      <p:ext uri="{BB962C8B-B14F-4D97-AF65-F5344CB8AC3E}">
        <p14:creationId xmlns:p14="http://schemas.microsoft.com/office/powerpoint/2010/main" val="115535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B7AA7D8-2871-493F-A251-A36D356ADF00}"/>
              </a:ext>
            </a:extLst>
          </p:cNvPr>
          <p:cNvSpPr>
            <a:spLocks noGrp="1"/>
          </p:cNvSpPr>
          <p:nvPr>
            <p:ph type="dt" sz="half" idx="10"/>
          </p:nvPr>
        </p:nvSpPr>
        <p:spPr/>
        <p:txBody>
          <a:bodyPr/>
          <a:lstStyle>
            <a:lvl1pPr>
              <a:defRPr/>
            </a:lvl1pPr>
          </a:lstStyle>
          <a:p>
            <a:pPr>
              <a:defRPr/>
            </a:pPr>
            <a:fld id="{2CB6BD25-605D-4BC1-8E89-0BE60F564FA0}" type="datetime1">
              <a:rPr lang="en-US" altLang="en-US"/>
              <a:pPr>
                <a:defRPr/>
              </a:pPr>
              <a:t>11/15/2018</a:t>
            </a:fld>
            <a:endParaRPr lang="en-US" altLang="en-US"/>
          </a:p>
        </p:txBody>
      </p:sp>
      <p:sp>
        <p:nvSpPr>
          <p:cNvPr id="6" name="Footer Placeholder 4">
            <a:extLst>
              <a:ext uri="{FF2B5EF4-FFF2-40B4-BE49-F238E27FC236}">
                <a16:creationId xmlns:a16="http://schemas.microsoft.com/office/drawing/2014/main" id="{D363F5F2-58C3-4794-88B7-0B37ED3A02B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19EAF00-9C25-403C-B2B2-9734AF9B8BF4}"/>
              </a:ext>
            </a:extLst>
          </p:cNvPr>
          <p:cNvSpPr>
            <a:spLocks noGrp="1"/>
          </p:cNvSpPr>
          <p:nvPr>
            <p:ph type="sldNum" sz="quarter" idx="12"/>
          </p:nvPr>
        </p:nvSpPr>
        <p:spPr/>
        <p:txBody>
          <a:bodyPr/>
          <a:lstStyle>
            <a:lvl1pPr>
              <a:defRPr/>
            </a:lvl1pPr>
          </a:lstStyle>
          <a:p>
            <a:pPr>
              <a:defRPr/>
            </a:pPr>
            <a:fld id="{802ED55E-D680-46F6-B703-72C6CB9E8DC7}" type="slidenum">
              <a:rPr lang="en-US" altLang="en-US"/>
              <a:pPr>
                <a:defRPr/>
              </a:pPr>
              <a:t>‹#›</a:t>
            </a:fld>
            <a:endParaRPr lang="en-US" altLang="en-US"/>
          </a:p>
        </p:txBody>
      </p:sp>
    </p:spTree>
    <p:extLst>
      <p:ext uri="{BB962C8B-B14F-4D97-AF65-F5344CB8AC3E}">
        <p14:creationId xmlns:p14="http://schemas.microsoft.com/office/powerpoint/2010/main" val="276581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3157B4F-EEDA-47B5-BFB5-7CDE3174CB84}"/>
              </a:ext>
            </a:extLst>
          </p:cNvPr>
          <p:cNvSpPr>
            <a:spLocks noGrp="1"/>
          </p:cNvSpPr>
          <p:nvPr>
            <p:ph type="dt" sz="half" idx="10"/>
          </p:nvPr>
        </p:nvSpPr>
        <p:spPr/>
        <p:txBody>
          <a:bodyPr/>
          <a:lstStyle>
            <a:lvl1pPr>
              <a:defRPr/>
            </a:lvl1pPr>
          </a:lstStyle>
          <a:p>
            <a:pPr>
              <a:defRPr/>
            </a:pPr>
            <a:fld id="{AE76DDBB-8F43-44B0-8652-830B4ECAB065}" type="datetime1">
              <a:rPr lang="en-US" altLang="en-US"/>
              <a:pPr>
                <a:defRPr/>
              </a:pPr>
              <a:t>11/15/2018</a:t>
            </a:fld>
            <a:endParaRPr lang="en-US" altLang="en-US"/>
          </a:p>
        </p:txBody>
      </p:sp>
      <p:sp>
        <p:nvSpPr>
          <p:cNvPr id="8" name="Footer Placeholder 4">
            <a:extLst>
              <a:ext uri="{FF2B5EF4-FFF2-40B4-BE49-F238E27FC236}">
                <a16:creationId xmlns:a16="http://schemas.microsoft.com/office/drawing/2014/main" id="{8CAEC408-AE4D-4131-8BEF-1BE4783CBC5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69A4D8E-002D-46E4-83E1-0B7472F52138}"/>
              </a:ext>
            </a:extLst>
          </p:cNvPr>
          <p:cNvSpPr>
            <a:spLocks noGrp="1"/>
          </p:cNvSpPr>
          <p:nvPr>
            <p:ph type="sldNum" sz="quarter" idx="12"/>
          </p:nvPr>
        </p:nvSpPr>
        <p:spPr/>
        <p:txBody>
          <a:bodyPr/>
          <a:lstStyle>
            <a:lvl1pPr>
              <a:defRPr/>
            </a:lvl1pPr>
          </a:lstStyle>
          <a:p>
            <a:pPr>
              <a:defRPr/>
            </a:pPr>
            <a:fld id="{FFA6FA2F-C3F9-4BE1-9748-BF8FDCDA749C}" type="slidenum">
              <a:rPr lang="en-US" altLang="en-US"/>
              <a:pPr>
                <a:defRPr/>
              </a:pPr>
              <a:t>‹#›</a:t>
            </a:fld>
            <a:endParaRPr lang="en-US" altLang="en-US"/>
          </a:p>
        </p:txBody>
      </p:sp>
    </p:spTree>
    <p:extLst>
      <p:ext uri="{BB962C8B-B14F-4D97-AF65-F5344CB8AC3E}">
        <p14:creationId xmlns:p14="http://schemas.microsoft.com/office/powerpoint/2010/main" val="48037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D3EA2C1-B7BF-467F-911C-0E02DBFCD47C}"/>
              </a:ext>
            </a:extLst>
          </p:cNvPr>
          <p:cNvSpPr>
            <a:spLocks noGrp="1"/>
          </p:cNvSpPr>
          <p:nvPr>
            <p:ph type="dt" sz="half" idx="10"/>
          </p:nvPr>
        </p:nvSpPr>
        <p:spPr/>
        <p:txBody>
          <a:bodyPr/>
          <a:lstStyle>
            <a:lvl1pPr>
              <a:defRPr/>
            </a:lvl1pPr>
          </a:lstStyle>
          <a:p>
            <a:pPr>
              <a:defRPr/>
            </a:pPr>
            <a:fld id="{7AD15F4C-FD5A-40D7-AEF4-A8B8D2F95912}" type="datetime1">
              <a:rPr lang="en-US" altLang="en-US"/>
              <a:pPr>
                <a:defRPr/>
              </a:pPr>
              <a:t>11/15/2018</a:t>
            </a:fld>
            <a:endParaRPr lang="en-US" altLang="en-US"/>
          </a:p>
        </p:txBody>
      </p:sp>
      <p:sp>
        <p:nvSpPr>
          <p:cNvPr id="4" name="Footer Placeholder 4">
            <a:extLst>
              <a:ext uri="{FF2B5EF4-FFF2-40B4-BE49-F238E27FC236}">
                <a16:creationId xmlns:a16="http://schemas.microsoft.com/office/drawing/2014/main" id="{9B54B5C0-EA7C-45E1-B7FE-80E09F9128E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D5456C4-D7DD-4DF6-930E-0179C143FBDC}"/>
              </a:ext>
            </a:extLst>
          </p:cNvPr>
          <p:cNvSpPr>
            <a:spLocks noGrp="1"/>
          </p:cNvSpPr>
          <p:nvPr>
            <p:ph type="sldNum" sz="quarter" idx="12"/>
          </p:nvPr>
        </p:nvSpPr>
        <p:spPr/>
        <p:txBody>
          <a:bodyPr/>
          <a:lstStyle>
            <a:lvl1pPr>
              <a:defRPr/>
            </a:lvl1pPr>
          </a:lstStyle>
          <a:p>
            <a:pPr>
              <a:defRPr/>
            </a:pPr>
            <a:fld id="{61F9A4BE-B67D-410D-A33F-556E3636601F}" type="slidenum">
              <a:rPr lang="en-US" altLang="en-US"/>
              <a:pPr>
                <a:defRPr/>
              </a:pPr>
              <a:t>‹#›</a:t>
            </a:fld>
            <a:endParaRPr lang="en-US" altLang="en-US"/>
          </a:p>
        </p:txBody>
      </p:sp>
    </p:spTree>
    <p:extLst>
      <p:ext uri="{BB962C8B-B14F-4D97-AF65-F5344CB8AC3E}">
        <p14:creationId xmlns:p14="http://schemas.microsoft.com/office/powerpoint/2010/main" val="149104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5FBBB08-ACF5-4F60-8B21-1CDBBA0DB997}"/>
              </a:ext>
            </a:extLst>
          </p:cNvPr>
          <p:cNvSpPr>
            <a:spLocks noGrp="1"/>
          </p:cNvSpPr>
          <p:nvPr>
            <p:ph type="dt" sz="half" idx="10"/>
          </p:nvPr>
        </p:nvSpPr>
        <p:spPr/>
        <p:txBody>
          <a:bodyPr/>
          <a:lstStyle>
            <a:lvl1pPr>
              <a:defRPr/>
            </a:lvl1pPr>
          </a:lstStyle>
          <a:p>
            <a:pPr>
              <a:defRPr/>
            </a:pPr>
            <a:fld id="{12951C93-9A80-40C3-A6B4-DB7D73D28A52}" type="datetime1">
              <a:rPr lang="en-US" altLang="en-US"/>
              <a:pPr>
                <a:defRPr/>
              </a:pPr>
              <a:t>11/15/2018</a:t>
            </a:fld>
            <a:endParaRPr lang="en-US" altLang="en-US"/>
          </a:p>
        </p:txBody>
      </p:sp>
      <p:sp>
        <p:nvSpPr>
          <p:cNvPr id="3" name="Footer Placeholder 4">
            <a:extLst>
              <a:ext uri="{FF2B5EF4-FFF2-40B4-BE49-F238E27FC236}">
                <a16:creationId xmlns:a16="http://schemas.microsoft.com/office/drawing/2014/main" id="{50A4D45B-45E2-45C9-ADC6-3170B6D0102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F8A5BAF-CEBF-457F-9821-4E68046B0479}"/>
              </a:ext>
            </a:extLst>
          </p:cNvPr>
          <p:cNvSpPr>
            <a:spLocks noGrp="1"/>
          </p:cNvSpPr>
          <p:nvPr>
            <p:ph type="sldNum" sz="quarter" idx="12"/>
          </p:nvPr>
        </p:nvSpPr>
        <p:spPr/>
        <p:txBody>
          <a:bodyPr/>
          <a:lstStyle>
            <a:lvl1pPr>
              <a:defRPr/>
            </a:lvl1pPr>
          </a:lstStyle>
          <a:p>
            <a:pPr>
              <a:defRPr/>
            </a:pPr>
            <a:fld id="{8C22D71F-AF70-4FF4-9691-39142E644593}" type="slidenum">
              <a:rPr lang="en-US" altLang="en-US"/>
              <a:pPr>
                <a:defRPr/>
              </a:pPr>
              <a:t>‹#›</a:t>
            </a:fld>
            <a:endParaRPr lang="en-US" altLang="en-US"/>
          </a:p>
        </p:txBody>
      </p:sp>
    </p:spTree>
    <p:extLst>
      <p:ext uri="{BB962C8B-B14F-4D97-AF65-F5344CB8AC3E}">
        <p14:creationId xmlns:p14="http://schemas.microsoft.com/office/powerpoint/2010/main" val="227144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a:extLst>
              <a:ext uri="{FF2B5EF4-FFF2-40B4-BE49-F238E27FC236}">
                <a16:creationId xmlns:a16="http://schemas.microsoft.com/office/drawing/2014/main" id="{92836F57-0358-4704-A34B-783FC6716D5D}"/>
              </a:ext>
            </a:extLst>
          </p:cNvPr>
          <p:cNvSpPr>
            <a:spLocks noGrp="1"/>
          </p:cNvSpPr>
          <p:nvPr>
            <p:ph type="dt" sz="half" idx="10"/>
          </p:nvPr>
        </p:nvSpPr>
        <p:spPr/>
        <p:txBody>
          <a:bodyPr/>
          <a:lstStyle>
            <a:lvl1pPr>
              <a:defRPr/>
            </a:lvl1pPr>
          </a:lstStyle>
          <a:p>
            <a:pPr>
              <a:defRPr/>
            </a:pPr>
            <a:fld id="{AF231871-C6B9-480D-AC97-E38932EF1917}" type="datetime1">
              <a:rPr lang="en-US" altLang="en-US"/>
              <a:pPr>
                <a:defRPr/>
              </a:pPr>
              <a:t>11/15/2018</a:t>
            </a:fld>
            <a:endParaRPr lang="en-US" altLang="en-US"/>
          </a:p>
        </p:txBody>
      </p:sp>
      <p:sp>
        <p:nvSpPr>
          <p:cNvPr id="6" name="Footer Placeholder 4">
            <a:extLst>
              <a:ext uri="{FF2B5EF4-FFF2-40B4-BE49-F238E27FC236}">
                <a16:creationId xmlns:a16="http://schemas.microsoft.com/office/drawing/2014/main" id="{4AEB04D9-67A5-4EEC-B3BF-9F461D2669C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CBCBCA4-CE4C-4B46-BC31-ADD431BD72E7}"/>
              </a:ext>
            </a:extLst>
          </p:cNvPr>
          <p:cNvSpPr>
            <a:spLocks noGrp="1"/>
          </p:cNvSpPr>
          <p:nvPr>
            <p:ph type="sldNum" sz="quarter" idx="12"/>
          </p:nvPr>
        </p:nvSpPr>
        <p:spPr/>
        <p:txBody>
          <a:bodyPr/>
          <a:lstStyle>
            <a:lvl1pPr>
              <a:defRPr/>
            </a:lvl1pPr>
          </a:lstStyle>
          <a:p>
            <a:pPr>
              <a:defRPr/>
            </a:pPr>
            <a:fld id="{EA01ACE6-EFF3-4847-8521-F33CD9E44328}" type="slidenum">
              <a:rPr lang="en-US" altLang="en-US"/>
              <a:pPr>
                <a:defRPr/>
              </a:pPr>
              <a:t>‹#›</a:t>
            </a:fld>
            <a:endParaRPr lang="en-US" altLang="en-US"/>
          </a:p>
        </p:txBody>
      </p:sp>
    </p:spTree>
    <p:extLst>
      <p:ext uri="{BB962C8B-B14F-4D97-AF65-F5344CB8AC3E}">
        <p14:creationId xmlns:p14="http://schemas.microsoft.com/office/powerpoint/2010/main" val="7158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a:extLst>
              <a:ext uri="{FF2B5EF4-FFF2-40B4-BE49-F238E27FC236}">
                <a16:creationId xmlns:a16="http://schemas.microsoft.com/office/drawing/2014/main" id="{B49B99EA-06A8-491F-918E-5A5FD372D4C3}"/>
              </a:ext>
            </a:extLst>
          </p:cNvPr>
          <p:cNvSpPr>
            <a:spLocks noGrp="1"/>
          </p:cNvSpPr>
          <p:nvPr>
            <p:ph type="dt" sz="half" idx="10"/>
          </p:nvPr>
        </p:nvSpPr>
        <p:spPr/>
        <p:txBody>
          <a:bodyPr/>
          <a:lstStyle>
            <a:lvl1pPr>
              <a:defRPr/>
            </a:lvl1pPr>
          </a:lstStyle>
          <a:p>
            <a:pPr>
              <a:defRPr/>
            </a:pPr>
            <a:fld id="{346C2F59-FC26-46CD-AABC-B6A19E762F09}" type="datetime1">
              <a:rPr lang="en-US" altLang="en-US"/>
              <a:pPr>
                <a:defRPr/>
              </a:pPr>
              <a:t>11/15/2018</a:t>
            </a:fld>
            <a:endParaRPr lang="en-US" altLang="en-US"/>
          </a:p>
        </p:txBody>
      </p:sp>
      <p:sp>
        <p:nvSpPr>
          <p:cNvPr id="6" name="Footer Placeholder 4">
            <a:extLst>
              <a:ext uri="{FF2B5EF4-FFF2-40B4-BE49-F238E27FC236}">
                <a16:creationId xmlns:a16="http://schemas.microsoft.com/office/drawing/2014/main" id="{2FE28D38-A520-42C7-A69B-0FC6D36F857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B04967F-3F10-4864-8A78-D0C29D119B5B}"/>
              </a:ext>
            </a:extLst>
          </p:cNvPr>
          <p:cNvSpPr>
            <a:spLocks noGrp="1"/>
          </p:cNvSpPr>
          <p:nvPr>
            <p:ph type="sldNum" sz="quarter" idx="12"/>
          </p:nvPr>
        </p:nvSpPr>
        <p:spPr/>
        <p:txBody>
          <a:bodyPr/>
          <a:lstStyle>
            <a:lvl1pPr>
              <a:defRPr/>
            </a:lvl1pPr>
          </a:lstStyle>
          <a:p>
            <a:pPr>
              <a:defRPr/>
            </a:pPr>
            <a:fld id="{3340E42A-1306-406E-BC99-622E79241326}" type="slidenum">
              <a:rPr lang="en-US" altLang="en-US"/>
              <a:pPr>
                <a:defRPr/>
              </a:pPr>
              <a:t>‹#›</a:t>
            </a:fld>
            <a:endParaRPr lang="en-US" altLang="en-US"/>
          </a:p>
        </p:txBody>
      </p:sp>
    </p:spTree>
    <p:extLst>
      <p:ext uri="{BB962C8B-B14F-4D97-AF65-F5344CB8AC3E}">
        <p14:creationId xmlns:p14="http://schemas.microsoft.com/office/powerpoint/2010/main" val="388661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82351BE-80EA-458A-ABE2-F687BC52EA7C}"/>
              </a:ext>
            </a:extLst>
          </p:cNvPr>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328632B-B00F-4B76-AF6E-CCCD9C0BE56F}"/>
              </a:ext>
            </a:extLst>
          </p:cNvPr>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225C1A4-704E-42AB-8DBB-798B54B2DED4}"/>
              </a:ext>
            </a:extLst>
          </p:cNvPr>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eaLnBrk="1" hangingPunct="1">
              <a:defRPr sz="5600">
                <a:solidFill>
                  <a:srgbClr val="898989"/>
                </a:solidFill>
                <a:latin typeface="Arial" charset="0"/>
                <a:ea typeface="ＭＳ Ｐゴシック" pitchFamily="-100" charset="-128"/>
              </a:defRPr>
            </a:lvl1pPr>
          </a:lstStyle>
          <a:p>
            <a:pPr>
              <a:defRPr/>
            </a:pPr>
            <a:fld id="{ECCE3E04-F56F-4294-9E41-CD7F58BE6927}" type="datetime1">
              <a:rPr lang="en-US" altLang="en-US"/>
              <a:pPr>
                <a:defRPr/>
              </a:pPr>
              <a:t>11/15/2018</a:t>
            </a:fld>
            <a:endParaRPr lang="en-US" altLang="en-US"/>
          </a:p>
        </p:txBody>
      </p:sp>
      <p:sp>
        <p:nvSpPr>
          <p:cNvPr id="5" name="Footer Placeholder 4">
            <a:extLst>
              <a:ext uri="{FF2B5EF4-FFF2-40B4-BE49-F238E27FC236}">
                <a16:creationId xmlns:a16="http://schemas.microsoft.com/office/drawing/2014/main" id="{C5E58AA1-7755-43F4-B8EA-FE4786A82AE0}"/>
              </a:ext>
            </a:extLst>
          </p:cNvPr>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eaLnBrk="1" hangingPunct="1">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F0DFB1D2-1BBA-4003-8D3C-4F028BE2E111}"/>
              </a:ext>
            </a:extLst>
          </p:cNvPr>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eaLnBrk="1" hangingPunct="1">
              <a:defRPr sz="5600" smtClean="0">
                <a:solidFill>
                  <a:srgbClr val="898989"/>
                </a:solidFill>
              </a:defRPr>
            </a:lvl1pPr>
          </a:lstStyle>
          <a:p>
            <a:pPr>
              <a:defRPr/>
            </a:pPr>
            <a:fld id="{827BF97D-601F-4622-A05B-38B064C55E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2.png"/><Relationship Id="rId7"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tiff"/><Relationship Id="rId5" Type="http://schemas.openxmlformats.org/officeDocument/2006/relationships/image" Target="../media/image4.tiff"/><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6">
            <a:extLst>
              <a:ext uri="{FF2B5EF4-FFF2-40B4-BE49-F238E27FC236}">
                <a16:creationId xmlns:a16="http://schemas.microsoft.com/office/drawing/2014/main" id="{2812F9EE-8557-44C5-AB99-EE36EAA23FB7}"/>
              </a:ext>
            </a:extLst>
          </p:cNvPr>
          <p:cNvGrpSpPr>
            <a:grpSpLocks/>
          </p:cNvGrpSpPr>
          <p:nvPr/>
        </p:nvGrpSpPr>
        <p:grpSpPr bwMode="auto">
          <a:xfrm>
            <a:off x="0" y="0"/>
            <a:ext cx="31089600" cy="43891200"/>
            <a:chOff x="0" y="0"/>
            <a:chExt cx="31089600" cy="43891200"/>
          </a:xfrm>
        </p:grpSpPr>
        <p:sp>
          <p:nvSpPr>
            <p:cNvPr id="17" name="Rectangle 16">
              <a:extLst>
                <a:ext uri="{FF2B5EF4-FFF2-40B4-BE49-F238E27FC236}">
                  <a16:creationId xmlns:a16="http://schemas.microsoft.com/office/drawing/2014/main" id="{66BF88E9-68AA-4650-AE00-4A5DCCFEBE03}"/>
                </a:ext>
              </a:extLst>
            </p:cNvPr>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BB614138-0FC9-43CA-B0F8-67CD8239F1E5}"/>
                </a:ext>
              </a:extLst>
            </p:cNvPr>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E0D58216-A9A7-4E2B-98A2-199DC06C88B2}"/>
                </a:ext>
              </a:extLst>
            </p:cNvPr>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grpSp>
      <p:sp>
        <p:nvSpPr>
          <p:cNvPr id="4099" name="Title 10">
            <a:extLst>
              <a:ext uri="{FF2B5EF4-FFF2-40B4-BE49-F238E27FC236}">
                <a16:creationId xmlns:a16="http://schemas.microsoft.com/office/drawing/2014/main" id="{483115A2-FA07-4B8F-A8FB-1745711CC43C}"/>
              </a:ext>
            </a:extLst>
          </p:cNvPr>
          <p:cNvSpPr>
            <a:spLocks noGrp="1"/>
          </p:cNvSpPr>
          <p:nvPr>
            <p:ph type="title"/>
          </p:nvPr>
        </p:nvSpPr>
        <p:spPr>
          <a:xfrm>
            <a:off x="1295400" y="914400"/>
            <a:ext cx="21869400" cy="3768725"/>
          </a:xfrm>
        </p:spPr>
        <p:txBody>
          <a:bodyPr/>
          <a:lstStyle/>
          <a:p>
            <a:pPr eaLnBrk="1" hangingPunct="1"/>
            <a:r>
              <a:rPr lang="en-US" altLang="en-US" sz="11900" dirty="0">
                <a:ea typeface="ＭＳ Ｐゴシック" panose="020B0600070205080204" pitchFamily="34" charset="-128"/>
              </a:rPr>
              <a:t>Classify Restaurant Rate</a:t>
            </a:r>
            <a:br>
              <a:rPr lang="en-US" altLang="en-US" sz="11900" dirty="0">
                <a:ea typeface="ＭＳ Ｐゴシック" panose="020B0600070205080204" pitchFamily="34" charset="-128"/>
              </a:rPr>
            </a:br>
            <a:r>
              <a:rPr lang="en-US" altLang="en-US" sz="7600" dirty="0">
                <a:ea typeface="ＭＳ Ｐゴシック" panose="020B0600070205080204" pitchFamily="34" charset="-128"/>
              </a:rPr>
              <a:t>Xiaojun zhu, Jhao-Han Chen, Haiping Sun</a:t>
            </a:r>
            <a:br>
              <a:rPr lang="en-US" altLang="en-US" sz="7600" dirty="0">
                <a:ea typeface="ＭＳ Ｐゴシック" panose="020B0600070205080204" pitchFamily="34" charset="-128"/>
              </a:rPr>
            </a:br>
            <a:r>
              <a:rPr lang="en-US" altLang="en-US" sz="7600" dirty="0">
                <a:ea typeface="ＭＳ Ｐゴシック" panose="020B0600070205080204" pitchFamily="34" charset="-128"/>
              </a:rPr>
              <a:t>Instructor:  Amir H Gandomi</a:t>
            </a:r>
            <a:endParaRPr lang="en-US" altLang="en-US" dirty="0">
              <a:ea typeface="ＭＳ Ｐゴシック" panose="020B0600070205080204" pitchFamily="34" charset="-128"/>
            </a:endParaRPr>
          </a:p>
        </p:txBody>
      </p:sp>
      <p:sp>
        <p:nvSpPr>
          <p:cNvPr id="4104" name="Text Box 13">
            <a:extLst>
              <a:ext uri="{FF2B5EF4-FFF2-40B4-BE49-F238E27FC236}">
                <a16:creationId xmlns:a16="http://schemas.microsoft.com/office/drawing/2014/main" id="{962655AE-3E43-4A39-8FA3-6FB004B406DD}"/>
              </a:ext>
            </a:extLst>
          </p:cNvPr>
          <p:cNvSpPr txBox="1">
            <a:spLocks noChangeArrowheads="1"/>
          </p:cNvSpPr>
          <p:nvPr/>
        </p:nvSpPr>
        <p:spPr bwMode="auto">
          <a:xfrm>
            <a:off x="23850600" y="3581400"/>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ctr" defTabSz="914400" eaLnBrk="1" hangingPunct="1">
              <a:spcBef>
                <a:spcPct val="0"/>
              </a:spcBef>
              <a:buFontTx/>
              <a:buNone/>
            </a:pPr>
            <a:r>
              <a:rPr lang="en-US" altLang="en-US" sz="3200">
                <a:solidFill>
                  <a:srgbClr val="ADAFAA"/>
                </a:solidFill>
                <a:latin typeface="Arial" panose="020B0604020202020204" pitchFamily="34" charset="0"/>
              </a:rPr>
              <a:t>Business Intelligence &amp; Analytics</a:t>
            </a:r>
          </a:p>
        </p:txBody>
      </p:sp>
      <p:sp>
        <p:nvSpPr>
          <p:cNvPr id="4105" name="Line 15">
            <a:extLst>
              <a:ext uri="{FF2B5EF4-FFF2-40B4-BE49-F238E27FC236}">
                <a16:creationId xmlns:a16="http://schemas.microsoft.com/office/drawing/2014/main" id="{371FA80A-8621-4881-97C4-019C35368A16}"/>
              </a:ext>
            </a:extLst>
          </p:cNvPr>
          <p:cNvSpPr>
            <a:spLocks noChangeShapeType="1"/>
          </p:cNvSpPr>
          <p:nvPr/>
        </p:nvSpPr>
        <p:spPr bwMode="auto">
          <a:xfrm>
            <a:off x="23545800" y="762000"/>
            <a:ext cx="0" cy="4114800"/>
          </a:xfrm>
          <a:prstGeom prst="line">
            <a:avLst/>
          </a:prstGeom>
          <a:noFill/>
          <a:ln w="63500">
            <a:solidFill>
              <a:srgbClr val="ADAFAA"/>
            </a:solidFill>
            <a:round/>
            <a:headEnd/>
            <a:tailEnd/>
          </a:ln>
          <a:extLst>
            <a:ext uri="{909E8E84-426E-40DD-AFC4-6F175D3DCCD1}">
              <a14:hiddenFill xmlns:a14="http://schemas.microsoft.com/office/drawing/2010/main">
                <a:noFill/>
              </a14:hiddenFill>
            </a:ext>
          </a:extLst>
        </p:spPr>
        <p:txBody>
          <a:bodyPr lIns="94906" tIns="47453" rIns="94906" bIns="47453" anchor="ctr"/>
          <a:lstStyle/>
          <a:p>
            <a:endParaRPr lang="zh-CN" altLang="en-US"/>
          </a:p>
        </p:txBody>
      </p:sp>
      <p:sp>
        <p:nvSpPr>
          <p:cNvPr id="4106" name="TextBox 1">
            <a:extLst>
              <a:ext uri="{FF2B5EF4-FFF2-40B4-BE49-F238E27FC236}">
                <a16:creationId xmlns:a16="http://schemas.microsoft.com/office/drawing/2014/main" id="{5C61E3BB-C399-4520-8EB9-62F078B7E19C}"/>
              </a:ext>
            </a:extLst>
          </p:cNvPr>
          <p:cNvSpPr txBox="1">
            <a:spLocks noChangeArrowheads="1"/>
          </p:cNvSpPr>
          <p:nvPr/>
        </p:nvSpPr>
        <p:spPr bwMode="auto">
          <a:xfrm>
            <a:off x="4038600" y="42756138"/>
            <a:ext cx="231108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800">
                <a:solidFill>
                  <a:schemeClr val="bg1"/>
                </a:solidFill>
                <a:latin typeface="Arial" panose="020B0604020202020204" pitchFamily="34" charset="0"/>
              </a:rPr>
              <a:t>http://www.stevens.edu/bia</a:t>
            </a:r>
          </a:p>
          <a:p>
            <a:pPr algn="ctr" eaLnBrk="1" hangingPunct="1">
              <a:spcBef>
                <a:spcPct val="0"/>
              </a:spcBef>
              <a:buFontTx/>
              <a:buNone/>
            </a:pPr>
            <a:endParaRPr lang="en-US" altLang="en-US" sz="4800">
              <a:solidFill>
                <a:schemeClr val="bg1"/>
              </a:solidFill>
              <a:latin typeface="Arial" panose="020B0604020202020204" pitchFamily="34" charset="0"/>
            </a:endParaRPr>
          </a:p>
        </p:txBody>
      </p:sp>
      <p:pic>
        <p:nvPicPr>
          <p:cNvPr id="4107" name="Picture 2" descr="Stevens-Official-PMSColor-R.png">
            <a:extLst>
              <a:ext uri="{FF2B5EF4-FFF2-40B4-BE49-F238E27FC236}">
                <a16:creationId xmlns:a16="http://schemas.microsoft.com/office/drawing/2014/main" id="{26618AA1-5EA2-4045-BCB9-CB9A037502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26800" y="1060450"/>
            <a:ext cx="59182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12">
            <a:extLst>
              <a:ext uri="{FF2B5EF4-FFF2-40B4-BE49-F238E27FC236}">
                <a16:creationId xmlns:a16="http://schemas.microsoft.com/office/drawing/2014/main" id="{F2D80561-F384-4738-84AC-D32A3DE9D29E}"/>
              </a:ext>
            </a:extLst>
          </p:cNvPr>
          <p:cNvSpPr txBox="1">
            <a:spLocks/>
          </p:cNvSpPr>
          <p:nvPr/>
        </p:nvSpPr>
        <p:spPr bwMode="auto">
          <a:xfrm>
            <a:off x="1295400" y="5670550"/>
            <a:ext cx="13924165" cy="6665273"/>
          </a:xfrm>
          <a:prstGeom prst="rect">
            <a:avLst/>
          </a:prstGeom>
          <a:noFill/>
          <a:ln w="76200">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zh-CN" sz="8000" dirty="0"/>
              <a:t>Introduction</a:t>
            </a:r>
            <a:r>
              <a:rPr lang="en-US" altLang="zh-CN" sz="9100" dirty="0"/>
              <a:t>    </a:t>
            </a:r>
            <a:endParaRPr lang="en-US" altLang="en-US" sz="9100" dirty="0"/>
          </a:p>
          <a:p>
            <a:pPr marL="0" indent="0" eaLnBrk="1" hangingPunct="1">
              <a:buNone/>
            </a:pPr>
            <a:r>
              <a:rPr lang="en-US" altLang="en-US" sz="4000" dirty="0">
                <a:solidFill>
                  <a:prstClr val="black"/>
                </a:solidFill>
                <a:latin typeface="Arial" panose="020B0604020202020204" pitchFamily="34" charset="0"/>
              </a:rPr>
              <a:t>In our daily life, people often use mobile applications to view a restaurant's rating and decide which restaurant to eat. Therefore, figuring out which variables have a greater impact on restaurant rating is important for entrepreneurs while starting a restaurant. </a:t>
            </a:r>
            <a:r>
              <a:rPr lang="en-US" altLang="en-US" sz="4000" dirty="0">
                <a:solidFill>
                  <a:srgbClr val="FF0000"/>
                </a:solidFill>
                <a:latin typeface="Arial" panose="020B0604020202020204" pitchFamily="34" charset="0"/>
              </a:rPr>
              <a:t>The goal of our project is to find the best classified method to discriminate the good and the bad restaurant according to the variables in the dataset we used.</a:t>
            </a:r>
          </a:p>
        </p:txBody>
      </p:sp>
      <p:sp>
        <p:nvSpPr>
          <p:cNvPr id="30" name="Content Placeholder 12">
            <a:extLst>
              <a:ext uri="{FF2B5EF4-FFF2-40B4-BE49-F238E27FC236}">
                <a16:creationId xmlns:a16="http://schemas.microsoft.com/office/drawing/2014/main" id="{3355C9C5-3226-4CB0-A425-D25C84C47A66}"/>
              </a:ext>
            </a:extLst>
          </p:cNvPr>
          <p:cNvSpPr txBox="1">
            <a:spLocks/>
          </p:cNvSpPr>
          <p:nvPr/>
        </p:nvSpPr>
        <p:spPr bwMode="auto">
          <a:xfrm>
            <a:off x="15869437" y="37384778"/>
            <a:ext cx="14392113" cy="4988360"/>
          </a:xfrm>
          <a:prstGeom prst="rect">
            <a:avLst/>
          </a:prstGeom>
          <a:noFill/>
          <a:ln w="76200">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9100" dirty="0"/>
              <a:t> Conclusion </a:t>
            </a:r>
          </a:p>
          <a:p>
            <a:pPr eaLnBrk="1" hangingPunct="1"/>
            <a:r>
              <a:rPr lang="en-US" altLang="en-US" sz="4000" dirty="0">
                <a:solidFill>
                  <a:prstClr val="black"/>
                </a:solidFill>
                <a:latin typeface="Arial" panose="020B0604020202020204" pitchFamily="34" charset="0"/>
              </a:rPr>
              <a:t>We achieve AUC of up to 0.8601 by using KNN model.</a:t>
            </a:r>
          </a:p>
          <a:p>
            <a:pPr eaLnBrk="1" hangingPunct="1"/>
            <a:r>
              <a:rPr lang="en-US" altLang="en-US" sz="4000" dirty="0">
                <a:solidFill>
                  <a:prstClr val="black"/>
                </a:solidFill>
                <a:latin typeface="Arial" panose="020B0604020202020204" pitchFamily="34" charset="0"/>
              </a:rPr>
              <a:t>KNN algorithm is sensitive to distance between variables, therefore it is better to normalize the feature</a:t>
            </a:r>
          </a:p>
        </p:txBody>
      </p:sp>
      <p:sp>
        <p:nvSpPr>
          <p:cNvPr id="34" name="Content Placeholder 12">
            <a:extLst>
              <a:ext uri="{FF2B5EF4-FFF2-40B4-BE49-F238E27FC236}">
                <a16:creationId xmlns:a16="http://schemas.microsoft.com/office/drawing/2014/main" id="{B03EF377-4B5B-417F-B583-C2D8B8E96936}"/>
              </a:ext>
            </a:extLst>
          </p:cNvPr>
          <p:cNvSpPr txBox="1">
            <a:spLocks/>
          </p:cNvSpPr>
          <p:nvPr/>
        </p:nvSpPr>
        <p:spPr bwMode="auto">
          <a:xfrm>
            <a:off x="15947265" y="5670550"/>
            <a:ext cx="14314285" cy="16275050"/>
          </a:xfrm>
          <a:prstGeom prst="rect">
            <a:avLst/>
          </a:prstGeom>
          <a:noFill/>
          <a:ln w="76200">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marL="804863" indent="-273050" eaLnBrk="1" hangingPunct="1">
              <a:buFontTx/>
              <a:buNone/>
            </a:pPr>
            <a:r>
              <a:rPr lang="en-US" altLang="zh-CN" sz="9100" dirty="0"/>
              <a:t>Model</a:t>
            </a:r>
          </a:p>
          <a:p>
            <a:pPr marL="0" indent="0" eaLnBrk="1" hangingPunct="1">
              <a:buNone/>
            </a:pPr>
            <a:r>
              <a:rPr lang="en-US" altLang="zh-CN" sz="4000" dirty="0">
                <a:solidFill>
                  <a:prstClr val="black"/>
                </a:solidFill>
                <a:latin typeface="Arial" panose="020B0604020202020204" pitchFamily="34" charset="0"/>
              </a:rPr>
              <a:t>Our group test four classification machine learning algorithms to build model including  Logistic Regression, Naïve Bayes, K-Nearest Neighbors and LDA.</a:t>
            </a:r>
          </a:p>
          <a:p>
            <a:pPr marL="804863" indent="-273050" eaLnBrk="1" hangingPunct="1">
              <a:buFontTx/>
              <a:buNone/>
            </a:pPr>
            <a:endParaRPr lang="en-US" altLang="zh-CN" sz="9100" dirty="0"/>
          </a:p>
          <a:p>
            <a:pPr marL="804863" indent="-273050" eaLnBrk="1" hangingPunct="1">
              <a:buFontTx/>
              <a:buNone/>
            </a:pPr>
            <a:endParaRPr lang="en-US" altLang="zh-CN" sz="9100" dirty="0"/>
          </a:p>
        </p:txBody>
      </p:sp>
      <p:sp>
        <p:nvSpPr>
          <p:cNvPr id="35" name="Content Placeholder 12">
            <a:extLst>
              <a:ext uri="{FF2B5EF4-FFF2-40B4-BE49-F238E27FC236}">
                <a16:creationId xmlns:a16="http://schemas.microsoft.com/office/drawing/2014/main" id="{2FF8F49C-7844-40DA-985D-2353CE2182CF}"/>
              </a:ext>
            </a:extLst>
          </p:cNvPr>
          <p:cNvSpPr txBox="1">
            <a:spLocks/>
          </p:cNvSpPr>
          <p:nvPr/>
        </p:nvSpPr>
        <p:spPr bwMode="auto">
          <a:xfrm>
            <a:off x="1296000" y="12923999"/>
            <a:ext cx="13924165" cy="29449139"/>
          </a:xfrm>
          <a:prstGeom prst="rect">
            <a:avLst/>
          </a:prstGeom>
          <a:noFill/>
          <a:ln w="76200">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428422" tIns="36000"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marL="0" indent="0" eaLnBrk="1" hangingPunct="1">
              <a:buNone/>
            </a:pPr>
            <a:r>
              <a:rPr lang="en-US" altLang="zh-CN" sz="9100" dirty="0"/>
              <a:t>Experiment</a:t>
            </a:r>
          </a:p>
          <a:p>
            <a:pPr marL="0" indent="0" eaLnBrk="1">
              <a:spcBef>
                <a:spcPts val="0"/>
              </a:spcBef>
              <a:buNone/>
            </a:pPr>
            <a:r>
              <a:rPr lang="en-US" altLang="zh-CN" sz="4000" b="1" u="sng" dirty="0">
                <a:solidFill>
                  <a:prstClr val="black"/>
                </a:solidFill>
                <a:latin typeface="Arial" panose="020B0604020202020204" pitchFamily="34" charset="0"/>
              </a:rPr>
              <a:t>Data</a:t>
            </a:r>
            <a:r>
              <a:rPr lang="en-US" altLang="zh-CN" sz="8800" b="1" u="sng" dirty="0"/>
              <a:t> </a:t>
            </a:r>
            <a:r>
              <a:rPr lang="en-US" altLang="zh-CN" sz="4000" b="1" u="sng" dirty="0">
                <a:solidFill>
                  <a:prstClr val="black"/>
                </a:solidFill>
                <a:latin typeface="Arial" panose="020B0604020202020204" pitchFamily="34" charset="0"/>
              </a:rPr>
              <a:t>Collection</a:t>
            </a:r>
          </a:p>
          <a:p>
            <a:pPr marL="0" indent="0" eaLnBrk="1" hangingPunct="1">
              <a:buNone/>
            </a:pPr>
            <a:r>
              <a:rPr lang="en-US" altLang="zh-CN" sz="4000" dirty="0">
                <a:solidFill>
                  <a:prstClr val="black"/>
                </a:solidFill>
                <a:latin typeface="Arial" panose="020B0604020202020204" pitchFamily="34" charset="0"/>
              </a:rPr>
              <a:t>Our data comes from website Kaggle and the original dataset includes 11 features such as restaurant category, station, Review Number, Dinner Rating, Dinner Price and so on. </a:t>
            </a:r>
          </a:p>
          <a:p>
            <a:pPr marL="0" indent="0" eaLnBrk="1" hangingPunct="1">
              <a:buNone/>
            </a:pPr>
            <a:r>
              <a:rPr lang="en-US" altLang="zh-CN" sz="4000" dirty="0">
                <a:solidFill>
                  <a:prstClr val="black"/>
                </a:solidFill>
                <a:latin typeface="Arial" panose="020B0604020202020204" pitchFamily="34" charset="0"/>
              </a:rPr>
              <a:t>Here is the explanation of some features</a:t>
            </a:r>
          </a:p>
          <a:p>
            <a:pPr marL="0" indent="0" eaLnBrk="1" hangingPunct="1">
              <a:buNone/>
            </a:pPr>
            <a:endParaRPr lang="en-US" altLang="zh-CN" sz="4000" dirty="0">
              <a:solidFill>
                <a:prstClr val="black"/>
              </a:solidFill>
              <a:latin typeface="Arial" panose="020B0604020202020204" pitchFamily="34" charset="0"/>
            </a:endParaRPr>
          </a:p>
          <a:p>
            <a:pPr marL="0" indent="0" eaLnBrk="1" hangingPunct="1">
              <a:buNone/>
            </a:pPr>
            <a:endParaRPr lang="en-US" altLang="zh-CN" sz="4000" dirty="0">
              <a:solidFill>
                <a:prstClr val="black"/>
              </a:solidFill>
              <a:latin typeface="Arial" panose="020B0604020202020204" pitchFamily="34" charset="0"/>
            </a:endParaRPr>
          </a:p>
          <a:p>
            <a:pPr marL="0" indent="0" eaLnBrk="1" hangingPunct="1">
              <a:buNone/>
            </a:pPr>
            <a:endParaRPr lang="en-US" altLang="zh-CN" sz="4000" b="1" u="sng" dirty="0">
              <a:solidFill>
                <a:prstClr val="black"/>
              </a:solidFill>
              <a:latin typeface="Arial" panose="020B0604020202020204" pitchFamily="34" charset="0"/>
            </a:endParaRPr>
          </a:p>
          <a:p>
            <a:pPr marL="0" indent="0" eaLnBrk="1" hangingPunct="1">
              <a:buNone/>
            </a:pPr>
            <a:endParaRPr lang="en-US" altLang="zh-CN" sz="4000" b="1" u="sng" dirty="0">
              <a:solidFill>
                <a:prstClr val="black"/>
              </a:solidFill>
              <a:latin typeface="Arial" panose="020B0604020202020204" pitchFamily="34" charset="0"/>
            </a:endParaRPr>
          </a:p>
          <a:p>
            <a:pPr marL="0" indent="0" eaLnBrk="1" hangingPunct="1">
              <a:buNone/>
            </a:pPr>
            <a:endParaRPr lang="en-US" altLang="zh-CN" sz="4000" b="1" u="sng" dirty="0">
              <a:solidFill>
                <a:prstClr val="black"/>
              </a:solidFill>
              <a:latin typeface="Arial" panose="020B0604020202020204" pitchFamily="34" charset="0"/>
            </a:endParaRPr>
          </a:p>
          <a:p>
            <a:pPr marL="0" indent="0" eaLnBrk="1" hangingPunct="1">
              <a:buNone/>
            </a:pPr>
            <a:r>
              <a:rPr lang="en-US" altLang="zh-CN" sz="4000" b="1" u="sng" dirty="0">
                <a:solidFill>
                  <a:prstClr val="black"/>
                </a:solidFill>
                <a:latin typeface="Arial" panose="020B0604020202020204" pitchFamily="34" charset="0"/>
              </a:rPr>
              <a:t>Data Cleaning</a:t>
            </a:r>
          </a:p>
          <a:p>
            <a:pPr marL="0" indent="0" eaLnBrk="1" hangingPunct="1">
              <a:buNone/>
            </a:pPr>
            <a:r>
              <a:rPr lang="en-US" altLang="zh-CN" sz="4000" dirty="0">
                <a:solidFill>
                  <a:prstClr val="black"/>
                </a:solidFill>
                <a:latin typeface="Arial" panose="020B0604020202020204" pitchFamily="34" charset="0"/>
              </a:rPr>
              <a:t>Firstly, as we process the raw data, we found that categories such as BBQ, Mexico and Seafood are rare, so we delete those data. </a:t>
            </a:r>
          </a:p>
          <a:p>
            <a:pPr marL="0" indent="0" eaLnBrk="1" hangingPunct="1">
              <a:buNone/>
            </a:pPr>
            <a:r>
              <a:rPr lang="en-US" altLang="zh-CN" sz="4000" dirty="0">
                <a:solidFill>
                  <a:prstClr val="black"/>
                </a:solidFill>
                <a:latin typeface="Arial" panose="020B0604020202020204" pitchFamily="34" charset="0"/>
              </a:rPr>
              <a:t>Then, to make it easier to </a:t>
            </a:r>
          </a:p>
          <a:p>
            <a:pPr marL="0" indent="0" eaLnBrk="1" hangingPunct="1">
              <a:buNone/>
            </a:pPr>
            <a:r>
              <a:rPr lang="en-US" altLang="zh-CN" sz="4000" dirty="0">
                <a:solidFill>
                  <a:prstClr val="black"/>
                </a:solidFill>
                <a:latin typeface="Arial" panose="020B0604020202020204" pitchFamily="34" charset="0"/>
              </a:rPr>
              <a:t>analysis, we separate variables</a:t>
            </a:r>
          </a:p>
          <a:p>
            <a:pPr marL="0" indent="0" eaLnBrk="1" hangingPunct="1">
              <a:buNone/>
            </a:pPr>
            <a:r>
              <a:rPr lang="en-US" altLang="zh-CN" sz="4000" dirty="0">
                <a:solidFill>
                  <a:prstClr val="black"/>
                </a:solidFill>
                <a:latin typeface="Arial" panose="020B0604020202020204" pitchFamily="34" charset="0"/>
              </a:rPr>
              <a:t>‘station’ and ‘ First Category’ </a:t>
            </a:r>
          </a:p>
          <a:p>
            <a:pPr marL="0" indent="0" eaLnBrk="1" hangingPunct="1">
              <a:buNone/>
            </a:pPr>
            <a:r>
              <a:rPr lang="en-US" altLang="zh-CN" sz="4000" dirty="0">
                <a:solidFill>
                  <a:prstClr val="black"/>
                </a:solidFill>
                <a:latin typeface="Arial" panose="020B0604020202020204" pitchFamily="34" charset="0"/>
              </a:rPr>
              <a:t>into </a:t>
            </a:r>
            <a:r>
              <a:rPr lang="en-US" altLang="zh-CN" sz="4000" dirty="0">
                <a:solidFill>
                  <a:srgbClr val="FF0000"/>
                </a:solidFill>
                <a:latin typeface="Arial" panose="020B0604020202020204" pitchFamily="34" charset="0"/>
              </a:rPr>
              <a:t>dummy variables</a:t>
            </a:r>
            <a:r>
              <a:rPr lang="en-US" altLang="zh-CN" sz="4000" dirty="0">
                <a:solidFill>
                  <a:prstClr val="black"/>
                </a:solidFill>
                <a:latin typeface="Arial" panose="020B0604020202020204" pitchFamily="34" charset="0"/>
              </a:rPr>
              <a:t>.</a:t>
            </a:r>
          </a:p>
          <a:p>
            <a:pPr marL="0" indent="0" eaLnBrk="1" hangingPunct="1">
              <a:buNone/>
            </a:pPr>
            <a:r>
              <a:rPr lang="en-US" altLang="zh-CN" sz="4000" dirty="0">
                <a:solidFill>
                  <a:prstClr val="black"/>
                </a:solidFill>
                <a:latin typeface="Arial" panose="020B0604020202020204" pitchFamily="34" charset="0"/>
              </a:rPr>
              <a:t>Finally, as our target cell is dinner rating, we take the rating more than 3.07, which is the median of the rating, as good restaurant and rating less than 3.07 as bad restaurant.</a:t>
            </a:r>
            <a:endParaRPr lang="en-US" altLang="zh-CN" sz="4000" b="1" u="sng" dirty="0">
              <a:solidFill>
                <a:prstClr val="black"/>
              </a:solidFill>
              <a:latin typeface="Arial" panose="020B0604020202020204" pitchFamily="34" charset="0"/>
            </a:endParaRPr>
          </a:p>
          <a:p>
            <a:pPr marL="0" indent="0" eaLnBrk="1" hangingPunct="1">
              <a:buNone/>
            </a:pPr>
            <a:r>
              <a:rPr lang="en-US" altLang="zh-CN" sz="4000" b="1" u="sng" dirty="0">
                <a:solidFill>
                  <a:prstClr val="black"/>
                </a:solidFill>
                <a:latin typeface="Arial" panose="020B0604020202020204" pitchFamily="34" charset="0"/>
              </a:rPr>
              <a:t>Feature Selection</a:t>
            </a:r>
          </a:p>
          <a:p>
            <a:pPr marL="0" indent="0" eaLnBrk="1" hangingPunct="1">
              <a:buNone/>
            </a:pPr>
            <a:r>
              <a:rPr lang="en-US" altLang="zh-CN" sz="4000" dirty="0">
                <a:solidFill>
                  <a:prstClr val="black"/>
                </a:solidFill>
                <a:latin typeface="Arial" panose="020B0604020202020204" pitchFamily="34" charset="0"/>
              </a:rPr>
              <a:t>After cleaning the data, we generate a correlation coefficient matrix to see which factor should we use in our analysis. The result shows that variables “station_class1” and “station_class2”, variables “</a:t>
            </a:r>
            <a:r>
              <a:rPr lang="en-US" altLang="zh-CN" sz="4000" dirty="0" err="1">
                <a:solidFill>
                  <a:prstClr val="black"/>
                </a:solidFill>
                <a:latin typeface="Arial" panose="020B0604020202020204" pitchFamily="34" charset="0"/>
              </a:rPr>
              <a:t>C_Bar</a:t>
            </a:r>
            <a:r>
              <a:rPr lang="en-US" altLang="zh-CN" sz="4000" dirty="0">
                <a:solidFill>
                  <a:prstClr val="black"/>
                </a:solidFill>
                <a:latin typeface="Arial" panose="020B0604020202020204" pitchFamily="34" charset="0"/>
              </a:rPr>
              <a:t>” and “</a:t>
            </a:r>
            <a:r>
              <a:rPr lang="en-US" altLang="zh-CN" sz="4000" dirty="0" err="1">
                <a:solidFill>
                  <a:prstClr val="black"/>
                </a:solidFill>
                <a:latin typeface="Arial" panose="020B0604020202020204" pitchFamily="34" charset="0"/>
              </a:rPr>
              <a:t>C_Japanese</a:t>
            </a:r>
            <a:r>
              <a:rPr lang="en-US" altLang="zh-CN" sz="4000" dirty="0">
                <a:solidFill>
                  <a:prstClr val="black"/>
                </a:solidFill>
                <a:latin typeface="Arial" panose="020B0604020202020204" pitchFamily="34" charset="0"/>
              </a:rPr>
              <a:t>” have high correlation which are greater than 0.5, so we decide to </a:t>
            </a:r>
            <a:r>
              <a:rPr lang="en-US" altLang="zh-CN" sz="4000" dirty="0">
                <a:solidFill>
                  <a:srgbClr val="FF0000"/>
                </a:solidFill>
                <a:latin typeface="Arial" panose="020B0604020202020204" pitchFamily="34" charset="0"/>
              </a:rPr>
              <a:t>drop variables “station_class1” and ”</a:t>
            </a:r>
            <a:r>
              <a:rPr lang="en-US" altLang="zh-CN" sz="4000" dirty="0" err="1">
                <a:solidFill>
                  <a:srgbClr val="FF0000"/>
                </a:solidFill>
                <a:latin typeface="Arial" panose="020B0604020202020204" pitchFamily="34" charset="0"/>
              </a:rPr>
              <a:t>C_Japanese</a:t>
            </a:r>
            <a:r>
              <a:rPr lang="en-US" altLang="zh-CN" sz="4000" dirty="0">
                <a:solidFill>
                  <a:srgbClr val="FF0000"/>
                </a:solidFill>
                <a:latin typeface="Arial" panose="020B0604020202020204" pitchFamily="34" charset="0"/>
              </a:rPr>
              <a:t>”.</a:t>
            </a:r>
          </a:p>
          <a:p>
            <a:pPr marL="0" indent="0" eaLnBrk="1" hangingPunct="1">
              <a:buNone/>
            </a:pPr>
            <a:endParaRPr lang="en-US" altLang="zh-CN" sz="4000" dirty="0">
              <a:solidFill>
                <a:prstClr val="black"/>
              </a:solidFill>
              <a:latin typeface="Arial" panose="020B0604020202020204" pitchFamily="34" charset="0"/>
            </a:endParaRPr>
          </a:p>
          <a:p>
            <a:pPr marL="0" indent="0" eaLnBrk="1" hangingPunct="1">
              <a:buNone/>
            </a:pPr>
            <a:endParaRPr lang="en-US" altLang="zh-CN" sz="9100" dirty="0"/>
          </a:p>
          <a:p>
            <a:pPr marL="0" indent="0" eaLnBrk="1" hangingPunct="1">
              <a:buNone/>
            </a:pPr>
            <a:endParaRPr lang="en-US" altLang="zh-CN" sz="9100" dirty="0"/>
          </a:p>
        </p:txBody>
      </p:sp>
      <p:sp>
        <p:nvSpPr>
          <p:cNvPr id="37" name="Content Placeholder 12">
            <a:extLst>
              <a:ext uri="{FF2B5EF4-FFF2-40B4-BE49-F238E27FC236}">
                <a16:creationId xmlns:a16="http://schemas.microsoft.com/office/drawing/2014/main" id="{BB70E6CB-531C-45E0-806A-569BA6AB0607}"/>
              </a:ext>
            </a:extLst>
          </p:cNvPr>
          <p:cNvSpPr txBox="1">
            <a:spLocks/>
          </p:cNvSpPr>
          <p:nvPr/>
        </p:nvSpPr>
        <p:spPr bwMode="auto">
          <a:xfrm>
            <a:off x="15997439" y="22539325"/>
            <a:ext cx="14314285" cy="14608915"/>
          </a:xfrm>
          <a:prstGeom prst="rect">
            <a:avLst/>
          </a:prstGeom>
          <a:noFill/>
          <a:ln w="76200">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marL="0" indent="0" eaLnBrk="1" hangingPunct="1">
              <a:buNone/>
            </a:pPr>
            <a:r>
              <a:rPr lang="en-US" altLang="zh-CN" sz="9100" dirty="0"/>
              <a:t>Result</a:t>
            </a:r>
          </a:p>
          <a:p>
            <a:pPr marL="0" indent="0" eaLnBrk="1" hangingPunct="1">
              <a:buNone/>
            </a:pPr>
            <a:r>
              <a:rPr lang="en-US" altLang="zh-CN" sz="4000" dirty="0">
                <a:solidFill>
                  <a:prstClr val="black"/>
                </a:solidFill>
                <a:latin typeface="Arial" panose="020B0604020202020204" pitchFamily="34" charset="0"/>
              </a:rPr>
              <a:t>By testing the accuracy of </a:t>
            </a:r>
          </a:p>
          <a:p>
            <a:pPr marL="0" indent="0" eaLnBrk="1" hangingPunct="1">
              <a:buNone/>
            </a:pPr>
            <a:r>
              <a:rPr lang="en-US" altLang="zh-CN" sz="4000" dirty="0">
                <a:solidFill>
                  <a:prstClr val="black"/>
                </a:solidFill>
                <a:latin typeface="Arial" panose="020B0604020202020204" pitchFamily="34" charset="0"/>
              </a:rPr>
              <a:t>several models, </a:t>
            </a:r>
            <a:r>
              <a:rPr lang="en-US" altLang="zh-CN" sz="4000" dirty="0">
                <a:solidFill>
                  <a:srgbClr val="FF0000"/>
                </a:solidFill>
                <a:latin typeface="Arial" panose="020B0604020202020204" pitchFamily="34" charset="0"/>
              </a:rPr>
              <a:t>we finally </a:t>
            </a:r>
          </a:p>
          <a:p>
            <a:pPr marL="0" indent="0" eaLnBrk="1" hangingPunct="1">
              <a:buNone/>
            </a:pPr>
            <a:r>
              <a:rPr lang="en-US" altLang="zh-CN" sz="4000" dirty="0">
                <a:solidFill>
                  <a:srgbClr val="FF0000"/>
                </a:solidFill>
                <a:latin typeface="Arial" panose="020B0604020202020204" pitchFamily="34" charset="0"/>
              </a:rPr>
              <a:t>decide to use KNN to fit our </a:t>
            </a:r>
          </a:p>
          <a:p>
            <a:pPr marL="0" indent="0" eaLnBrk="1" hangingPunct="1">
              <a:buNone/>
            </a:pPr>
            <a:r>
              <a:rPr lang="en-US" altLang="zh-CN" sz="4000" dirty="0">
                <a:solidFill>
                  <a:srgbClr val="FF0000"/>
                </a:solidFill>
                <a:latin typeface="Arial" panose="020B0604020202020204" pitchFamily="34" charset="0"/>
              </a:rPr>
              <a:t>data set. </a:t>
            </a:r>
            <a:r>
              <a:rPr lang="en-US" altLang="zh-CN" sz="4000" dirty="0">
                <a:solidFill>
                  <a:prstClr val="black"/>
                </a:solidFill>
                <a:latin typeface="Arial" panose="020B0604020202020204" pitchFamily="34" charset="0"/>
              </a:rPr>
              <a:t>Also while k=5, the</a:t>
            </a:r>
          </a:p>
          <a:p>
            <a:pPr marL="0" indent="0" eaLnBrk="1" hangingPunct="1">
              <a:buNone/>
            </a:pPr>
            <a:r>
              <a:rPr lang="en-US" altLang="zh-CN" sz="4000" dirty="0">
                <a:solidFill>
                  <a:prstClr val="black"/>
                </a:solidFill>
                <a:latin typeface="Arial" panose="020B0604020202020204" pitchFamily="34" charset="0"/>
              </a:rPr>
              <a:t>Model has the highest </a:t>
            </a:r>
          </a:p>
          <a:p>
            <a:pPr marL="0" indent="0" eaLnBrk="1" hangingPunct="1">
              <a:buNone/>
            </a:pPr>
            <a:r>
              <a:rPr lang="en-US" altLang="zh-CN" sz="4000" dirty="0">
                <a:solidFill>
                  <a:prstClr val="black"/>
                </a:solidFill>
                <a:latin typeface="Arial" panose="020B0604020202020204" pitchFamily="34" charset="0"/>
              </a:rPr>
              <a:t>accuracy rate.</a:t>
            </a:r>
          </a:p>
          <a:p>
            <a:pPr marL="0" indent="0" eaLnBrk="1" hangingPunct="1">
              <a:buNone/>
            </a:pPr>
            <a:endParaRPr lang="en-US" altLang="zh-CN" sz="4000" dirty="0">
              <a:solidFill>
                <a:prstClr val="black"/>
              </a:solidFill>
              <a:latin typeface="Arial" panose="020B0604020202020204" pitchFamily="34" charset="0"/>
            </a:endParaRPr>
          </a:p>
          <a:p>
            <a:pPr marL="0" indent="0" eaLnBrk="1" hangingPunct="1">
              <a:buNone/>
            </a:pPr>
            <a:r>
              <a:rPr lang="en-US" altLang="zh-CN" sz="4000" dirty="0">
                <a:solidFill>
                  <a:prstClr val="black"/>
                </a:solidFill>
                <a:latin typeface="Arial" panose="020B0604020202020204" pitchFamily="34" charset="0"/>
              </a:rPr>
              <a:t>we randomly choose 10 restaurants to test our model</a:t>
            </a:r>
          </a:p>
          <a:p>
            <a:pPr marL="0" indent="0" eaLnBrk="1" hangingPunct="1">
              <a:buNone/>
            </a:pPr>
            <a:endParaRPr lang="en-US" altLang="zh-CN" sz="4000" dirty="0">
              <a:solidFill>
                <a:prstClr val="black"/>
              </a:solidFill>
              <a:latin typeface="Arial" panose="020B0604020202020204" pitchFamily="34" charset="0"/>
            </a:endParaRPr>
          </a:p>
          <a:p>
            <a:pPr marL="0" indent="0" eaLnBrk="1" hangingPunct="1">
              <a:buNone/>
            </a:pPr>
            <a:endParaRPr lang="en-US" altLang="zh-CN" sz="4000" dirty="0">
              <a:solidFill>
                <a:prstClr val="black"/>
              </a:solidFill>
              <a:latin typeface="Arial" panose="020B0604020202020204" pitchFamily="34" charset="0"/>
            </a:endParaRPr>
          </a:p>
          <a:p>
            <a:pPr marL="0" indent="0" eaLnBrk="1" hangingPunct="1">
              <a:buNone/>
            </a:pPr>
            <a:endParaRPr lang="en-US" altLang="zh-CN" sz="4000" dirty="0">
              <a:solidFill>
                <a:prstClr val="black"/>
              </a:solidFill>
              <a:latin typeface="Arial" panose="020B0604020202020204" pitchFamily="34" charset="0"/>
            </a:endParaRPr>
          </a:p>
          <a:p>
            <a:pPr marL="0" indent="0" eaLnBrk="1" hangingPunct="1">
              <a:buNone/>
            </a:pPr>
            <a:endParaRPr lang="en-US" altLang="zh-CN" sz="4000" dirty="0">
              <a:solidFill>
                <a:prstClr val="black"/>
              </a:solidFill>
              <a:latin typeface="Arial" panose="020B0604020202020204" pitchFamily="34" charset="0"/>
            </a:endParaRPr>
          </a:p>
          <a:p>
            <a:pPr marL="0" indent="0" eaLnBrk="1" hangingPunct="1">
              <a:buNone/>
            </a:pPr>
            <a:r>
              <a:rPr lang="en-US" altLang="zh-CN" sz="4000" dirty="0">
                <a:solidFill>
                  <a:prstClr val="black"/>
                </a:solidFill>
                <a:latin typeface="Arial" panose="020B0604020202020204" pitchFamily="34" charset="0"/>
              </a:rPr>
              <a:t>The result of the </a:t>
            </a:r>
          </a:p>
          <a:p>
            <a:pPr marL="0" indent="0" eaLnBrk="1" hangingPunct="1">
              <a:buNone/>
            </a:pPr>
            <a:r>
              <a:rPr lang="en-US" altLang="zh-CN" sz="4000" dirty="0">
                <a:solidFill>
                  <a:prstClr val="black"/>
                </a:solidFill>
                <a:latin typeface="Arial" panose="020B0604020202020204" pitchFamily="34" charset="0"/>
              </a:rPr>
              <a:t>classification have </a:t>
            </a:r>
            <a:r>
              <a:rPr lang="en-US" altLang="zh-CN" sz="4000" dirty="0">
                <a:solidFill>
                  <a:srgbClr val="FF0000"/>
                </a:solidFill>
                <a:latin typeface="Arial" panose="020B0604020202020204" pitchFamily="34" charset="0"/>
              </a:rPr>
              <a:t>high </a:t>
            </a:r>
          </a:p>
          <a:p>
            <a:pPr marL="0" indent="0" eaLnBrk="1" hangingPunct="1">
              <a:buNone/>
            </a:pPr>
            <a:r>
              <a:rPr lang="en-US" altLang="zh-CN" sz="4000" dirty="0">
                <a:solidFill>
                  <a:srgbClr val="FF0000"/>
                </a:solidFill>
                <a:latin typeface="Arial" panose="020B0604020202020204" pitchFamily="34" charset="0"/>
              </a:rPr>
              <a:t>accuracy rate </a:t>
            </a:r>
            <a:r>
              <a:rPr lang="en-US" altLang="zh-CN" sz="4000" dirty="0">
                <a:solidFill>
                  <a:prstClr val="black"/>
                </a:solidFill>
                <a:latin typeface="Arial" panose="020B0604020202020204" pitchFamily="34" charset="0"/>
              </a:rPr>
              <a:t>based on </a:t>
            </a:r>
          </a:p>
          <a:p>
            <a:pPr marL="0" indent="0" eaLnBrk="1" hangingPunct="1">
              <a:buNone/>
            </a:pPr>
            <a:r>
              <a:rPr lang="en-US" altLang="zh-CN" sz="4000" dirty="0">
                <a:solidFill>
                  <a:prstClr val="black"/>
                </a:solidFill>
                <a:latin typeface="Arial" panose="020B0604020202020204" pitchFamily="34" charset="0"/>
              </a:rPr>
              <a:t>our model.</a:t>
            </a:r>
          </a:p>
          <a:p>
            <a:pPr eaLnBrk="1" hangingPunct="1"/>
            <a:endParaRPr lang="en-US" altLang="zh-CN" sz="4000" dirty="0">
              <a:solidFill>
                <a:prstClr val="black"/>
              </a:solidFill>
              <a:latin typeface="Arial" panose="020B0604020202020204" pitchFamily="34" charset="0"/>
            </a:endParaRPr>
          </a:p>
          <a:p>
            <a:pPr eaLnBrk="1" hangingPunct="1"/>
            <a:endParaRPr lang="en-US" altLang="zh-CN" sz="4000" dirty="0">
              <a:solidFill>
                <a:prstClr val="black"/>
              </a:solidFill>
              <a:latin typeface="Arial" panose="020B0604020202020204" pitchFamily="34" charset="0"/>
            </a:endParaRPr>
          </a:p>
          <a:p>
            <a:pPr eaLnBrk="1" hangingPunct="1"/>
            <a:endParaRPr lang="en-US" altLang="zh-CN" sz="4000" dirty="0">
              <a:solidFill>
                <a:prstClr val="black"/>
              </a:solidFill>
              <a:latin typeface="Arial" panose="020B0604020202020204" pitchFamily="34" charset="0"/>
            </a:endParaRPr>
          </a:p>
          <a:p>
            <a:pPr eaLnBrk="1" hangingPunct="1"/>
            <a:endParaRPr lang="en-US" altLang="zh-CN" sz="4000" dirty="0">
              <a:solidFill>
                <a:prstClr val="black"/>
              </a:solidFill>
              <a:latin typeface="Arial" panose="020B0604020202020204" pitchFamily="34" charset="0"/>
            </a:endParaRPr>
          </a:p>
          <a:p>
            <a:pPr marL="0" indent="0" eaLnBrk="1" hangingPunct="1">
              <a:buNone/>
            </a:pPr>
            <a:endParaRPr lang="en-US" altLang="zh-CN" sz="2100" dirty="0">
              <a:solidFill>
                <a:prstClr val="black"/>
              </a:solidFill>
              <a:latin typeface="Arial" panose="020B0604020202020204" pitchFamily="34" charset="0"/>
            </a:endParaRPr>
          </a:p>
        </p:txBody>
      </p:sp>
      <p:pic>
        <p:nvPicPr>
          <p:cNvPr id="3" name="Picture 2">
            <a:extLst>
              <a:ext uri="{FF2B5EF4-FFF2-40B4-BE49-F238E27FC236}">
                <a16:creationId xmlns:a16="http://schemas.microsoft.com/office/drawing/2014/main" id="{F3F48D7C-A353-4DD0-9EE5-57EF6A4B2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894" y="19369398"/>
            <a:ext cx="13327175" cy="2576202"/>
          </a:xfrm>
          <a:prstGeom prst="rect">
            <a:avLst/>
          </a:prstGeom>
        </p:spPr>
      </p:pic>
      <p:pic>
        <p:nvPicPr>
          <p:cNvPr id="5" name="Picture 4">
            <a:extLst>
              <a:ext uri="{FF2B5EF4-FFF2-40B4-BE49-F238E27FC236}">
                <a16:creationId xmlns:a16="http://schemas.microsoft.com/office/drawing/2014/main" id="{1455B807-B256-3D41-9E84-703128D92146}"/>
              </a:ext>
            </a:extLst>
          </p:cNvPr>
          <p:cNvPicPr>
            <a:picLocks noChangeAspect="1"/>
          </p:cNvPicPr>
          <p:nvPr/>
        </p:nvPicPr>
        <p:blipFill>
          <a:blip r:embed="rId4"/>
          <a:stretch>
            <a:fillRect/>
          </a:stretch>
        </p:blipFill>
        <p:spPr>
          <a:xfrm>
            <a:off x="16611600" y="9448800"/>
            <a:ext cx="11983471" cy="7924800"/>
          </a:xfrm>
          <a:prstGeom prst="rect">
            <a:avLst/>
          </a:prstGeom>
        </p:spPr>
      </p:pic>
      <p:pic>
        <p:nvPicPr>
          <p:cNvPr id="12" name="Picture 11">
            <a:extLst>
              <a:ext uri="{FF2B5EF4-FFF2-40B4-BE49-F238E27FC236}">
                <a16:creationId xmlns:a16="http://schemas.microsoft.com/office/drawing/2014/main" id="{F9F1246B-382B-3445-B11C-B3F461888BE5}"/>
              </a:ext>
            </a:extLst>
          </p:cNvPr>
          <p:cNvPicPr>
            <a:picLocks noChangeAspect="1"/>
          </p:cNvPicPr>
          <p:nvPr/>
        </p:nvPicPr>
        <p:blipFill>
          <a:blip r:embed="rId5"/>
          <a:stretch>
            <a:fillRect/>
          </a:stretch>
        </p:blipFill>
        <p:spPr>
          <a:xfrm>
            <a:off x="23164801" y="32576882"/>
            <a:ext cx="6858000" cy="4113274"/>
          </a:xfrm>
          <a:prstGeom prst="rect">
            <a:avLst/>
          </a:prstGeom>
        </p:spPr>
      </p:pic>
      <p:pic>
        <p:nvPicPr>
          <p:cNvPr id="13" name="Picture 12">
            <a:extLst>
              <a:ext uri="{FF2B5EF4-FFF2-40B4-BE49-F238E27FC236}">
                <a16:creationId xmlns:a16="http://schemas.microsoft.com/office/drawing/2014/main" id="{BF6BA6B3-0A94-0B4C-BF36-0CDBA64A4891}"/>
              </a:ext>
            </a:extLst>
          </p:cNvPr>
          <p:cNvPicPr>
            <a:picLocks noChangeAspect="1"/>
          </p:cNvPicPr>
          <p:nvPr/>
        </p:nvPicPr>
        <p:blipFill>
          <a:blip r:embed="rId6"/>
          <a:stretch>
            <a:fillRect/>
          </a:stretch>
        </p:blipFill>
        <p:spPr>
          <a:xfrm>
            <a:off x="23164800" y="24129095"/>
            <a:ext cx="6858000" cy="4410052"/>
          </a:xfrm>
          <a:prstGeom prst="rect">
            <a:avLst/>
          </a:prstGeom>
        </p:spPr>
      </p:pic>
      <p:pic>
        <p:nvPicPr>
          <p:cNvPr id="14" name="Picture 13">
            <a:extLst>
              <a:ext uri="{FF2B5EF4-FFF2-40B4-BE49-F238E27FC236}">
                <a16:creationId xmlns:a16="http://schemas.microsoft.com/office/drawing/2014/main" id="{0886A76F-BDDA-5240-81AA-24BD36B8BFC7}"/>
              </a:ext>
            </a:extLst>
          </p:cNvPr>
          <p:cNvPicPr>
            <a:picLocks noChangeAspect="1"/>
          </p:cNvPicPr>
          <p:nvPr/>
        </p:nvPicPr>
        <p:blipFill>
          <a:blip r:embed="rId7"/>
          <a:stretch>
            <a:fillRect/>
          </a:stretch>
        </p:blipFill>
        <p:spPr>
          <a:xfrm>
            <a:off x="17068800" y="30074982"/>
            <a:ext cx="12420599" cy="2260600"/>
          </a:xfrm>
          <a:prstGeom prst="rect">
            <a:avLst/>
          </a:prstGeom>
        </p:spPr>
      </p:pic>
      <p:pic>
        <p:nvPicPr>
          <p:cNvPr id="20" name="Picture 19">
            <a:extLst>
              <a:ext uri="{FF2B5EF4-FFF2-40B4-BE49-F238E27FC236}">
                <a16:creationId xmlns:a16="http://schemas.microsoft.com/office/drawing/2014/main" id="{867A8F70-847C-4D49-8DC8-99A1FE54D4A2}"/>
              </a:ext>
            </a:extLst>
          </p:cNvPr>
          <p:cNvPicPr>
            <a:picLocks noChangeAspect="1"/>
          </p:cNvPicPr>
          <p:nvPr/>
        </p:nvPicPr>
        <p:blipFill>
          <a:blip r:embed="rId8"/>
          <a:stretch>
            <a:fillRect/>
          </a:stretch>
        </p:blipFill>
        <p:spPr>
          <a:xfrm>
            <a:off x="8915401" y="25450800"/>
            <a:ext cx="5992598" cy="2576202"/>
          </a:xfrm>
          <a:prstGeom prst="rect">
            <a:avLst/>
          </a:prstGeom>
        </p:spPr>
      </p:pic>
      <p:pic>
        <p:nvPicPr>
          <p:cNvPr id="22" name="Picture 21">
            <a:extLst>
              <a:ext uri="{FF2B5EF4-FFF2-40B4-BE49-F238E27FC236}">
                <a16:creationId xmlns:a16="http://schemas.microsoft.com/office/drawing/2014/main" id="{3EB01995-4B07-C84C-AA20-2D2D43BACFD0}"/>
              </a:ext>
            </a:extLst>
          </p:cNvPr>
          <p:cNvPicPr>
            <a:picLocks noChangeAspect="1"/>
          </p:cNvPicPr>
          <p:nvPr/>
        </p:nvPicPr>
        <p:blipFill>
          <a:blip r:embed="rId9"/>
          <a:stretch>
            <a:fillRect/>
          </a:stretch>
        </p:blipFill>
        <p:spPr>
          <a:xfrm>
            <a:off x="17602199" y="17856211"/>
            <a:ext cx="11353799" cy="3606777"/>
          </a:xfrm>
          <a:prstGeom prst="rect">
            <a:avLst/>
          </a:prstGeom>
        </p:spPr>
      </p:pic>
      <p:pic>
        <p:nvPicPr>
          <p:cNvPr id="6" name="Picture 5">
            <a:extLst>
              <a:ext uri="{FF2B5EF4-FFF2-40B4-BE49-F238E27FC236}">
                <a16:creationId xmlns:a16="http://schemas.microsoft.com/office/drawing/2014/main" id="{11EFF6B1-99B4-40C8-BF71-61C3C13971C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93894" y="36690156"/>
            <a:ext cx="13448144" cy="4953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2261</TotalTime>
  <Words>417</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ＭＳ Ｐゴシック</vt:lpstr>
      <vt:lpstr>Arial</vt:lpstr>
      <vt:lpstr>Calibri</vt:lpstr>
      <vt:lpstr>Office Theme</vt:lpstr>
      <vt:lpstr>Classify Restaurant Rate Xiaojun zhu, Jhao-Han Chen, Haiping Sun Instructor:  Amir H Gandomi</vt:lpstr>
    </vt:vector>
  </TitlesOfParts>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creator>BI&amp;A Poster</dc:creator>
  <cp:lastModifiedBy>Haiping Sun</cp:lastModifiedBy>
  <cp:revision>111</cp:revision>
  <cp:lastPrinted>2015-02-10T22:06:34Z</cp:lastPrinted>
  <dcterms:created xsi:type="dcterms:W3CDTF">2008-04-07T13:20:48Z</dcterms:created>
  <dcterms:modified xsi:type="dcterms:W3CDTF">2018-11-15T19:17:19Z</dcterms:modified>
</cp:coreProperties>
</file>