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Acl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</a:t>
            </a:r>
            <a:r>
              <a:rPr lang="zh-CN" altLang="en-US" dirty="0" smtClean="0"/>
              <a:t>郑树新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特点介绍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、支持</a:t>
            </a:r>
            <a:r>
              <a:rPr lang="en-US" altLang="zh-CN" dirty="0" smtClean="0"/>
              <a:t>WIN32/LINUX/BSD/SOLARIS/MACOS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、实现了 </a:t>
            </a:r>
            <a:r>
              <a:rPr lang="en-US" altLang="zh-CN" dirty="0" smtClean="0"/>
              <a:t>12 </a:t>
            </a:r>
            <a:r>
              <a:rPr lang="zh-CN" altLang="en-US" dirty="0" smtClean="0"/>
              <a:t>个大类，</a:t>
            </a:r>
            <a:r>
              <a:rPr lang="en-US" altLang="zh-CN" dirty="0" smtClean="0"/>
              <a:t>150+ 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命令，</a:t>
            </a:r>
            <a:r>
              <a:rPr lang="en-US" altLang="zh-CN" dirty="0" smtClean="0"/>
              <a:t>400+ </a:t>
            </a:r>
            <a:r>
              <a:rPr lang="zh-CN" altLang="en-US" dirty="0" smtClean="0"/>
              <a:t>个操作方法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、支持连接池方式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、支持连接池集群管理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、支持集群版 </a:t>
            </a:r>
            <a:r>
              <a:rPr lang="en-US" altLang="zh-CN" dirty="0" smtClean="0"/>
              <a:t>redis3.0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62</Words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Acl redis 库实践</vt:lpstr>
      <vt:lpstr>Acl redis 特点介绍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redis 库实践</dc:title>
  <dc:creator>zsxxsz</dc:creator>
  <cp:lastModifiedBy>zhengshuxin@hotmail.com</cp:lastModifiedBy>
  <cp:revision>1</cp:revision>
  <dcterms:created xsi:type="dcterms:W3CDTF">2015-03-24T13:40:12Z</dcterms:created>
  <dcterms:modified xsi:type="dcterms:W3CDTF">2015-03-24T14:25:57Z</dcterms:modified>
</cp:coreProperties>
</file>