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e46277ca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e46277c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e4788b8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e4788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 &amp; Hank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e4788b8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e4788b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e4788b8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e4788b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e4788b8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e4788b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e4788b8d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e4788b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Hankinator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e46277ca_4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3e46277c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Hank &amp; Dana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e46277ca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e46277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Dana &amp; Caden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e46277ca_4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e46277c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Pathos?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An application </a:t>
            </a:r>
            <a:r>
              <a:rPr lang="en"/>
              <a:t>that recommends song choices based on the users’ requested emotion.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Works closely with Spotify to retrieve user’s song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00" y="298950"/>
            <a:ext cx="2923750" cy="4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Design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MATLAB App Designer was used to create the application and UIs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Affinity Designer was used for the designs of the backgrounds and buttons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Pathos to be: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User-friendly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Privacy awareness for users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Straight forward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⦿"/>
            </a:pPr>
            <a:r>
              <a:rPr lang="en"/>
              <a:t>Easy to access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4294967295" type="title"/>
          </p:nvPr>
        </p:nvSpPr>
        <p:spPr>
          <a:xfrm>
            <a:off x="413350" y="5257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into Pathos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75" y="1318000"/>
            <a:ext cx="6101050" cy="34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582625" y="5257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Selection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38" y="1217501"/>
            <a:ext cx="6279725" cy="35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42850" y="772425"/>
            <a:ext cx="79587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Spotify Authorization Implementation</a:t>
            </a:r>
            <a:endParaRPr sz="3100"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26686" l="4632" r="2153" t="2602"/>
          <a:stretch/>
        </p:blipFill>
        <p:spPr>
          <a:xfrm>
            <a:off x="2168250" y="1269525"/>
            <a:ext cx="5049349" cy="36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2752975" y="2636100"/>
            <a:ext cx="3879900" cy="219300"/>
          </a:xfrm>
          <a:prstGeom prst="rect">
            <a:avLst/>
          </a:prstGeom>
          <a:solidFill>
            <a:srgbClr val="28EDFF">
              <a:alpha val="65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65300" y="207225"/>
            <a:ext cx="734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Major Issue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Future Developments - Bac</a:t>
            </a:r>
            <a:endParaRPr sz="3100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05725" y="1637300"/>
            <a:ext cx="3726900" cy="40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Designing and integrating emotion-based recommendation process.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⌾"/>
            </a:pPr>
            <a:r>
              <a:rPr lang="en" sz="1600"/>
              <a:t>MATLAB’s Statistics and Machine Learning Toolbox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⌾"/>
            </a:pPr>
            <a:r>
              <a:rPr lang="en" sz="1600"/>
              <a:t>Clustering Algorithms to sort user’s song information into different emotions based.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⌾"/>
            </a:pPr>
            <a:r>
              <a:rPr lang="en" sz="1600"/>
              <a:t>Such as: K-Means &amp; Hierarchical Clustering Algorithms.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75" y="383675"/>
            <a:ext cx="4536225" cy="34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75" y="1605550"/>
            <a:ext cx="3817225" cy="27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855299" y="175015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Designing UI to present recommendations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⌾"/>
            </a:pPr>
            <a:r>
              <a:rPr lang="en" sz="1600"/>
              <a:t>Show 5-10 recommendations, new set of songs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Finish the welcome/introduction UI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⌾"/>
            </a:pPr>
            <a:r>
              <a:rPr lang="en" sz="1600"/>
              <a:t>Step-by-step how to use, explanation of data usage, etc.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Future Developments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913950" y="1792625"/>
            <a:ext cx="7316100" cy="171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