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7" d="100"/>
          <a:sy n="37" d="100"/>
        </p:scale>
        <p:origin x="9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594329EE-9788-4004-A943-1C22D878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0" y="0"/>
            <a:ext cx="1074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id="{8345C006-0ABE-42E1-8C15-A6CE6ADB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0" y="0"/>
            <a:ext cx="1074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id="{8E0452E1-09B3-4578-AAA4-760A4516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0" y="0"/>
            <a:ext cx="1074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6">
            <a:extLst>
              <a:ext uri="{FF2B5EF4-FFF2-40B4-BE49-F238E27FC236}">
                <a16:creationId xmlns:a16="http://schemas.microsoft.com/office/drawing/2014/main" id="{7E27647C-03C1-42CA-8CF3-846C3A02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0" y="0"/>
            <a:ext cx="1074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0">
            <a:extLst>
              <a:ext uri="{FF2B5EF4-FFF2-40B4-BE49-F238E27FC236}">
                <a16:creationId xmlns:a16="http://schemas.microsoft.com/office/drawing/2014/main" id="{5996CCA7-0E13-4063-BFFF-6F052EAF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0" y="0"/>
            <a:ext cx="1074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Duc Anh Hoang</cp:lastModifiedBy>
  <cp:revision>1</cp:revision>
  <dcterms:created xsi:type="dcterms:W3CDTF">2023-05-17T10:41:30Z</dcterms:created>
  <dcterms:modified xsi:type="dcterms:W3CDTF">2023-05-17T10:42:47Z</dcterms:modified>
</cp:coreProperties>
</file>