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southeast-a.online.tableau.com/#/site/perth/workbooks/242390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447A70-4DD3-4E47-843A-4A90640C48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Assignment 2 - 22783195 - Hank Hoang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B80A77-0B92-4602-B1E9-54477D18DF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5/17/2023 8:53:11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&amp;apos;s effect" id="10" name="slide10">
            <a:extLst>
              <a:ext uri="{FF2B5EF4-FFF2-40B4-BE49-F238E27FC236}">
                <a16:creationId xmlns:a16="http://schemas.microsoft.com/office/drawing/2014/main" id="{88960A09-1073-4EDF-9FA2-2ECD59EEA7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6" y="0"/>
            <a:ext cx="1148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 sales base" id="11" name="slide11">
            <a:extLst>
              <a:ext uri="{FF2B5EF4-FFF2-40B4-BE49-F238E27FC236}">
                <a16:creationId xmlns:a16="http://schemas.microsoft.com/office/drawing/2014/main" id="{44B91C6B-3036-46B6-A778-2466F8D4EB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6" y="0"/>
            <a:ext cx="10107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9788F83F-5F0C-414B-B132-B6EC37E1E7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3" name="slide13">
            <a:extLst>
              <a:ext uri="{FF2B5EF4-FFF2-40B4-BE49-F238E27FC236}">
                <a16:creationId xmlns:a16="http://schemas.microsoft.com/office/drawing/2014/main" id="{D5D39411-C57A-404C-B9B5-407F09A49A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4" name="slide14">
            <a:extLst>
              <a:ext uri="{FF2B5EF4-FFF2-40B4-BE49-F238E27FC236}">
                <a16:creationId xmlns:a16="http://schemas.microsoft.com/office/drawing/2014/main" id="{F935171D-306C-424F-A48A-3118AC38E9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5" name="slide15">
            <a:extLst>
              <a:ext uri="{FF2B5EF4-FFF2-40B4-BE49-F238E27FC236}">
                <a16:creationId xmlns:a16="http://schemas.microsoft.com/office/drawing/2014/main" id="{086E6F8C-D604-48DD-9A13-5647EE018A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6" name="slide16">
            <a:extLst>
              <a:ext uri="{FF2B5EF4-FFF2-40B4-BE49-F238E27FC236}">
                <a16:creationId xmlns:a16="http://schemas.microsoft.com/office/drawing/2014/main" id="{EA76B338-E94D-4E7C-BEF4-5433059A09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7" name="slide17">
            <a:extLst>
              <a:ext uri="{FF2B5EF4-FFF2-40B4-BE49-F238E27FC236}">
                <a16:creationId xmlns:a16="http://schemas.microsoft.com/office/drawing/2014/main" id="{217C0914-E2A4-4A2C-BA9F-3712268AC8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8" name="slide18">
            <a:extLst>
              <a:ext uri="{FF2B5EF4-FFF2-40B4-BE49-F238E27FC236}">
                <a16:creationId xmlns:a16="http://schemas.microsoft.com/office/drawing/2014/main" id="{7631A299-EB07-4CF0-BD26-FB5EA926AF1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9" name="slide19">
            <a:extLst>
              <a:ext uri="{FF2B5EF4-FFF2-40B4-BE49-F238E27FC236}">
                <a16:creationId xmlns:a16="http://schemas.microsoft.com/office/drawing/2014/main" id="{8941B73A-F4B6-40E0-953E-EEBDB156FB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2" name="slide2">
            <a:extLst>
              <a:ext uri="{FF2B5EF4-FFF2-40B4-BE49-F238E27FC236}">
                <a16:creationId xmlns:a16="http://schemas.microsoft.com/office/drawing/2014/main" id="{2ED43A3D-A152-4A35-85C8-334471BCB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12" y="0"/>
            <a:ext cx="819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20" name="slide20">
            <a:extLst>
              <a:ext uri="{FF2B5EF4-FFF2-40B4-BE49-F238E27FC236}">
                <a16:creationId xmlns:a16="http://schemas.microsoft.com/office/drawing/2014/main" id="{8B1DD003-97AA-474B-BB7F-4C72D4FA5A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21" name="slide21">
            <a:extLst>
              <a:ext uri="{FF2B5EF4-FFF2-40B4-BE49-F238E27FC236}">
                <a16:creationId xmlns:a16="http://schemas.microsoft.com/office/drawing/2014/main" id="{31199A51-4D06-4407-AD58-2BC527BB5F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 (2)" id="3" name="slide3">
            <a:extLst>
              <a:ext uri="{FF2B5EF4-FFF2-40B4-BE49-F238E27FC236}">
                <a16:creationId xmlns:a16="http://schemas.microsoft.com/office/drawing/2014/main" id="{A618905E-6AA6-49B9-81FF-E19E8FA37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0" y="0"/>
            <a:ext cx="838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2 years" id="4" name="slide4">
            <a:extLst>
              <a:ext uri="{FF2B5EF4-FFF2-40B4-BE49-F238E27FC236}">
                <a16:creationId xmlns:a16="http://schemas.microsoft.com/office/drawing/2014/main" id="{5C133E2F-5CC0-423B-8015-194CB5470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04" y="0"/>
            <a:ext cx="983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2)" id="5" name="slide5">
            <a:extLst>
              <a:ext uri="{FF2B5EF4-FFF2-40B4-BE49-F238E27FC236}">
                <a16:creationId xmlns:a16="http://schemas.microsoft.com/office/drawing/2014/main" id="{A04B4E8B-782C-41AA-A4CA-714A861FB0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928"/>
            <a:ext cx="12192000" cy="53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6" name="slide6">
            <a:extLst>
              <a:ext uri="{FF2B5EF4-FFF2-40B4-BE49-F238E27FC236}">
                <a16:creationId xmlns:a16="http://schemas.microsoft.com/office/drawing/2014/main" id="{C1EE9C08-A08C-4366-93C0-9B5AE39E4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14"/>
            <a:ext cx="1219200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7" name="slide7">
            <a:extLst>
              <a:ext uri="{FF2B5EF4-FFF2-40B4-BE49-F238E27FC236}">
                <a16:creationId xmlns:a16="http://schemas.microsoft.com/office/drawing/2014/main" id="{0A01D30E-64E5-4104-BEB4-F8203466D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208"/>
            <a:ext cx="12192000" cy="4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007C15C4-A526-4933-B8A9-CFDEF79E89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857"/>
            <a:ext cx="12192000" cy="1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 (2)" id="9" name="slide9">
            <a:extLst>
              <a:ext uri="{FF2B5EF4-FFF2-40B4-BE49-F238E27FC236}">
                <a16:creationId xmlns:a16="http://schemas.microsoft.com/office/drawing/2014/main" id="{CC7F4219-EBEF-4512-9216-40F6897613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857"/>
            <a:ext cx="12192000" cy="1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2023-05-17T10:53:11Z</dcterms:created>
  <dcterms:modified xsi:type="dcterms:W3CDTF">2023-05-17T10:53:11Z</dcterms:modified>
</cp:coreProperties>
</file>