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8E31D-B78F-2AF7-6C6A-2BCB8CBF6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594EA0-EC28-3E5A-AF5E-170A607BF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A37790-AD65-CC4C-53AB-0EF9BEEE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CBD946-DEED-F62E-5E3F-847DBEDFB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881097-4C00-2774-CEF3-79761BCE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3687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9A9AB5-A9CD-E208-67F1-3C3128D3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D6F279-96AF-EAF7-C880-AF3B03D3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890FF3-07F7-D5A2-00D9-A89221F5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9DE8FF-9AD8-66DB-6DDA-4BBDA06E7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6C4544-2D45-99BE-4159-81B14B80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622ED0-8A73-29CF-9660-284D68FB2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27373E5-F815-AF0B-ECE9-9A0F8F0F0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13258D-C1DB-EFFA-B385-D9DE88CB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6C60A2-1196-8900-3E09-10F6EEFD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FD965-9810-6A4A-DE4E-DBAEFB04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0579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E76B-E2D7-8C8A-0817-7EC9E469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A3359E-8A65-0F1C-548E-27C4BE059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EEE3F-D082-BE77-EA21-DC4078228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ED0FC8-491D-D2DE-7548-FAFCED32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300769-1A21-3B56-8FAF-95E20105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917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E37EB-7A84-68AC-103E-F2C1E88F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809886-8308-F8CA-3A16-8154A3380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D0C1231-D814-BE0B-1207-2CC83665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F4E863-4015-2022-5482-F7A00628A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36AA61-0BBC-BD7F-ECFD-9DD72FF4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802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41BAC5-76EE-D258-F870-BBD95F17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1FBB-1F60-1A19-D2D3-4BD79325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0745A3-7727-3AA5-4E92-47D3BE983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FA42A8-F3ED-0D9A-D9A2-90539049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11B74C-8D67-5A2F-4218-7419E52F7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EAEE4B-3CB8-9D41-FD8B-65CF8DFCC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82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88F350-3C18-930A-5DC3-414982314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6B8E2D-239E-7F33-9487-0390BAC83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1543CD-C77F-9F90-169D-800B268EF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728366C-90CD-3440-03AE-FBFFAC0BB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F85E7C9-BEA9-8A24-124C-6288BAC158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D99F5C2-3491-33C2-7FB9-C34B896A9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7FCABD-9B4D-E707-390B-42BA7207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B47A2A-991F-C934-D4B2-D591FD80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80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85E5DB-3E1A-BDC7-D751-8557AF595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AEA61E-8C92-75AC-B137-37A15F2F5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A803B6B-2F0B-1669-9BB6-2C79C93D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152B397-5FD2-223A-CCFF-CAEC9CB4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06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9904357-4FB4-3271-B96A-7EE7107F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1E5B85F-3C1F-7913-4688-D089C42CA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8E095B-8F1A-B233-AC21-727EC4984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20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B06C0-2CFB-EBB5-AFF0-B57351913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FBAAB4-76C2-6CF3-891F-A4D025F39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556557-7662-DC65-DE1D-DEF0C4CF9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C60AB63-C094-39B1-7EA3-691E447C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DF41E2-C718-ADEB-9253-00485C6E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72709FB-D7E5-45C5-24A7-FE19710D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976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DBC6C2-E470-F7D8-9EE3-A0A37444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31D68F8-8AC7-EA2E-93E1-06C4A144C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79196C-1B1C-7E91-0EA1-05E1FC1EB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EE5336-57E2-4CA1-823D-EE077E19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AE16FF-3619-D27E-8F72-7AC5D37E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04A9622-F3F3-20FE-0216-9B9D3CB7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72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AEE9B0C-3214-8541-9FB6-CF03A68D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9EE501-536D-09D7-9F9C-0D3443888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41A88-6D52-EAA1-F71A-CDF46678AE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09C7E-D327-475A-BC27-EF40A9C981F8}" type="datetimeFigureOut">
              <a:rPr lang="zh-TW" altLang="en-US" smtClean="0"/>
              <a:t>2025/6/6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6890CE-CE57-2924-C574-DA7830FB5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1C4F76-0790-6B4C-D036-55CF48A8E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BCEF-08B1-40C7-94E7-8CB595E31F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71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C3AE13D-7181-6A1B-99BB-0B10D1D86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050C0FF-72AA-15BF-4903-6414E6C69905}"/>
              </a:ext>
            </a:extLst>
          </p:cNvPr>
          <p:cNvSpPr txBox="1"/>
          <p:nvPr/>
        </p:nvSpPr>
        <p:spPr>
          <a:xfrm>
            <a:off x="3048000" y="1774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altLang="zh-TW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Empowering Next-Gen Embedded Design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15ED540-8B67-3D54-0F1C-7A38C3AB5A25}"/>
              </a:ext>
            </a:extLst>
          </p:cNvPr>
          <p:cNvSpPr txBox="1"/>
          <p:nvPr/>
        </p:nvSpPr>
        <p:spPr>
          <a:xfrm>
            <a:off x="4114800" y="620039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Your Partner for Next-Gen Embedded Innovation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96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23E41-8C75-1EA8-DD8B-9855EB319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FF4146E-45FA-A71D-C4E8-2A85EA224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E6F120A-DAEC-A83A-EF80-6F98BB42AE55}"/>
              </a:ext>
            </a:extLst>
          </p:cNvPr>
          <p:cNvSpPr txBox="1"/>
          <p:nvPr/>
        </p:nvSpPr>
        <p:spPr>
          <a:xfrm>
            <a:off x="3048000" y="35445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altLang="zh-TW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Empowering Next-Gen Embedded Design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5A171EA-87F7-94FE-7408-382C74CF8F1B}"/>
              </a:ext>
            </a:extLst>
          </p:cNvPr>
          <p:cNvSpPr txBox="1"/>
          <p:nvPr/>
        </p:nvSpPr>
        <p:spPr>
          <a:xfrm>
            <a:off x="4114800" y="3987136"/>
            <a:ext cx="609600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5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Your Partner for Next-Gen Embedded Innovation</a:t>
            </a:r>
            <a:endParaRPr lang="zh-TW" alt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411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53C2B-B063-38CD-1DAF-316D9145C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937C704-98A4-C496-3C1F-B9BA366E1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1BB0A16-FEEF-E4A4-8536-563C2EAAEE45}"/>
              </a:ext>
            </a:extLst>
          </p:cNvPr>
          <p:cNvSpPr txBox="1"/>
          <p:nvPr/>
        </p:nvSpPr>
        <p:spPr>
          <a:xfrm>
            <a:off x="3333749" y="3892250"/>
            <a:ext cx="346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altLang="zh-TW" b="1" i="1" dirty="0">
                <a:solidFill>
                  <a:schemeClr val="bg1"/>
                </a:solidFill>
                <a:effectLst/>
                <a:latin typeface="Modern No. 20" panose="02070704070505020303" pitchFamily="18" charset="0"/>
              </a:rPr>
              <a:t>IN Cubed international</a:t>
            </a:r>
          </a:p>
        </p:txBody>
      </p:sp>
    </p:spTree>
    <p:extLst>
      <p:ext uri="{BB962C8B-B14F-4D97-AF65-F5344CB8AC3E}">
        <p14:creationId xmlns:p14="http://schemas.microsoft.com/office/powerpoint/2010/main" val="3197944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3388F-7D78-FA4A-A317-AD4AC5679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F752530-F10E-0977-6EE4-1D0CB523B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9C791AAB-E31C-05E1-99AC-B460A35E5C8C}"/>
              </a:ext>
            </a:extLst>
          </p:cNvPr>
          <p:cNvSpPr txBox="1"/>
          <p:nvPr/>
        </p:nvSpPr>
        <p:spPr>
          <a:xfrm>
            <a:off x="3333749" y="3892250"/>
            <a:ext cx="346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900"/>
              </a:spcAft>
            </a:pPr>
            <a:r>
              <a:rPr lang="en-US" altLang="zh-TW" b="1" i="1" dirty="0">
                <a:solidFill>
                  <a:schemeClr val="bg1"/>
                </a:solidFill>
                <a:effectLst/>
                <a:latin typeface="Modern No. 20" panose="02070704070505020303" pitchFamily="18" charset="0"/>
              </a:rPr>
              <a:t>IN Cubed international</a:t>
            </a:r>
          </a:p>
        </p:txBody>
      </p:sp>
    </p:spTree>
    <p:extLst>
      <p:ext uri="{BB962C8B-B14F-4D97-AF65-F5344CB8AC3E}">
        <p14:creationId xmlns:p14="http://schemas.microsoft.com/office/powerpoint/2010/main" val="426961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26</Words>
  <Application>Microsoft Office PowerPoint</Application>
  <PresentationFormat>寬螢幕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Modern No. 20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Hank Lee</dc:creator>
  <cp:lastModifiedBy>Hank Lee</cp:lastModifiedBy>
  <cp:revision>2</cp:revision>
  <dcterms:created xsi:type="dcterms:W3CDTF">2025-06-05T06:40:14Z</dcterms:created>
  <dcterms:modified xsi:type="dcterms:W3CDTF">2025-06-06T12:54:31Z</dcterms:modified>
</cp:coreProperties>
</file>