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30" d="100"/>
          <a:sy n="130" d="100"/>
        </p:scale>
        <p:origin x="-677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8533A-B51B-3F34-EC46-1F160BA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23778-B156-9C58-84ED-AC98AE1A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682F-CF42-CF5B-FD36-9F2C01E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39E8E-07F7-6CE3-D778-949E7B64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336AC-DC1F-B25A-775A-09A6677D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C919-71A7-DD77-7B0F-F33A384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445A44-635B-62D8-E7A4-E5705E97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C0C2C-8A0F-1A38-D9FB-05BD0A2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AF9A8-8E33-5C23-C439-37D27DD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61CFE-F16D-9B6F-9490-0FA3C1F6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A1093-70FE-7E6F-72E4-ADD5CADD9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58334-6692-0D62-77B8-75F6C55F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0D2BA-9654-8045-3346-844BD2E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EA8D1-1839-9DD0-8CFF-714F9DE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CE27D-AD2F-C9B1-B66A-C139DBB6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F9B4-5B84-C47D-685A-D828096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B0E5E-F915-5114-32E4-D7AFB610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5A85B-966F-B904-3646-82F482D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CE2A7-B7CD-2637-BB09-0AF892D0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83E2F-588B-51A5-1E0B-C0F31A2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E9B95-2A43-1AC0-3135-5B67220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8F03D-98DF-F1CE-3922-1C135D51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3755B-B251-F6C4-B19A-259FBFD0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0EB4A-7EF0-0022-E7B4-8880664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E51ED-C007-3B32-9FDF-EE8E480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A1D-E72C-64BE-F098-9B696985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46CAA-5D0A-ED59-33AC-3E0FCBFD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861855-9612-0F39-4109-E5A4839A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9468A-B26D-816D-435C-1E47651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DAC83-DDD8-E224-D84B-76C10FA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6DC920-A662-BFCB-435E-C2328E1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5415D-3F27-000A-9B83-14B06FC0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43A00-ACFC-56B7-82AF-602F842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F02B1-42E8-6449-E4B2-7F29E8E4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8FD85E-7CA6-FE82-BC0A-144FFA60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8F0B0-A296-3F54-8792-A6BA2C1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C9D8A-76DE-2832-7337-766DA64B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D6C8C1-BC4F-730E-2FBC-F91C022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70118-4D41-AC64-39FF-6C7E5D2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FA5EF-3470-51F1-D3C0-E3E7276A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9CD0D3-55FF-CAF6-4DC8-6CCD41A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01EA2D-AD22-06BC-86FB-6F618F2B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D3CE6B-4FCA-65D8-35CC-DA2DE7D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207F-8B5E-33A9-C6D1-9082DFB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D4381-94BA-F606-B2DC-E856B94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13500-D5EE-2096-E3B9-E0694E1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281FA-0911-763E-E8E7-4EF6338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188DB-35AA-7133-19A5-C217C77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A1835-A8AE-10CD-7C9B-49B8D436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E2B96-4A62-28E4-9F90-ABBC090D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A59A6-E7C4-3329-4BF6-40C3CA1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99AF2B-72E2-9C85-D69D-0081545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C4462-1F2D-94C2-6FF3-ECA1F6E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B1984C-FDF7-058D-EBB9-473A8273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760B0C-6B8B-3B54-CA32-88DE7AE8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D278B-52A6-F11D-8549-2847B7B0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10B9EB-8077-73C4-B590-ED3B894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760F5-0514-9D51-F40A-B23FE562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F99386-B2C1-3C50-EDF9-CC5A0DD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1460A-CB12-1A0C-EDE5-B482CF13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D010-11C6-019A-922E-28141F61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5DBA-CBE1-65C7-9B42-85C23704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CC071-005C-872F-D19F-DE54BBE7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0C1AD1-2AA3-9AEC-36A5-55348633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392680"/>
            <a:ext cx="10911840" cy="2072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0D79F-D9ED-9770-D951-71C2BCC10D23}"/>
              </a:ext>
            </a:extLst>
          </p:cNvPr>
          <p:cNvSpPr/>
          <p:nvPr/>
        </p:nvSpPr>
        <p:spPr>
          <a:xfrm>
            <a:off x="3025703" y="3043535"/>
            <a:ext cx="285129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dirty="0">
                <a:solidFill>
                  <a:srgbClr val="FFFF66"/>
                </a:solidFill>
              </a:rPr>
              <a:t>Innovative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1500" b="1" dirty="0">
                <a:solidFill>
                  <a:srgbClr val="FFFF66"/>
                </a:solidFill>
              </a:rPr>
              <a:t>  Efficient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900" b="1" dirty="0">
                <a:solidFill>
                  <a:srgbClr val="FFFF66"/>
                </a:solidFill>
              </a:rPr>
              <a:t>   </a:t>
            </a:r>
            <a:r>
              <a:rPr lang="en-US" altLang="zh-TW" sz="1500" b="1" dirty="0">
                <a:solidFill>
                  <a:srgbClr val="FFFF66"/>
                </a:solidFill>
              </a:rPr>
              <a:t>Reliable</a:t>
            </a:r>
            <a:endParaRPr lang="zh-TW" altLang="en-US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2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AB9B-3579-7656-FE22-5C29CD89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50B2D7-40C8-52BB-A4B6-41860331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2007870"/>
            <a:ext cx="10111740" cy="2842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5C2071-25EA-3C42-9C10-1D81B62CE9FE}"/>
              </a:ext>
            </a:extLst>
          </p:cNvPr>
          <p:cNvSpPr/>
          <p:nvPr/>
        </p:nvSpPr>
        <p:spPr>
          <a:xfrm>
            <a:off x="3461003" y="2052277"/>
            <a:ext cx="326794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Innovation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Integration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Intelligence 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3</cp:revision>
  <dcterms:created xsi:type="dcterms:W3CDTF">2025-06-06T06:14:33Z</dcterms:created>
  <dcterms:modified xsi:type="dcterms:W3CDTF">2025-06-06T06:32:34Z</dcterms:modified>
</cp:coreProperties>
</file>