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99FF66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54" autoAdjust="0"/>
    <p:restoredTop sz="94660"/>
  </p:normalViewPr>
  <p:slideViewPr>
    <p:cSldViewPr snapToGrid="0">
      <p:cViewPr>
        <p:scale>
          <a:sx n="130" d="100"/>
          <a:sy n="130" d="100"/>
        </p:scale>
        <p:origin x="-648" y="-6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18533A-B51B-3F34-EC46-1F160BA0E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BF23778-B156-9C58-84ED-AC98AE1A8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25682F-CF42-CF5B-FD36-9F2C01EA1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1211-E74D-4750-8CAD-8CF9C524781D}" type="datetimeFigureOut">
              <a:rPr lang="zh-TW" altLang="en-US" smtClean="0"/>
              <a:t>2025/6/6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139E8E-07F7-6CE3-D778-949E7B64A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E336AC-DC1F-B25A-775A-09A6677D8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DB08-8422-4008-AB93-06EB4DDA39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3099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7CC919-71A7-DD77-7B0F-F33A3849F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0445A44-635B-62D8-E7A4-E5705E97E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5C0C2C-8A0F-1A38-D9FB-05BD0A2CB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1211-E74D-4750-8CAD-8CF9C524781D}" type="datetimeFigureOut">
              <a:rPr lang="zh-TW" altLang="en-US" smtClean="0"/>
              <a:t>2025/6/6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4AF9A8-8E33-5C23-C439-37D27DD6A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E61CFE-F16D-9B6F-9490-0FA3C1F60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DB08-8422-4008-AB93-06EB4DDA39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894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2DA1093-70FE-7E6F-72E4-ADD5CADD97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0558334-6692-0D62-77B8-75F6C55F6A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20D2BA-9654-8045-3346-844BD2E75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1211-E74D-4750-8CAD-8CF9C524781D}" type="datetimeFigureOut">
              <a:rPr lang="zh-TW" altLang="en-US" smtClean="0"/>
              <a:t>2025/6/6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FEA8D1-1839-9DD0-8CFF-714F9DE77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5CE27D-AD2F-C9B1-B66A-C139DBB65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DB08-8422-4008-AB93-06EB4DDA39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058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A1F9B4-5B84-C47D-685A-D82809664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BB0E5E-F915-5114-32E4-D7AFB6109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F5A85B-966F-B904-3646-82F482D75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1211-E74D-4750-8CAD-8CF9C524781D}" type="datetimeFigureOut">
              <a:rPr lang="zh-TW" altLang="en-US" smtClean="0"/>
              <a:t>2025/6/6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CCE2A7-B7CD-2637-BB09-0AF892D0A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283E2F-588B-51A5-1E0B-C0F31A25B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DB08-8422-4008-AB93-06EB4DDA39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8504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0E9B95-2A43-1AC0-3135-5B6722091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C88F03D-98DF-F1CE-3922-1C135D51E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073755B-B251-F6C4-B19A-259FBFD06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1211-E74D-4750-8CAD-8CF9C524781D}" type="datetimeFigureOut">
              <a:rPr lang="zh-TW" altLang="en-US" smtClean="0"/>
              <a:t>2025/6/6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70EB4A-7EF0-0022-E7B4-88806648E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3E51ED-C007-3B32-9FDF-EE8E480A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DB08-8422-4008-AB93-06EB4DDA39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364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7B1A1D-E72C-64BE-F098-9B6969854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B46CAA-5D0A-ED59-33AC-3E0FCBFD4C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B861855-9612-0F39-4109-E5A4839AA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A39468A-B26D-816D-435C-1E4765172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1211-E74D-4750-8CAD-8CF9C524781D}" type="datetimeFigureOut">
              <a:rPr lang="zh-TW" altLang="en-US" smtClean="0"/>
              <a:t>2025/6/6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ABDAC83-DDD8-E224-D84B-76C10FA92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06DC920-A662-BFCB-435E-C2328E127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DB08-8422-4008-AB93-06EB4DDA39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3398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55415D-3F27-000A-9B83-14B06FC07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A143A00-ACFC-56B7-82AF-602F842C6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46F02B1-42E8-6449-E4B2-7F29E8E4B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88FD85E-7CA6-FE82-BC0A-144FFA607F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218F0B0-A296-3F54-8792-A6BA2C1593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38C9D8A-76DE-2832-7337-766DA64BB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1211-E74D-4750-8CAD-8CF9C524781D}" type="datetimeFigureOut">
              <a:rPr lang="zh-TW" altLang="en-US" smtClean="0"/>
              <a:t>2025/6/6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5D6C8C1-BC4F-730E-2FBC-F91C02262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D370118-4D41-AC64-39FF-6C7E5D206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DB08-8422-4008-AB93-06EB4DDA39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9356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5FA5EF-3470-51F1-D3C0-E3E7276A1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A9CD0D3-55FF-CAF6-4DC8-6CCD41A5D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1211-E74D-4750-8CAD-8CF9C524781D}" type="datetimeFigureOut">
              <a:rPr lang="zh-TW" altLang="en-US" smtClean="0"/>
              <a:t>2025/6/6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401EA2D-AD22-06BC-86FB-6F618F2BE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5D3CE6B-4FCA-65D8-35CC-DA2DE7DF1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DB08-8422-4008-AB93-06EB4DDA39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18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B26207F-8B5E-33A9-C6D1-9082DFB15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1211-E74D-4750-8CAD-8CF9C524781D}" type="datetimeFigureOut">
              <a:rPr lang="zh-TW" altLang="en-US" smtClean="0"/>
              <a:t>2025/6/6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66D4381-94BA-F606-B2DC-E856B94AA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313500-D5EE-2096-E3B9-E0694E11F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DB08-8422-4008-AB93-06EB4DDA39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805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0281FA-0911-763E-E8E7-4EF6338F6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4188DB-35AA-7133-19A5-C217C7749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DEA1835-A8AE-10CD-7C9B-49B8D4363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70E2B96-4A62-28E4-9F90-ABBC090D9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1211-E74D-4750-8CAD-8CF9C524781D}" type="datetimeFigureOut">
              <a:rPr lang="zh-TW" altLang="en-US" smtClean="0"/>
              <a:t>2025/6/6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BDA59A6-E7C4-3329-4BF6-40C3CA183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499AF2B-72E2-9C85-D69D-008154509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DB08-8422-4008-AB93-06EB4DDA39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9742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6C4462-1F2D-94C2-6FF3-ECA1F6E34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CB1984C-FDF7-058D-EBB9-473A827364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7760B0C-6B8B-3B54-CA32-88DE7AE85E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6BD278B-52A6-F11D-8549-2847B7B03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61211-E74D-4750-8CAD-8CF9C524781D}" type="datetimeFigureOut">
              <a:rPr lang="zh-TW" altLang="en-US" smtClean="0"/>
              <a:t>2025/6/6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A10B9EB-8077-73C4-B590-ED3B8941B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85760F5-0514-9D51-F40A-B23FE562F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DB08-8422-4008-AB93-06EB4DDA39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3731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0F99386-B2C1-3C50-EDF9-CC5A0DD8A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3A1460A-CB12-1A0C-EDE5-B482CF135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BED010-11C6-019A-922E-28141F6165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61211-E74D-4750-8CAD-8CF9C524781D}" type="datetimeFigureOut">
              <a:rPr lang="zh-TW" altLang="en-US" smtClean="0"/>
              <a:t>2025/6/6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525DBA-CBE1-65C7-9B42-85C23704F7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BCC071-005C-872F-D19F-DE54BBE745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BDB08-8422-4008-AB93-06EB4DDA398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6299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70C1AD1-2AA3-9AEC-36A5-553486333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" y="2392680"/>
            <a:ext cx="10911840" cy="207264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F80D79F-D9ED-9770-D951-71C2BCC10D23}"/>
              </a:ext>
            </a:extLst>
          </p:cNvPr>
          <p:cNvSpPr/>
          <p:nvPr/>
        </p:nvSpPr>
        <p:spPr>
          <a:xfrm>
            <a:off x="3025703" y="3043535"/>
            <a:ext cx="2851294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500" b="1" dirty="0">
                <a:solidFill>
                  <a:srgbClr val="FFFF66"/>
                </a:solidFill>
              </a:rPr>
              <a:t>Innovative  </a:t>
            </a:r>
            <a:r>
              <a:rPr lang="zh-TW" altLang="en-US" sz="900" b="1" dirty="0">
                <a:solidFill>
                  <a:srgbClr val="FFFF66"/>
                </a:solidFill>
              </a:rPr>
              <a:t>●</a:t>
            </a:r>
            <a:r>
              <a:rPr lang="en-US" altLang="zh-TW" sz="1500" b="1" dirty="0">
                <a:solidFill>
                  <a:srgbClr val="FFFF66"/>
                </a:solidFill>
              </a:rPr>
              <a:t>  Efficient  </a:t>
            </a:r>
            <a:r>
              <a:rPr lang="zh-TW" altLang="en-US" sz="900" b="1" dirty="0">
                <a:solidFill>
                  <a:srgbClr val="FFFF66"/>
                </a:solidFill>
              </a:rPr>
              <a:t>●</a:t>
            </a:r>
            <a:r>
              <a:rPr lang="en-US" altLang="zh-TW" sz="900" b="1" dirty="0">
                <a:solidFill>
                  <a:srgbClr val="FFFF66"/>
                </a:solidFill>
              </a:rPr>
              <a:t>   </a:t>
            </a:r>
            <a:r>
              <a:rPr lang="en-US" altLang="zh-TW" sz="1500" b="1" dirty="0">
                <a:solidFill>
                  <a:srgbClr val="FFFF66"/>
                </a:solidFill>
              </a:rPr>
              <a:t>Reliable</a:t>
            </a:r>
            <a:endParaRPr lang="zh-TW" altLang="en-US" sz="15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66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47292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8AB9B-3579-7656-FE22-5C29CD89A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995F5EB2-C751-FC13-CAF2-E1F5DF7871BD}"/>
              </a:ext>
            </a:extLst>
          </p:cNvPr>
          <p:cNvSpPr/>
          <p:nvPr/>
        </p:nvSpPr>
        <p:spPr>
          <a:xfrm>
            <a:off x="3025703" y="3043535"/>
            <a:ext cx="2851294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500" b="1" dirty="0">
                <a:solidFill>
                  <a:srgbClr val="FFFF66"/>
                </a:solidFill>
              </a:rPr>
              <a:t>Innovative  </a:t>
            </a:r>
            <a:r>
              <a:rPr lang="zh-TW" altLang="en-US" sz="900" b="1" dirty="0">
                <a:solidFill>
                  <a:srgbClr val="FFFF66"/>
                </a:solidFill>
              </a:rPr>
              <a:t>●</a:t>
            </a:r>
            <a:r>
              <a:rPr lang="en-US" altLang="zh-TW" sz="1500" b="1" dirty="0">
                <a:solidFill>
                  <a:srgbClr val="FFFF66"/>
                </a:solidFill>
              </a:rPr>
              <a:t>  Efficient  </a:t>
            </a:r>
            <a:r>
              <a:rPr lang="zh-TW" altLang="en-US" sz="900" b="1" dirty="0">
                <a:solidFill>
                  <a:srgbClr val="FFFF66"/>
                </a:solidFill>
              </a:rPr>
              <a:t>●</a:t>
            </a:r>
            <a:r>
              <a:rPr lang="en-US" altLang="zh-TW" sz="900" b="1" dirty="0">
                <a:solidFill>
                  <a:srgbClr val="FFFF66"/>
                </a:solidFill>
              </a:rPr>
              <a:t>   </a:t>
            </a:r>
            <a:r>
              <a:rPr lang="en-US" altLang="zh-TW" sz="1500" b="1" dirty="0">
                <a:solidFill>
                  <a:srgbClr val="FFFF66"/>
                </a:solidFill>
              </a:rPr>
              <a:t>Reliable</a:t>
            </a:r>
            <a:endParaRPr lang="zh-TW" altLang="en-US" sz="15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66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B50B2D7-40C8-52BB-A4B6-418603312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30" y="2007870"/>
            <a:ext cx="10111740" cy="284226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A5C2071-25EA-3C42-9C10-1D81B62CE9FE}"/>
              </a:ext>
            </a:extLst>
          </p:cNvPr>
          <p:cNvSpPr/>
          <p:nvPr/>
        </p:nvSpPr>
        <p:spPr>
          <a:xfrm>
            <a:off x="5731710" y="2720370"/>
            <a:ext cx="3298531" cy="3231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500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Innovation</a:t>
            </a:r>
            <a:r>
              <a:rPr lang="zh-TW" altLang="en-US" sz="1500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zh-TW" sz="1500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*</a:t>
            </a:r>
            <a:r>
              <a:rPr lang="zh-TW" altLang="en-US" sz="1500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zh-TW" sz="1500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Integration</a:t>
            </a:r>
            <a:r>
              <a:rPr lang="zh-TW" altLang="en-US" sz="1500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zh-TW" sz="1500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*</a:t>
            </a:r>
            <a:r>
              <a:rPr lang="zh-TW" altLang="en-US" sz="1500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en-US" altLang="zh-TW" sz="1500" b="1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Intelligence </a:t>
            </a:r>
            <a:endParaRPr lang="zh-TW" altLang="en-US" sz="1500" b="1" i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9133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15</Words>
  <Application>Microsoft Office PowerPoint</Application>
  <PresentationFormat>寬螢幕</PresentationFormat>
  <Paragraphs>3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Hank Lee</dc:creator>
  <cp:lastModifiedBy>Hank Lee</cp:lastModifiedBy>
  <cp:revision>1</cp:revision>
  <dcterms:created xsi:type="dcterms:W3CDTF">2025-06-06T06:14:33Z</dcterms:created>
  <dcterms:modified xsi:type="dcterms:W3CDTF">2025-06-06T06:20:35Z</dcterms:modified>
</cp:coreProperties>
</file>