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50" d="100"/>
          <a:sy n="150" d="100"/>
        </p:scale>
        <p:origin x="-2045" y="-1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8E31D-B78F-2AF7-6C6A-2BCB8CBF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594EA0-EC28-3E5A-AF5E-170A607B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37790-AD65-CC4C-53AB-0EF9BEE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BD946-DEED-F62E-5E3F-847DBED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881097-4C00-2774-CEF3-79761BC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8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A9AB5-A9CD-E208-67F1-3C3128D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6F279-96AF-EAF7-C880-AF3B03D3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90FF3-07F7-D5A2-00D9-A89221F5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DE8FF-9AD8-66DB-6DDA-4BBDA06E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C4544-2D45-99BE-4159-81B14B8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622ED0-8A73-29CF-9660-284D68FB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7373E5-F815-AF0B-ECE9-9A0F8F0F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3258D-C1DB-EFFA-B385-D9DE88CB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C60A2-1196-8900-3E09-10F6EEF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FD965-9810-6A4A-DE4E-DBAEFB04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5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E76B-E2D7-8C8A-0817-7EC9E46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3359E-8A65-0F1C-548E-27C4BE05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EEE3F-D082-BE77-EA21-DC407822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D0FC8-491D-D2DE-7548-FAFCED32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00769-1A21-3B56-8FAF-95E20105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1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E37EB-7A84-68AC-103E-F2C1E88F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09886-8308-F8CA-3A16-8154A338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C1231-D814-BE0B-1207-2CC83665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4E863-4015-2022-5482-F7A00628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AA61-0BBC-BD7F-ECFD-9DD72FF4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1BAC5-76EE-D258-F870-BBD95F17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1FBB-1F60-1A19-D2D3-4BD79325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0745A3-7727-3AA5-4E92-47D3BE98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FA42A8-F3ED-0D9A-D9A2-9053904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11B74C-8D67-5A2F-4218-7419E52F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AEE4B-3CB8-9D41-FD8B-65CF8DFC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8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8F350-3C18-930A-5DC3-4149823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B8E2D-239E-7F33-9487-0390BAC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1543CD-C77F-9F90-169D-800B268E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28366C-90CD-3440-03AE-FBFFAC0BB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85E7C9-BEA9-8A24-124C-6288BAC1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99F5C2-3491-33C2-7FB9-C34B896A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7FCABD-9B4D-E707-390B-42BA7207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B47A2A-991F-C934-D4B2-D591FD80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0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5E5DB-3E1A-BDC7-D751-8557AF59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AEA61E-8C92-75AC-B137-37A15F2F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03B6B-2F0B-1669-9BB6-2C79C93D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52B397-5FD2-223A-CCFF-CAEC9CB4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904357-4FB4-3271-B96A-7EE7107F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E5B85F-3C1F-7913-4688-D089C42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8E095B-8F1A-B233-AC21-727EC498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B06C0-2CFB-EBB5-AFF0-B5735191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BAAB4-76C2-6CF3-891F-A4D025F3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556557-7662-DC65-DE1D-DEF0C4CF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60AB63-C094-39B1-7EA3-691E447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DF41E2-C718-ADEB-9253-00485C6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2709FB-D7E5-45C5-24A7-FE19710D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BC6C2-E470-F7D8-9EE3-A0A37444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1D68F8-8AC7-EA2E-93E1-06C4A144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9196C-1B1C-7E91-0EA1-05E1FC1E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EE5336-57E2-4CA1-823D-EE077E19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AE16FF-3619-D27E-8F72-7AC5D37E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4A9622-F3F3-20FE-0216-9B9D3CB7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EE9B0C-3214-8541-9FB6-CF03A68D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9EE501-536D-09D7-9F9C-0D344388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41A88-6D52-EAA1-F71A-CDF46678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9C7E-D327-475A-BC27-EF40A9C981F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890CE-CE57-2924-C574-DA7830FB5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4F76-0790-6B4C-D036-55CF48A8E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7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3AE13D-7181-6A1B-99BB-0B10D1D8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50C0FF-72AA-15BF-4903-6414E6C69905}"/>
              </a:ext>
            </a:extLst>
          </p:cNvPr>
          <p:cNvSpPr txBox="1"/>
          <p:nvPr/>
        </p:nvSpPr>
        <p:spPr>
          <a:xfrm>
            <a:off x="3048000" y="177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5ED540-8B67-3D54-0F1C-7A38C3AB5A25}"/>
              </a:ext>
            </a:extLst>
          </p:cNvPr>
          <p:cNvSpPr txBox="1"/>
          <p:nvPr/>
        </p:nvSpPr>
        <p:spPr>
          <a:xfrm>
            <a:off x="4114800" y="620039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23E41-8C75-1EA8-DD8B-9855EB31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F4146E-45FA-A71D-C4E8-2A85EA22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6F120A-DAEC-A83A-EF80-6F98BB42AE55}"/>
              </a:ext>
            </a:extLst>
          </p:cNvPr>
          <p:cNvSpPr txBox="1"/>
          <p:nvPr/>
        </p:nvSpPr>
        <p:spPr>
          <a:xfrm>
            <a:off x="3048000" y="3544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171EA-87F7-94FE-7408-382C74CF8F1B}"/>
              </a:ext>
            </a:extLst>
          </p:cNvPr>
          <p:cNvSpPr txBox="1"/>
          <p:nvPr/>
        </p:nvSpPr>
        <p:spPr>
          <a:xfrm>
            <a:off x="4114800" y="3987136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3C2B-B063-38CD-1DAF-316D9145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37C704-98A4-C496-3C1F-B9BA366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1BB0A16-FEEF-E4A4-8536-563C2EAAEE45}"/>
              </a:ext>
            </a:extLst>
          </p:cNvPr>
          <p:cNvSpPr txBox="1"/>
          <p:nvPr/>
        </p:nvSpPr>
        <p:spPr>
          <a:xfrm>
            <a:off x="3333749" y="3892250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1" dirty="0">
                <a:solidFill>
                  <a:schemeClr val="bg1"/>
                </a:solidFill>
                <a:effectLst/>
                <a:latin typeface="Modern No. 20" panose="02070704070505020303" pitchFamily="18" charset="0"/>
              </a:rPr>
              <a:t>IN Cubed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1979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3388F-7D78-FA4A-A317-AD4AC567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752530-F10E-0977-6EE4-1D0CB523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FFBF5-BB9B-AA80-6239-A15C22DD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7B0EA6-1371-D808-2A8A-ADEB97B0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0" y="0"/>
            <a:ext cx="685800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17916B8-83EF-06A3-415F-3E665E0C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44" y="4245859"/>
            <a:ext cx="1160116" cy="5952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F4780B3-C479-85D8-E428-033DEC4CF291}"/>
              </a:ext>
            </a:extLst>
          </p:cNvPr>
          <p:cNvSpPr/>
          <p:nvPr/>
        </p:nvSpPr>
        <p:spPr>
          <a:xfrm>
            <a:off x="4512926" y="4748749"/>
            <a:ext cx="1515158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" b="1" i="1" dirty="0">
                <a:solidFill>
                  <a:srgbClr val="FFFF66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Innovative  </a:t>
            </a:r>
            <a:r>
              <a:rPr lang="zh-TW" altLang="en-US" sz="600" b="1" i="1" dirty="0">
                <a:solidFill>
                  <a:srgbClr val="FFFF66"/>
                </a:solidFill>
                <a:latin typeface="Inter" panose="02000503000000020004" pitchFamily="2" charset="0"/>
              </a:rPr>
              <a:t>●</a:t>
            </a:r>
            <a:r>
              <a:rPr lang="en-US" altLang="zh-TW" sz="600" b="1" i="1" dirty="0">
                <a:solidFill>
                  <a:srgbClr val="FFFF66"/>
                </a:solidFill>
                <a:latin typeface="Inter" panose="02000503000000020004" pitchFamily="2" charset="0"/>
                <a:ea typeface="Inter" panose="02000503000000020004" pitchFamily="2" charset="0"/>
              </a:rPr>
              <a:t>  Efficient  </a:t>
            </a:r>
            <a:r>
              <a:rPr lang="zh-TW" altLang="en-US" sz="600" b="1" i="1" dirty="0">
                <a:solidFill>
                  <a:srgbClr val="FFFF66"/>
                </a:solidFill>
                <a:latin typeface="Inter" panose="02000503000000020004" pitchFamily="2" charset="0"/>
              </a:rPr>
              <a:t>●</a:t>
            </a:r>
            <a:r>
              <a:rPr lang="en-US" altLang="zh-TW" sz="600" b="1" i="1" dirty="0">
                <a:solidFill>
                  <a:srgbClr val="FFFF66"/>
                </a:solidFill>
                <a:latin typeface="Inter" panose="02000503000000020004" pitchFamily="2" charset="0"/>
                <a:ea typeface="Inter" panose="02000503000000020004" pitchFamily="2" charset="0"/>
              </a:rPr>
              <a:t>   Reliable</a:t>
            </a:r>
            <a:endParaRPr lang="zh-TW" altLang="en-US" sz="6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D7B34-15DF-4C07-EA1B-87E6E2FCD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1B4103-3BD2-5AA4-374F-080C8B3C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-411480"/>
            <a:ext cx="6858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0BD158E-513B-3C56-AA36-8EFB42791D66}"/>
              </a:ext>
            </a:extLst>
          </p:cNvPr>
          <p:cNvSpPr/>
          <p:nvPr/>
        </p:nvSpPr>
        <p:spPr>
          <a:xfrm>
            <a:off x="4311560" y="4353517"/>
            <a:ext cx="1612942" cy="18466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Innovation</a:t>
            </a:r>
            <a:r>
              <a:rPr lang="zh-TW" altLang="en-US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*</a:t>
            </a:r>
            <a:r>
              <a:rPr lang="zh-TW" altLang="en-US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Integration</a:t>
            </a:r>
            <a:r>
              <a:rPr lang="zh-TW" altLang="en-US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*</a:t>
            </a:r>
            <a:r>
              <a:rPr lang="zh-TW" altLang="en-US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</a:rPr>
              <a:t> </a:t>
            </a:r>
            <a:r>
              <a:rPr lang="en-US" altLang="zh-TW" sz="600" b="1" i="1" dirty="0">
                <a:solidFill>
                  <a:srgbClr val="FFFF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nter" panose="02000503000000020004" pitchFamily="2" charset="0"/>
                <a:ea typeface="Inter" panose="02000503000000020004" pitchFamily="2" charset="0"/>
              </a:rPr>
              <a:t>Intelligence </a:t>
            </a:r>
            <a:endParaRPr lang="zh-TW" altLang="en-US" sz="6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33</Words>
  <Application>Microsoft Office PowerPoint</Application>
  <PresentationFormat>寬螢幕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Modern No. 20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4</cp:revision>
  <dcterms:created xsi:type="dcterms:W3CDTF">2025-06-05T06:40:14Z</dcterms:created>
  <dcterms:modified xsi:type="dcterms:W3CDTF">2025-06-14T05:36:18Z</dcterms:modified>
</cp:coreProperties>
</file>