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0A366-EE08-4418-9028-B03E53F8ACC2}" v="4" dt="2023-09-06T09:01:49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4DF6-7877-1E75-5C18-F0B656A0D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6CD0DC-D557-A17C-0BC8-7152EF0F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5C8153-1862-D5E0-CB58-691A5DC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AA9CB6-6C9F-4F53-9C77-5478E23F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9C1A45-C086-B47F-8B45-738145A3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28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FC3FE-8808-9ACA-9B39-F2AD505B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1274F9-0C6D-2A7C-5A61-03CF0C0D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101D7-A98E-1601-428F-A8C87E73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516EF-1C71-6DC8-A702-B59DFC2A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F0A9D6-12A3-78C2-0BC9-BCA5D5AD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69EF4-54AC-1D0F-E7DF-41AEF80C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83052F-C43A-2934-A3A2-8656B222F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A551E6-3EC0-6949-ACCB-2761DEF4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306640-D788-85D6-3C19-33B60031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225387-472E-60A9-3EB9-AB88FB56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3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06961-4FAF-F131-B30F-BE7E4147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0DD16-545D-35CD-6D87-58AF8915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7970B1-6298-C086-7434-68873AC8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F5A61-E651-2000-F03F-958AE10D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2F3E69-A81B-44E2-D8F6-58B11742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9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C5AE5-1724-1741-2B3C-D163CB7E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5277E9-B0E5-8587-41FC-B55DE987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4A67FD-1E42-2FD7-A75C-9C20C5CF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937BD-6335-86C0-4020-E412F67D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F045FF-3C9C-1946-4053-42E37558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95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3BC42-7FAD-F4D4-A631-9376F2AD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F9845-29F6-DC76-3E40-6D8DE53E5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6311FD-8321-9BA0-CEB2-E4523BC2F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615078-8805-2E46-ACF6-DF4CA9EA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692689-D9D7-08F3-5C0E-036F1CB1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4C6F2E-6E46-82A6-5608-B704DC30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69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59D43-1054-650F-56BD-9FE6058D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F28B6-73F6-3F0B-6359-BFAD9392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9684F9-7A64-C285-3CDD-EBF08D39A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E6C508-13C2-B0E6-BF36-0CEEA0E12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9336A0-2BB6-1C83-00BB-4DB31D76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B5AFD4-9B59-AD1E-02BE-BFB08E3F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F39A3E-1150-E58A-98E0-249BA178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6AC652-B4E5-FFAB-B5BB-B559650C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86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E5F56-87CE-9D46-DE59-17BD6A37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17D407-B721-36EC-188B-C0D8026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E04677-85EA-2445-322C-6A21C0B2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2409FB-990F-CDF2-62B0-1036F1EB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77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A380EF-F556-3347-CEB3-097492DD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84479A-FC09-559E-0615-ABBA3C3E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2D14E-BFD7-870D-3C82-2961CD01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7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B9FD3-2B8B-25E4-8484-C6169EC3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20A90-E483-3396-5D65-1329D4AB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5943C1-29CF-AA59-67DE-DA80B11C0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25ED54-1BC5-3C69-35B0-13371698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03C762-86D4-77C3-3393-DD6FD0CA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852C4-D50F-8375-68B8-ECC8D415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1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88637-3E32-4E85-451E-3AB1446D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4B8126-D81F-7F8B-384B-9727D3798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28FA91-A555-3194-F8A9-4505C685A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12C6FD-9CFE-077F-91D1-9F3BD5D7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93B3E3-FD5A-B251-95B4-0EC678FE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97037F-C5B6-6120-D50F-D9B4AFE5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6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23B528-26EC-3C81-B415-E986C396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F0FCA6-7B9F-46D9-9D4C-94964E9E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65D1DA-8B5D-AA6F-3954-B5B13AB0B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377A-F3A5-4142-904A-3187B721DADC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A5711-C333-FB57-7B85-88C94C741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E665A-6315-B0E5-906B-D4FCF444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3F7E-2E54-42DA-9776-CEE819F6B5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341EA-524B-6DF2-0886-C328BC73F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Review: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methods from machine learning to evaluate behavioral models of choice under risk and ambiguity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0AACCA-29D7-56FE-0C7C-1F7818AF6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Ming-Han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黎明翰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9BFC1-B5A6-3BE5-B3DC-B5151D2C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under Ambiguity : Opening the black box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7C4A4-9049-ECC9-6486-342F110E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Ample room for the development of a simple model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Favorable information should be weighted more heavily than unfavorable information.(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Peysakhovich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Karmarkar 2015)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B03C8D-483D-C8E0-09A9-53ABD18A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41" y="1397163"/>
            <a:ext cx="6019536" cy="52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341EA-524B-6DF2-0886-C328BC73F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Review: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the demand analyst learn from machine learning?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0AACCA-29D7-56FE-0C7C-1F7818AF6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Ming-Han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黎明翰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1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4C9DC-4F77-738B-BA68-3A03E6C7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A82749-98D6-E066-9B69-0651043CC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 Dependent Utility(RDU):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𝐺𝑖𝑣𝑒𝑛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𝑟𝑒𝑎𝑟𝑟𝑎𝑛𝑔𝑒𝑚𝑒𝑛𝑡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/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𝑤h𝑐𝑖h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𝑠𝑡𝑎𝑡𝑖𝑠𝑓𝑖𝑒𝑠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 … ≤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</m:oMath>
                  </m:oMathPara>
                </a14:m>
                <a:endParaRPr lang="en-US" altLang="zh-TW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𝑝𝑟𝑜𝑎𝑏𝑖𝑙𝑖𝑡𝑦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𝑤𝑒𝑖𝑔h𝑡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Completeness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Restrictiveness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Arrow Security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Tree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A82749-98D6-E066-9B69-0651043CC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ython Decision Tree Classification Tutorial: Scikit-Learn  DecisionTreeClassifier | DataCamp">
            <a:extLst>
              <a:ext uri="{FF2B5EF4-FFF2-40B4-BE49-F238E27FC236}">
                <a16:creationId xmlns:a16="http://schemas.microsoft.com/office/drawing/2014/main" id="{4B3410C0-CA59-538C-CE70-FC476D61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47" y="1027906"/>
            <a:ext cx="7838749" cy="49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 Neural Network?">
            <a:extLst>
              <a:ext uri="{FF2B5EF4-FFF2-40B4-BE49-F238E27FC236}">
                <a16:creationId xmlns:a16="http://schemas.microsoft.com/office/drawing/2014/main" id="{7D36ABD6-B9BE-6222-F1FA-772B98D8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93" y="1088920"/>
            <a:ext cx="5849505" cy="500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99EA4-570B-EF01-5D85-1E8123FB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53076A-E4F6-C975-7E51-E34AB1D9A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Participants will: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given two equiprobable states denoted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two associate arrow securities.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given a budget line randomly.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Being asked to allocate token between two arrow securities on the randomly selected budget line.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Facing 50 independent decision problems.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53076A-E4F6-C975-7E51-E34AB1D9A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7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41916-9739-FFBD-8197-551AFFC6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08F86B-1F89-D01B-DF08-C089EAE5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08B621-144D-7FD5-DE74-B27FC05A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46" y="1690688"/>
            <a:ext cx="8082745" cy="45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88F41-AF63-37F8-FD5B-75C5414B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CA42A-F238-DAAB-6584-BCBE8448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82998A-6947-181F-5733-B21AE22A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23" y="1643563"/>
            <a:ext cx="9600553" cy="43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00F64-63A0-054F-2C6A-B9616EF5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8E30A-7749-ADC4-E9A7-D7818DFC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EFB219-E444-7A86-8299-7DA945EC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02" y="1266595"/>
            <a:ext cx="6663219" cy="52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5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11123-A03A-988D-1053-A8DD3E69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under Risk : Preliminaries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466C29-A840-307D-7E33-6CE17983B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 averse : People will prefer certainty over uncertainty.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Example: people will prefer a choice with 2500 payoff without uncertainty over a choice with (expected) 2500 payoff with uncertainty.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Utility Model(EU):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Utility with Probability Weighting Model(EUP):</a:t>
                </a:r>
              </a:p>
              <a:p>
                <a:pPr marL="0" indent="0" algn="ctr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𝑝𝑟𝑜𝑏𝑎𝑏𝑖𝑙𝑖𝑡𝑦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𝑤𝑒𝑖𝑔h𝑡𝑖𝑛𝑔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𝑓𝑢𝑛𝑐𝑡𝑖𝑜𝑛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: f will overweight small probability and underweight large probability.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466C29-A840-307D-7E33-6CE17983B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1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24B01-1CE2-E2E5-34D9-AC64FE77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under Risk : 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F661AD-2211-5AEC-7A00-3396B6236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Regularized Regression: Regression Model (OLS) with penalty for model complexity.</a:t>
                </a:r>
              </a:p>
              <a:p>
                <a:pPr marL="0" indent="0" algn="ctr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Goal :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𝑑𝑒𝑓𝑖𝑛𝑒𝑑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</m:sSub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)^(1/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1.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seen as a shadow price for buying model complexity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2. In this paper, when p = 1, we call the model “Lasso” ;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when p = 2, we then call the model “Ridge”.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3. When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we go back to OLS case.</a:t>
                </a:r>
              </a:p>
              <a:p>
                <a:pPr marL="0" indent="0"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F661AD-2211-5AEC-7A00-3396B6236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2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341C0-4A73-3A05-3837-105887F9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under Risk : Experimental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1F01F5-B71E-19AE-A38B-02AE9E5B8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Participant will: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Facing with choices about lotteries. In the lotteries, an urn containing 100 balls, some are red, some are blue and some are green, each with associated monetary prize.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willingness to pay (WTP) to play lotteries. 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Facing 10 randomly generated lotteries.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Experiments: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𝑚𝑜𝑛𝑒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𝑚𝑜𝑛𝑒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be generated randomly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𝑚𝑜𝑛𝑒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𝑔𝑟𝑒𝑒𝑛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1F01F5-B71E-19AE-A38B-02AE9E5B8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93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4CB75-7EAB-0D6E-4220-0A025A58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under Risk : Results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605AC7-3604-FAE5-AC25-CE5AD18A7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106" y="1825625"/>
            <a:ext cx="7519788" cy="4351338"/>
          </a:xfrm>
        </p:spPr>
      </p:pic>
    </p:spTree>
    <p:extLst>
      <p:ext uri="{BB962C8B-B14F-4D97-AF65-F5344CB8AC3E}">
        <p14:creationId xmlns:p14="http://schemas.microsoft.com/office/powerpoint/2010/main" val="18747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6CC53-DE9B-B858-634E-0150977D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under Risk : Opening the Black Box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9F5339-C5D6-D7AC-19CD-435C01ED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explanations: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“re-discovers” EUP.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learns some function which is very different from EUP but yields the same prediction error.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lotteries of the form “ win X dollar with probability p 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67599B-10F0-0EBD-E8DD-B783B49C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71" y="1947553"/>
            <a:ext cx="7553737" cy="33692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58D060-A8CA-9F25-0776-759C339EB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05" y="1398361"/>
            <a:ext cx="5853844" cy="5074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474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85DAD-F8AE-600D-A728-529BC0E4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under Ambiguity : Preliminaries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37A0CC-658E-AAF1-D026-8E8BF191F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Ambiguity averse : People will prefer a (risky) choice with specific distribution over a (risky) choice with unknown distribution.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Example: People will prefer an urn with 50 red balls and 50 black balls over an urn with x red balls and 100-x black balls.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Maximin models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order expected utility(SOEU) 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𝑑𝑝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37A0CC-658E-AAF1-D026-8E8BF191F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9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D7AA1-FD10-FA4B-5D9B-60C190A5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under Ambiguity : Experimental Design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E4B45BE-9F12-5F52-2E5F-F27174B16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Participant will: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 WTP to play lotteries.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 at least X red balls and at least Y blue balls in the urn. However, they do not know the colors of the remaining 100-X-Y balls.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Facing 10 randomly generated lotteries.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Experiments: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𝑏𝑙𝑢𝑒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𝑝𝑟𝑖𝑧𝑒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be generated randomly.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E4B45BE-9F12-5F52-2E5F-F27174B16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7D28E30-97EC-D568-79E8-0BBFCDDD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75" y="3041155"/>
            <a:ext cx="9785267" cy="12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7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159D0-B3A1-CB5A-F3EC-236C86F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under Ambiguity :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FB8D6B-31E9-3E3A-042D-0E201BE3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487CD3-F008-37D5-B5F5-2F3CE4DF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11" y="1563267"/>
            <a:ext cx="8374620" cy="48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682</Words>
  <Application>Microsoft Office PowerPoint</Application>
  <PresentationFormat>寬螢幕</PresentationFormat>
  <Paragraphs>66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Paper Review: Using methods from machine learning to evaluate behavioral models of choice under risk and ambiguity</vt:lpstr>
      <vt:lpstr>Choice under Risk : Preliminaries</vt:lpstr>
      <vt:lpstr>Choice under Risk : Preliminaries</vt:lpstr>
      <vt:lpstr>Choice under Risk : Experimental Design</vt:lpstr>
      <vt:lpstr>Choice under Risk : Results</vt:lpstr>
      <vt:lpstr>Choice under Risk : Opening the Black Box</vt:lpstr>
      <vt:lpstr>Choice under Ambiguity : Preliminaries</vt:lpstr>
      <vt:lpstr>Choice under Ambiguity : Experimental Design</vt:lpstr>
      <vt:lpstr>Choice under Ambiguity : Results</vt:lpstr>
      <vt:lpstr>Choice under Ambiguity : Opening the black box</vt:lpstr>
      <vt:lpstr>Paper Review: What can the demand analyst learn from machine learning?</vt:lpstr>
      <vt:lpstr>Preliminaries</vt:lpstr>
      <vt:lpstr>Experimental Design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Review: Using methods from machine learning to evaluate behavioral models of choice under risk and ambiguity</dc:title>
  <dc:creator>單 單</dc:creator>
  <cp:lastModifiedBy>黎明翰</cp:lastModifiedBy>
  <cp:revision>2</cp:revision>
  <dcterms:created xsi:type="dcterms:W3CDTF">2023-07-12T14:54:20Z</dcterms:created>
  <dcterms:modified xsi:type="dcterms:W3CDTF">2023-09-06T09:01:52Z</dcterms:modified>
</cp:coreProperties>
</file>